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32" r:id="rId1"/>
  </p:sldMasterIdLst>
  <p:notesMasterIdLst>
    <p:notesMasterId r:id="rId14"/>
  </p:notesMasterIdLst>
  <p:sldIdLst>
    <p:sldId id="257" r:id="rId2"/>
    <p:sldId id="328" r:id="rId3"/>
    <p:sldId id="398" r:id="rId4"/>
    <p:sldId id="399" r:id="rId5"/>
    <p:sldId id="401" r:id="rId6"/>
    <p:sldId id="400" r:id="rId7"/>
    <p:sldId id="391" r:id="rId8"/>
    <p:sldId id="402" r:id="rId9"/>
    <p:sldId id="403" r:id="rId10"/>
    <p:sldId id="404" r:id="rId11"/>
    <p:sldId id="405" r:id="rId12"/>
    <p:sldId id="307" r:id="rId13"/>
  </p:sldIdLst>
  <p:sldSz cx="12601575" cy="8280400"/>
  <p:notesSz cx="6858000" cy="9144000"/>
  <p:defaultTextStyle>
    <a:defPPr>
      <a:defRPr lang="ar-IQ"/>
    </a:defPPr>
    <a:lvl1pPr marL="0" algn="r" defTabSz="1193160" rtl="1" eaLnBrk="1" latinLnBrk="0" hangingPunct="1">
      <a:defRPr sz="2400" kern="1200">
        <a:solidFill>
          <a:schemeClr val="tx1"/>
        </a:solidFill>
        <a:latin typeface="+mn-lt"/>
        <a:ea typeface="+mn-ea"/>
        <a:cs typeface="+mn-cs"/>
      </a:defRPr>
    </a:lvl1pPr>
    <a:lvl2pPr marL="596580" algn="r" defTabSz="1193160" rtl="1" eaLnBrk="1" latinLnBrk="0" hangingPunct="1">
      <a:defRPr sz="2400" kern="1200">
        <a:solidFill>
          <a:schemeClr val="tx1"/>
        </a:solidFill>
        <a:latin typeface="+mn-lt"/>
        <a:ea typeface="+mn-ea"/>
        <a:cs typeface="+mn-cs"/>
      </a:defRPr>
    </a:lvl2pPr>
    <a:lvl3pPr marL="1193160" algn="r" defTabSz="1193160" rtl="1" eaLnBrk="1" latinLnBrk="0" hangingPunct="1">
      <a:defRPr sz="2400" kern="1200">
        <a:solidFill>
          <a:schemeClr val="tx1"/>
        </a:solidFill>
        <a:latin typeface="+mn-lt"/>
        <a:ea typeface="+mn-ea"/>
        <a:cs typeface="+mn-cs"/>
      </a:defRPr>
    </a:lvl3pPr>
    <a:lvl4pPr marL="1789740" algn="r" defTabSz="1193160" rtl="1" eaLnBrk="1" latinLnBrk="0" hangingPunct="1">
      <a:defRPr sz="2400" kern="1200">
        <a:solidFill>
          <a:schemeClr val="tx1"/>
        </a:solidFill>
        <a:latin typeface="+mn-lt"/>
        <a:ea typeface="+mn-ea"/>
        <a:cs typeface="+mn-cs"/>
      </a:defRPr>
    </a:lvl4pPr>
    <a:lvl5pPr marL="2386321" algn="r" defTabSz="1193160" rtl="1" eaLnBrk="1" latinLnBrk="0" hangingPunct="1">
      <a:defRPr sz="2400" kern="1200">
        <a:solidFill>
          <a:schemeClr val="tx1"/>
        </a:solidFill>
        <a:latin typeface="+mn-lt"/>
        <a:ea typeface="+mn-ea"/>
        <a:cs typeface="+mn-cs"/>
      </a:defRPr>
    </a:lvl5pPr>
    <a:lvl6pPr marL="2982901" algn="r" defTabSz="1193160" rtl="1" eaLnBrk="1" latinLnBrk="0" hangingPunct="1">
      <a:defRPr sz="2400" kern="1200">
        <a:solidFill>
          <a:schemeClr val="tx1"/>
        </a:solidFill>
        <a:latin typeface="+mn-lt"/>
        <a:ea typeface="+mn-ea"/>
        <a:cs typeface="+mn-cs"/>
      </a:defRPr>
    </a:lvl6pPr>
    <a:lvl7pPr marL="3579481" algn="r" defTabSz="1193160" rtl="1" eaLnBrk="1" latinLnBrk="0" hangingPunct="1">
      <a:defRPr sz="2400" kern="1200">
        <a:solidFill>
          <a:schemeClr val="tx1"/>
        </a:solidFill>
        <a:latin typeface="+mn-lt"/>
        <a:ea typeface="+mn-ea"/>
        <a:cs typeface="+mn-cs"/>
      </a:defRPr>
    </a:lvl7pPr>
    <a:lvl8pPr marL="4176061" algn="r" defTabSz="1193160" rtl="1" eaLnBrk="1" latinLnBrk="0" hangingPunct="1">
      <a:defRPr sz="2400" kern="1200">
        <a:solidFill>
          <a:schemeClr val="tx1"/>
        </a:solidFill>
        <a:latin typeface="+mn-lt"/>
        <a:ea typeface="+mn-ea"/>
        <a:cs typeface="+mn-cs"/>
      </a:defRPr>
    </a:lvl8pPr>
    <a:lvl9pPr marL="4772641" algn="r" defTabSz="1193160" rtl="1"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FFFF00"/>
    <a:srgbClr val="66CCFF"/>
    <a:srgbClr val="336699"/>
    <a:srgbClr val="33CCFF"/>
    <a:srgbClr val="FFFFFF"/>
    <a:srgbClr val="0099CC"/>
    <a:srgbClr val="00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397" autoAdjust="0"/>
    <p:restoredTop sz="94660"/>
  </p:normalViewPr>
  <p:slideViewPr>
    <p:cSldViewPr>
      <p:cViewPr>
        <p:scale>
          <a:sx n="50" d="100"/>
          <a:sy n="50" d="100"/>
        </p:scale>
        <p:origin x="-366" y="-186"/>
      </p:cViewPr>
      <p:guideLst>
        <p:guide orient="horz" pos="2608"/>
        <p:guide pos="397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344C856-2F35-49F9-8046-C3B752B96BD4}" type="datetimeFigureOut">
              <a:rPr lang="ar-IQ" smtClean="0"/>
              <a:pPr/>
              <a:t>30/07/1439</a:t>
            </a:fld>
            <a:endParaRPr lang="ar-IQ"/>
          </a:p>
        </p:txBody>
      </p:sp>
      <p:sp>
        <p:nvSpPr>
          <p:cNvPr id="4" name="عنصر نائب لصورة الشريحة 3"/>
          <p:cNvSpPr>
            <a:spLocks noGrp="1" noRot="1" noChangeAspect="1"/>
          </p:cNvSpPr>
          <p:nvPr>
            <p:ph type="sldImg" idx="2"/>
          </p:nvPr>
        </p:nvSpPr>
        <p:spPr>
          <a:xfrm>
            <a:off x="819150" y="685800"/>
            <a:ext cx="52197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6593F52-3C47-4FAE-A77F-C1AA238222A2}" type="slidenum">
              <a:rPr lang="ar-IQ" smtClean="0"/>
              <a:pPr/>
              <a:t>‹#›</a:t>
            </a:fld>
            <a:endParaRPr lang="ar-IQ"/>
          </a:p>
        </p:txBody>
      </p:sp>
    </p:spTree>
    <p:extLst>
      <p:ext uri="{BB962C8B-B14F-4D97-AF65-F5344CB8AC3E}">
        <p14:creationId xmlns:p14="http://schemas.microsoft.com/office/powerpoint/2010/main" val="89645466"/>
      </p:ext>
    </p:extLst>
  </p:cSld>
  <p:clrMap bg1="lt1" tx1="dk1" bg2="lt2" tx2="dk2" accent1="accent1" accent2="accent2" accent3="accent3" accent4="accent4" accent5="accent5" accent6="accent6" hlink="hlink" folHlink="folHlink"/>
  <p:notesStyle>
    <a:lvl1pPr marL="0" algn="r" defTabSz="1193160" rtl="1" eaLnBrk="1" latinLnBrk="0" hangingPunct="1">
      <a:defRPr sz="1600" kern="1200">
        <a:solidFill>
          <a:schemeClr val="tx1"/>
        </a:solidFill>
        <a:latin typeface="+mn-lt"/>
        <a:ea typeface="+mn-ea"/>
        <a:cs typeface="+mn-cs"/>
      </a:defRPr>
    </a:lvl1pPr>
    <a:lvl2pPr marL="596580" algn="r" defTabSz="1193160" rtl="1" eaLnBrk="1" latinLnBrk="0" hangingPunct="1">
      <a:defRPr sz="1600" kern="1200">
        <a:solidFill>
          <a:schemeClr val="tx1"/>
        </a:solidFill>
        <a:latin typeface="+mn-lt"/>
        <a:ea typeface="+mn-ea"/>
        <a:cs typeface="+mn-cs"/>
      </a:defRPr>
    </a:lvl2pPr>
    <a:lvl3pPr marL="1193160" algn="r" defTabSz="1193160" rtl="1" eaLnBrk="1" latinLnBrk="0" hangingPunct="1">
      <a:defRPr sz="1600" kern="1200">
        <a:solidFill>
          <a:schemeClr val="tx1"/>
        </a:solidFill>
        <a:latin typeface="+mn-lt"/>
        <a:ea typeface="+mn-ea"/>
        <a:cs typeface="+mn-cs"/>
      </a:defRPr>
    </a:lvl3pPr>
    <a:lvl4pPr marL="1789740" algn="r" defTabSz="1193160" rtl="1" eaLnBrk="1" latinLnBrk="0" hangingPunct="1">
      <a:defRPr sz="1600" kern="1200">
        <a:solidFill>
          <a:schemeClr val="tx1"/>
        </a:solidFill>
        <a:latin typeface="+mn-lt"/>
        <a:ea typeface="+mn-ea"/>
        <a:cs typeface="+mn-cs"/>
      </a:defRPr>
    </a:lvl4pPr>
    <a:lvl5pPr marL="2386321" algn="r" defTabSz="1193160" rtl="1" eaLnBrk="1" latinLnBrk="0" hangingPunct="1">
      <a:defRPr sz="1600" kern="1200">
        <a:solidFill>
          <a:schemeClr val="tx1"/>
        </a:solidFill>
        <a:latin typeface="+mn-lt"/>
        <a:ea typeface="+mn-ea"/>
        <a:cs typeface="+mn-cs"/>
      </a:defRPr>
    </a:lvl5pPr>
    <a:lvl6pPr marL="2982901" algn="r" defTabSz="1193160" rtl="1" eaLnBrk="1" latinLnBrk="0" hangingPunct="1">
      <a:defRPr sz="1600" kern="1200">
        <a:solidFill>
          <a:schemeClr val="tx1"/>
        </a:solidFill>
        <a:latin typeface="+mn-lt"/>
        <a:ea typeface="+mn-ea"/>
        <a:cs typeface="+mn-cs"/>
      </a:defRPr>
    </a:lvl6pPr>
    <a:lvl7pPr marL="3579481" algn="r" defTabSz="1193160" rtl="1" eaLnBrk="1" latinLnBrk="0" hangingPunct="1">
      <a:defRPr sz="1600" kern="1200">
        <a:solidFill>
          <a:schemeClr val="tx1"/>
        </a:solidFill>
        <a:latin typeface="+mn-lt"/>
        <a:ea typeface="+mn-ea"/>
        <a:cs typeface="+mn-cs"/>
      </a:defRPr>
    </a:lvl7pPr>
    <a:lvl8pPr marL="4176061" algn="r" defTabSz="1193160" rtl="1" eaLnBrk="1" latinLnBrk="0" hangingPunct="1">
      <a:defRPr sz="1600" kern="1200">
        <a:solidFill>
          <a:schemeClr val="tx1"/>
        </a:solidFill>
        <a:latin typeface="+mn-lt"/>
        <a:ea typeface="+mn-ea"/>
        <a:cs typeface="+mn-cs"/>
      </a:defRPr>
    </a:lvl8pPr>
    <a:lvl9pPr marL="4772641" algn="r" defTabSz="1193160" rtl="1"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819150" y="685800"/>
            <a:ext cx="5219700" cy="3429000"/>
          </a:xfrm>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lgn="ctr" eaLnBrk="1" hangingPunct="1"/>
            <a:r>
              <a:rPr lang="en-US" sz="3200" b="1" dirty="0" smtClean="0"/>
              <a:t>Grammar of English for </a:t>
            </a:r>
            <a:r>
              <a:rPr lang="en-US" sz="3200" b="1" i="0" dirty="0" smtClean="0"/>
              <a:t>all</a:t>
            </a:r>
            <a:endParaRPr lang="en-US" sz="3200" b="1" dirty="0" smtClean="0"/>
          </a:p>
          <a:p>
            <a:pPr eaLnBrk="1" hangingPunct="1"/>
            <a:endParaRPr lang="en-US" dirty="0"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6FA534E-48BB-4BA7-8DE4-25EC81235730}" type="slidenum">
              <a:rPr lang="en-US" smtClean="0"/>
              <a:pPr>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10</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11</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2</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3</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4</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5</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6</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7</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8</a:t>
            </a:fld>
            <a:endParaRPr lang="ar-IQ"/>
          </a:p>
        </p:txBody>
      </p:sp>
    </p:spTree>
    <p:extLst>
      <p:ext uri="{BB962C8B-B14F-4D97-AF65-F5344CB8AC3E}">
        <p14:creationId xmlns:p14="http://schemas.microsoft.com/office/powerpoint/2010/main" val="1216486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819150" y="685800"/>
            <a:ext cx="5219700" cy="3429000"/>
          </a:xfrm>
        </p:spPr>
      </p:sp>
      <p:sp>
        <p:nvSpPr>
          <p:cNvPr id="3" name="عنصر نائب للملاحظات 2"/>
          <p:cNvSpPr>
            <a:spLocks noGrp="1"/>
          </p:cNvSpPr>
          <p:nvPr>
            <p:ph type="body" idx="1"/>
          </p:nvPr>
        </p:nvSpPr>
        <p:spPr/>
        <p:txBody>
          <a:bodyPr/>
          <a:lstStyle/>
          <a:p>
            <a:pPr marL="0" marR="0" indent="0" algn="ctr" defTabSz="1193160" rtl="1" eaLnBrk="1" fontAlgn="auto" latinLnBrk="0" hangingPunct="1">
              <a:lnSpc>
                <a:spcPct val="100000"/>
              </a:lnSpc>
              <a:spcBef>
                <a:spcPts val="0"/>
              </a:spcBef>
              <a:spcAft>
                <a:spcPts val="0"/>
              </a:spcAft>
              <a:buClrTx/>
              <a:buSzTx/>
              <a:buFontTx/>
              <a:buNone/>
              <a:tabLst/>
              <a:defRPr/>
            </a:pPr>
            <a:r>
              <a:rPr lang="en-US" sz="1600" b="1" dirty="0" smtClean="0"/>
              <a:t>Grammar of English for </a:t>
            </a:r>
            <a:r>
              <a:rPr lang="en-US" sz="1600" b="1" i="0" dirty="0" smtClean="0"/>
              <a:t>all</a:t>
            </a:r>
            <a:endParaRPr lang="en-US" sz="1600" b="1" dirty="0" smtClean="0"/>
          </a:p>
          <a:p>
            <a:pPr algn="ctr"/>
            <a:endParaRPr lang="ar-IQ" strike="noStrike" dirty="0"/>
          </a:p>
        </p:txBody>
      </p:sp>
      <p:sp>
        <p:nvSpPr>
          <p:cNvPr id="4" name="عنصر نائب لرقم الشريحة 3"/>
          <p:cNvSpPr>
            <a:spLocks noGrp="1"/>
          </p:cNvSpPr>
          <p:nvPr>
            <p:ph type="sldNum" sz="quarter" idx="10"/>
          </p:nvPr>
        </p:nvSpPr>
        <p:spPr/>
        <p:txBody>
          <a:bodyPr/>
          <a:lstStyle/>
          <a:p>
            <a:fld id="{A6593F52-3C47-4FAE-A77F-C1AA238222A2}" type="slidenum">
              <a:rPr lang="ar-IQ" smtClean="0"/>
              <a:pPr/>
              <a:t>9</a:t>
            </a:fld>
            <a:endParaRPr lang="ar-IQ"/>
          </a:p>
        </p:txBody>
      </p:sp>
    </p:spTree>
    <p:extLst>
      <p:ext uri="{BB962C8B-B14F-4D97-AF65-F5344CB8AC3E}">
        <p14:creationId xmlns:p14="http://schemas.microsoft.com/office/powerpoint/2010/main" val="1216486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8" name="TextBox 7"/>
          <p:cNvSpPr txBox="1"/>
          <p:nvPr/>
        </p:nvSpPr>
        <p:spPr>
          <a:xfrm>
            <a:off x="2520315" y="3759705"/>
            <a:ext cx="630079" cy="1359442"/>
          </a:xfrm>
          <a:prstGeom prst="rect">
            <a:avLst/>
          </a:prstGeom>
          <a:noFill/>
        </p:spPr>
        <p:txBody>
          <a:bodyPr wrap="square" lIns="0" tIns="11931" rIns="0" bIns="11931" rtlCol="0" anchor="ctr" anchorCtr="0">
            <a:spAutoFit/>
          </a:bodyPr>
          <a:lstStyle/>
          <a:p>
            <a:r>
              <a:rPr lang="en-US" sz="8600" dirty="0" smtClean="0">
                <a:effectLst>
                  <a:outerShdw blurRad="38100" dist="38100" dir="2700000" algn="tl">
                    <a:srgbClr val="000000">
                      <a:alpha val="43137"/>
                    </a:srgbClr>
                  </a:outerShdw>
                </a:effectLst>
                <a:latin typeface="+mn-lt"/>
              </a:rPr>
              <a:t>{</a:t>
            </a:r>
            <a:endParaRPr lang="en-US" sz="8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1071134" y="1472071"/>
            <a:ext cx="10396300" cy="2599125"/>
          </a:xfrm>
        </p:spPr>
        <p:txBody>
          <a:bodyPr>
            <a:noAutofit/>
          </a:bodyPr>
          <a:lstStyle>
            <a:lvl1pPr>
              <a:defRPr sz="7900">
                <a:solidFill>
                  <a:schemeClr val="tx1"/>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940368" y="4075592"/>
            <a:ext cx="8506063" cy="828041"/>
          </a:xfrm>
        </p:spPr>
        <p:txBody>
          <a:bodyPr anchor="ctr"/>
          <a:lstStyle>
            <a:lvl1pPr marL="0" indent="0" algn="l">
              <a:buNone/>
              <a:defRPr>
                <a:solidFill>
                  <a:schemeClr val="tx1"/>
                </a:solidFill>
              </a:defRPr>
            </a:lvl1pPr>
            <a:lvl2pPr marL="596580" indent="0" algn="ctr">
              <a:buNone/>
              <a:defRPr>
                <a:solidFill>
                  <a:schemeClr val="tx1">
                    <a:tint val="75000"/>
                  </a:schemeClr>
                </a:solidFill>
              </a:defRPr>
            </a:lvl2pPr>
            <a:lvl3pPr marL="1193160" indent="0" algn="ctr">
              <a:buNone/>
              <a:defRPr>
                <a:solidFill>
                  <a:schemeClr val="tx1">
                    <a:tint val="75000"/>
                  </a:schemeClr>
                </a:solidFill>
              </a:defRPr>
            </a:lvl3pPr>
            <a:lvl4pPr marL="1789740" indent="0" algn="ctr">
              <a:buNone/>
              <a:defRPr>
                <a:solidFill>
                  <a:schemeClr val="tx1">
                    <a:tint val="75000"/>
                  </a:schemeClr>
                </a:solidFill>
              </a:defRPr>
            </a:lvl4pPr>
            <a:lvl5pPr marL="2386321" indent="0" algn="ctr">
              <a:buNone/>
              <a:defRPr>
                <a:solidFill>
                  <a:schemeClr val="tx1">
                    <a:tint val="75000"/>
                  </a:schemeClr>
                </a:solidFill>
              </a:defRPr>
            </a:lvl5pPr>
            <a:lvl6pPr marL="2982901" indent="0" algn="ctr">
              <a:buNone/>
              <a:defRPr>
                <a:solidFill>
                  <a:schemeClr val="tx1">
                    <a:tint val="75000"/>
                  </a:schemeClr>
                </a:solidFill>
              </a:defRPr>
            </a:lvl6pPr>
            <a:lvl7pPr marL="3579481" indent="0" algn="ctr">
              <a:buNone/>
              <a:defRPr>
                <a:solidFill>
                  <a:schemeClr val="tx1">
                    <a:tint val="75000"/>
                  </a:schemeClr>
                </a:solidFill>
              </a:defRPr>
            </a:lvl7pPr>
            <a:lvl8pPr marL="4176061" indent="0" algn="ctr">
              <a:buNone/>
              <a:defRPr>
                <a:solidFill>
                  <a:schemeClr val="tx1">
                    <a:tint val="75000"/>
                  </a:schemeClr>
                </a:solidFill>
              </a:defRPr>
            </a:lvl8pPr>
            <a:lvl9pPr marL="4772641"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15" name="Date Placeholder 14"/>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16" name="Slide Number Placeholder 15"/>
          <p:cNvSpPr>
            <a:spLocks noGrp="1"/>
          </p:cNvSpPr>
          <p:nvPr>
            <p:ph type="sldNum" sz="quarter" idx="11"/>
          </p:nvPr>
        </p:nvSpPr>
        <p:spPr/>
        <p:txBody>
          <a:bodyPr/>
          <a:lstStyle/>
          <a:p>
            <a:fld id="{987DB466-1BC4-4BCF-81EF-1CC73A7C2AA8}" type="slidenum">
              <a:rPr lang="ar-IQ" smtClean="0"/>
              <a:pPr/>
              <a:t>‹#›</a:t>
            </a:fld>
            <a:endParaRPr lang="ar-IQ"/>
          </a:p>
        </p:txBody>
      </p:sp>
      <p:sp>
        <p:nvSpPr>
          <p:cNvPr id="17" name="Footer Placeholder 16"/>
          <p:cNvSpPr>
            <a:spLocks noGrp="1"/>
          </p:cNvSpPr>
          <p:nvPr>
            <p:ph type="ftr" sz="quarter" idx="12"/>
          </p:nvPr>
        </p:nvSpPr>
        <p:spPr/>
        <p:txBody>
          <a:bodyPr/>
          <a:lstStyle/>
          <a:p>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940368" y="828042"/>
            <a:ext cx="7980997" cy="4232203"/>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7DB466-1BC4-4BCF-81EF-1CC73A7C2AA8}"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40106" y="736036"/>
            <a:ext cx="2940367" cy="6256302"/>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3990499" y="828042"/>
            <a:ext cx="6930866" cy="5520266"/>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87DB466-1BC4-4BCF-81EF-1CC73A7C2AA8}"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3" name="Title 12"/>
          <p:cNvSpPr>
            <a:spLocks noGrp="1"/>
          </p:cNvSpPr>
          <p:nvPr>
            <p:ph type="title"/>
          </p:nvPr>
        </p:nvSpPr>
        <p:spPr/>
        <p:txBody>
          <a:bodyPr/>
          <a:lstStyle/>
          <a:p>
            <a:r>
              <a:rPr lang="ar-SA" smtClean="0"/>
              <a:t>انقر لتحرير نمط العنوان الرئيسي</a:t>
            </a:r>
            <a:endParaRPr lang="en-US"/>
          </a:p>
        </p:txBody>
      </p:sp>
      <p:sp>
        <p:nvSpPr>
          <p:cNvPr id="14" name="Date Placeholder 13"/>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15" name="Slide Number Placeholder 14"/>
          <p:cNvSpPr>
            <a:spLocks noGrp="1"/>
          </p:cNvSpPr>
          <p:nvPr>
            <p:ph type="sldNum" sz="quarter" idx="11"/>
          </p:nvPr>
        </p:nvSpPr>
        <p:spPr/>
        <p:txBody>
          <a:bodyPr/>
          <a:lstStyle/>
          <a:p>
            <a:fld id="{987DB466-1BC4-4BCF-81EF-1CC73A7C2AA8}" type="slidenum">
              <a:rPr lang="ar-IQ" smtClean="0"/>
              <a:pPr/>
              <a:t>‹#›</a:t>
            </a:fld>
            <a:endParaRPr lang="ar-IQ"/>
          </a:p>
        </p:txBody>
      </p:sp>
      <p:sp>
        <p:nvSpPr>
          <p:cNvPr id="16" name="Footer Placeholder 15"/>
          <p:cNvSpPr>
            <a:spLocks noGrp="1"/>
          </p:cNvSpPr>
          <p:nvPr>
            <p:ph type="ftr" sz="quarter" idx="12"/>
          </p:nvPr>
        </p:nvSpPr>
        <p:spPr/>
        <p:txBody>
          <a:bodyPr/>
          <a:lstStyle/>
          <a:p>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8" name="TextBox 7"/>
          <p:cNvSpPr txBox="1"/>
          <p:nvPr/>
        </p:nvSpPr>
        <p:spPr>
          <a:xfrm>
            <a:off x="5880736" y="4919579"/>
            <a:ext cx="630079" cy="1335121"/>
          </a:xfrm>
          <a:prstGeom prst="rect">
            <a:avLst/>
          </a:prstGeom>
          <a:noFill/>
        </p:spPr>
        <p:txBody>
          <a:bodyPr wrap="square" lIns="0" tIns="0" rIns="0" bIns="0" rtlCol="0" anchor="t" anchorCtr="0">
            <a:spAutoFit/>
          </a:bodyPr>
          <a:lstStyle/>
          <a:p>
            <a:r>
              <a:rPr lang="en-US" sz="8600" dirty="0" smtClean="0">
                <a:effectLst>
                  <a:outerShdw blurRad="38100" dist="38100" dir="2700000" algn="tl">
                    <a:srgbClr val="000000">
                      <a:alpha val="43137"/>
                    </a:srgbClr>
                  </a:outerShdw>
                </a:effectLst>
                <a:latin typeface="+mn-lt"/>
              </a:rPr>
              <a:t>{</a:t>
            </a:r>
            <a:endParaRPr lang="en-US" sz="8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6300788" y="5152452"/>
            <a:ext cx="5145643" cy="883242"/>
          </a:xfrm>
        </p:spPr>
        <p:txBody>
          <a:bodyPr anchor="ctr">
            <a:normAutofit/>
          </a:bodyPr>
          <a:lstStyle>
            <a:lvl1pPr marL="0" indent="0">
              <a:buNone/>
              <a:defRPr sz="2400">
                <a:solidFill>
                  <a:schemeClr val="tx1"/>
                </a:solidFill>
              </a:defRPr>
            </a:lvl1pPr>
            <a:lvl2pPr marL="596580" indent="0">
              <a:buNone/>
              <a:defRPr sz="2400">
                <a:solidFill>
                  <a:schemeClr val="tx1">
                    <a:tint val="75000"/>
                  </a:schemeClr>
                </a:solidFill>
              </a:defRPr>
            </a:lvl2pPr>
            <a:lvl3pPr marL="1193160" indent="0">
              <a:buNone/>
              <a:defRPr sz="2100">
                <a:solidFill>
                  <a:schemeClr val="tx1">
                    <a:tint val="75000"/>
                  </a:schemeClr>
                </a:solidFill>
              </a:defRPr>
            </a:lvl3pPr>
            <a:lvl4pPr marL="1789740" indent="0">
              <a:buNone/>
              <a:defRPr sz="1900">
                <a:solidFill>
                  <a:schemeClr val="tx1">
                    <a:tint val="75000"/>
                  </a:schemeClr>
                </a:solidFill>
              </a:defRPr>
            </a:lvl4pPr>
            <a:lvl5pPr marL="2386321" indent="0">
              <a:buNone/>
              <a:defRPr sz="1900">
                <a:solidFill>
                  <a:schemeClr val="tx1">
                    <a:tint val="75000"/>
                  </a:schemeClr>
                </a:solidFill>
              </a:defRPr>
            </a:lvl5pPr>
            <a:lvl6pPr marL="2982901" indent="0">
              <a:buNone/>
              <a:defRPr sz="1900">
                <a:solidFill>
                  <a:schemeClr val="tx1">
                    <a:tint val="75000"/>
                  </a:schemeClr>
                </a:solidFill>
              </a:defRPr>
            </a:lvl6pPr>
            <a:lvl7pPr marL="3579481" indent="0">
              <a:buNone/>
              <a:defRPr sz="1900">
                <a:solidFill>
                  <a:schemeClr val="tx1">
                    <a:tint val="75000"/>
                  </a:schemeClr>
                </a:solidFill>
              </a:defRPr>
            </a:lvl7pPr>
            <a:lvl8pPr marL="4176061" indent="0">
              <a:buNone/>
              <a:defRPr sz="1900">
                <a:solidFill>
                  <a:schemeClr val="tx1">
                    <a:tint val="75000"/>
                  </a:schemeClr>
                </a:solidFill>
              </a:defRPr>
            </a:lvl8pPr>
            <a:lvl9pPr marL="4772641" indent="0">
              <a:buNone/>
              <a:defRPr sz="1900">
                <a:solidFill>
                  <a:schemeClr val="tx1">
                    <a:tint val="75000"/>
                  </a:schemeClr>
                </a:solidFill>
              </a:defRPr>
            </a:lvl9pPr>
          </a:lstStyle>
          <a:p>
            <a:pPr lvl="0"/>
            <a:r>
              <a:rPr lang="ar-SA" smtClean="0"/>
              <a:t>انقر لتحرير أنماط النص الرئيسي</a:t>
            </a:r>
          </a:p>
        </p:txBody>
      </p:sp>
      <p:sp>
        <p:nvSpPr>
          <p:cNvPr id="12" name="Date Placeholder 11"/>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13" name="Slide Number Placeholder 12"/>
          <p:cNvSpPr>
            <a:spLocks noGrp="1"/>
          </p:cNvSpPr>
          <p:nvPr>
            <p:ph type="sldNum" sz="quarter" idx="11"/>
          </p:nvPr>
        </p:nvSpPr>
        <p:spPr/>
        <p:txBody>
          <a:bodyPr/>
          <a:lstStyle/>
          <a:p>
            <a:fld id="{987DB466-1BC4-4BCF-81EF-1CC73A7C2AA8}" type="slidenum">
              <a:rPr lang="ar-IQ" smtClean="0"/>
              <a:pPr/>
              <a:t>‹#›</a:t>
            </a:fld>
            <a:endParaRPr lang="ar-IQ"/>
          </a:p>
        </p:txBody>
      </p:sp>
      <p:sp>
        <p:nvSpPr>
          <p:cNvPr id="14" name="Footer Placeholder 13"/>
          <p:cNvSpPr>
            <a:spLocks noGrp="1"/>
          </p:cNvSpPr>
          <p:nvPr>
            <p:ph type="ftr" sz="quarter" idx="12"/>
          </p:nvPr>
        </p:nvSpPr>
        <p:spPr/>
        <p:txBody>
          <a:bodyPr/>
          <a:lstStyle/>
          <a:p>
            <a:endParaRPr lang="ar-IQ"/>
          </a:p>
        </p:txBody>
      </p:sp>
      <p:sp>
        <p:nvSpPr>
          <p:cNvPr id="4" name="Title 3"/>
          <p:cNvSpPr>
            <a:spLocks noGrp="1"/>
          </p:cNvSpPr>
          <p:nvPr>
            <p:ph type="title"/>
          </p:nvPr>
        </p:nvSpPr>
        <p:spPr>
          <a:xfrm>
            <a:off x="3150394" y="2300111"/>
            <a:ext cx="8317040" cy="2837417"/>
          </a:xfrm>
        </p:spPr>
        <p:txBody>
          <a:bodyPr/>
          <a:lstStyle>
            <a:lvl1pPr marL="0" algn="l" defTabSz="1193160" rtl="0" eaLnBrk="1" latinLnBrk="0" hangingPunct="1">
              <a:spcBef>
                <a:spcPct val="0"/>
              </a:spcBef>
              <a:buNone/>
              <a:defRPr lang="en-US" sz="70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ar-SA" smtClean="0"/>
              <a:t>انقر لتحرير نمط العنوان الرئيسي</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9" name="Slide Number Placeholder 8"/>
          <p:cNvSpPr>
            <a:spLocks noGrp="1"/>
          </p:cNvSpPr>
          <p:nvPr>
            <p:ph type="sldNum" sz="quarter" idx="11"/>
          </p:nvPr>
        </p:nvSpPr>
        <p:spPr/>
        <p:txBody>
          <a:bodyPr/>
          <a:lstStyle/>
          <a:p>
            <a:fld id="{987DB466-1BC4-4BCF-81EF-1CC73A7C2AA8}" type="slidenum">
              <a:rPr lang="ar-IQ" smtClean="0"/>
              <a:pPr/>
              <a:t>‹#›</a:t>
            </a:fld>
            <a:endParaRPr lang="ar-IQ"/>
          </a:p>
        </p:txBody>
      </p:sp>
      <p:sp>
        <p:nvSpPr>
          <p:cNvPr id="10" name="Footer Placeholder 9"/>
          <p:cNvSpPr>
            <a:spLocks noGrp="1"/>
          </p:cNvSpPr>
          <p:nvPr>
            <p:ph type="ftr" sz="quarter" idx="12"/>
          </p:nvPr>
        </p:nvSpPr>
        <p:spPr/>
        <p:txBody>
          <a:bodyPr/>
          <a:lstStyle/>
          <a:p>
            <a:endParaRPr lang="ar-IQ"/>
          </a:p>
        </p:txBody>
      </p:sp>
      <p:sp>
        <p:nvSpPr>
          <p:cNvPr id="11" name="Title 10"/>
          <p:cNvSpPr>
            <a:spLocks noGrp="1"/>
          </p:cNvSpPr>
          <p:nvPr>
            <p:ph type="title"/>
          </p:nvPr>
        </p:nvSpPr>
        <p:spPr/>
        <p:txBody>
          <a:bodyPr/>
          <a:lstStyle/>
          <a:p>
            <a:r>
              <a:rPr lang="ar-SA" smtClean="0"/>
              <a:t>انقر لتحرير نمط العنوان الرئيسي</a:t>
            </a:r>
            <a:endParaRPr lang="en-US" dirty="0"/>
          </a:p>
        </p:txBody>
      </p:sp>
      <p:sp>
        <p:nvSpPr>
          <p:cNvPr id="5" name="Content Placeholder 4"/>
          <p:cNvSpPr>
            <a:spLocks noGrp="1"/>
          </p:cNvSpPr>
          <p:nvPr>
            <p:ph sz="quarter" idx="13"/>
          </p:nvPr>
        </p:nvSpPr>
        <p:spPr>
          <a:xfrm>
            <a:off x="1852431" y="794919"/>
            <a:ext cx="4511364" cy="4140201"/>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Content Placeholder 6"/>
          <p:cNvSpPr>
            <a:spLocks noGrp="1"/>
          </p:cNvSpPr>
          <p:nvPr>
            <p:ph sz="quarter" idx="14"/>
          </p:nvPr>
        </p:nvSpPr>
        <p:spPr>
          <a:xfrm>
            <a:off x="6930866" y="794919"/>
            <a:ext cx="4511364" cy="4144034"/>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48231" y="799275"/>
            <a:ext cx="4511364" cy="772453"/>
          </a:xfrm>
        </p:spPr>
        <p:txBody>
          <a:bodyPr anchor="ctr">
            <a:noAutofit/>
          </a:bodyPr>
          <a:lstStyle>
            <a:lvl1pPr marL="0" indent="0">
              <a:buNone/>
              <a:defRPr sz="2900" b="0"/>
            </a:lvl1pPr>
            <a:lvl2pPr marL="596580" indent="0">
              <a:buNone/>
              <a:defRPr sz="2600" b="1"/>
            </a:lvl2pPr>
            <a:lvl3pPr marL="1193160" indent="0">
              <a:buNone/>
              <a:defRPr sz="2400" b="1"/>
            </a:lvl3pPr>
            <a:lvl4pPr marL="1789740" indent="0">
              <a:buNone/>
              <a:defRPr sz="2100" b="1"/>
            </a:lvl4pPr>
            <a:lvl5pPr marL="2386321" indent="0">
              <a:buNone/>
              <a:defRPr sz="2100" b="1"/>
            </a:lvl5pPr>
            <a:lvl6pPr marL="2982901" indent="0">
              <a:buNone/>
              <a:defRPr sz="2100" b="1"/>
            </a:lvl6pPr>
            <a:lvl7pPr marL="3579481" indent="0">
              <a:buNone/>
              <a:defRPr sz="2100" b="1"/>
            </a:lvl7pPr>
            <a:lvl8pPr marL="4176061" indent="0">
              <a:buNone/>
              <a:defRPr sz="2100" b="1"/>
            </a:lvl8pPr>
            <a:lvl9pPr marL="4772641" indent="0">
              <a:buNone/>
              <a:defRPr sz="21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852432" y="1656080"/>
            <a:ext cx="4515565" cy="3312160"/>
          </a:xfrm>
        </p:spPr>
        <p:txBody>
          <a:bodyPr anchor="t"/>
          <a:lstStyle>
            <a:lvl1pPr>
              <a:defRPr sz="31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930866" y="799275"/>
            <a:ext cx="4511364" cy="772453"/>
          </a:xfrm>
        </p:spPr>
        <p:txBody>
          <a:bodyPr anchor="ctr">
            <a:noAutofit/>
          </a:bodyPr>
          <a:lstStyle>
            <a:lvl1pPr marL="0" indent="0">
              <a:buNone/>
              <a:defRPr sz="2900" b="0"/>
            </a:lvl1pPr>
            <a:lvl2pPr marL="596580" indent="0">
              <a:buNone/>
              <a:defRPr sz="2600" b="1"/>
            </a:lvl2pPr>
            <a:lvl3pPr marL="1193160" indent="0">
              <a:buNone/>
              <a:defRPr sz="2400" b="1"/>
            </a:lvl3pPr>
            <a:lvl4pPr marL="1789740" indent="0">
              <a:buNone/>
              <a:defRPr sz="2100" b="1"/>
            </a:lvl4pPr>
            <a:lvl5pPr marL="2386321" indent="0">
              <a:buNone/>
              <a:defRPr sz="2100" b="1"/>
            </a:lvl5pPr>
            <a:lvl6pPr marL="2982901" indent="0">
              <a:buNone/>
              <a:defRPr sz="2100" b="1"/>
            </a:lvl6pPr>
            <a:lvl7pPr marL="3579481" indent="0">
              <a:buNone/>
              <a:defRPr sz="2100" b="1"/>
            </a:lvl7pPr>
            <a:lvl8pPr marL="4176061" indent="0">
              <a:buNone/>
              <a:defRPr sz="2100" b="1"/>
            </a:lvl8pPr>
            <a:lvl9pPr marL="4772641" indent="0">
              <a:buNone/>
              <a:defRPr sz="21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6930866" y="1656080"/>
            <a:ext cx="4511364" cy="3312160"/>
          </a:xfrm>
        </p:spPr>
        <p:txBody>
          <a:bodyPr anchor="t"/>
          <a:lstStyle>
            <a:lvl1pPr>
              <a:defRPr sz="31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TextBox 12"/>
          <p:cNvSpPr txBox="1"/>
          <p:nvPr/>
        </p:nvSpPr>
        <p:spPr>
          <a:xfrm>
            <a:off x="1456182" y="628084"/>
            <a:ext cx="630079" cy="1222521"/>
          </a:xfrm>
          <a:prstGeom prst="rect">
            <a:avLst/>
          </a:prstGeom>
          <a:noFill/>
        </p:spPr>
        <p:txBody>
          <a:bodyPr wrap="square" lIns="0" tIns="0" rIns="0" bIns="0" rtlCol="0" anchor="t" anchorCtr="0">
            <a:spAutoFit/>
          </a:bodyPr>
          <a:lstStyle/>
          <a:p>
            <a:r>
              <a:rPr lang="en-US" sz="7900" dirty="0" smtClean="0">
                <a:effectLst>
                  <a:outerShdw blurRad="38100" dist="38100" dir="2700000" algn="tl">
                    <a:srgbClr val="000000">
                      <a:alpha val="43137"/>
                    </a:srgbClr>
                  </a:outerShdw>
                </a:effectLst>
                <a:latin typeface="+mn-lt"/>
              </a:rPr>
              <a:t>{</a:t>
            </a:r>
            <a:endParaRPr lang="en-US" sz="7900" dirty="0">
              <a:effectLst>
                <a:outerShdw blurRad="38100" dist="38100" dir="2700000" algn="tl">
                  <a:srgbClr val="000000">
                    <a:alpha val="43137"/>
                  </a:srgbClr>
                </a:outerShdw>
              </a:effectLst>
              <a:latin typeface="+mn-lt"/>
            </a:endParaRPr>
          </a:p>
        </p:txBody>
      </p:sp>
      <p:sp>
        <p:nvSpPr>
          <p:cNvPr id="18" name="TextBox 17"/>
          <p:cNvSpPr txBox="1"/>
          <p:nvPr/>
        </p:nvSpPr>
        <p:spPr>
          <a:xfrm>
            <a:off x="6587824" y="628084"/>
            <a:ext cx="630079" cy="1222521"/>
          </a:xfrm>
          <a:prstGeom prst="rect">
            <a:avLst/>
          </a:prstGeom>
          <a:noFill/>
        </p:spPr>
        <p:txBody>
          <a:bodyPr wrap="square" lIns="0" tIns="0" rIns="0" bIns="0" rtlCol="0" anchor="t" anchorCtr="0">
            <a:spAutoFit/>
          </a:bodyPr>
          <a:lstStyle/>
          <a:p>
            <a:r>
              <a:rPr lang="en-US" sz="7900" dirty="0" smtClean="0">
                <a:effectLst>
                  <a:outerShdw blurRad="38100" dist="38100" dir="2700000" algn="tl">
                    <a:srgbClr val="000000">
                      <a:alpha val="43137"/>
                    </a:srgbClr>
                  </a:outerShdw>
                </a:effectLst>
                <a:latin typeface="+mn-lt"/>
              </a:rPr>
              <a:t>{</a:t>
            </a:r>
            <a:endParaRPr lang="en-US" sz="79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ar-SA" smtClean="0"/>
              <a:t>انقر لتحرير نمط العنوان الرئيسي</a:t>
            </a:r>
            <a:endParaRPr lang="en-US" dirty="0"/>
          </a:p>
        </p:txBody>
      </p:sp>
      <p:sp>
        <p:nvSpPr>
          <p:cNvPr id="14" name="Date Placeholder 13"/>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15" name="Slide Number Placeholder 14"/>
          <p:cNvSpPr>
            <a:spLocks noGrp="1"/>
          </p:cNvSpPr>
          <p:nvPr>
            <p:ph type="sldNum" sz="quarter" idx="11"/>
          </p:nvPr>
        </p:nvSpPr>
        <p:spPr/>
        <p:txBody>
          <a:bodyPr/>
          <a:lstStyle/>
          <a:p>
            <a:fld id="{987DB466-1BC4-4BCF-81EF-1CC73A7C2AA8}" type="slidenum">
              <a:rPr lang="ar-IQ" smtClean="0"/>
              <a:pPr/>
              <a:t>‹#›</a:t>
            </a:fld>
            <a:endParaRPr lang="ar-IQ"/>
          </a:p>
        </p:txBody>
      </p:sp>
      <p:sp>
        <p:nvSpPr>
          <p:cNvPr id="16" name="Footer Placeholder 15"/>
          <p:cNvSpPr>
            <a:spLocks noGrp="1"/>
          </p:cNvSpPr>
          <p:nvPr>
            <p:ph type="ftr" sz="quarter" idx="12"/>
          </p:nvPr>
        </p:nvSpPr>
        <p:spPr/>
        <p:txBody>
          <a:bodyPr/>
          <a:lstStyle/>
          <a:p>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ar-SA" smtClean="0"/>
              <a:t>انقر لتحرير نمط العنوان الرئيسي</a:t>
            </a:r>
            <a:endParaRPr lang="en-US"/>
          </a:p>
        </p:txBody>
      </p:sp>
      <p:sp>
        <p:nvSpPr>
          <p:cNvPr id="7" name="Date Placeholder 6"/>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8" name="Slide Number Placeholder 7"/>
          <p:cNvSpPr>
            <a:spLocks noGrp="1"/>
          </p:cNvSpPr>
          <p:nvPr>
            <p:ph type="sldNum" sz="quarter" idx="11"/>
          </p:nvPr>
        </p:nvSpPr>
        <p:spPr/>
        <p:txBody>
          <a:bodyPr/>
          <a:lstStyle/>
          <a:p>
            <a:fld id="{987DB466-1BC4-4BCF-81EF-1CC73A7C2AA8}" type="slidenum">
              <a:rPr lang="ar-IQ" smtClean="0"/>
              <a:pPr/>
              <a:t>‹#›</a:t>
            </a:fld>
            <a:endParaRPr lang="ar-IQ"/>
          </a:p>
        </p:txBody>
      </p:sp>
      <p:sp>
        <p:nvSpPr>
          <p:cNvPr id="9" name="Footer Placeholder 8"/>
          <p:cNvSpPr>
            <a:spLocks noGrp="1"/>
          </p:cNvSpPr>
          <p:nvPr>
            <p:ph type="ftr" sz="quarter" idx="12"/>
          </p:nvPr>
        </p:nvSpPr>
        <p:spPr/>
        <p:txBody>
          <a:bodyPr/>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6" name="Slide Number Placeholder 5"/>
          <p:cNvSpPr>
            <a:spLocks noGrp="1"/>
          </p:cNvSpPr>
          <p:nvPr>
            <p:ph type="sldNum" sz="quarter" idx="11"/>
          </p:nvPr>
        </p:nvSpPr>
        <p:spPr/>
        <p:txBody>
          <a:bodyPr/>
          <a:lstStyle/>
          <a:p>
            <a:fld id="{987DB466-1BC4-4BCF-81EF-1CC73A7C2AA8}" type="slidenum">
              <a:rPr lang="ar-IQ" smtClean="0"/>
              <a:pPr/>
              <a:t>‹#›</a:t>
            </a:fld>
            <a:endParaRPr lang="ar-IQ"/>
          </a:p>
        </p:txBody>
      </p:sp>
      <p:sp>
        <p:nvSpPr>
          <p:cNvPr id="7" name="Footer Placeholder 6"/>
          <p:cNvSpPr>
            <a:spLocks noGrp="1"/>
          </p:cNvSpPr>
          <p:nvPr>
            <p:ph type="ftr" sz="quarter" idx="12"/>
          </p:nvPr>
        </p:nvSpPr>
        <p:spPr/>
        <p:txBody>
          <a:bodyPr/>
          <a:lstStyle/>
          <a:p>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9" name="TextBox 8"/>
          <p:cNvSpPr txBox="1"/>
          <p:nvPr/>
        </p:nvSpPr>
        <p:spPr>
          <a:xfrm>
            <a:off x="7343919" y="2142651"/>
            <a:ext cx="630079" cy="1624666"/>
          </a:xfrm>
          <a:prstGeom prst="rect">
            <a:avLst/>
          </a:prstGeom>
          <a:noFill/>
        </p:spPr>
        <p:txBody>
          <a:bodyPr wrap="square" lIns="0" tIns="0" rIns="0" bIns="0" rtlCol="0" anchor="t" anchorCtr="0">
            <a:spAutoFit/>
          </a:bodyPr>
          <a:lstStyle/>
          <a:p>
            <a:r>
              <a:rPr lang="en-US" sz="10500" dirty="0" smtClean="0">
                <a:effectLst>
                  <a:outerShdw blurRad="38100" dist="38100" dir="2700000" algn="tl">
                    <a:srgbClr val="000000">
                      <a:alpha val="43137"/>
                    </a:srgbClr>
                  </a:outerShdw>
                </a:effectLst>
                <a:latin typeface="+mn-lt"/>
              </a:rPr>
              <a:t>{</a:t>
            </a:r>
            <a:endParaRPr lang="en-US" sz="105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1155144" y="828041"/>
            <a:ext cx="5985748" cy="4140201"/>
          </a:xfrm>
        </p:spPr>
        <p:txBody>
          <a:bodyPr anchor="ctr"/>
          <a:lstStyle>
            <a:lvl1pPr>
              <a:defRPr sz="3100"/>
            </a:lvl1pPr>
            <a:lvl2pPr>
              <a:defRPr sz="2900"/>
            </a:lvl2pPr>
            <a:lvl3pPr>
              <a:defRPr sz="2600"/>
            </a:lvl3pPr>
            <a:lvl4pPr>
              <a:defRPr sz="2400"/>
            </a:lvl4pPr>
            <a:lvl5pPr>
              <a:defRPr sz="2400"/>
            </a:lvl5pPr>
            <a:lvl6pPr>
              <a:defRPr sz="2600"/>
            </a:lvl6pPr>
            <a:lvl7pPr>
              <a:defRPr sz="2600"/>
            </a:lvl7pPr>
            <a:lvl8pPr>
              <a:defRPr sz="2600"/>
            </a:lvl8pPr>
            <a:lvl9pPr>
              <a:defRPr sz="2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875984" y="828041"/>
            <a:ext cx="3570447" cy="4140201"/>
          </a:xfrm>
        </p:spPr>
        <p:txBody>
          <a:bodyPr anchor="ctr">
            <a:normAutofit/>
          </a:bodyPr>
          <a:lstStyle>
            <a:lvl1pPr marL="0" indent="0">
              <a:buNone/>
              <a:defRPr sz="2100"/>
            </a:lvl1pPr>
            <a:lvl2pPr marL="596580" indent="0">
              <a:buNone/>
              <a:defRPr sz="1600"/>
            </a:lvl2pPr>
            <a:lvl3pPr marL="1193160" indent="0">
              <a:buNone/>
              <a:defRPr sz="1300"/>
            </a:lvl3pPr>
            <a:lvl4pPr marL="1789740" indent="0">
              <a:buNone/>
              <a:defRPr sz="1100"/>
            </a:lvl4pPr>
            <a:lvl5pPr marL="2386321" indent="0">
              <a:buNone/>
              <a:defRPr sz="1100"/>
            </a:lvl5pPr>
            <a:lvl6pPr marL="2982901" indent="0">
              <a:buNone/>
              <a:defRPr sz="1100"/>
            </a:lvl6pPr>
            <a:lvl7pPr marL="3579481" indent="0">
              <a:buNone/>
              <a:defRPr sz="1100"/>
            </a:lvl7pPr>
            <a:lvl8pPr marL="4176061" indent="0">
              <a:buNone/>
              <a:defRPr sz="1100"/>
            </a:lvl8pPr>
            <a:lvl9pPr marL="4772641" indent="0">
              <a:buNone/>
              <a:defRPr sz="1100"/>
            </a:lvl9pPr>
          </a:lstStyle>
          <a:p>
            <a:pPr lvl="0"/>
            <a:r>
              <a:rPr lang="ar-SA" smtClean="0"/>
              <a:t>انقر لتحرير أنماط النص الرئيسي</a:t>
            </a:r>
          </a:p>
        </p:txBody>
      </p:sp>
      <p:sp>
        <p:nvSpPr>
          <p:cNvPr id="15" name="Date Placeholder 14"/>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16" name="Slide Number Placeholder 15"/>
          <p:cNvSpPr>
            <a:spLocks noGrp="1"/>
          </p:cNvSpPr>
          <p:nvPr>
            <p:ph type="sldNum" sz="quarter" idx="11"/>
          </p:nvPr>
        </p:nvSpPr>
        <p:spPr/>
        <p:txBody>
          <a:bodyPr/>
          <a:lstStyle/>
          <a:p>
            <a:fld id="{987DB466-1BC4-4BCF-81EF-1CC73A7C2AA8}" type="slidenum">
              <a:rPr lang="ar-IQ" smtClean="0"/>
              <a:pPr/>
              <a:t>‹#›</a:t>
            </a:fld>
            <a:endParaRPr lang="ar-IQ"/>
          </a:p>
        </p:txBody>
      </p:sp>
      <p:sp>
        <p:nvSpPr>
          <p:cNvPr id="17" name="Footer Placeholder 16"/>
          <p:cNvSpPr>
            <a:spLocks noGrp="1"/>
          </p:cNvSpPr>
          <p:nvPr>
            <p:ph type="ftr" sz="quarter" idx="12"/>
          </p:nvPr>
        </p:nvSpPr>
        <p:spPr/>
        <p:txBody>
          <a:bodyPr/>
          <a:lstStyle/>
          <a:p>
            <a:endParaRPr lang="ar-IQ"/>
          </a:p>
        </p:txBody>
      </p:sp>
      <p:sp>
        <p:nvSpPr>
          <p:cNvPr id="18" name="Title 17"/>
          <p:cNvSpPr>
            <a:spLocks noGrp="1"/>
          </p:cNvSpPr>
          <p:nvPr>
            <p:ph type="title"/>
          </p:nvPr>
        </p:nvSpPr>
        <p:spPr/>
        <p:txBody>
          <a:bodyPr/>
          <a:lstStyle/>
          <a:p>
            <a:r>
              <a:rPr lang="ar-SA" smtClean="0"/>
              <a:t>انقر لتحرير نمط العنوان الرئيسي</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680211" y="739869"/>
            <a:ext cx="9241155" cy="3075249"/>
          </a:xfrm>
          <a:effectLst>
            <a:outerShdw blurRad="152400" dist="317500" dir="5400000" sx="90000" sy="-19000" rotWithShape="0">
              <a:prstClr val="black">
                <a:alpha val="15000"/>
              </a:prstClr>
            </a:outerShdw>
          </a:effectLst>
        </p:spPr>
        <p:txBody>
          <a:bodyPr/>
          <a:lstStyle>
            <a:lvl1pPr marL="0" indent="0">
              <a:buNone/>
              <a:defRPr sz="4100"/>
            </a:lvl1pPr>
            <a:lvl2pPr marL="596580" indent="0">
              <a:buNone/>
              <a:defRPr sz="3600"/>
            </a:lvl2pPr>
            <a:lvl3pPr marL="1193160" indent="0">
              <a:buNone/>
              <a:defRPr sz="3100"/>
            </a:lvl3pPr>
            <a:lvl4pPr marL="1789740" indent="0">
              <a:buNone/>
              <a:defRPr sz="2600"/>
            </a:lvl4pPr>
            <a:lvl5pPr marL="2386321" indent="0">
              <a:buNone/>
              <a:defRPr sz="2600"/>
            </a:lvl5pPr>
            <a:lvl6pPr marL="2982901" indent="0">
              <a:buNone/>
              <a:defRPr sz="2600"/>
            </a:lvl6pPr>
            <a:lvl7pPr marL="3579481" indent="0">
              <a:buNone/>
              <a:defRPr sz="2600"/>
            </a:lvl7pPr>
            <a:lvl8pPr marL="4176061" indent="0">
              <a:buNone/>
              <a:defRPr sz="2600"/>
            </a:lvl8pPr>
            <a:lvl9pPr marL="4772641" indent="0">
              <a:buNone/>
              <a:defRPr sz="26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a:off x="3780473" y="4169235"/>
            <a:ext cx="6930866" cy="870304"/>
          </a:xfrm>
        </p:spPr>
        <p:txBody>
          <a:bodyPr anchor="ctr">
            <a:normAutofit/>
          </a:bodyPr>
          <a:lstStyle>
            <a:lvl1pPr marL="0" indent="0">
              <a:buNone/>
              <a:defRPr sz="2100"/>
            </a:lvl1pPr>
            <a:lvl2pPr marL="596580" indent="0">
              <a:buNone/>
              <a:defRPr sz="1600"/>
            </a:lvl2pPr>
            <a:lvl3pPr marL="1193160" indent="0">
              <a:buNone/>
              <a:defRPr sz="1300"/>
            </a:lvl3pPr>
            <a:lvl4pPr marL="1789740" indent="0">
              <a:buNone/>
              <a:defRPr sz="1100"/>
            </a:lvl4pPr>
            <a:lvl5pPr marL="2386321" indent="0">
              <a:buNone/>
              <a:defRPr sz="1100"/>
            </a:lvl5pPr>
            <a:lvl6pPr marL="2982901" indent="0">
              <a:buNone/>
              <a:defRPr sz="1100"/>
            </a:lvl6pPr>
            <a:lvl7pPr marL="3579481" indent="0">
              <a:buNone/>
              <a:defRPr sz="1100"/>
            </a:lvl7pPr>
            <a:lvl8pPr marL="4176061" indent="0">
              <a:buNone/>
              <a:defRPr sz="1100"/>
            </a:lvl8pPr>
            <a:lvl9pPr marL="4772641" indent="0">
              <a:buNone/>
              <a:defRPr sz="1100"/>
            </a:lvl9pPr>
          </a:lstStyle>
          <a:p>
            <a:pPr lvl="0"/>
            <a:r>
              <a:rPr lang="ar-SA" smtClean="0"/>
              <a:t>انقر لتحرير أنماط النص الرئيسي</a:t>
            </a:r>
          </a:p>
        </p:txBody>
      </p:sp>
      <p:sp>
        <p:nvSpPr>
          <p:cNvPr id="9" name="TextBox 8"/>
          <p:cNvSpPr txBox="1"/>
          <p:nvPr/>
        </p:nvSpPr>
        <p:spPr>
          <a:xfrm>
            <a:off x="3356220" y="4022434"/>
            <a:ext cx="630079" cy="1222521"/>
          </a:xfrm>
          <a:prstGeom prst="rect">
            <a:avLst/>
          </a:prstGeom>
          <a:noFill/>
        </p:spPr>
        <p:txBody>
          <a:bodyPr wrap="square" lIns="0" tIns="0" rIns="0" bIns="0" rtlCol="0" anchor="t" anchorCtr="0">
            <a:spAutoFit/>
          </a:bodyPr>
          <a:lstStyle/>
          <a:p>
            <a:r>
              <a:rPr lang="en-US" sz="7900" dirty="0" smtClean="0">
                <a:effectLst>
                  <a:outerShdw blurRad="38100" dist="38100" dir="2700000" algn="tl">
                    <a:srgbClr val="000000">
                      <a:alpha val="43137"/>
                    </a:srgbClr>
                  </a:outerShdw>
                </a:effectLst>
                <a:latin typeface="+mn-lt"/>
              </a:rPr>
              <a:t>{</a:t>
            </a:r>
            <a:endParaRPr lang="en-US" sz="79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ar-SA" smtClean="0"/>
              <a:t>انقر لتحرير نمط العنوان الرئيسي</a:t>
            </a:r>
            <a:endParaRPr lang="en-US"/>
          </a:p>
        </p:txBody>
      </p:sp>
      <p:sp>
        <p:nvSpPr>
          <p:cNvPr id="13" name="Date Placeholder 12"/>
          <p:cNvSpPr>
            <a:spLocks noGrp="1"/>
          </p:cNvSpPr>
          <p:nvPr>
            <p:ph type="dt" sz="half" idx="10"/>
          </p:nvPr>
        </p:nvSpPr>
        <p:spPr/>
        <p:txBody>
          <a:bodyPr/>
          <a:lstStyle/>
          <a:p>
            <a:fld id="{F621F1FD-1032-4E38-A471-9B7AF2622D51}" type="datetimeFigureOut">
              <a:rPr lang="ar-IQ" smtClean="0"/>
              <a:pPr/>
              <a:t>30/07/1439</a:t>
            </a:fld>
            <a:endParaRPr lang="ar-IQ"/>
          </a:p>
        </p:txBody>
      </p:sp>
      <p:sp>
        <p:nvSpPr>
          <p:cNvPr id="14" name="Slide Number Placeholder 13"/>
          <p:cNvSpPr>
            <a:spLocks noGrp="1"/>
          </p:cNvSpPr>
          <p:nvPr>
            <p:ph type="sldNum" sz="quarter" idx="11"/>
          </p:nvPr>
        </p:nvSpPr>
        <p:spPr/>
        <p:txBody>
          <a:bodyPr/>
          <a:lstStyle/>
          <a:p>
            <a:fld id="{987DB466-1BC4-4BCF-81EF-1CC73A7C2AA8}" type="slidenum">
              <a:rPr lang="ar-IQ" smtClean="0"/>
              <a:pPr/>
              <a:t>‹#›</a:t>
            </a:fld>
            <a:endParaRPr lang="ar-IQ"/>
          </a:p>
        </p:txBody>
      </p:sp>
      <p:sp>
        <p:nvSpPr>
          <p:cNvPr id="15" name="Footer Placeholder 14"/>
          <p:cNvSpPr>
            <a:spLocks noGrp="1"/>
          </p:cNvSpPr>
          <p:nvPr>
            <p:ph type="ftr" sz="quarter" idx="12"/>
          </p:nvPr>
        </p:nvSpPr>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1" y="1"/>
            <a:ext cx="12601575" cy="82804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8" name="Oval 7"/>
          <p:cNvSpPr/>
          <p:nvPr/>
        </p:nvSpPr>
        <p:spPr>
          <a:xfrm rot="19724275">
            <a:off x="1892471" y="1253821"/>
            <a:ext cx="9978479" cy="6890658"/>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9" name="Oval 8"/>
          <p:cNvSpPr/>
          <p:nvPr/>
        </p:nvSpPr>
        <p:spPr>
          <a:xfrm rot="17656910">
            <a:off x="94860" y="1025241"/>
            <a:ext cx="6687192" cy="6174632"/>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10" name="Oval 9"/>
          <p:cNvSpPr/>
          <p:nvPr/>
        </p:nvSpPr>
        <p:spPr>
          <a:xfrm rot="19724275">
            <a:off x="4517433" y="141092"/>
            <a:ext cx="8929370" cy="574092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19316" tIns="59658" rIns="119316" bIns="59658" rtlCol="0" anchor="ctr"/>
          <a:lstStyle/>
          <a:p>
            <a:pPr algn="ctr"/>
            <a:endParaRPr lang="en-US"/>
          </a:p>
        </p:txBody>
      </p:sp>
      <p:sp>
        <p:nvSpPr>
          <p:cNvPr id="2" name="Title Placeholder 1"/>
          <p:cNvSpPr>
            <a:spLocks noGrp="1"/>
          </p:cNvSpPr>
          <p:nvPr>
            <p:ph type="title"/>
          </p:nvPr>
        </p:nvSpPr>
        <p:spPr>
          <a:xfrm>
            <a:off x="1071134" y="5888284"/>
            <a:ext cx="10396300" cy="1104054"/>
          </a:xfrm>
          <a:prstGeom prst="rect">
            <a:avLst/>
          </a:prstGeom>
        </p:spPr>
        <p:txBody>
          <a:bodyPr vert="horz" lIns="119316" tIns="59658" rIns="119316" bIns="59658" rtlCol="0" anchor="b">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40368" y="828041"/>
            <a:ext cx="8401050" cy="4416213"/>
          </a:xfrm>
          <a:prstGeom prst="rect">
            <a:avLst/>
          </a:prstGeom>
        </p:spPr>
        <p:txBody>
          <a:bodyPr vert="horz" lIns="119316" tIns="59658" rIns="119316" bIns="59658"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8506064" y="7431278"/>
            <a:ext cx="2940367" cy="440854"/>
          </a:xfrm>
          <a:prstGeom prst="rect">
            <a:avLst/>
          </a:prstGeom>
        </p:spPr>
        <p:txBody>
          <a:bodyPr vert="horz" lIns="119316" tIns="59658" rIns="119316" bIns="59658" rtlCol="0" anchor="t"/>
          <a:lstStyle>
            <a:lvl1pPr algn="r">
              <a:defRPr sz="1400">
                <a:solidFill>
                  <a:schemeClr val="tx1">
                    <a:alpha val="60000"/>
                  </a:schemeClr>
                </a:solidFill>
                <a:effectLst/>
              </a:defRPr>
            </a:lvl1pPr>
          </a:lstStyle>
          <a:p>
            <a:fld id="{F621F1FD-1032-4E38-A471-9B7AF2622D51}" type="datetimeFigureOut">
              <a:rPr lang="ar-IQ" smtClean="0"/>
              <a:pPr/>
              <a:t>30/07/1439</a:t>
            </a:fld>
            <a:endParaRPr lang="ar-IQ"/>
          </a:p>
        </p:txBody>
      </p:sp>
      <p:sp>
        <p:nvSpPr>
          <p:cNvPr id="5" name="Footer Placeholder 4"/>
          <p:cNvSpPr>
            <a:spLocks noGrp="1"/>
          </p:cNvSpPr>
          <p:nvPr>
            <p:ph type="ftr" sz="quarter" idx="3"/>
          </p:nvPr>
        </p:nvSpPr>
        <p:spPr>
          <a:xfrm>
            <a:off x="1134142" y="7431278"/>
            <a:ext cx="6300788" cy="440854"/>
          </a:xfrm>
          <a:prstGeom prst="rect">
            <a:avLst/>
          </a:prstGeom>
        </p:spPr>
        <p:txBody>
          <a:bodyPr vert="horz" lIns="119316" tIns="59658" rIns="119316" bIns="59658" rtlCol="0" anchor="t"/>
          <a:lstStyle>
            <a:lvl1pPr algn="l">
              <a:defRPr sz="1400">
                <a:solidFill>
                  <a:schemeClr val="tx1">
                    <a:alpha val="60000"/>
                  </a:schemeClr>
                </a:solidFill>
                <a:effectLst/>
              </a:defRPr>
            </a:lvl1pPr>
          </a:lstStyle>
          <a:p>
            <a:endParaRPr lang="ar-IQ"/>
          </a:p>
        </p:txBody>
      </p:sp>
      <p:sp>
        <p:nvSpPr>
          <p:cNvPr id="6" name="Slide Number Placeholder 5"/>
          <p:cNvSpPr>
            <a:spLocks noGrp="1"/>
          </p:cNvSpPr>
          <p:nvPr>
            <p:ph type="sldNum" sz="quarter" idx="4"/>
          </p:nvPr>
        </p:nvSpPr>
        <p:spPr>
          <a:xfrm>
            <a:off x="1134142" y="7053674"/>
            <a:ext cx="2940367" cy="368018"/>
          </a:xfrm>
          <a:prstGeom prst="rect">
            <a:avLst/>
          </a:prstGeom>
        </p:spPr>
        <p:txBody>
          <a:bodyPr vert="horz" lIns="119316" tIns="59658" rIns="119316" bIns="11931" rtlCol="0" anchor="b"/>
          <a:lstStyle>
            <a:lvl1pPr algn="l">
              <a:defRPr sz="2100">
                <a:solidFill>
                  <a:schemeClr val="tx1">
                    <a:alpha val="60000"/>
                  </a:schemeClr>
                </a:solidFill>
                <a:effectLst/>
              </a:defRPr>
            </a:lvl1pPr>
          </a:lstStyle>
          <a:p>
            <a:fld id="{987DB466-1BC4-4BCF-81EF-1CC73A7C2AA8}" type="slidenum">
              <a:rPr lang="ar-IQ" smtClean="0"/>
              <a:pPr/>
              <a:t>‹#›</a:t>
            </a:fld>
            <a:endParaRPr lang="ar-IQ"/>
          </a:p>
        </p:txBody>
      </p:sp>
    </p:spTree>
  </p:cSld>
  <p:clrMap bg1="dk1" tx1="lt1" bg2="dk2" tx2="lt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defTabSz="1193160" rtl="1" eaLnBrk="1" latinLnBrk="0" hangingPunct="1">
        <a:spcBef>
          <a:spcPct val="0"/>
        </a:spcBef>
        <a:buNone/>
        <a:defRPr sz="6400" kern="1200">
          <a:solidFill>
            <a:schemeClr val="tx1"/>
          </a:solidFill>
          <a:effectLst>
            <a:outerShdw blurRad="38100" dist="38100" dir="2700000" algn="tl">
              <a:srgbClr val="000000">
                <a:alpha val="43137"/>
              </a:srgbClr>
            </a:outerShdw>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57948" indent="-334085" algn="r" defTabSz="1193160" rtl="1" eaLnBrk="1" latinLnBrk="0" hangingPunct="1">
        <a:spcBef>
          <a:spcPct val="20000"/>
        </a:spcBef>
        <a:spcAft>
          <a:spcPts val="0"/>
        </a:spcAft>
        <a:buSzPct val="60000"/>
        <a:buFont typeface="Wingdings" pitchFamily="2" charset="2"/>
        <a:buChar char=""/>
        <a:defRPr sz="2700" kern="1200">
          <a:solidFill>
            <a:schemeClr val="tx1"/>
          </a:solidFill>
          <a:effectLst>
            <a:outerShdw blurRad="38100" dist="38100" dir="2700000" algn="tl">
              <a:srgbClr val="000000">
                <a:alpha val="43137"/>
              </a:srgbClr>
            </a:outerShdw>
          </a:effectLst>
          <a:latin typeface="+mn-lt"/>
          <a:ea typeface="+mn-ea"/>
          <a:cs typeface="+mn-cs"/>
        </a:defRPr>
      </a:lvl1pPr>
      <a:lvl2pPr marL="835212" indent="-334085" algn="r" defTabSz="1193160" rtl="1" eaLnBrk="1" latinLnBrk="0" hangingPunct="1">
        <a:spcBef>
          <a:spcPct val="20000"/>
        </a:spcBef>
        <a:buSzPct val="60000"/>
        <a:buFont typeface="Wingdings" pitchFamily="2" charset="2"/>
        <a:buChar char=""/>
        <a:defRPr sz="2500" kern="1200">
          <a:solidFill>
            <a:schemeClr val="tx1"/>
          </a:solidFill>
          <a:effectLst>
            <a:outerShdw blurRad="38100" dist="38100" dir="2700000" algn="tl">
              <a:srgbClr val="000000">
                <a:alpha val="43137"/>
              </a:srgbClr>
            </a:outerShdw>
          </a:effectLst>
          <a:latin typeface="+mn-lt"/>
          <a:ea typeface="+mn-ea"/>
          <a:cs typeface="+mn-cs"/>
        </a:defRPr>
      </a:lvl2pPr>
      <a:lvl3pPr marL="1312476" indent="-334085" algn="r" defTabSz="1193160" rtl="1" eaLnBrk="1" latinLnBrk="0" hangingPunct="1">
        <a:spcBef>
          <a:spcPct val="20000"/>
        </a:spcBef>
        <a:buSzPct val="60000"/>
        <a:buFont typeface="Wingdings" pitchFamily="2" charset="2"/>
        <a:buChar char=""/>
        <a:defRPr sz="2200" kern="1200">
          <a:solidFill>
            <a:schemeClr val="tx1"/>
          </a:solidFill>
          <a:effectLst>
            <a:outerShdw blurRad="38100" dist="38100" dir="2700000" algn="tl">
              <a:srgbClr val="000000">
                <a:alpha val="43137"/>
              </a:srgbClr>
            </a:outerShdw>
          </a:effectLst>
          <a:latin typeface="+mn-lt"/>
          <a:ea typeface="+mn-ea"/>
          <a:cs typeface="+mn-cs"/>
        </a:defRPr>
      </a:lvl3pPr>
      <a:lvl4pPr marL="1789740" indent="-334085" algn="r" defTabSz="1193160" rtl="1" eaLnBrk="1" latinLnBrk="0" hangingPunct="1">
        <a:spcBef>
          <a:spcPct val="20000"/>
        </a:spcBef>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4pPr>
      <a:lvl5pPr marL="2147688" indent="-334085" algn="r" defTabSz="1193160" rtl="1" eaLnBrk="1" latinLnBrk="0" hangingPunct="1">
        <a:spcBef>
          <a:spcPct val="20000"/>
        </a:spcBef>
        <a:buSzPct val="60000"/>
        <a:buFont typeface="Wingdings" pitchFamily="2" charset="2"/>
        <a:buChar char=""/>
        <a:defRPr sz="2000" kern="1200">
          <a:solidFill>
            <a:schemeClr val="tx1"/>
          </a:solidFill>
          <a:effectLst>
            <a:outerShdw blurRad="38100" dist="38100" dir="2700000" algn="tl">
              <a:srgbClr val="000000">
                <a:alpha val="43137"/>
              </a:srgbClr>
            </a:outerShdw>
          </a:effectLst>
          <a:latin typeface="+mn-lt"/>
          <a:ea typeface="+mn-ea"/>
          <a:cs typeface="+mn-cs"/>
        </a:defRPr>
      </a:lvl5pPr>
      <a:lvl6pPr marL="2565295"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923243"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3281191"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3698797" indent="-334085" algn="r" defTabSz="1193160" rtl="1" eaLnBrk="1" latinLnBrk="0" hangingPunct="1">
        <a:spcBef>
          <a:spcPct val="20000"/>
        </a:spcBef>
        <a:buSzPct val="60000"/>
        <a:buFont typeface="Wingdings" pitchFamily="2" charset="2"/>
        <a:buChar char=""/>
        <a:defRPr sz="19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r" defTabSz="1193160" rtl="1" eaLnBrk="1" latinLnBrk="0" hangingPunct="1">
        <a:defRPr sz="2400" kern="1200">
          <a:solidFill>
            <a:schemeClr val="tx1"/>
          </a:solidFill>
          <a:latin typeface="+mn-lt"/>
          <a:ea typeface="+mn-ea"/>
          <a:cs typeface="+mn-cs"/>
        </a:defRPr>
      </a:lvl1pPr>
      <a:lvl2pPr marL="596580" algn="r" defTabSz="1193160" rtl="1" eaLnBrk="1" latinLnBrk="0" hangingPunct="1">
        <a:defRPr sz="2400" kern="1200">
          <a:solidFill>
            <a:schemeClr val="tx1"/>
          </a:solidFill>
          <a:latin typeface="+mn-lt"/>
          <a:ea typeface="+mn-ea"/>
          <a:cs typeface="+mn-cs"/>
        </a:defRPr>
      </a:lvl2pPr>
      <a:lvl3pPr marL="1193160" algn="r" defTabSz="1193160" rtl="1" eaLnBrk="1" latinLnBrk="0" hangingPunct="1">
        <a:defRPr sz="2400" kern="1200">
          <a:solidFill>
            <a:schemeClr val="tx1"/>
          </a:solidFill>
          <a:latin typeface="+mn-lt"/>
          <a:ea typeface="+mn-ea"/>
          <a:cs typeface="+mn-cs"/>
        </a:defRPr>
      </a:lvl3pPr>
      <a:lvl4pPr marL="1789740" algn="r" defTabSz="1193160" rtl="1" eaLnBrk="1" latinLnBrk="0" hangingPunct="1">
        <a:defRPr sz="2400" kern="1200">
          <a:solidFill>
            <a:schemeClr val="tx1"/>
          </a:solidFill>
          <a:latin typeface="+mn-lt"/>
          <a:ea typeface="+mn-ea"/>
          <a:cs typeface="+mn-cs"/>
        </a:defRPr>
      </a:lvl4pPr>
      <a:lvl5pPr marL="2386321" algn="r" defTabSz="1193160" rtl="1" eaLnBrk="1" latinLnBrk="0" hangingPunct="1">
        <a:defRPr sz="2400" kern="1200">
          <a:solidFill>
            <a:schemeClr val="tx1"/>
          </a:solidFill>
          <a:latin typeface="+mn-lt"/>
          <a:ea typeface="+mn-ea"/>
          <a:cs typeface="+mn-cs"/>
        </a:defRPr>
      </a:lvl5pPr>
      <a:lvl6pPr marL="2982901" algn="r" defTabSz="1193160" rtl="1" eaLnBrk="1" latinLnBrk="0" hangingPunct="1">
        <a:defRPr sz="2400" kern="1200">
          <a:solidFill>
            <a:schemeClr val="tx1"/>
          </a:solidFill>
          <a:latin typeface="+mn-lt"/>
          <a:ea typeface="+mn-ea"/>
          <a:cs typeface="+mn-cs"/>
        </a:defRPr>
      </a:lvl6pPr>
      <a:lvl7pPr marL="3579481" algn="r" defTabSz="1193160" rtl="1" eaLnBrk="1" latinLnBrk="0" hangingPunct="1">
        <a:defRPr sz="2400" kern="1200">
          <a:solidFill>
            <a:schemeClr val="tx1"/>
          </a:solidFill>
          <a:latin typeface="+mn-lt"/>
          <a:ea typeface="+mn-ea"/>
          <a:cs typeface="+mn-cs"/>
        </a:defRPr>
      </a:lvl7pPr>
      <a:lvl8pPr marL="4176061" algn="r" defTabSz="1193160" rtl="1" eaLnBrk="1" latinLnBrk="0" hangingPunct="1">
        <a:defRPr sz="2400" kern="1200">
          <a:solidFill>
            <a:schemeClr val="tx1"/>
          </a:solidFill>
          <a:latin typeface="+mn-lt"/>
          <a:ea typeface="+mn-ea"/>
          <a:cs typeface="+mn-cs"/>
        </a:defRPr>
      </a:lvl8pPr>
      <a:lvl9pPr marL="4772641" algn="r" defTabSz="1193160" rtl="1"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
          <p:cNvGrpSpPr>
            <a:grpSpLocks/>
          </p:cNvGrpSpPr>
          <p:nvPr/>
        </p:nvGrpSpPr>
        <p:grpSpPr bwMode="auto">
          <a:xfrm>
            <a:off x="1" y="7176347"/>
            <a:ext cx="12601575" cy="1104054"/>
            <a:chOff x="0" y="5943600"/>
            <a:chExt cx="9144000" cy="914400"/>
          </a:xfrm>
        </p:grpSpPr>
        <p:sp>
          <p:nvSpPr>
            <p:cNvPr id="8" name="Rectangle 7"/>
            <p:cNvSpPr/>
            <p:nvPr/>
          </p:nvSpPr>
          <p:spPr>
            <a:xfrm>
              <a:off x="0" y="5943600"/>
              <a:ext cx="9144000" cy="914400"/>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sp>
          <p:nvSpPr>
            <p:cNvPr id="9" name="Rectangle 8"/>
            <p:cNvSpPr/>
            <p:nvPr/>
          </p:nvSpPr>
          <p:spPr>
            <a:xfrm>
              <a:off x="0" y="6172200"/>
              <a:ext cx="9144000" cy="685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grpSp>
      <p:sp>
        <p:nvSpPr>
          <p:cNvPr id="2051" name="Title 3"/>
          <p:cNvSpPr>
            <a:spLocks noGrp="1"/>
          </p:cNvSpPr>
          <p:nvPr>
            <p:ph type="title"/>
          </p:nvPr>
        </p:nvSpPr>
        <p:spPr>
          <a:xfrm>
            <a:off x="1" y="2852138"/>
            <a:ext cx="12601575" cy="1564076"/>
          </a:xfrm>
          <a:extLst/>
        </p:spPr>
        <p:txBody>
          <a:bodyPr>
            <a:normAutofit fontScale="90000"/>
          </a:bodyPr>
          <a:lstStyle/>
          <a:p>
            <a:pPr algn="ctr">
              <a:defRPr/>
            </a:pPr>
            <a:r>
              <a:rPr lang="en-US" sz="5700" dirty="0">
                <a:latin typeface="Cambria" pitchFamily="18" charset="0"/>
              </a:rPr>
              <a:t>Presented by</a:t>
            </a:r>
            <a:br>
              <a:rPr lang="en-US" sz="5700" dirty="0">
                <a:latin typeface="Cambria" pitchFamily="18" charset="0"/>
              </a:rPr>
            </a:br>
            <a:r>
              <a:rPr lang="en-US" sz="5200" b="1" dirty="0"/>
              <a:t> </a:t>
            </a:r>
            <a:r>
              <a:rPr lang="en-US" sz="4700" b="1" dirty="0">
                <a:solidFill>
                  <a:srgbClr val="FFC000"/>
                </a:solidFill>
              </a:rPr>
              <a:t>Asst. Inst. </a:t>
            </a:r>
            <a:r>
              <a:rPr lang="en-US" sz="4700" b="1" dirty="0" err="1">
                <a:solidFill>
                  <a:srgbClr val="FFC000"/>
                </a:solidFill>
              </a:rPr>
              <a:t>Hazim</a:t>
            </a:r>
            <a:r>
              <a:rPr lang="en-US" sz="4700" b="1" dirty="0">
                <a:solidFill>
                  <a:srgbClr val="FFC000"/>
                </a:solidFill>
              </a:rPr>
              <a:t> Mohamed Ali  Al </a:t>
            </a:r>
            <a:r>
              <a:rPr lang="en-US" sz="4700" b="1" dirty="0" err="1">
                <a:solidFill>
                  <a:srgbClr val="FFC000"/>
                </a:solidFill>
              </a:rPr>
              <a:t>Timimi</a:t>
            </a:r>
            <a:endParaRPr lang="en-US" sz="5200" dirty="0">
              <a:solidFill>
                <a:srgbClr val="FFC000"/>
              </a:solidFill>
              <a:latin typeface="Cambria" pitchFamily="18" charset="0"/>
            </a:endParaRPr>
          </a:p>
        </p:txBody>
      </p:sp>
      <p:pic>
        <p:nvPicPr>
          <p:cNvPr id="5126" name="Picture 4"/>
          <p:cNvPicPr>
            <a:picLocks noChangeAspect="1" noChangeArrowheads="1"/>
          </p:cNvPicPr>
          <p:nvPr/>
        </p:nvPicPr>
        <p:blipFill>
          <a:blip r:embed="rId4" cstate="print">
            <a:clrChange>
              <a:clrFrom>
                <a:srgbClr val="FFFEFF"/>
              </a:clrFrom>
              <a:clrTo>
                <a:srgbClr val="FFFEFF">
                  <a:alpha val="0"/>
                </a:srgbClr>
              </a:clrTo>
            </a:clrChange>
          </a:blip>
          <a:srcRect/>
          <a:stretch>
            <a:fillRect/>
          </a:stretch>
        </p:blipFill>
        <p:spPr bwMode="auto">
          <a:xfrm>
            <a:off x="11446431" y="736035"/>
            <a:ext cx="851045" cy="829958"/>
          </a:xfrm>
          <a:prstGeom prst="rect">
            <a:avLst/>
          </a:prstGeom>
          <a:noFill/>
          <a:ln w="9525">
            <a:noFill/>
            <a:miter lim="800000"/>
            <a:headEnd/>
            <a:tailEnd/>
          </a:ln>
        </p:spPr>
      </p:pic>
      <p:sp>
        <p:nvSpPr>
          <p:cNvPr id="5127" name="TextBox 12"/>
          <p:cNvSpPr txBox="1">
            <a:spLocks noChangeArrowheads="1"/>
          </p:cNvSpPr>
          <p:nvPr/>
        </p:nvSpPr>
        <p:spPr bwMode="auto">
          <a:xfrm>
            <a:off x="1" y="4508219"/>
            <a:ext cx="12601575" cy="2293191"/>
          </a:xfrm>
          <a:prstGeom prst="rect">
            <a:avLst/>
          </a:prstGeom>
          <a:noFill/>
          <a:ln w="9525">
            <a:noFill/>
            <a:miter lim="800000"/>
            <a:headEnd/>
            <a:tailEnd/>
          </a:ln>
        </p:spPr>
        <p:txBody>
          <a:bodyPr lIns="119316" tIns="59658" rIns="119316" bIns="59658">
            <a:spAutoFit/>
          </a:bodyPr>
          <a:lstStyle/>
          <a:p>
            <a:pPr algn="ctr" rtl="0"/>
            <a:r>
              <a:rPr lang="en-US" sz="4700" dirty="0">
                <a:latin typeface="Cambria" pitchFamily="18" charset="0"/>
              </a:rPr>
              <a:t>College of Basic Education,</a:t>
            </a:r>
          </a:p>
          <a:p>
            <a:pPr algn="ctr" rtl="0"/>
            <a:r>
              <a:rPr lang="en-US" sz="4700" dirty="0">
                <a:latin typeface="Cambria" pitchFamily="18" charset="0"/>
              </a:rPr>
              <a:t>University of </a:t>
            </a:r>
            <a:r>
              <a:rPr lang="en-US" sz="4700" dirty="0" err="1">
                <a:latin typeface="Cambria" pitchFamily="18" charset="0"/>
              </a:rPr>
              <a:t>Diyala</a:t>
            </a:r>
            <a:r>
              <a:rPr lang="en-US" sz="4700" dirty="0">
                <a:latin typeface="Cambria" pitchFamily="18" charset="0"/>
              </a:rPr>
              <a:t> </a:t>
            </a:r>
          </a:p>
          <a:p>
            <a:pPr algn="ctr" rtl="0"/>
            <a:r>
              <a:rPr lang="en-US" sz="4700" dirty="0">
                <a:latin typeface="Cambria" pitchFamily="18" charset="0"/>
              </a:rPr>
              <a:t>2017 - 2018</a:t>
            </a:r>
          </a:p>
        </p:txBody>
      </p:sp>
      <p:pic>
        <p:nvPicPr>
          <p:cNvPr id="14" name="صورة 13" descr="as copy.jpg"/>
          <p:cNvPicPr>
            <a:picLocks noChangeAspect="1"/>
          </p:cNvPicPr>
          <p:nvPr/>
        </p:nvPicPr>
        <p:blipFill>
          <a:blip r:embed="rId5" cstate="print"/>
          <a:stretch>
            <a:fillRect/>
          </a:stretch>
        </p:blipFill>
        <p:spPr>
          <a:xfrm>
            <a:off x="735092" y="1012049"/>
            <a:ext cx="2096733" cy="1734941"/>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16" name="مربع نص 15"/>
          <p:cNvSpPr txBox="1">
            <a:spLocks noChangeArrowheads="1"/>
          </p:cNvSpPr>
          <p:nvPr/>
        </p:nvSpPr>
        <p:spPr bwMode="auto">
          <a:xfrm>
            <a:off x="3465433" y="1656082"/>
            <a:ext cx="8506063" cy="1086756"/>
          </a:xfrm>
          <a:prstGeom prst="rect">
            <a:avLst/>
          </a:prstGeom>
          <a:noFill/>
          <a:ln w="9525">
            <a:noFill/>
            <a:miter lim="800000"/>
            <a:headEnd/>
            <a:tailEnd/>
          </a:ln>
        </p:spPr>
        <p:txBody>
          <a:bodyPr lIns="119316" tIns="59658" rIns="119316" bIns="59658">
            <a:spAutoFit/>
          </a:bodyPr>
          <a:lstStyle/>
          <a:p>
            <a:pPr algn="ctr" rtl="0">
              <a:defRPr/>
            </a:pPr>
            <a:r>
              <a:rPr lang="en-US" sz="6200" b="1" dirty="0">
                <a:solidFill>
                  <a:srgbClr val="FFFF00"/>
                </a:solidFill>
                <a:effectLst>
                  <a:outerShdw blurRad="38100" dist="38100" dir="2700000" algn="tl">
                    <a:srgbClr val="000000">
                      <a:alpha val="43137"/>
                    </a:srgbClr>
                  </a:outerShdw>
                </a:effectLst>
                <a:latin typeface="Cambria" pitchFamily="18" charset="0"/>
              </a:rPr>
              <a:t>Grammar</a:t>
            </a:r>
          </a:p>
        </p:txBody>
      </p:sp>
    </p:spTree>
  </p:cSld>
  <p:clrMapOvr>
    <a:masterClrMapping/>
  </p:clrMapOvr>
  <p:transition spd="slow" advClick="0" advTm="12000">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1000"/>
                                  </p:stCondLst>
                                  <p:childTnLst>
                                    <p:animScale>
                                      <p:cBhvr>
                                        <p:cTn id="6" dur="1000" fill="hold"/>
                                        <p:tgtEl>
                                          <p:spTgt spid="5126"/>
                                        </p:tgtEl>
                                      </p:cBhvr>
                                      <p:by x="150000" y="150000"/>
                                    </p:animScale>
                                  </p:childTnLst>
                                </p:cTn>
                              </p:par>
                            </p:childTnLst>
                          </p:cTn>
                        </p:par>
                        <p:par>
                          <p:cTn id="7" fill="hold">
                            <p:stCondLst>
                              <p:cond delay="2000"/>
                            </p:stCondLst>
                            <p:childTnLst>
                              <p:par>
                                <p:cTn id="8" presetID="2" presetClass="entr" presetSubtype="6" fill="hold" nodeType="afterEffect">
                                  <p:stCondLst>
                                    <p:cond delay="0"/>
                                  </p:stCondLst>
                                  <p:childTnLst>
                                    <p:set>
                                      <p:cBhvr>
                                        <p:cTn id="9" dur="1" fill="hold">
                                          <p:stCondLst>
                                            <p:cond delay="0"/>
                                          </p:stCondLst>
                                        </p:cTn>
                                        <p:tgtEl>
                                          <p:spTgt spid="14"/>
                                        </p:tgtEl>
                                        <p:attrNameLst>
                                          <p:attrName>style.visibility</p:attrName>
                                        </p:attrNameLst>
                                      </p:cBhvr>
                                      <p:to>
                                        <p:strVal val="visible"/>
                                      </p:to>
                                    </p:set>
                                    <p:anim calcmode="lin" valueType="num">
                                      <p:cBhvr additive="base">
                                        <p:cTn id="10" dur="1000" fill="hold"/>
                                        <p:tgtEl>
                                          <p:spTgt spid="14"/>
                                        </p:tgtEl>
                                        <p:attrNameLst>
                                          <p:attrName>ppt_x</p:attrName>
                                        </p:attrNameLst>
                                      </p:cBhvr>
                                      <p:tavLst>
                                        <p:tav tm="0">
                                          <p:val>
                                            <p:strVal val="1+#ppt_w/2"/>
                                          </p:val>
                                        </p:tav>
                                        <p:tav tm="100000">
                                          <p:val>
                                            <p:strVal val="#ppt_x"/>
                                          </p:val>
                                        </p:tav>
                                      </p:tavLst>
                                    </p:anim>
                                    <p:anim calcmode="lin" valueType="num">
                                      <p:cBhvr additive="base">
                                        <p:cTn id="11" dur="1000" fill="hold"/>
                                        <p:tgtEl>
                                          <p:spTgt spid="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2" fill="hold">
                            <p:stCondLst>
                              <p:cond delay="3000"/>
                            </p:stCondLst>
                            <p:childTnLst>
                              <p:par>
                                <p:cTn id="13" presetID="4" presetClass="entr" presetSubtype="16"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ox(in)">
                                      <p:cBhvr>
                                        <p:cTn id="15" dur="1000"/>
                                        <p:tgtEl>
                                          <p:spTgt spid="16"/>
                                        </p:tgtEl>
                                      </p:cBhvr>
                                    </p:animEffect>
                                  </p:childTnLst>
                                </p:cTn>
                              </p:par>
                            </p:childTnLst>
                          </p:cTn>
                        </p:par>
                        <p:par>
                          <p:cTn id="16" fill="hold">
                            <p:stCondLst>
                              <p:cond delay="4000"/>
                            </p:stCondLst>
                            <p:childTnLst>
                              <p:par>
                                <p:cTn id="17" presetID="2" presetClass="entr" presetSubtype="9" fill="hold" nodeType="afterEffect">
                                  <p:stCondLst>
                                    <p:cond delay="1000"/>
                                  </p:stCondLst>
                                  <p:iterate type="wd">
                                    <p:tmPct val="0"/>
                                  </p:iterate>
                                  <p:childTnLst>
                                    <p:set>
                                      <p:cBhvr>
                                        <p:cTn id="18" dur="1" fill="hold">
                                          <p:stCondLst>
                                            <p:cond delay="0"/>
                                          </p:stCondLst>
                                        </p:cTn>
                                        <p:tgtEl>
                                          <p:spTgt spid="2051"/>
                                        </p:tgtEl>
                                        <p:attrNameLst>
                                          <p:attrName>style.visibility</p:attrName>
                                        </p:attrNameLst>
                                      </p:cBhvr>
                                      <p:to>
                                        <p:strVal val="visible"/>
                                      </p:to>
                                    </p:set>
                                    <p:anim calcmode="lin" valueType="num">
                                      <p:cBhvr additive="base">
                                        <p:cTn id="19" dur="1000" fill="hold"/>
                                        <p:tgtEl>
                                          <p:spTgt spid="2051"/>
                                        </p:tgtEl>
                                        <p:attrNameLst>
                                          <p:attrName>ppt_x</p:attrName>
                                        </p:attrNameLst>
                                      </p:cBhvr>
                                      <p:tavLst>
                                        <p:tav tm="0">
                                          <p:val>
                                            <p:strVal val="0-#ppt_w/2"/>
                                          </p:val>
                                        </p:tav>
                                        <p:tav tm="100000">
                                          <p:val>
                                            <p:strVal val="#ppt_x"/>
                                          </p:val>
                                        </p:tav>
                                      </p:tavLst>
                                    </p:anim>
                                    <p:anim calcmode="lin" valueType="num">
                                      <p:cBhvr additive="base">
                                        <p:cTn id="20" dur="1000" fill="hold"/>
                                        <p:tgtEl>
                                          <p:spTgt spid="2051"/>
                                        </p:tgtEl>
                                        <p:attrNameLst>
                                          <p:attrName>ppt_y</p:attrName>
                                        </p:attrNameLst>
                                      </p:cBhvr>
                                      <p:tavLst>
                                        <p:tav tm="0">
                                          <p:val>
                                            <p:strVal val="0-#ppt_h/2"/>
                                          </p:val>
                                        </p:tav>
                                        <p:tav tm="100000">
                                          <p:val>
                                            <p:strVal val="#ppt_y"/>
                                          </p:val>
                                        </p:tav>
                                      </p:tavLst>
                                    </p:anim>
                                  </p:childTnLst>
                                </p:cTn>
                              </p:par>
                            </p:childTnLst>
                          </p:cTn>
                        </p:par>
                        <p:par>
                          <p:cTn id="21" fill="hold">
                            <p:stCondLst>
                              <p:cond delay="6000"/>
                            </p:stCondLst>
                            <p:childTnLst>
                              <p:par>
                                <p:cTn id="22" presetID="4" presetClass="entr" presetSubtype="32" fill="hold" grpId="0" nodeType="afterEffect">
                                  <p:stCondLst>
                                    <p:cond delay="1500"/>
                                  </p:stCondLst>
                                  <p:childTnLst>
                                    <p:set>
                                      <p:cBhvr>
                                        <p:cTn id="23" dur="1" fill="hold">
                                          <p:stCondLst>
                                            <p:cond delay="0"/>
                                          </p:stCondLst>
                                        </p:cTn>
                                        <p:tgtEl>
                                          <p:spTgt spid="5127"/>
                                        </p:tgtEl>
                                        <p:attrNameLst>
                                          <p:attrName>style.visibility</p:attrName>
                                        </p:attrNameLst>
                                      </p:cBhvr>
                                      <p:to>
                                        <p:strVal val="visible"/>
                                      </p:to>
                                    </p:set>
                                    <p:animEffect transition="in" filter="box(out)">
                                      <p:cBhvr>
                                        <p:cTn id="24" dur="10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6679" y="1026067"/>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br>
              <a:rPr lang="en-US" sz="7000" b="1" dirty="0">
                <a:solidFill>
                  <a:srgbClr val="FFFF00"/>
                </a:solidFill>
                <a:latin typeface="Algerian" pitchFamily="82" charset="0"/>
              </a:rPr>
            </a:br>
            <a:r>
              <a:rPr lang="en-US" sz="7000" b="1" dirty="0">
                <a:solidFill>
                  <a:srgbClr val="FFFF00"/>
                </a:solidFill>
                <a:latin typeface="Algerian" pitchFamily="82" charset="0"/>
              </a:rPr>
              <a:t>the Smell of Soup</a:t>
            </a:r>
          </a:p>
        </p:txBody>
      </p:sp>
      <p:sp>
        <p:nvSpPr>
          <p:cNvPr id="6" name="مستطيل 5"/>
          <p:cNvSpPr/>
          <p:nvPr/>
        </p:nvSpPr>
        <p:spPr>
          <a:xfrm>
            <a:off x="180107" y="2210206"/>
            <a:ext cx="12421468" cy="6740307"/>
          </a:xfrm>
          <a:prstGeom prst="rect">
            <a:avLst/>
          </a:prstGeom>
        </p:spPr>
        <p:txBody>
          <a:bodyPr wrap="square">
            <a:spAutoFit/>
          </a:bodyPr>
          <a:lstStyle/>
          <a:p>
            <a:pPr algn="l"/>
            <a:r>
              <a:rPr lang="en-US" sz="5400" dirty="0"/>
              <a:t>What did </a:t>
            </a:r>
            <a:r>
              <a:rPr lang="en-US" sz="5400" dirty="0" err="1"/>
              <a:t>Nasreddin</a:t>
            </a:r>
            <a:r>
              <a:rPr lang="en-US" sz="5400" dirty="0"/>
              <a:t> do with the coins? He gave them to the restaurant owner.</a:t>
            </a:r>
          </a:p>
          <a:p>
            <a:pPr algn="l"/>
            <a:r>
              <a:rPr lang="en-US" sz="5400" dirty="0" smtClean="0"/>
              <a:t>He </a:t>
            </a:r>
            <a:r>
              <a:rPr lang="en-US" sz="5400" dirty="0"/>
              <a:t>made a noise with them.</a:t>
            </a:r>
          </a:p>
          <a:p>
            <a:pPr algn="l"/>
            <a:r>
              <a:rPr lang="en-US" sz="5400" dirty="0" smtClean="0"/>
              <a:t>He </a:t>
            </a:r>
            <a:r>
              <a:rPr lang="en-US" sz="5400" dirty="0"/>
              <a:t>gave them to the poor man.</a:t>
            </a:r>
            <a:endParaRPr lang="en-US" sz="5400" dirty="0" smtClean="0"/>
          </a:p>
          <a:p>
            <a:pPr algn="l"/>
            <a:endParaRPr lang="en-US" sz="5400" dirty="0" smtClean="0"/>
          </a:p>
          <a:p>
            <a:pPr algn="l"/>
            <a:r>
              <a:rPr lang="en-US" sz="5400" dirty="0"/>
              <a:t>He made a noise with them.</a:t>
            </a:r>
          </a:p>
          <a:p>
            <a:pPr algn="l"/>
            <a:endParaRPr lang="en-US" sz="5400" dirty="0" smtClean="0"/>
          </a:p>
          <a:p>
            <a:pPr algn="l"/>
            <a:r>
              <a:rPr lang="en-US" sz="5400" dirty="0" smtClean="0"/>
              <a:t>.</a:t>
            </a:r>
            <a:endParaRPr lang="ar-IQ" sz="5400" dirty="0"/>
          </a:p>
        </p:txBody>
      </p:sp>
      <p:sp>
        <p:nvSpPr>
          <p:cNvPr id="10" name="مستطيل مستدير الزوايا 9"/>
          <p:cNvSpPr/>
          <p:nvPr/>
        </p:nvSpPr>
        <p:spPr>
          <a:xfrm>
            <a:off x="180107" y="6300440"/>
            <a:ext cx="11737304" cy="1152128"/>
          </a:xfrm>
          <a:prstGeom prst="round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pic>
        <p:nvPicPr>
          <p:cNvPr id="7" name="صورة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09099" y="3876056"/>
            <a:ext cx="814772" cy="818409"/>
          </a:xfrm>
          <a:prstGeom prst="rect">
            <a:avLst/>
          </a:prstGeom>
          <a:noFill/>
          <a:ln w="50800" cmpd="sng">
            <a:solidFill>
              <a:srgbClr val="FF0000"/>
            </a:solidFill>
          </a:ln>
        </p:spPr>
      </p:pic>
    </p:spTree>
    <p:extLst>
      <p:ext uri="{BB962C8B-B14F-4D97-AF65-F5344CB8AC3E}">
        <p14:creationId xmlns:p14="http://schemas.microsoft.com/office/powerpoint/2010/main" val="32111024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circle(in)">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circle(in)">
                                      <p:cBhvr>
                                        <p:cTn id="18" dur="20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circle(in)">
                                      <p:cBhvr>
                                        <p:cTn id="23" dur="2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1000" fill="hold"/>
                                        <p:tgtEl>
                                          <p:spTgt spid="7"/>
                                        </p:tgtEl>
                                        <p:attrNameLst>
                                          <p:attrName>ppt_w</p:attrName>
                                        </p:attrNameLst>
                                      </p:cBhvr>
                                      <p:tavLst>
                                        <p:tav tm="0">
                                          <p:val>
                                            <p:fltVal val="0"/>
                                          </p:val>
                                        </p:tav>
                                        <p:tav tm="100000">
                                          <p:val>
                                            <p:strVal val="#ppt_w"/>
                                          </p:val>
                                        </p:tav>
                                      </p:tavLst>
                                    </p:anim>
                                    <p:anim calcmode="lin" valueType="num">
                                      <p:cBhvr>
                                        <p:cTn id="29" dur="1000" fill="hold"/>
                                        <p:tgtEl>
                                          <p:spTgt spid="7"/>
                                        </p:tgtEl>
                                        <p:attrNameLst>
                                          <p:attrName>ppt_h</p:attrName>
                                        </p:attrNameLst>
                                      </p:cBhvr>
                                      <p:tavLst>
                                        <p:tav tm="0">
                                          <p:val>
                                            <p:fltVal val="0"/>
                                          </p:val>
                                        </p:tav>
                                        <p:tav tm="100000">
                                          <p:val>
                                            <p:strVal val="#ppt_h"/>
                                          </p:val>
                                        </p:tav>
                                      </p:tavLst>
                                    </p:anim>
                                    <p:anim calcmode="lin" valueType="num">
                                      <p:cBhvr>
                                        <p:cTn id="30" dur="1000" fill="hold"/>
                                        <p:tgtEl>
                                          <p:spTgt spid="7"/>
                                        </p:tgtEl>
                                        <p:attrNameLst>
                                          <p:attrName>style.rotation</p:attrName>
                                        </p:attrNameLst>
                                      </p:cBhvr>
                                      <p:tavLst>
                                        <p:tav tm="0">
                                          <p:val>
                                            <p:fltVal val="90"/>
                                          </p:val>
                                        </p:tav>
                                        <p:tav tm="100000">
                                          <p:val>
                                            <p:fltVal val="0"/>
                                          </p:val>
                                        </p:tav>
                                      </p:tavLst>
                                    </p:anim>
                                    <p:animEffect transition="in" filter="fade">
                                      <p:cBhvr>
                                        <p:cTn id="31" dur="10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6">
                                            <p:txEl>
                                              <p:pRg st="4" end="4"/>
                                            </p:txEl>
                                          </p:spTgt>
                                        </p:tgtEl>
                                        <p:attrNameLst>
                                          <p:attrName>style.visibility</p:attrName>
                                        </p:attrNameLst>
                                      </p:cBhvr>
                                      <p:to>
                                        <p:strVal val="visible"/>
                                      </p:to>
                                    </p:set>
                                    <p:animEffect transition="in" filter="circle(in)">
                                      <p:cBhvr>
                                        <p:cTn id="36" dur="2000"/>
                                        <p:tgtEl>
                                          <p:spTgt spid="6">
                                            <p:txEl>
                                              <p:pRg st="4" end="4"/>
                                            </p:txEl>
                                          </p:spTgt>
                                        </p:tgtEl>
                                      </p:cBhvr>
                                    </p:animEffect>
                                  </p:childTnLst>
                                </p:cTn>
                              </p:par>
                            </p:childTnLst>
                          </p:cTn>
                        </p:par>
                        <p:par>
                          <p:cTn id="37" fill="hold">
                            <p:stCondLst>
                              <p:cond delay="2000"/>
                            </p:stCondLst>
                            <p:childTnLst>
                              <p:par>
                                <p:cTn id="38" presetID="21" presetClass="entr" presetSubtype="1" fill="hold" grpId="0" nodeType="after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heel(1)">
                                      <p:cBhvr>
                                        <p:cTn id="4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6679" y="1026067"/>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br>
              <a:rPr lang="en-US" sz="7000" b="1" dirty="0">
                <a:solidFill>
                  <a:srgbClr val="FFFF00"/>
                </a:solidFill>
                <a:latin typeface="Algerian" pitchFamily="82" charset="0"/>
              </a:rPr>
            </a:br>
            <a:r>
              <a:rPr lang="en-US" sz="7000" b="1" dirty="0">
                <a:solidFill>
                  <a:srgbClr val="FFFF00"/>
                </a:solidFill>
                <a:latin typeface="Algerian" pitchFamily="82" charset="0"/>
              </a:rPr>
              <a:t>the Smell of Soup</a:t>
            </a:r>
          </a:p>
        </p:txBody>
      </p:sp>
      <p:sp>
        <p:nvSpPr>
          <p:cNvPr id="6" name="مستطيل 5"/>
          <p:cNvSpPr/>
          <p:nvPr/>
        </p:nvSpPr>
        <p:spPr>
          <a:xfrm>
            <a:off x="180107" y="2210206"/>
            <a:ext cx="12421468" cy="7571303"/>
          </a:xfrm>
          <a:prstGeom prst="rect">
            <a:avLst/>
          </a:prstGeom>
        </p:spPr>
        <p:txBody>
          <a:bodyPr wrap="square">
            <a:spAutoFit/>
          </a:bodyPr>
          <a:lstStyle/>
          <a:p>
            <a:pPr algn="l"/>
            <a:r>
              <a:rPr lang="en-US" sz="5400" dirty="0"/>
              <a:t>What was the payment for the smell of the soup</a:t>
            </a:r>
            <a:r>
              <a:rPr lang="en-US" sz="5400" dirty="0" smtClean="0"/>
              <a:t>?</a:t>
            </a:r>
          </a:p>
          <a:p>
            <a:pPr algn="l"/>
            <a:r>
              <a:rPr lang="en-US" sz="5400" dirty="0" smtClean="0"/>
              <a:t>  the sound </a:t>
            </a:r>
            <a:r>
              <a:rPr lang="en-US" sz="5400" dirty="0"/>
              <a:t>of money</a:t>
            </a:r>
          </a:p>
          <a:p>
            <a:pPr algn="l"/>
            <a:r>
              <a:rPr lang="en-US" sz="5400" dirty="0"/>
              <a:t>  </a:t>
            </a:r>
            <a:r>
              <a:rPr lang="en-US" sz="5400" dirty="0" smtClean="0"/>
              <a:t>a </a:t>
            </a:r>
            <a:r>
              <a:rPr lang="en-US" sz="5400" dirty="0"/>
              <a:t>few coins</a:t>
            </a:r>
          </a:p>
          <a:p>
            <a:pPr algn="l"/>
            <a:r>
              <a:rPr lang="en-US" sz="5400" dirty="0"/>
              <a:t>  </a:t>
            </a:r>
            <a:r>
              <a:rPr lang="en-US" sz="5400" dirty="0" smtClean="0"/>
              <a:t>there </a:t>
            </a:r>
            <a:r>
              <a:rPr lang="en-US" sz="5400" dirty="0"/>
              <a:t>was no payment</a:t>
            </a:r>
            <a:endParaRPr lang="en-US" sz="5400" dirty="0" smtClean="0"/>
          </a:p>
          <a:p>
            <a:pPr algn="l" rtl="0"/>
            <a:r>
              <a:rPr lang="en-US" sz="5400" dirty="0"/>
              <a:t>the payment </a:t>
            </a:r>
            <a:r>
              <a:rPr lang="en-US" sz="5400" dirty="0" smtClean="0"/>
              <a:t>for </a:t>
            </a:r>
            <a:r>
              <a:rPr lang="en-US" sz="5400" dirty="0"/>
              <a:t>the smell of the </a:t>
            </a:r>
            <a:r>
              <a:rPr lang="ar-IQ" sz="5400" dirty="0" smtClean="0"/>
              <a:t> </a:t>
            </a:r>
            <a:r>
              <a:rPr lang="en-US" sz="5400" dirty="0" smtClean="0"/>
              <a:t>soup  was the </a:t>
            </a:r>
            <a:r>
              <a:rPr lang="en-US" sz="5400" dirty="0"/>
              <a:t>sound of </a:t>
            </a:r>
            <a:r>
              <a:rPr lang="en-US" sz="5400" dirty="0" smtClean="0"/>
              <a:t>money.</a:t>
            </a:r>
            <a:endParaRPr lang="en-US" sz="5400" dirty="0"/>
          </a:p>
          <a:p>
            <a:pPr algn="l" rtl="0"/>
            <a:endParaRPr lang="en-US" sz="5400" dirty="0" smtClean="0"/>
          </a:p>
          <a:p>
            <a:pPr algn="l"/>
            <a:r>
              <a:rPr lang="en-US" sz="5400" dirty="0" smtClean="0"/>
              <a:t>.</a:t>
            </a:r>
            <a:endParaRPr lang="ar-IQ" sz="5400" dirty="0"/>
          </a:p>
        </p:txBody>
      </p:sp>
      <p:sp>
        <p:nvSpPr>
          <p:cNvPr id="10" name="مستطيل مستدير الزوايا 9"/>
          <p:cNvSpPr/>
          <p:nvPr/>
        </p:nvSpPr>
        <p:spPr>
          <a:xfrm>
            <a:off x="180107" y="6300440"/>
            <a:ext cx="11737304" cy="1800200"/>
          </a:xfrm>
          <a:prstGeom prst="round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pic>
        <p:nvPicPr>
          <p:cNvPr id="7" name="صورة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4883" y="3939921"/>
            <a:ext cx="814772" cy="818409"/>
          </a:xfrm>
          <a:prstGeom prst="rect">
            <a:avLst/>
          </a:prstGeom>
          <a:noFill/>
          <a:ln w="50800" cmpd="sng">
            <a:solidFill>
              <a:srgbClr val="FF0000"/>
            </a:solidFill>
          </a:ln>
        </p:spPr>
      </p:pic>
    </p:spTree>
    <p:extLst>
      <p:ext uri="{BB962C8B-B14F-4D97-AF65-F5344CB8AC3E}">
        <p14:creationId xmlns:p14="http://schemas.microsoft.com/office/powerpoint/2010/main" val="32111024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circle(in)">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circle(in)">
                                      <p:cBhvr>
                                        <p:cTn id="18" dur="20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circle(in)">
                                      <p:cBhvr>
                                        <p:cTn id="23" dur="2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circle(in)">
                                      <p:cBhvr>
                                        <p:cTn id="28" dur="20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fltVal val="0"/>
                                          </p:val>
                                        </p:tav>
                                        <p:tav tm="100000">
                                          <p:val>
                                            <p:strVal val="#ppt_w"/>
                                          </p:val>
                                        </p:tav>
                                      </p:tavLst>
                                    </p:anim>
                                    <p:anim calcmode="lin" valueType="num">
                                      <p:cBhvr>
                                        <p:cTn id="34" dur="1000" fill="hold"/>
                                        <p:tgtEl>
                                          <p:spTgt spid="7"/>
                                        </p:tgtEl>
                                        <p:attrNameLst>
                                          <p:attrName>ppt_h</p:attrName>
                                        </p:attrNameLst>
                                      </p:cBhvr>
                                      <p:tavLst>
                                        <p:tav tm="0">
                                          <p:val>
                                            <p:fltVal val="0"/>
                                          </p:val>
                                        </p:tav>
                                        <p:tav tm="100000">
                                          <p:val>
                                            <p:strVal val="#ppt_h"/>
                                          </p:val>
                                        </p:tav>
                                      </p:tavLst>
                                    </p:anim>
                                    <p:anim calcmode="lin" valueType="num">
                                      <p:cBhvr>
                                        <p:cTn id="35" dur="1000" fill="hold"/>
                                        <p:tgtEl>
                                          <p:spTgt spid="7"/>
                                        </p:tgtEl>
                                        <p:attrNameLst>
                                          <p:attrName>style.rotation</p:attrName>
                                        </p:attrNameLst>
                                      </p:cBhvr>
                                      <p:tavLst>
                                        <p:tav tm="0">
                                          <p:val>
                                            <p:fltVal val="90"/>
                                          </p:val>
                                        </p:tav>
                                        <p:tav tm="100000">
                                          <p:val>
                                            <p:fltVal val="0"/>
                                          </p:val>
                                        </p:tav>
                                      </p:tavLst>
                                    </p:anim>
                                    <p:animEffect transition="in" filter="fade">
                                      <p:cBhvr>
                                        <p:cTn id="36" dur="1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6">
                                            <p:txEl>
                                              <p:pRg st="4" end="4"/>
                                            </p:txEl>
                                          </p:spTgt>
                                        </p:tgtEl>
                                        <p:attrNameLst>
                                          <p:attrName>style.visibility</p:attrName>
                                        </p:attrNameLst>
                                      </p:cBhvr>
                                      <p:to>
                                        <p:strVal val="visible"/>
                                      </p:to>
                                    </p:set>
                                    <p:animEffect transition="in" filter="circle(in)">
                                      <p:cBhvr>
                                        <p:cTn id="41" dur="2000"/>
                                        <p:tgtEl>
                                          <p:spTgt spid="6">
                                            <p:txEl>
                                              <p:pRg st="4" end="4"/>
                                            </p:txEl>
                                          </p:spTgt>
                                        </p:tgtEl>
                                      </p:cBhvr>
                                    </p:animEffect>
                                  </p:childTnLst>
                                </p:cTn>
                              </p:par>
                            </p:childTnLst>
                          </p:cTn>
                        </p:par>
                        <p:par>
                          <p:cTn id="42" fill="hold">
                            <p:stCondLst>
                              <p:cond delay="2000"/>
                            </p:stCondLst>
                            <p:childTnLst>
                              <p:par>
                                <p:cTn id="43" presetID="21" presetClass="entr" presetSubtype="1" fill="hold" grpId="0"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heel(1)">
                                      <p:cBhvr>
                                        <p:cTn id="4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6131" y="749424"/>
            <a:ext cx="11809311" cy="1104054"/>
          </a:xfrm>
        </p:spPr>
        <p:txBody>
          <a:bodyPr>
            <a:noAutofit/>
          </a:bodyPr>
          <a:lstStyle/>
          <a:p>
            <a:pPr algn="ctr"/>
            <a:r>
              <a:rPr lang="en-GB" sz="6000" dirty="0">
                <a:solidFill>
                  <a:srgbClr val="FFFF00"/>
                </a:solidFill>
                <a:latin typeface="Algerian" pitchFamily="82" charset="0"/>
              </a:rPr>
              <a:t>Thanks for all my students</a:t>
            </a:r>
            <a:endParaRPr lang="ar-SA" sz="6000" dirty="0">
              <a:solidFill>
                <a:srgbClr val="FFFF00"/>
              </a:solidFill>
              <a:latin typeface="Algerian" pitchFamily="82" charset="0"/>
            </a:endParaRPr>
          </a:p>
        </p:txBody>
      </p:sp>
      <p:sp>
        <p:nvSpPr>
          <p:cNvPr id="3" name="عنصر نائب للمحتوى 2"/>
          <p:cNvSpPr>
            <a:spLocks noGrp="1"/>
          </p:cNvSpPr>
          <p:nvPr>
            <p:ph idx="1"/>
          </p:nvPr>
        </p:nvSpPr>
        <p:spPr>
          <a:xfrm>
            <a:off x="247390" y="1932094"/>
            <a:ext cx="12007559" cy="6348306"/>
          </a:xfrm>
        </p:spPr>
        <p:txBody>
          <a:bodyPr>
            <a:normAutofit/>
          </a:bodyPr>
          <a:lstStyle/>
          <a:p>
            <a:pPr algn="ctr">
              <a:buNone/>
              <a:defRPr/>
            </a:pPr>
            <a:endParaRPr lang="en-GB" sz="5400" dirty="0" smtClean="0"/>
          </a:p>
          <a:p>
            <a:pPr algn="ctr">
              <a:buNone/>
              <a:defRPr/>
            </a:pPr>
            <a:endParaRPr lang="en-GB" sz="5400" dirty="0"/>
          </a:p>
          <a:p>
            <a:pPr algn="ctr">
              <a:buNone/>
              <a:defRPr/>
            </a:pPr>
            <a:r>
              <a:rPr lang="en-GB" sz="5400" dirty="0" smtClean="0"/>
              <a:t>I </a:t>
            </a:r>
            <a:r>
              <a:rPr lang="en-GB" sz="5400" dirty="0"/>
              <a:t>hope you will </a:t>
            </a:r>
            <a:r>
              <a:rPr lang="en-GB" sz="5400" dirty="0" smtClean="0"/>
              <a:t>understand</a:t>
            </a:r>
          </a:p>
          <a:p>
            <a:pPr algn="ctr">
              <a:buNone/>
              <a:defRPr/>
            </a:pPr>
            <a:r>
              <a:rPr lang="en-GB" sz="5400" dirty="0" smtClean="0"/>
              <a:t> </a:t>
            </a:r>
            <a:r>
              <a:rPr lang="en-GB" sz="5400" dirty="0"/>
              <a:t>my lesson...</a:t>
            </a:r>
          </a:p>
          <a:p>
            <a:pPr algn="ctr">
              <a:defRPr/>
            </a:pPr>
            <a:endParaRPr lang="en-GB" dirty="0" smtClean="0"/>
          </a:p>
          <a:p>
            <a:pPr algn="ctr">
              <a:defRPr/>
            </a:pPr>
            <a:endParaRPr lang="en-GB" dirty="0" smtClean="0"/>
          </a:p>
          <a:p>
            <a:pPr algn="ctr">
              <a:buNone/>
              <a:defRPr/>
            </a:pPr>
            <a:r>
              <a:rPr lang="en-US" sz="4700" b="1" dirty="0"/>
              <a:t> </a:t>
            </a:r>
            <a:endParaRPr lang="en-GB" dirty="0" smtClean="0"/>
          </a:p>
        </p:txBody>
      </p:sp>
    </p:spTree>
    <p:extLst>
      <p:ext uri="{BB962C8B-B14F-4D97-AF65-F5344CB8AC3E}">
        <p14:creationId xmlns:p14="http://schemas.microsoft.com/office/powerpoint/2010/main" val="226017962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1000"/>
                                        <p:tgtEl>
                                          <p:spTgt spid="2"/>
                                        </p:tgtEl>
                                      </p:cBhvr>
                                    </p:animEffect>
                                  </p:childTnLst>
                                </p:cTn>
                              </p:par>
                            </p:childTnLst>
                          </p:cTn>
                        </p:par>
                        <p:par>
                          <p:cTn id="8" fill="hold">
                            <p:stCondLst>
                              <p:cond delay="1000"/>
                            </p:stCondLst>
                            <p:childTnLst>
                              <p:par>
                                <p:cTn id="9" presetID="2" presetClass="entr" presetSubtype="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2"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2" presetClass="entr" presetSubtype="6" fill="hold"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additive="base">
                                        <p:cTn id="16"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7"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000"/>
                            </p:stCondLst>
                            <p:childTnLst>
                              <p:par>
                                <p:cTn id="19" presetID="8" presetClass="entr" presetSubtype="16" fill="hold" nodeType="after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diamond(in)">
                                      <p:cBhvr>
                                        <p:cTn id="21"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978" y="1226344"/>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r>
              <a:rPr lang="en-US" sz="7000" b="1" dirty="0" smtClean="0">
                <a:solidFill>
                  <a:srgbClr val="FFFF00"/>
                </a:solidFill>
                <a:latin typeface="Algerian" pitchFamily="82" charset="0"/>
              </a:rPr>
              <a:t/>
            </a:r>
            <a:br>
              <a:rPr lang="en-US" sz="7000" b="1" dirty="0" smtClean="0">
                <a:solidFill>
                  <a:srgbClr val="FFFF00"/>
                </a:solidFill>
                <a:latin typeface="Algerian" pitchFamily="82" charset="0"/>
              </a:rPr>
            </a:br>
            <a:r>
              <a:rPr lang="en-US" sz="7000" b="1" dirty="0" smtClean="0">
                <a:solidFill>
                  <a:srgbClr val="FFFF00"/>
                </a:solidFill>
                <a:latin typeface="Algerian" pitchFamily="82" charset="0"/>
              </a:rPr>
              <a:t>the </a:t>
            </a:r>
            <a:r>
              <a:rPr lang="en-US" sz="7000" b="1" dirty="0">
                <a:solidFill>
                  <a:srgbClr val="FFFF00"/>
                </a:solidFill>
                <a:latin typeface="Algerian" pitchFamily="82" charset="0"/>
              </a:rPr>
              <a:t>Smell of Soup</a:t>
            </a:r>
          </a:p>
        </p:txBody>
      </p:sp>
      <p:sp>
        <p:nvSpPr>
          <p:cNvPr id="4" name="مستطيل 3"/>
          <p:cNvSpPr/>
          <p:nvPr/>
        </p:nvSpPr>
        <p:spPr>
          <a:xfrm>
            <a:off x="-22647" y="3448308"/>
            <a:ext cx="12601574" cy="4832092"/>
          </a:xfrm>
          <a:prstGeom prst="rect">
            <a:avLst/>
          </a:prstGeom>
        </p:spPr>
        <p:txBody>
          <a:bodyPr wrap="square">
            <a:spAutoFit/>
          </a:bodyPr>
          <a:lstStyle/>
          <a:p>
            <a:pPr algn="l"/>
            <a:r>
              <a:rPr lang="en-US" sz="4400" dirty="0"/>
              <a:t>One day, a poor man, who had only one piece of bread to eat, was walking past a restaurant. There was a large pot of soup on the table. The poor man held his bread over the soup, so the steam from the soup went into the bread, and gave it a good smell. Then he ate the </a:t>
            </a:r>
            <a:r>
              <a:rPr lang="en-US" sz="4400" dirty="0" smtClean="0"/>
              <a:t>bread.</a:t>
            </a:r>
            <a:endParaRPr lang="en-US" sz="4400" dirty="0"/>
          </a:p>
          <a:p>
            <a:pPr algn="l"/>
            <a:endParaRPr lang="en-US" sz="4400" dirty="0"/>
          </a:p>
        </p:txBody>
      </p:sp>
    </p:spTree>
    <p:extLst>
      <p:ext uri="{BB962C8B-B14F-4D97-AF65-F5344CB8AC3E}">
        <p14:creationId xmlns:p14="http://schemas.microsoft.com/office/powerpoint/2010/main" val="10582954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iterate type="wd">
                                    <p:tmPct val="10000"/>
                                  </p:iterate>
                                  <p:childTnLst>
                                    <p:set>
                                      <p:cBhvr>
                                        <p:cTn id="12" dur="1" fill="hold">
                                          <p:stCondLst>
                                            <p:cond delay="0"/>
                                          </p:stCondLst>
                                        </p:cTn>
                                        <p:tgtEl>
                                          <p:spTgt spid="4">
                                            <p:txEl>
                                              <p:pRg st="0" end="0"/>
                                            </p:txEl>
                                          </p:spTgt>
                                        </p:tgtEl>
                                        <p:attrNameLst>
                                          <p:attrName>style.visibility</p:attrName>
                                        </p:attrNameLst>
                                      </p:cBhvr>
                                      <p:to>
                                        <p:strVal val="visible"/>
                                      </p:to>
                                    </p:set>
                                    <p:animEffect transition="in" filter="wipe(down)">
                                      <p:cBhvr>
                                        <p:cTn id="13" dur="580">
                                          <p:stCondLst>
                                            <p:cond delay="0"/>
                                          </p:stCondLst>
                                        </p:cTn>
                                        <p:tgtEl>
                                          <p:spTgt spid="4">
                                            <p:txEl>
                                              <p:pRg st="0" end="0"/>
                                            </p:txEl>
                                          </p:spTgt>
                                        </p:tgtEl>
                                      </p:cBhvr>
                                    </p:animEffect>
                                    <p:anim calcmode="lin" valueType="num">
                                      <p:cBhvr>
                                        <p:cTn id="1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xEl>
                                              <p:pRg st="0" end="0"/>
                                            </p:txEl>
                                          </p:spTgt>
                                        </p:tgtEl>
                                      </p:cBhvr>
                                      <p:to x="100000" y="60000"/>
                                    </p:animScale>
                                    <p:animScale>
                                      <p:cBhvr>
                                        <p:cTn id="20" dur="166" decel="50000">
                                          <p:stCondLst>
                                            <p:cond delay="676"/>
                                          </p:stCondLst>
                                        </p:cTn>
                                        <p:tgtEl>
                                          <p:spTgt spid="4">
                                            <p:txEl>
                                              <p:pRg st="0" end="0"/>
                                            </p:txEl>
                                          </p:spTgt>
                                        </p:tgtEl>
                                      </p:cBhvr>
                                      <p:to x="100000" y="100000"/>
                                    </p:animScale>
                                    <p:animScale>
                                      <p:cBhvr>
                                        <p:cTn id="21" dur="26">
                                          <p:stCondLst>
                                            <p:cond delay="1312"/>
                                          </p:stCondLst>
                                        </p:cTn>
                                        <p:tgtEl>
                                          <p:spTgt spid="4">
                                            <p:txEl>
                                              <p:pRg st="0" end="0"/>
                                            </p:txEl>
                                          </p:spTgt>
                                        </p:tgtEl>
                                      </p:cBhvr>
                                      <p:to x="100000" y="80000"/>
                                    </p:animScale>
                                    <p:animScale>
                                      <p:cBhvr>
                                        <p:cTn id="22" dur="166" decel="50000">
                                          <p:stCondLst>
                                            <p:cond delay="1338"/>
                                          </p:stCondLst>
                                        </p:cTn>
                                        <p:tgtEl>
                                          <p:spTgt spid="4">
                                            <p:txEl>
                                              <p:pRg st="0" end="0"/>
                                            </p:txEl>
                                          </p:spTgt>
                                        </p:tgtEl>
                                      </p:cBhvr>
                                      <p:to x="100000" y="100000"/>
                                    </p:animScale>
                                    <p:animScale>
                                      <p:cBhvr>
                                        <p:cTn id="23" dur="26">
                                          <p:stCondLst>
                                            <p:cond delay="1642"/>
                                          </p:stCondLst>
                                        </p:cTn>
                                        <p:tgtEl>
                                          <p:spTgt spid="4">
                                            <p:txEl>
                                              <p:pRg st="0" end="0"/>
                                            </p:txEl>
                                          </p:spTgt>
                                        </p:tgtEl>
                                      </p:cBhvr>
                                      <p:to x="100000" y="90000"/>
                                    </p:animScale>
                                    <p:animScale>
                                      <p:cBhvr>
                                        <p:cTn id="24" dur="166" decel="50000">
                                          <p:stCondLst>
                                            <p:cond delay="1668"/>
                                          </p:stCondLst>
                                        </p:cTn>
                                        <p:tgtEl>
                                          <p:spTgt spid="4">
                                            <p:txEl>
                                              <p:pRg st="0" end="0"/>
                                            </p:txEl>
                                          </p:spTgt>
                                        </p:tgtEl>
                                      </p:cBhvr>
                                      <p:to x="100000" y="100000"/>
                                    </p:animScale>
                                    <p:animScale>
                                      <p:cBhvr>
                                        <p:cTn id="25" dur="26">
                                          <p:stCondLst>
                                            <p:cond delay="1808"/>
                                          </p:stCondLst>
                                        </p:cTn>
                                        <p:tgtEl>
                                          <p:spTgt spid="4">
                                            <p:txEl>
                                              <p:pRg st="0" end="0"/>
                                            </p:txEl>
                                          </p:spTgt>
                                        </p:tgtEl>
                                      </p:cBhvr>
                                      <p:to x="100000" y="95000"/>
                                    </p:animScale>
                                    <p:animScale>
                                      <p:cBhvr>
                                        <p:cTn id="26" dur="166" decel="50000">
                                          <p:stCondLst>
                                            <p:cond delay="1834"/>
                                          </p:stCondLst>
                                        </p:cTn>
                                        <p:tgtEl>
                                          <p:spTgt spid="4">
                                            <p:txEl>
                                              <p:pRg st="0" end="0"/>
                                            </p:txEl>
                                          </p:spTgt>
                                        </p:tgtEl>
                                      </p:cBhvr>
                                      <p:to x="100000" y="100000"/>
                                    </p:animScale>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978" y="1226344"/>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r>
              <a:rPr lang="en-US" sz="7000" b="1" dirty="0" smtClean="0">
                <a:solidFill>
                  <a:srgbClr val="FFFF00"/>
                </a:solidFill>
                <a:latin typeface="Algerian" pitchFamily="82" charset="0"/>
              </a:rPr>
              <a:t/>
            </a:r>
            <a:br>
              <a:rPr lang="en-US" sz="7000" b="1" dirty="0" smtClean="0">
                <a:solidFill>
                  <a:srgbClr val="FFFF00"/>
                </a:solidFill>
                <a:latin typeface="Algerian" pitchFamily="82" charset="0"/>
              </a:rPr>
            </a:br>
            <a:r>
              <a:rPr lang="en-US" sz="7000" b="1" dirty="0" smtClean="0">
                <a:solidFill>
                  <a:srgbClr val="FFFF00"/>
                </a:solidFill>
                <a:latin typeface="Algerian" pitchFamily="82" charset="0"/>
              </a:rPr>
              <a:t>the </a:t>
            </a:r>
            <a:r>
              <a:rPr lang="en-US" sz="7000" b="1" dirty="0">
                <a:solidFill>
                  <a:srgbClr val="FFFF00"/>
                </a:solidFill>
                <a:latin typeface="Algerian" pitchFamily="82" charset="0"/>
              </a:rPr>
              <a:t>Smell of Soup</a:t>
            </a:r>
          </a:p>
        </p:txBody>
      </p:sp>
      <p:sp>
        <p:nvSpPr>
          <p:cNvPr id="4" name="مستطيل 3"/>
          <p:cNvSpPr/>
          <p:nvPr/>
        </p:nvSpPr>
        <p:spPr>
          <a:xfrm>
            <a:off x="8980" y="3132088"/>
            <a:ext cx="12601574" cy="4832092"/>
          </a:xfrm>
          <a:prstGeom prst="rect">
            <a:avLst/>
          </a:prstGeom>
        </p:spPr>
        <p:txBody>
          <a:bodyPr wrap="square">
            <a:spAutoFit/>
          </a:bodyPr>
          <a:lstStyle/>
          <a:p>
            <a:pPr algn="l"/>
            <a:r>
              <a:rPr lang="en-US" sz="4400" dirty="0"/>
              <a:t>The restaurant owner was very angry at this, and he asked the man for money, in exchange for the steam from the soup. The poor man had no money, so the restaurant owner took him to </a:t>
            </a:r>
            <a:r>
              <a:rPr lang="en-US" sz="4400" dirty="0" err="1"/>
              <a:t>Nasreddin</a:t>
            </a:r>
            <a:r>
              <a:rPr lang="en-US" sz="4400" dirty="0"/>
              <a:t>, who was a judge at that time. </a:t>
            </a:r>
            <a:r>
              <a:rPr lang="en-US" sz="4400" dirty="0" err="1"/>
              <a:t>Nasreddin</a:t>
            </a:r>
            <a:r>
              <a:rPr lang="en-US" sz="4400" dirty="0"/>
              <a:t> thought about the case for a little while.</a:t>
            </a:r>
          </a:p>
        </p:txBody>
      </p:sp>
    </p:spTree>
    <p:extLst>
      <p:ext uri="{BB962C8B-B14F-4D97-AF65-F5344CB8AC3E}">
        <p14:creationId xmlns:p14="http://schemas.microsoft.com/office/powerpoint/2010/main" val="29479988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iterate type="wd">
                                    <p:tmPct val="10000"/>
                                  </p:iterate>
                                  <p:childTnLst>
                                    <p:set>
                                      <p:cBhvr>
                                        <p:cTn id="12" dur="1" fill="hold">
                                          <p:stCondLst>
                                            <p:cond delay="0"/>
                                          </p:stCondLst>
                                        </p:cTn>
                                        <p:tgtEl>
                                          <p:spTgt spid="4">
                                            <p:txEl>
                                              <p:pRg st="0" end="0"/>
                                            </p:txEl>
                                          </p:spTgt>
                                        </p:tgtEl>
                                        <p:attrNameLst>
                                          <p:attrName>style.visibility</p:attrName>
                                        </p:attrNameLst>
                                      </p:cBhvr>
                                      <p:to>
                                        <p:strVal val="visible"/>
                                      </p:to>
                                    </p:set>
                                    <p:animEffect transition="in" filter="wipe(down)">
                                      <p:cBhvr>
                                        <p:cTn id="13" dur="580">
                                          <p:stCondLst>
                                            <p:cond delay="0"/>
                                          </p:stCondLst>
                                        </p:cTn>
                                        <p:tgtEl>
                                          <p:spTgt spid="4">
                                            <p:txEl>
                                              <p:pRg st="0" end="0"/>
                                            </p:txEl>
                                          </p:spTgt>
                                        </p:tgtEl>
                                      </p:cBhvr>
                                    </p:animEffect>
                                    <p:anim calcmode="lin" valueType="num">
                                      <p:cBhvr>
                                        <p:cTn id="1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xEl>
                                              <p:pRg st="0" end="0"/>
                                            </p:txEl>
                                          </p:spTgt>
                                        </p:tgtEl>
                                      </p:cBhvr>
                                      <p:to x="100000" y="60000"/>
                                    </p:animScale>
                                    <p:animScale>
                                      <p:cBhvr>
                                        <p:cTn id="20" dur="166" decel="50000">
                                          <p:stCondLst>
                                            <p:cond delay="676"/>
                                          </p:stCondLst>
                                        </p:cTn>
                                        <p:tgtEl>
                                          <p:spTgt spid="4">
                                            <p:txEl>
                                              <p:pRg st="0" end="0"/>
                                            </p:txEl>
                                          </p:spTgt>
                                        </p:tgtEl>
                                      </p:cBhvr>
                                      <p:to x="100000" y="100000"/>
                                    </p:animScale>
                                    <p:animScale>
                                      <p:cBhvr>
                                        <p:cTn id="21" dur="26">
                                          <p:stCondLst>
                                            <p:cond delay="1312"/>
                                          </p:stCondLst>
                                        </p:cTn>
                                        <p:tgtEl>
                                          <p:spTgt spid="4">
                                            <p:txEl>
                                              <p:pRg st="0" end="0"/>
                                            </p:txEl>
                                          </p:spTgt>
                                        </p:tgtEl>
                                      </p:cBhvr>
                                      <p:to x="100000" y="80000"/>
                                    </p:animScale>
                                    <p:animScale>
                                      <p:cBhvr>
                                        <p:cTn id="22" dur="166" decel="50000">
                                          <p:stCondLst>
                                            <p:cond delay="1338"/>
                                          </p:stCondLst>
                                        </p:cTn>
                                        <p:tgtEl>
                                          <p:spTgt spid="4">
                                            <p:txEl>
                                              <p:pRg st="0" end="0"/>
                                            </p:txEl>
                                          </p:spTgt>
                                        </p:tgtEl>
                                      </p:cBhvr>
                                      <p:to x="100000" y="100000"/>
                                    </p:animScale>
                                    <p:animScale>
                                      <p:cBhvr>
                                        <p:cTn id="23" dur="26">
                                          <p:stCondLst>
                                            <p:cond delay="1642"/>
                                          </p:stCondLst>
                                        </p:cTn>
                                        <p:tgtEl>
                                          <p:spTgt spid="4">
                                            <p:txEl>
                                              <p:pRg st="0" end="0"/>
                                            </p:txEl>
                                          </p:spTgt>
                                        </p:tgtEl>
                                      </p:cBhvr>
                                      <p:to x="100000" y="90000"/>
                                    </p:animScale>
                                    <p:animScale>
                                      <p:cBhvr>
                                        <p:cTn id="24" dur="166" decel="50000">
                                          <p:stCondLst>
                                            <p:cond delay="1668"/>
                                          </p:stCondLst>
                                        </p:cTn>
                                        <p:tgtEl>
                                          <p:spTgt spid="4">
                                            <p:txEl>
                                              <p:pRg st="0" end="0"/>
                                            </p:txEl>
                                          </p:spTgt>
                                        </p:tgtEl>
                                      </p:cBhvr>
                                      <p:to x="100000" y="100000"/>
                                    </p:animScale>
                                    <p:animScale>
                                      <p:cBhvr>
                                        <p:cTn id="25" dur="26">
                                          <p:stCondLst>
                                            <p:cond delay="1808"/>
                                          </p:stCondLst>
                                        </p:cTn>
                                        <p:tgtEl>
                                          <p:spTgt spid="4">
                                            <p:txEl>
                                              <p:pRg st="0" end="0"/>
                                            </p:txEl>
                                          </p:spTgt>
                                        </p:tgtEl>
                                      </p:cBhvr>
                                      <p:to x="100000" y="95000"/>
                                    </p:animScale>
                                    <p:animScale>
                                      <p:cBhvr>
                                        <p:cTn id="26" dur="166" decel="50000">
                                          <p:stCondLst>
                                            <p:cond delay="1834"/>
                                          </p:stCondLst>
                                        </p:cTn>
                                        <p:tgtEl>
                                          <p:spTgt spid="4">
                                            <p:txEl>
                                              <p:pRg st="0" end="0"/>
                                            </p:txEl>
                                          </p:spTgt>
                                        </p:tgtEl>
                                      </p:cBhvr>
                                      <p:to x="100000" y="100000"/>
                                    </p:animScale>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978" y="1226344"/>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r>
              <a:rPr lang="en-US" sz="7000" b="1" dirty="0" smtClean="0">
                <a:solidFill>
                  <a:srgbClr val="FFFF00"/>
                </a:solidFill>
                <a:latin typeface="Algerian" pitchFamily="82" charset="0"/>
              </a:rPr>
              <a:t/>
            </a:r>
            <a:br>
              <a:rPr lang="en-US" sz="7000" b="1" dirty="0" smtClean="0">
                <a:solidFill>
                  <a:srgbClr val="FFFF00"/>
                </a:solidFill>
                <a:latin typeface="Algerian" pitchFamily="82" charset="0"/>
              </a:rPr>
            </a:br>
            <a:r>
              <a:rPr lang="en-US" sz="7000" b="1" dirty="0" smtClean="0">
                <a:solidFill>
                  <a:srgbClr val="FFFF00"/>
                </a:solidFill>
                <a:latin typeface="Algerian" pitchFamily="82" charset="0"/>
              </a:rPr>
              <a:t>the </a:t>
            </a:r>
            <a:r>
              <a:rPr lang="en-US" sz="7000" b="1" dirty="0">
                <a:solidFill>
                  <a:srgbClr val="FFFF00"/>
                </a:solidFill>
                <a:latin typeface="Algerian" pitchFamily="82" charset="0"/>
              </a:rPr>
              <a:t>Smell of Soup</a:t>
            </a:r>
          </a:p>
        </p:txBody>
      </p:sp>
      <p:sp>
        <p:nvSpPr>
          <p:cNvPr id="4" name="مستطيل 3"/>
          <p:cNvSpPr/>
          <p:nvPr/>
        </p:nvSpPr>
        <p:spPr>
          <a:xfrm>
            <a:off x="-22647" y="2556024"/>
            <a:ext cx="12601574" cy="4154984"/>
          </a:xfrm>
          <a:prstGeom prst="rect">
            <a:avLst/>
          </a:prstGeom>
        </p:spPr>
        <p:txBody>
          <a:bodyPr wrap="square">
            <a:spAutoFit/>
          </a:bodyPr>
          <a:lstStyle/>
          <a:p>
            <a:pPr algn="l"/>
            <a:r>
              <a:rPr lang="en-US" sz="4400" dirty="0"/>
              <a:t>"What do you mean? That was just the sound of coins!" protested the restaurant owner.</a:t>
            </a:r>
          </a:p>
          <a:p>
            <a:pPr algn="l"/>
            <a:endParaRPr lang="en-US" sz="4400" dirty="0"/>
          </a:p>
          <a:p>
            <a:pPr algn="l"/>
            <a:r>
              <a:rPr lang="en-US" sz="4400" dirty="0"/>
              <a:t>"The sound of the coins is payment for the smell of the soup," answered </a:t>
            </a:r>
            <a:r>
              <a:rPr lang="en-US" sz="4400" dirty="0" err="1"/>
              <a:t>Nasreddin</a:t>
            </a:r>
            <a:r>
              <a:rPr lang="en-US" sz="4400" dirty="0"/>
              <a:t>. "Now go back to your restaurant."</a:t>
            </a:r>
          </a:p>
        </p:txBody>
      </p:sp>
    </p:spTree>
    <p:extLst>
      <p:ext uri="{BB962C8B-B14F-4D97-AF65-F5344CB8AC3E}">
        <p14:creationId xmlns:p14="http://schemas.microsoft.com/office/powerpoint/2010/main" val="29479988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iterate type="wd">
                                    <p:tmPct val="10000"/>
                                  </p:iterate>
                                  <p:childTnLst>
                                    <p:set>
                                      <p:cBhvr>
                                        <p:cTn id="12" dur="1" fill="hold">
                                          <p:stCondLst>
                                            <p:cond delay="0"/>
                                          </p:stCondLst>
                                        </p:cTn>
                                        <p:tgtEl>
                                          <p:spTgt spid="4">
                                            <p:txEl>
                                              <p:pRg st="0" end="0"/>
                                            </p:txEl>
                                          </p:spTgt>
                                        </p:tgtEl>
                                        <p:attrNameLst>
                                          <p:attrName>style.visibility</p:attrName>
                                        </p:attrNameLst>
                                      </p:cBhvr>
                                      <p:to>
                                        <p:strVal val="visible"/>
                                      </p:to>
                                    </p:set>
                                    <p:animEffect transition="in" filter="wipe(down)">
                                      <p:cBhvr>
                                        <p:cTn id="13" dur="580">
                                          <p:stCondLst>
                                            <p:cond delay="0"/>
                                          </p:stCondLst>
                                        </p:cTn>
                                        <p:tgtEl>
                                          <p:spTgt spid="4">
                                            <p:txEl>
                                              <p:pRg st="0" end="0"/>
                                            </p:txEl>
                                          </p:spTgt>
                                        </p:tgtEl>
                                      </p:cBhvr>
                                    </p:animEffect>
                                    <p:anim calcmode="lin" valueType="num">
                                      <p:cBhvr>
                                        <p:cTn id="1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xEl>
                                              <p:pRg st="0" end="0"/>
                                            </p:txEl>
                                          </p:spTgt>
                                        </p:tgtEl>
                                      </p:cBhvr>
                                      <p:to x="100000" y="60000"/>
                                    </p:animScale>
                                    <p:animScale>
                                      <p:cBhvr>
                                        <p:cTn id="20" dur="166" decel="50000">
                                          <p:stCondLst>
                                            <p:cond delay="676"/>
                                          </p:stCondLst>
                                        </p:cTn>
                                        <p:tgtEl>
                                          <p:spTgt spid="4">
                                            <p:txEl>
                                              <p:pRg st="0" end="0"/>
                                            </p:txEl>
                                          </p:spTgt>
                                        </p:tgtEl>
                                      </p:cBhvr>
                                      <p:to x="100000" y="100000"/>
                                    </p:animScale>
                                    <p:animScale>
                                      <p:cBhvr>
                                        <p:cTn id="21" dur="26">
                                          <p:stCondLst>
                                            <p:cond delay="1312"/>
                                          </p:stCondLst>
                                        </p:cTn>
                                        <p:tgtEl>
                                          <p:spTgt spid="4">
                                            <p:txEl>
                                              <p:pRg st="0" end="0"/>
                                            </p:txEl>
                                          </p:spTgt>
                                        </p:tgtEl>
                                      </p:cBhvr>
                                      <p:to x="100000" y="80000"/>
                                    </p:animScale>
                                    <p:animScale>
                                      <p:cBhvr>
                                        <p:cTn id="22" dur="166" decel="50000">
                                          <p:stCondLst>
                                            <p:cond delay="1338"/>
                                          </p:stCondLst>
                                        </p:cTn>
                                        <p:tgtEl>
                                          <p:spTgt spid="4">
                                            <p:txEl>
                                              <p:pRg st="0" end="0"/>
                                            </p:txEl>
                                          </p:spTgt>
                                        </p:tgtEl>
                                      </p:cBhvr>
                                      <p:to x="100000" y="100000"/>
                                    </p:animScale>
                                    <p:animScale>
                                      <p:cBhvr>
                                        <p:cTn id="23" dur="26">
                                          <p:stCondLst>
                                            <p:cond delay="1642"/>
                                          </p:stCondLst>
                                        </p:cTn>
                                        <p:tgtEl>
                                          <p:spTgt spid="4">
                                            <p:txEl>
                                              <p:pRg st="0" end="0"/>
                                            </p:txEl>
                                          </p:spTgt>
                                        </p:tgtEl>
                                      </p:cBhvr>
                                      <p:to x="100000" y="90000"/>
                                    </p:animScale>
                                    <p:animScale>
                                      <p:cBhvr>
                                        <p:cTn id="24" dur="166" decel="50000">
                                          <p:stCondLst>
                                            <p:cond delay="1668"/>
                                          </p:stCondLst>
                                        </p:cTn>
                                        <p:tgtEl>
                                          <p:spTgt spid="4">
                                            <p:txEl>
                                              <p:pRg st="0" end="0"/>
                                            </p:txEl>
                                          </p:spTgt>
                                        </p:tgtEl>
                                      </p:cBhvr>
                                      <p:to x="100000" y="100000"/>
                                    </p:animScale>
                                    <p:animScale>
                                      <p:cBhvr>
                                        <p:cTn id="25" dur="26">
                                          <p:stCondLst>
                                            <p:cond delay="1808"/>
                                          </p:stCondLst>
                                        </p:cTn>
                                        <p:tgtEl>
                                          <p:spTgt spid="4">
                                            <p:txEl>
                                              <p:pRg st="0" end="0"/>
                                            </p:txEl>
                                          </p:spTgt>
                                        </p:tgtEl>
                                      </p:cBhvr>
                                      <p:to x="100000" y="95000"/>
                                    </p:animScale>
                                    <p:animScale>
                                      <p:cBhvr>
                                        <p:cTn id="26" dur="166" decel="50000">
                                          <p:stCondLst>
                                            <p:cond delay="1834"/>
                                          </p:stCondLst>
                                        </p:cTn>
                                        <p:tgtEl>
                                          <p:spTgt spid="4">
                                            <p:txEl>
                                              <p:pRg st="0" end="0"/>
                                            </p:txEl>
                                          </p:spTgt>
                                        </p:tgtEl>
                                      </p:cBhvr>
                                      <p:to x="100000" y="100000"/>
                                    </p:animScale>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par>
                                <p:cTn id="27" presetID="26" presetClass="entr" presetSubtype="0" fill="hold" nodeType="withEffect">
                                  <p:stCondLst>
                                    <p:cond delay="0"/>
                                  </p:stCondLst>
                                  <p:iterate type="wd">
                                    <p:tmPct val="10000"/>
                                  </p:iterate>
                                  <p:childTnLst>
                                    <p:set>
                                      <p:cBhvr>
                                        <p:cTn id="28" dur="1" fill="hold">
                                          <p:stCondLst>
                                            <p:cond delay="0"/>
                                          </p:stCondLst>
                                        </p:cTn>
                                        <p:tgtEl>
                                          <p:spTgt spid="4">
                                            <p:txEl>
                                              <p:pRg st="2" end="2"/>
                                            </p:txEl>
                                          </p:spTgt>
                                        </p:tgtEl>
                                        <p:attrNameLst>
                                          <p:attrName>style.visibility</p:attrName>
                                        </p:attrNameLst>
                                      </p:cBhvr>
                                      <p:to>
                                        <p:strVal val="visible"/>
                                      </p:to>
                                    </p:set>
                                    <p:animEffect transition="in" filter="wipe(down)">
                                      <p:cBhvr>
                                        <p:cTn id="29" dur="580">
                                          <p:stCondLst>
                                            <p:cond delay="0"/>
                                          </p:stCondLst>
                                        </p:cTn>
                                        <p:tgtEl>
                                          <p:spTgt spid="4">
                                            <p:txEl>
                                              <p:pRg st="2" end="2"/>
                                            </p:txEl>
                                          </p:spTgt>
                                        </p:tgtEl>
                                      </p:cBhvr>
                                    </p:animEffect>
                                    <p:anim calcmode="lin" valueType="num">
                                      <p:cBhvr>
                                        <p:cTn id="30"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4">
                                            <p:txEl>
                                              <p:pRg st="2" end="2"/>
                                            </p:txEl>
                                          </p:spTgt>
                                        </p:tgtEl>
                                      </p:cBhvr>
                                      <p:to x="100000" y="60000"/>
                                    </p:animScale>
                                    <p:animScale>
                                      <p:cBhvr>
                                        <p:cTn id="36" dur="166" decel="50000">
                                          <p:stCondLst>
                                            <p:cond delay="676"/>
                                          </p:stCondLst>
                                        </p:cTn>
                                        <p:tgtEl>
                                          <p:spTgt spid="4">
                                            <p:txEl>
                                              <p:pRg st="2" end="2"/>
                                            </p:txEl>
                                          </p:spTgt>
                                        </p:tgtEl>
                                      </p:cBhvr>
                                      <p:to x="100000" y="100000"/>
                                    </p:animScale>
                                    <p:animScale>
                                      <p:cBhvr>
                                        <p:cTn id="37" dur="26">
                                          <p:stCondLst>
                                            <p:cond delay="1312"/>
                                          </p:stCondLst>
                                        </p:cTn>
                                        <p:tgtEl>
                                          <p:spTgt spid="4">
                                            <p:txEl>
                                              <p:pRg st="2" end="2"/>
                                            </p:txEl>
                                          </p:spTgt>
                                        </p:tgtEl>
                                      </p:cBhvr>
                                      <p:to x="100000" y="80000"/>
                                    </p:animScale>
                                    <p:animScale>
                                      <p:cBhvr>
                                        <p:cTn id="38" dur="166" decel="50000">
                                          <p:stCondLst>
                                            <p:cond delay="1338"/>
                                          </p:stCondLst>
                                        </p:cTn>
                                        <p:tgtEl>
                                          <p:spTgt spid="4">
                                            <p:txEl>
                                              <p:pRg st="2" end="2"/>
                                            </p:txEl>
                                          </p:spTgt>
                                        </p:tgtEl>
                                      </p:cBhvr>
                                      <p:to x="100000" y="100000"/>
                                    </p:animScale>
                                    <p:animScale>
                                      <p:cBhvr>
                                        <p:cTn id="39" dur="26">
                                          <p:stCondLst>
                                            <p:cond delay="1642"/>
                                          </p:stCondLst>
                                        </p:cTn>
                                        <p:tgtEl>
                                          <p:spTgt spid="4">
                                            <p:txEl>
                                              <p:pRg st="2" end="2"/>
                                            </p:txEl>
                                          </p:spTgt>
                                        </p:tgtEl>
                                      </p:cBhvr>
                                      <p:to x="100000" y="90000"/>
                                    </p:animScale>
                                    <p:animScale>
                                      <p:cBhvr>
                                        <p:cTn id="40" dur="166" decel="50000">
                                          <p:stCondLst>
                                            <p:cond delay="1668"/>
                                          </p:stCondLst>
                                        </p:cTn>
                                        <p:tgtEl>
                                          <p:spTgt spid="4">
                                            <p:txEl>
                                              <p:pRg st="2" end="2"/>
                                            </p:txEl>
                                          </p:spTgt>
                                        </p:tgtEl>
                                      </p:cBhvr>
                                      <p:to x="100000" y="100000"/>
                                    </p:animScale>
                                    <p:animScale>
                                      <p:cBhvr>
                                        <p:cTn id="41" dur="26">
                                          <p:stCondLst>
                                            <p:cond delay="1808"/>
                                          </p:stCondLst>
                                        </p:cTn>
                                        <p:tgtEl>
                                          <p:spTgt spid="4">
                                            <p:txEl>
                                              <p:pRg st="2" end="2"/>
                                            </p:txEl>
                                          </p:spTgt>
                                        </p:tgtEl>
                                      </p:cBhvr>
                                      <p:to x="100000" y="95000"/>
                                    </p:animScale>
                                    <p:animScale>
                                      <p:cBhvr>
                                        <p:cTn id="42" dur="166" decel="50000">
                                          <p:stCondLst>
                                            <p:cond delay="1834"/>
                                          </p:stCondLst>
                                        </p:cTn>
                                        <p:tgtEl>
                                          <p:spTgt spid="4">
                                            <p:txEl>
                                              <p:pRg st="2" end="2"/>
                                            </p:txEl>
                                          </p:spTgt>
                                        </p:tgtEl>
                                      </p:cBhvr>
                                      <p:to x="100000" y="100000"/>
                                    </p:animScale>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978" y="1226344"/>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r>
              <a:rPr lang="en-US" sz="7000" b="1" dirty="0" smtClean="0">
                <a:solidFill>
                  <a:srgbClr val="FFFF00"/>
                </a:solidFill>
                <a:latin typeface="Algerian" pitchFamily="82" charset="0"/>
              </a:rPr>
              <a:t/>
            </a:r>
            <a:br>
              <a:rPr lang="en-US" sz="7000" b="1" dirty="0" smtClean="0">
                <a:solidFill>
                  <a:srgbClr val="FFFF00"/>
                </a:solidFill>
                <a:latin typeface="Algerian" pitchFamily="82" charset="0"/>
              </a:rPr>
            </a:br>
            <a:r>
              <a:rPr lang="en-US" sz="7000" b="1" dirty="0" smtClean="0">
                <a:solidFill>
                  <a:srgbClr val="FFFF00"/>
                </a:solidFill>
                <a:latin typeface="Algerian" pitchFamily="82" charset="0"/>
              </a:rPr>
              <a:t>the </a:t>
            </a:r>
            <a:r>
              <a:rPr lang="en-US" sz="7000" b="1" dirty="0">
                <a:solidFill>
                  <a:srgbClr val="FFFF00"/>
                </a:solidFill>
                <a:latin typeface="Algerian" pitchFamily="82" charset="0"/>
              </a:rPr>
              <a:t>Smell of Soup</a:t>
            </a:r>
          </a:p>
        </p:txBody>
      </p:sp>
      <p:sp>
        <p:nvSpPr>
          <p:cNvPr id="4" name="مستطيل 3"/>
          <p:cNvSpPr/>
          <p:nvPr/>
        </p:nvSpPr>
        <p:spPr>
          <a:xfrm>
            <a:off x="-22647" y="2556024"/>
            <a:ext cx="12601574" cy="5509200"/>
          </a:xfrm>
          <a:prstGeom prst="rect">
            <a:avLst/>
          </a:prstGeom>
        </p:spPr>
        <p:txBody>
          <a:bodyPr wrap="square">
            <a:spAutoFit/>
          </a:bodyPr>
          <a:lstStyle/>
          <a:p>
            <a:pPr algn="l"/>
            <a:r>
              <a:rPr lang="en-US" sz="4400" dirty="0"/>
              <a:t>Then he took some money from his pocket. He held the coins next to the restaurant owner's ear, and shook them, so that they made a jingling noise</a:t>
            </a:r>
            <a:r>
              <a:rPr lang="en-US" sz="4400" dirty="0" smtClean="0"/>
              <a:t>.</a:t>
            </a:r>
            <a:endParaRPr lang="en-US" sz="4400" dirty="0"/>
          </a:p>
          <a:p>
            <a:pPr algn="l"/>
            <a:r>
              <a:rPr lang="en-US" sz="4400" dirty="0"/>
              <a:t>"What was that?" asked the restaurant owner.</a:t>
            </a:r>
          </a:p>
          <a:p>
            <a:pPr algn="l"/>
            <a:endParaRPr lang="en-US" sz="4400" dirty="0"/>
          </a:p>
          <a:p>
            <a:pPr algn="l"/>
            <a:r>
              <a:rPr lang="en-US" sz="4400" dirty="0"/>
              <a:t>"That was payment for you," answered </a:t>
            </a:r>
            <a:r>
              <a:rPr lang="en-US" sz="4400" dirty="0" err="1"/>
              <a:t>Nasreddin</a:t>
            </a:r>
            <a:r>
              <a:rPr lang="en-US" sz="4400" dirty="0"/>
              <a:t>.</a:t>
            </a:r>
          </a:p>
        </p:txBody>
      </p:sp>
    </p:spTree>
    <p:extLst>
      <p:ext uri="{BB962C8B-B14F-4D97-AF65-F5344CB8AC3E}">
        <p14:creationId xmlns:p14="http://schemas.microsoft.com/office/powerpoint/2010/main" val="35422977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iterate type="wd">
                                    <p:tmPct val="10000"/>
                                  </p:iterate>
                                  <p:childTnLst>
                                    <p:set>
                                      <p:cBhvr>
                                        <p:cTn id="12" dur="1" fill="hold">
                                          <p:stCondLst>
                                            <p:cond delay="0"/>
                                          </p:stCondLst>
                                        </p:cTn>
                                        <p:tgtEl>
                                          <p:spTgt spid="4">
                                            <p:txEl>
                                              <p:pRg st="0" end="0"/>
                                            </p:txEl>
                                          </p:spTgt>
                                        </p:tgtEl>
                                        <p:attrNameLst>
                                          <p:attrName>style.visibility</p:attrName>
                                        </p:attrNameLst>
                                      </p:cBhvr>
                                      <p:to>
                                        <p:strVal val="visible"/>
                                      </p:to>
                                    </p:set>
                                    <p:animEffect transition="in" filter="wipe(down)">
                                      <p:cBhvr>
                                        <p:cTn id="13" dur="580">
                                          <p:stCondLst>
                                            <p:cond delay="0"/>
                                          </p:stCondLst>
                                        </p:cTn>
                                        <p:tgtEl>
                                          <p:spTgt spid="4">
                                            <p:txEl>
                                              <p:pRg st="0" end="0"/>
                                            </p:txEl>
                                          </p:spTgt>
                                        </p:tgtEl>
                                      </p:cBhvr>
                                    </p:animEffect>
                                    <p:anim calcmode="lin" valueType="num">
                                      <p:cBhvr>
                                        <p:cTn id="1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xEl>
                                              <p:pRg st="0" end="0"/>
                                            </p:txEl>
                                          </p:spTgt>
                                        </p:tgtEl>
                                      </p:cBhvr>
                                      <p:to x="100000" y="60000"/>
                                    </p:animScale>
                                    <p:animScale>
                                      <p:cBhvr>
                                        <p:cTn id="20" dur="166" decel="50000">
                                          <p:stCondLst>
                                            <p:cond delay="676"/>
                                          </p:stCondLst>
                                        </p:cTn>
                                        <p:tgtEl>
                                          <p:spTgt spid="4">
                                            <p:txEl>
                                              <p:pRg st="0" end="0"/>
                                            </p:txEl>
                                          </p:spTgt>
                                        </p:tgtEl>
                                      </p:cBhvr>
                                      <p:to x="100000" y="100000"/>
                                    </p:animScale>
                                    <p:animScale>
                                      <p:cBhvr>
                                        <p:cTn id="21" dur="26">
                                          <p:stCondLst>
                                            <p:cond delay="1312"/>
                                          </p:stCondLst>
                                        </p:cTn>
                                        <p:tgtEl>
                                          <p:spTgt spid="4">
                                            <p:txEl>
                                              <p:pRg st="0" end="0"/>
                                            </p:txEl>
                                          </p:spTgt>
                                        </p:tgtEl>
                                      </p:cBhvr>
                                      <p:to x="100000" y="80000"/>
                                    </p:animScale>
                                    <p:animScale>
                                      <p:cBhvr>
                                        <p:cTn id="22" dur="166" decel="50000">
                                          <p:stCondLst>
                                            <p:cond delay="1338"/>
                                          </p:stCondLst>
                                        </p:cTn>
                                        <p:tgtEl>
                                          <p:spTgt spid="4">
                                            <p:txEl>
                                              <p:pRg st="0" end="0"/>
                                            </p:txEl>
                                          </p:spTgt>
                                        </p:tgtEl>
                                      </p:cBhvr>
                                      <p:to x="100000" y="100000"/>
                                    </p:animScale>
                                    <p:animScale>
                                      <p:cBhvr>
                                        <p:cTn id="23" dur="26">
                                          <p:stCondLst>
                                            <p:cond delay="1642"/>
                                          </p:stCondLst>
                                        </p:cTn>
                                        <p:tgtEl>
                                          <p:spTgt spid="4">
                                            <p:txEl>
                                              <p:pRg st="0" end="0"/>
                                            </p:txEl>
                                          </p:spTgt>
                                        </p:tgtEl>
                                      </p:cBhvr>
                                      <p:to x="100000" y="90000"/>
                                    </p:animScale>
                                    <p:animScale>
                                      <p:cBhvr>
                                        <p:cTn id="24" dur="166" decel="50000">
                                          <p:stCondLst>
                                            <p:cond delay="1668"/>
                                          </p:stCondLst>
                                        </p:cTn>
                                        <p:tgtEl>
                                          <p:spTgt spid="4">
                                            <p:txEl>
                                              <p:pRg st="0" end="0"/>
                                            </p:txEl>
                                          </p:spTgt>
                                        </p:tgtEl>
                                      </p:cBhvr>
                                      <p:to x="100000" y="100000"/>
                                    </p:animScale>
                                    <p:animScale>
                                      <p:cBhvr>
                                        <p:cTn id="25" dur="26">
                                          <p:stCondLst>
                                            <p:cond delay="1808"/>
                                          </p:stCondLst>
                                        </p:cTn>
                                        <p:tgtEl>
                                          <p:spTgt spid="4">
                                            <p:txEl>
                                              <p:pRg st="0" end="0"/>
                                            </p:txEl>
                                          </p:spTgt>
                                        </p:tgtEl>
                                      </p:cBhvr>
                                      <p:to x="100000" y="95000"/>
                                    </p:animScale>
                                    <p:animScale>
                                      <p:cBhvr>
                                        <p:cTn id="26" dur="166" decel="50000">
                                          <p:stCondLst>
                                            <p:cond delay="1834"/>
                                          </p:stCondLst>
                                        </p:cTn>
                                        <p:tgtEl>
                                          <p:spTgt spid="4">
                                            <p:txEl>
                                              <p:pRg st="0" end="0"/>
                                            </p:txEl>
                                          </p:spTgt>
                                        </p:tgtEl>
                                      </p:cBhvr>
                                      <p:to x="100000" y="100000"/>
                                    </p:animScale>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par>
                                <p:cTn id="27" presetID="26" presetClass="entr" presetSubtype="0" fill="hold" nodeType="withEffect">
                                  <p:stCondLst>
                                    <p:cond delay="0"/>
                                  </p:stCondLst>
                                  <p:iterate type="wd">
                                    <p:tmPct val="10000"/>
                                  </p:iterate>
                                  <p:childTnLst>
                                    <p:set>
                                      <p:cBhvr>
                                        <p:cTn id="28" dur="1" fill="hold">
                                          <p:stCondLst>
                                            <p:cond delay="0"/>
                                          </p:stCondLst>
                                        </p:cTn>
                                        <p:tgtEl>
                                          <p:spTgt spid="4">
                                            <p:txEl>
                                              <p:pRg st="1" end="1"/>
                                            </p:txEl>
                                          </p:spTgt>
                                        </p:tgtEl>
                                        <p:attrNameLst>
                                          <p:attrName>style.visibility</p:attrName>
                                        </p:attrNameLst>
                                      </p:cBhvr>
                                      <p:to>
                                        <p:strVal val="visible"/>
                                      </p:to>
                                    </p:set>
                                    <p:animEffect transition="in" filter="wipe(down)">
                                      <p:cBhvr>
                                        <p:cTn id="29" dur="580">
                                          <p:stCondLst>
                                            <p:cond delay="0"/>
                                          </p:stCondLst>
                                        </p:cTn>
                                        <p:tgtEl>
                                          <p:spTgt spid="4">
                                            <p:txEl>
                                              <p:pRg st="1" end="1"/>
                                            </p:txEl>
                                          </p:spTgt>
                                        </p:tgtEl>
                                      </p:cBhvr>
                                    </p:animEffect>
                                    <p:anim calcmode="lin" valueType="num">
                                      <p:cBhvr>
                                        <p:cTn id="30"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4">
                                            <p:txEl>
                                              <p:pRg st="1" end="1"/>
                                            </p:txEl>
                                          </p:spTgt>
                                        </p:tgtEl>
                                      </p:cBhvr>
                                      <p:to x="100000" y="60000"/>
                                    </p:animScale>
                                    <p:animScale>
                                      <p:cBhvr>
                                        <p:cTn id="36" dur="166" decel="50000">
                                          <p:stCondLst>
                                            <p:cond delay="676"/>
                                          </p:stCondLst>
                                        </p:cTn>
                                        <p:tgtEl>
                                          <p:spTgt spid="4">
                                            <p:txEl>
                                              <p:pRg st="1" end="1"/>
                                            </p:txEl>
                                          </p:spTgt>
                                        </p:tgtEl>
                                      </p:cBhvr>
                                      <p:to x="100000" y="100000"/>
                                    </p:animScale>
                                    <p:animScale>
                                      <p:cBhvr>
                                        <p:cTn id="37" dur="26">
                                          <p:stCondLst>
                                            <p:cond delay="1312"/>
                                          </p:stCondLst>
                                        </p:cTn>
                                        <p:tgtEl>
                                          <p:spTgt spid="4">
                                            <p:txEl>
                                              <p:pRg st="1" end="1"/>
                                            </p:txEl>
                                          </p:spTgt>
                                        </p:tgtEl>
                                      </p:cBhvr>
                                      <p:to x="100000" y="80000"/>
                                    </p:animScale>
                                    <p:animScale>
                                      <p:cBhvr>
                                        <p:cTn id="38" dur="166" decel="50000">
                                          <p:stCondLst>
                                            <p:cond delay="1338"/>
                                          </p:stCondLst>
                                        </p:cTn>
                                        <p:tgtEl>
                                          <p:spTgt spid="4">
                                            <p:txEl>
                                              <p:pRg st="1" end="1"/>
                                            </p:txEl>
                                          </p:spTgt>
                                        </p:tgtEl>
                                      </p:cBhvr>
                                      <p:to x="100000" y="100000"/>
                                    </p:animScale>
                                    <p:animScale>
                                      <p:cBhvr>
                                        <p:cTn id="39" dur="26">
                                          <p:stCondLst>
                                            <p:cond delay="1642"/>
                                          </p:stCondLst>
                                        </p:cTn>
                                        <p:tgtEl>
                                          <p:spTgt spid="4">
                                            <p:txEl>
                                              <p:pRg st="1" end="1"/>
                                            </p:txEl>
                                          </p:spTgt>
                                        </p:tgtEl>
                                      </p:cBhvr>
                                      <p:to x="100000" y="90000"/>
                                    </p:animScale>
                                    <p:animScale>
                                      <p:cBhvr>
                                        <p:cTn id="40" dur="166" decel="50000">
                                          <p:stCondLst>
                                            <p:cond delay="1668"/>
                                          </p:stCondLst>
                                        </p:cTn>
                                        <p:tgtEl>
                                          <p:spTgt spid="4">
                                            <p:txEl>
                                              <p:pRg st="1" end="1"/>
                                            </p:txEl>
                                          </p:spTgt>
                                        </p:tgtEl>
                                      </p:cBhvr>
                                      <p:to x="100000" y="100000"/>
                                    </p:animScale>
                                    <p:animScale>
                                      <p:cBhvr>
                                        <p:cTn id="41" dur="26">
                                          <p:stCondLst>
                                            <p:cond delay="1808"/>
                                          </p:stCondLst>
                                        </p:cTn>
                                        <p:tgtEl>
                                          <p:spTgt spid="4">
                                            <p:txEl>
                                              <p:pRg st="1" end="1"/>
                                            </p:txEl>
                                          </p:spTgt>
                                        </p:tgtEl>
                                      </p:cBhvr>
                                      <p:to x="100000" y="95000"/>
                                    </p:animScale>
                                    <p:animScale>
                                      <p:cBhvr>
                                        <p:cTn id="42" dur="166" decel="50000">
                                          <p:stCondLst>
                                            <p:cond delay="1834"/>
                                          </p:stCondLst>
                                        </p:cTn>
                                        <p:tgtEl>
                                          <p:spTgt spid="4">
                                            <p:txEl>
                                              <p:pRg st="1" end="1"/>
                                            </p:txEl>
                                          </p:spTgt>
                                        </p:tgtEl>
                                      </p:cBhvr>
                                      <p:to x="100000" y="100000"/>
                                    </p:animScale>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par>
                                <p:cTn id="43" presetID="26" presetClass="entr" presetSubtype="0" fill="hold" nodeType="withEffect">
                                  <p:stCondLst>
                                    <p:cond delay="0"/>
                                  </p:stCondLst>
                                  <p:iterate type="wd">
                                    <p:tmPct val="10000"/>
                                  </p:iterate>
                                  <p:childTnLst>
                                    <p:set>
                                      <p:cBhvr>
                                        <p:cTn id="44" dur="1" fill="hold">
                                          <p:stCondLst>
                                            <p:cond delay="0"/>
                                          </p:stCondLst>
                                        </p:cTn>
                                        <p:tgtEl>
                                          <p:spTgt spid="4">
                                            <p:txEl>
                                              <p:pRg st="3" end="3"/>
                                            </p:txEl>
                                          </p:spTgt>
                                        </p:tgtEl>
                                        <p:attrNameLst>
                                          <p:attrName>style.visibility</p:attrName>
                                        </p:attrNameLst>
                                      </p:cBhvr>
                                      <p:to>
                                        <p:strVal val="visible"/>
                                      </p:to>
                                    </p:set>
                                    <p:animEffect transition="in" filter="wipe(down)">
                                      <p:cBhvr>
                                        <p:cTn id="45" dur="580">
                                          <p:stCondLst>
                                            <p:cond delay="0"/>
                                          </p:stCondLst>
                                        </p:cTn>
                                        <p:tgtEl>
                                          <p:spTgt spid="4">
                                            <p:txEl>
                                              <p:pRg st="3" end="3"/>
                                            </p:txEl>
                                          </p:spTgt>
                                        </p:tgtEl>
                                      </p:cBhvr>
                                    </p:animEffect>
                                    <p:anim calcmode="lin" valueType="num">
                                      <p:cBhvr>
                                        <p:cTn id="46"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51" dur="26">
                                          <p:stCondLst>
                                            <p:cond delay="650"/>
                                          </p:stCondLst>
                                        </p:cTn>
                                        <p:tgtEl>
                                          <p:spTgt spid="4">
                                            <p:txEl>
                                              <p:pRg st="3" end="3"/>
                                            </p:txEl>
                                          </p:spTgt>
                                        </p:tgtEl>
                                      </p:cBhvr>
                                      <p:to x="100000" y="60000"/>
                                    </p:animScale>
                                    <p:animScale>
                                      <p:cBhvr>
                                        <p:cTn id="52" dur="166" decel="50000">
                                          <p:stCondLst>
                                            <p:cond delay="676"/>
                                          </p:stCondLst>
                                        </p:cTn>
                                        <p:tgtEl>
                                          <p:spTgt spid="4">
                                            <p:txEl>
                                              <p:pRg st="3" end="3"/>
                                            </p:txEl>
                                          </p:spTgt>
                                        </p:tgtEl>
                                      </p:cBhvr>
                                      <p:to x="100000" y="100000"/>
                                    </p:animScale>
                                    <p:animScale>
                                      <p:cBhvr>
                                        <p:cTn id="53" dur="26">
                                          <p:stCondLst>
                                            <p:cond delay="1312"/>
                                          </p:stCondLst>
                                        </p:cTn>
                                        <p:tgtEl>
                                          <p:spTgt spid="4">
                                            <p:txEl>
                                              <p:pRg st="3" end="3"/>
                                            </p:txEl>
                                          </p:spTgt>
                                        </p:tgtEl>
                                      </p:cBhvr>
                                      <p:to x="100000" y="80000"/>
                                    </p:animScale>
                                    <p:animScale>
                                      <p:cBhvr>
                                        <p:cTn id="54" dur="166" decel="50000">
                                          <p:stCondLst>
                                            <p:cond delay="1338"/>
                                          </p:stCondLst>
                                        </p:cTn>
                                        <p:tgtEl>
                                          <p:spTgt spid="4">
                                            <p:txEl>
                                              <p:pRg st="3" end="3"/>
                                            </p:txEl>
                                          </p:spTgt>
                                        </p:tgtEl>
                                      </p:cBhvr>
                                      <p:to x="100000" y="100000"/>
                                    </p:animScale>
                                    <p:animScale>
                                      <p:cBhvr>
                                        <p:cTn id="55" dur="26">
                                          <p:stCondLst>
                                            <p:cond delay="1642"/>
                                          </p:stCondLst>
                                        </p:cTn>
                                        <p:tgtEl>
                                          <p:spTgt spid="4">
                                            <p:txEl>
                                              <p:pRg st="3" end="3"/>
                                            </p:txEl>
                                          </p:spTgt>
                                        </p:tgtEl>
                                      </p:cBhvr>
                                      <p:to x="100000" y="90000"/>
                                    </p:animScale>
                                    <p:animScale>
                                      <p:cBhvr>
                                        <p:cTn id="56" dur="166" decel="50000">
                                          <p:stCondLst>
                                            <p:cond delay="1668"/>
                                          </p:stCondLst>
                                        </p:cTn>
                                        <p:tgtEl>
                                          <p:spTgt spid="4">
                                            <p:txEl>
                                              <p:pRg st="3" end="3"/>
                                            </p:txEl>
                                          </p:spTgt>
                                        </p:tgtEl>
                                      </p:cBhvr>
                                      <p:to x="100000" y="100000"/>
                                    </p:animScale>
                                    <p:animScale>
                                      <p:cBhvr>
                                        <p:cTn id="57" dur="26">
                                          <p:stCondLst>
                                            <p:cond delay="1808"/>
                                          </p:stCondLst>
                                        </p:cTn>
                                        <p:tgtEl>
                                          <p:spTgt spid="4">
                                            <p:txEl>
                                              <p:pRg st="3" end="3"/>
                                            </p:txEl>
                                          </p:spTgt>
                                        </p:tgtEl>
                                      </p:cBhvr>
                                      <p:to x="100000" y="95000"/>
                                    </p:animScale>
                                    <p:animScale>
                                      <p:cBhvr>
                                        <p:cTn id="58" dur="166" decel="50000">
                                          <p:stCondLst>
                                            <p:cond delay="1834"/>
                                          </p:stCondLst>
                                        </p:cTn>
                                        <p:tgtEl>
                                          <p:spTgt spid="4">
                                            <p:txEl>
                                              <p:pRg st="3" end="3"/>
                                            </p:txEl>
                                          </p:spTgt>
                                        </p:tgtEl>
                                      </p:cBhvr>
                                      <p:to x="100000" y="100000"/>
                                    </p:animScale>
                                  </p:childTnLst>
                                  <p:subTnLst>
                                    <p:audio>
                                      <p:cMediaNode>
                                        <p:cTn display="0" masterRel="sameClick">
                                          <p:stCondLst>
                                            <p:cond evt="begin" delay="0">
                                              <p:tn val="43"/>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978" y="1226344"/>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r>
              <a:rPr lang="en-US" sz="7000" b="1" dirty="0" smtClean="0">
                <a:solidFill>
                  <a:srgbClr val="FFFF00"/>
                </a:solidFill>
                <a:latin typeface="Algerian" pitchFamily="82" charset="0"/>
              </a:rPr>
              <a:t/>
            </a:r>
            <a:br>
              <a:rPr lang="en-US" sz="7000" b="1" dirty="0" smtClean="0">
                <a:solidFill>
                  <a:srgbClr val="FFFF00"/>
                </a:solidFill>
                <a:latin typeface="Algerian" pitchFamily="82" charset="0"/>
              </a:rPr>
            </a:br>
            <a:r>
              <a:rPr lang="en-US" sz="7000" b="1" dirty="0" smtClean="0">
                <a:solidFill>
                  <a:srgbClr val="FFFF00"/>
                </a:solidFill>
                <a:latin typeface="Algerian" pitchFamily="82" charset="0"/>
              </a:rPr>
              <a:t>the </a:t>
            </a:r>
            <a:r>
              <a:rPr lang="en-US" sz="7000" b="1" dirty="0">
                <a:solidFill>
                  <a:srgbClr val="FFFF00"/>
                </a:solidFill>
                <a:latin typeface="Algerian" pitchFamily="82" charset="0"/>
              </a:rPr>
              <a:t>Smell of Soup</a:t>
            </a:r>
          </a:p>
        </p:txBody>
      </p:sp>
      <p:sp>
        <p:nvSpPr>
          <p:cNvPr id="4" name="مستطيل 3"/>
          <p:cNvSpPr/>
          <p:nvPr/>
        </p:nvSpPr>
        <p:spPr>
          <a:xfrm>
            <a:off x="-22647" y="3448308"/>
            <a:ext cx="12601574" cy="4154984"/>
          </a:xfrm>
          <a:prstGeom prst="rect">
            <a:avLst/>
          </a:prstGeom>
        </p:spPr>
        <p:txBody>
          <a:bodyPr wrap="square">
            <a:spAutoFit/>
          </a:bodyPr>
          <a:lstStyle/>
          <a:p>
            <a:pPr algn="l"/>
            <a:r>
              <a:rPr lang="en-US" sz="4400" dirty="0"/>
              <a:t>"What do you mean? That was just the sound of coins!" protested the restaurant owner.</a:t>
            </a:r>
          </a:p>
          <a:p>
            <a:pPr algn="l"/>
            <a:endParaRPr lang="en-US" sz="4400" dirty="0"/>
          </a:p>
          <a:p>
            <a:pPr algn="l"/>
            <a:r>
              <a:rPr lang="en-US" sz="4400" dirty="0"/>
              <a:t>"The sound of the coins is payment for the smell of the soup," answered </a:t>
            </a:r>
            <a:r>
              <a:rPr lang="en-US" sz="4400" dirty="0" err="1"/>
              <a:t>Nasreddin</a:t>
            </a:r>
            <a:r>
              <a:rPr lang="en-US" sz="4400" dirty="0"/>
              <a:t>. "Now go back to your restaurant."</a:t>
            </a:r>
          </a:p>
        </p:txBody>
      </p:sp>
    </p:spTree>
    <p:extLst>
      <p:ext uri="{BB962C8B-B14F-4D97-AF65-F5344CB8AC3E}">
        <p14:creationId xmlns:p14="http://schemas.microsoft.com/office/powerpoint/2010/main" val="17636015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iterate type="wd">
                                    <p:tmPct val="10000"/>
                                  </p:iterate>
                                  <p:childTnLst>
                                    <p:set>
                                      <p:cBhvr>
                                        <p:cTn id="12" dur="1" fill="hold">
                                          <p:stCondLst>
                                            <p:cond delay="0"/>
                                          </p:stCondLst>
                                        </p:cTn>
                                        <p:tgtEl>
                                          <p:spTgt spid="4">
                                            <p:txEl>
                                              <p:pRg st="0" end="0"/>
                                            </p:txEl>
                                          </p:spTgt>
                                        </p:tgtEl>
                                        <p:attrNameLst>
                                          <p:attrName>style.visibility</p:attrName>
                                        </p:attrNameLst>
                                      </p:cBhvr>
                                      <p:to>
                                        <p:strVal val="visible"/>
                                      </p:to>
                                    </p:set>
                                    <p:animEffect transition="in" filter="wipe(down)">
                                      <p:cBhvr>
                                        <p:cTn id="13" dur="580">
                                          <p:stCondLst>
                                            <p:cond delay="0"/>
                                          </p:stCondLst>
                                        </p:cTn>
                                        <p:tgtEl>
                                          <p:spTgt spid="4">
                                            <p:txEl>
                                              <p:pRg st="0" end="0"/>
                                            </p:txEl>
                                          </p:spTgt>
                                        </p:tgtEl>
                                      </p:cBhvr>
                                    </p:animEffect>
                                    <p:anim calcmode="lin" valueType="num">
                                      <p:cBhvr>
                                        <p:cTn id="1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xEl>
                                              <p:pRg st="0" end="0"/>
                                            </p:txEl>
                                          </p:spTgt>
                                        </p:tgtEl>
                                      </p:cBhvr>
                                      <p:to x="100000" y="60000"/>
                                    </p:animScale>
                                    <p:animScale>
                                      <p:cBhvr>
                                        <p:cTn id="20" dur="166" decel="50000">
                                          <p:stCondLst>
                                            <p:cond delay="676"/>
                                          </p:stCondLst>
                                        </p:cTn>
                                        <p:tgtEl>
                                          <p:spTgt spid="4">
                                            <p:txEl>
                                              <p:pRg st="0" end="0"/>
                                            </p:txEl>
                                          </p:spTgt>
                                        </p:tgtEl>
                                      </p:cBhvr>
                                      <p:to x="100000" y="100000"/>
                                    </p:animScale>
                                    <p:animScale>
                                      <p:cBhvr>
                                        <p:cTn id="21" dur="26">
                                          <p:stCondLst>
                                            <p:cond delay="1312"/>
                                          </p:stCondLst>
                                        </p:cTn>
                                        <p:tgtEl>
                                          <p:spTgt spid="4">
                                            <p:txEl>
                                              <p:pRg st="0" end="0"/>
                                            </p:txEl>
                                          </p:spTgt>
                                        </p:tgtEl>
                                      </p:cBhvr>
                                      <p:to x="100000" y="80000"/>
                                    </p:animScale>
                                    <p:animScale>
                                      <p:cBhvr>
                                        <p:cTn id="22" dur="166" decel="50000">
                                          <p:stCondLst>
                                            <p:cond delay="1338"/>
                                          </p:stCondLst>
                                        </p:cTn>
                                        <p:tgtEl>
                                          <p:spTgt spid="4">
                                            <p:txEl>
                                              <p:pRg st="0" end="0"/>
                                            </p:txEl>
                                          </p:spTgt>
                                        </p:tgtEl>
                                      </p:cBhvr>
                                      <p:to x="100000" y="100000"/>
                                    </p:animScale>
                                    <p:animScale>
                                      <p:cBhvr>
                                        <p:cTn id="23" dur="26">
                                          <p:stCondLst>
                                            <p:cond delay="1642"/>
                                          </p:stCondLst>
                                        </p:cTn>
                                        <p:tgtEl>
                                          <p:spTgt spid="4">
                                            <p:txEl>
                                              <p:pRg st="0" end="0"/>
                                            </p:txEl>
                                          </p:spTgt>
                                        </p:tgtEl>
                                      </p:cBhvr>
                                      <p:to x="100000" y="90000"/>
                                    </p:animScale>
                                    <p:animScale>
                                      <p:cBhvr>
                                        <p:cTn id="24" dur="166" decel="50000">
                                          <p:stCondLst>
                                            <p:cond delay="1668"/>
                                          </p:stCondLst>
                                        </p:cTn>
                                        <p:tgtEl>
                                          <p:spTgt spid="4">
                                            <p:txEl>
                                              <p:pRg st="0" end="0"/>
                                            </p:txEl>
                                          </p:spTgt>
                                        </p:tgtEl>
                                      </p:cBhvr>
                                      <p:to x="100000" y="100000"/>
                                    </p:animScale>
                                    <p:animScale>
                                      <p:cBhvr>
                                        <p:cTn id="25" dur="26">
                                          <p:stCondLst>
                                            <p:cond delay="1808"/>
                                          </p:stCondLst>
                                        </p:cTn>
                                        <p:tgtEl>
                                          <p:spTgt spid="4">
                                            <p:txEl>
                                              <p:pRg st="0" end="0"/>
                                            </p:txEl>
                                          </p:spTgt>
                                        </p:tgtEl>
                                      </p:cBhvr>
                                      <p:to x="100000" y="95000"/>
                                    </p:animScale>
                                    <p:animScale>
                                      <p:cBhvr>
                                        <p:cTn id="26" dur="166" decel="50000">
                                          <p:stCondLst>
                                            <p:cond delay="1834"/>
                                          </p:stCondLst>
                                        </p:cTn>
                                        <p:tgtEl>
                                          <p:spTgt spid="4">
                                            <p:txEl>
                                              <p:pRg st="0" end="0"/>
                                            </p:txEl>
                                          </p:spTgt>
                                        </p:tgtEl>
                                      </p:cBhvr>
                                      <p:to x="100000" y="100000"/>
                                    </p:animScale>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par>
                                <p:cTn id="27" presetID="26" presetClass="entr" presetSubtype="0" fill="hold" nodeType="withEffect">
                                  <p:stCondLst>
                                    <p:cond delay="0"/>
                                  </p:stCondLst>
                                  <p:iterate type="wd">
                                    <p:tmPct val="10000"/>
                                  </p:iterate>
                                  <p:childTnLst>
                                    <p:set>
                                      <p:cBhvr>
                                        <p:cTn id="28" dur="1" fill="hold">
                                          <p:stCondLst>
                                            <p:cond delay="0"/>
                                          </p:stCondLst>
                                        </p:cTn>
                                        <p:tgtEl>
                                          <p:spTgt spid="4">
                                            <p:txEl>
                                              <p:pRg st="2" end="2"/>
                                            </p:txEl>
                                          </p:spTgt>
                                        </p:tgtEl>
                                        <p:attrNameLst>
                                          <p:attrName>style.visibility</p:attrName>
                                        </p:attrNameLst>
                                      </p:cBhvr>
                                      <p:to>
                                        <p:strVal val="visible"/>
                                      </p:to>
                                    </p:set>
                                    <p:animEffect transition="in" filter="wipe(down)">
                                      <p:cBhvr>
                                        <p:cTn id="29" dur="580">
                                          <p:stCondLst>
                                            <p:cond delay="0"/>
                                          </p:stCondLst>
                                        </p:cTn>
                                        <p:tgtEl>
                                          <p:spTgt spid="4">
                                            <p:txEl>
                                              <p:pRg st="2" end="2"/>
                                            </p:txEl>
                                          </p:spTgt>
                                        </p:tgtEl>
                                      </p:cBhvr>
                                    </p:animEffect>
                                    <p:anim calcmode="lin" valueType="num">
                                      <p:cBhvr>
                                        <p:cTn id="30"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4">
                                            <p:txEl>
                                              <p:pRg st="2" end="2"/>
                                            </p:txEl>
                                          </p:spTgt>
                                        </p:tgtEl>
                                      </p:cBhvr>
                                      <p:to x="100000" y="60000"/>
                                    </p:animScale>
                                    <p:animScale>
                                      <p:cBhvr>
                                        <p:cTn id="36" dur="166" decel="50000">
                                          <p:stCondLst>
                                            <p:cond delay="676"/>
                                          </p:stCondLst>
                                        </p:cTn>
                                        <p:tgtEl>
                                          <p:spTgt spid="4">
                                            <p:txEl>
                                              <p:pRg st="2" end="2"/>
                                            </p:txEl>
                                          </p:spTgt>
                                        </p:tgtEl>
                                      </p:cBhvr>
                                      <p:to x="100000" y="100000"/>
                                    </p:animScale>
                                    <p:animScale>
                                      <p:cBhvr>
                                        <p:cTn id="37" dur="26">
                                          <p:stCondLst>
                                            <p:cond delay="1312"/>
                                          </p:stCondLst>
                                        </p:cTn>
                                        <p:tgtEl>
                                          <p:spTgt spid="4">
                                            <p:txEl>
                                              <p:pRg st="2" end="2"/>
                                            </p:txEl>
                                          </p:spTgt>
                                        </p:tgtEl>
                                      </p:cBhvr>
                                      <p:to x="100000" y="80000"/>
                                    </p:animScale>
                                    <p:animScale>
                                      <p:cBhvr>
                                        <p:cTn id="38" dur="166" decel="50000">
                                          <p:stCondLst>
                                            <p:cond delay="1338"/>
                                          </p:stCondLst>
                                        </p:cTn>
                                        <p:tgtEl>
                                          <p:spTgt spid="4">
                                            <p:txEl>
                                              <p:pRg st="2" end="2"/>
                                            </p:txEl>
                                          </p:spTgt>
                                        </p:tgtEl>
                                      </p:cBhvr>
                                      <p:to x="100000" y="100000"/>
                                    </p:animScale>
                                    <p:animScale>
                                      <p:cBhvr>
                                        <p:cTn id="39" dur="26">
                                          <p:stCondLst>
                                            <p:cond delay="1642"/>
                                          </p:stCondLst>
                                        </p:cTn>
                                        <p:tgtEl>
                                          <p:spTgt spid="4">
                                            <p:txEl>
                                              <p:pRg st="2" end="2"/>
                                            </p:txEl>
                                          </p:spTgt>
                                        </p:tgtEl>
                                      </p:cBhvr>
                                      <p:to x="100000" y="90000"/>
                                    </p:animScale>
                                    <p:animScale>
                                      <p:cBhvr>
                                        <p:cTn id="40" dur="166" decel="50000">
                                          <p:stCondLst>
                                            <p:cond delay="1668"/>
                                          </p:stCondLst>
                                        </p:cTn>
                                        <p:tgtEl>
                                          <p:spTgt spid="4">
                                            <p:txEl>
                                              <p:pRg st="2" end="2"/>
                                            </p:txEl>
                                          </p:spTgt>
                                        </p:tgtEl>
                                      </p:cBhvr>
                                      <p:to x="100000" y="100000"/>
                                    </p:animScale>
                                    <p:animScale>
                                      <p:cBhvr>
                                        <p:cTn id="41" dur="26">
                                          <p:stCondLst>
                                            <p:cond delay="1808"/>
                                          </p:stCondLst>
                                        </p:cTn>
                                        <p:tgtEl>
                                          <p:spTgt spid="4">
                                            <p:txEl>
                                              <p:pRg st="2" end="2"/>
                                            </p:txEl>
                                          </p:spTgt>
                                        </p:tgtEl>
                                      </p:cBhvr>
                                      <p:to x="100000" y="95000"/>
                                    </p:animScale>
                                    <p:animScale>
                                      <p:cBhvr>
                                        <p:cTn id="42" dur="166" decel="50000">
                                          <p:stCondLst>
                                            <p:cond delay="1834"/>
                                          </p:stCondLst>
                                        </p:cTn>
                                        <p:tgtEl>
                                          <p:spTgt spid="4">
                                            <p:txEl>
                                              <p:pRg st="2" end="2"/>
                                            </p:txEl>
                                          </p:spTgt>
                                        </p:tgtEl>
                                      </p:cBhvr>
                                      <p:to x="100000" y="100000"/>
                                    </p:animScale>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6679" y="1026067"/>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br>
              <a:rPr lang="en-US" sz="7000" b="1" dirty="0">
                <a:solidFill>
                  <a:srgbClr val="FFFF00"/>
                </a:solidFill>
                <a:latin typeface="Algerian" pitchFamily="82" charset="0"/>
              </a:rPr>
            </a:br>
            <a:r>
              <a:rPr lang="en-US" sz="7000" b="1" dirty="0">
                <a:solidFill>
                  <a:srgbClr val="FFFF00"/>
                </a:solidFill>
                <a:latin typeface="Algerian" pitchFamily="82" charset="0"/>
              </a:rPr>
              <a:t>the Smell of Soup</a:t>
            </a:r>
          </a:p>
        </p:txBody>
      </p:sp>
      <p:sp>
        <p:nvSpPr>
          <p:cNvPr id="6" name="مستطيل 5"/>
          <p:cNvSpPr/>
          <p:nvPr/>
        </p:nvSpPr>
        <p:spPr>
          <a:xfrm>
            <a:off x="180107" y="2210206"/>
            <a:ext cx="12421468" cy="5909310"/>
          </a:xfrm>
          <a:prstGeom prst="rect">
            <a:avLst/>
          </a:prstGeom>
        </p:spPr>
        <p:txBody>
          <a:bodyPr wrap="square">
            <a:spAutoFit/>
          </a:bodyPr>
          <a:lstStyle/>
          <a:p>
            <a:pPr algn="l"/>
            <a:r>
              <a:rPr lang="en-US" sz="5400" dirty="0"/>
              <a:t>What food did the poor man have</a:t>
            </a:r>
            <a:r>
              <a:rPr lang="en-US" sz="5400" dirty="0" smtClean="0"/>
              <a:t>?</a:t>
            </a:r>
          </a:p>
          <a:p>
            <a:pPr algn="l"/>
            <a:r>
              <a:rPr lang="en-US" sz="5400" dirty="0" smtClean="0"/>
              <a:t>  Soup</a:t>
            </a:r>
            <a:endParaRPr lang="ar-IQ" sz="5400" dirty="0" smtClean="0"/>
          </a:p>
          <a:p>
            <a:pPr algn="l"/>
            <a:r>
              <a:rPr lang="en-US" sz="5400" dirty="0" smtClean="0"/>
              <a:t>  bread</a:t>
            </a:r>
            <a:endParaRPr lang="en-US" sz="5400" dirty="0"/>
          </a:p>
          <a:p>
            <a:pPr algn="l"/>
            <a:r>
              <a:rPr lang="en-US" sz="5400" dirty="0" smtClean="0"/>
              <a:t>  nothing</a:t>
            </a:r>
            <a:endParaRPr lang="en-US" sz="5400" dirty="0"/>
          </a:p>
          <a:p>
            <a:pPr algn="l"/>
            <a:endParaRPr lang="en-US" sz="5400" dirty="0" smtClean="0"/>
          </a:p>
          <a:p>
            <a:pPr algn="l" rtl="0"/>
            <a:r>
              <a:rPr lang="ar-IQ" sz="5400" dirty="0" smtClean="0"/>
              <a:t>   </a:t>
            </a:r>
            <a:r>
              <a:rPr lang="en-US" sz="5400" dirty="0" smtClean="0"/>
              <a:t> The </a:t>
            </a:r>
            <a:r>
              <a:rPr lang="en-US" sz="5400" dirty="0"/>
              <a:t>poor man </a:t>
            </a:r>
            <a:r>
              <a:rPr lang="en-US" sz="5400" dirty="0" smtClean="0"/>
              <a:t>had </a:t>
            </a:r>
            <a:r>
              <a:rPr lang="en-US" sz="5400" dirty="0" smtClean="0"/>
              <a:t>bread.</a:t>
            </a:r>
          </a:p>
          <a:p>
            <a:pPr algn="l"/>
            <a:r>
              <a:rPr lang="en-US" sz="5400" dirty="0" smtClean="0"/>
              <a:t>.</a:t>
            </a:r>
            <a:endParaRPr lang="ar-IQ" sz="5400" dirty="0"/>
          </a:p>
        </p:txBody>
      </p:sp>
      <p:sp>
        <p:nvSpPr>
          <p:cNvPr id="10" name="مستطيل مستدير الزوايا 9"/>
          <p:cNvSpPr/>
          <p:nvPr/>
        </p:nvSpPr>
        <p:spPr>
          <a:xfrm>
            <a:off x="180107" y="6300440"/>
            <a:ext cx="11737304" cy="1152128"/>
          </a:xfrm>
          <a:prstGeom prst="round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pic>
        <p:nvPicPr>
          <p:cNvPr id="7" name="صورة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6371" y="3832596"/>
            <a:ext cx="814772" cy="818409"/>
          </a:xfrm>
          <a:prstGeom prst="rect">
            <a:avLst/>
          </a:prstGeom>
          <a:noFill/>
          <a:ln w="50800" cmpd="sng">
            <a:solidFill>
              <a:srgbClr val="FF0000"/>
            </a:solidFill>
          </a:ln>
        </p:spPr>
      </p:pic>
    </p:spTree>
    <p:extLst>
      <p:ext uri="{BB962C8B-B14F-4D97-AF65-F5344CB8AC3E}">
        <p14:creationId xmlns:p14="http://schemas.microsoft.com/office/powerpoint/2010/main" val="22888405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circle(in)">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circle(in)">
                                      <p:cBhvr>
                                        <p:cTn id="18" dur="20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circle(in)">
                                      <p:cBhvr>
                                        <p:cTn id="23" dur="2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circle(in)">
                                      <p:cBhvr>
                                        <p:cTn id="28" dur="20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fltVal val="0"/>
                                          </p:val>
                                        </p:tav>
                                        <p:tav tm="100000">
                                          <p:val>
                                            <p:strVal val="#ppt_w"/>
                                          </p:val>
                                        </p:tav>
                                      </p:tavLst>
                                    </p:anim>
                                    <p:anim calcmode="lin" valueType="num">
                                      <p:cBhvr>
                                        <p:cTn id="34" dur="1000" fill="hold"/>
                                        <p:tgtEl>
                                          <p:spTgt spid="7"/>
                                        </p:tgtEl>
                                        <p:attrNameLst>
                                          <p:attrName>ppt_h</p:attrName>
                                        </p:attrNameLst>
                                      </p:cBhvr>
                                      <p:tavLst>
                                        <p:tav tm="0">
                                          <p:val>
                                            <p:fltVal val="0"/>
                                          </p:val>
                                        </p:tav>
                                        <p:tav tm="100000">
                                          <p:val>
                                            <p:strVal val="#ppt_h"/>
                                          </p:val>
                                        </p:tav>
                                      </p:tavLst>
                                    </p:anim>
                                    <p:anim calcmode="lin" valueType="num">
                                      <p:cBhvr>
                                        <p:cTn id="35" dur="1000" fill="hold"/>
                                        <p:tgtEl>
                                          <p:spTgt spid="7"/>
                                        </p:tgtEl>
                                        <p:attrNameLst>
                                          <p:attrName>style.rotation</p:attrName>
                                        </p:attrNameLst>
                                      </p:cBhvr>
                                      <p:tavLst>
                                        <p:tav tm="0">
                                          <p:val>
                                            <p:fltVal val="90"/>
                                          </p:val>
                                        </p:tav>
                                        <p:tav tm="100000">
                                          <p:val>
                                            <p:fltVal val="0"/>
                                          </p:val>
                                        </p:tav>
                                      </p:tavLst>
                                    </p:anim>
                                    <p:animEffect transition="in" filter="fade">
                                      <p:cBhvr>
                                        <p:cTn id="36" dur="1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6">
                                            <p:txEl>
                                              <p:pRg st="5" end="5"/>
                                            </p:txEl>
                                          </p:spTgt>
                                        </p:tgtEl>
                                        <p:attrNameLst>
                                          <p:attrName>style.visibility</p:attrName>
                                        </p:attrNameLst>
                                      </p:cBhvr>
                                      <p:to>
                                        <p:strVal val="visible"/>
                                      </p:to>
                                    </p:set>
                                    <p:animEffect transition="in" filter="circle(in)">
                                      <p:cBhvr>
                                        <p:cTn id="41" dur="2000"/>
                                        <p:tgtEl>
                                          <p:spTgt spid="6">
                                            <p:txEl>
                                              <p:pRg st="5" end="5"/>
                                            </p:txEl>
                                          </p:spTgt>
                                        </p:tgtEl>
                                      </p:cBhvr>
                                    </p:animEffect>
                                  </p:childTnLst>
                                </p:cTn>
                              </p:par>
                            </p:childTnLst>
                          </p:cTn>
                        </p:par>
                        <p:par>
                          <p:cTn id="42" fill="hold">
                            <p:stCondLst>
                              <p:cond delay="2000"/>
                            </p:stCondLst>
                            <p:childTnLst>
                              <p:par>
                                <p:cTn id="43" presetID="21" presetClass="entr" presetSubtype="1" fill="hold" grpId="0"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heel(1)">
                                      <p:cBhvr>
                                        <p:cTn id="4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6679" y="1026067"/>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br>
              <a:rPr lang="en-US" sz="7000" b="1" dirty="0">
                <a:solidFill>
                  <a:srgbClr val="FFFF00"/>
                </a:solidFill>
                <a:latin typeface="Algerian" pitchFamily="82" charset="0"/>
              </a:rPr>
            </a:br>
            <a:r>
              <a:rPr lang="en-US" sz="7000" b="1" dirty="0">
                <a:solidFill>
                  <a:srgbClr val="FFFF00"/>
                </a:solidFill>
                <a:latin typeface="Algerian" pitchFamily="82" charset="0"/>
              </a:rPr>
              <a:t>the Smell of Soup</a:t>
            </a:r>
          </a:p>
        </p:txBody>
      </p:sp>
      <p:sp>
        <p:nvSpPr>
          <p:cNvPr id="6" name="مستطيل 5"/>
          <p:cNvSpPr/>
          <p:nvPr/>
        </p:nvSpPr>
        <p:spPr>
          <a:xfrm>
            <a:off x="180107" y="2210206"/>
            <a:ext cx="12421468" cy="5816977"/>
          </a:xfrm>
          <a:prstGeom prst="rect">
            <a:avLst/>
          </a:prstGeom>
        </p:spPr>
        <p:txBody>
          <a:bodyPr wrap="square">
            <a:spAutoFit/>
          </a:bodyPr>
          <a:lstStyle/>
          <a:p>
            <a:pPr algn="l"/>
            <a:r>
              <a:rPr lang="en-US" sz="4800" dirty="0"/>
              <a:t>Why did he hold the bread over the soup</a:t>
            </a:r>
            <a:r>
              <a:rPr lang="en-US" sz="4800" dirty="0" smtClean="0"/>
              <a:t>?</a:t>
            </a:r>
          </a:p>
          <a:p>
            <a:pPr algn="l"/>
            <a:r>
              <a:rPr lang="en-US" sz="5400" dirty="0"/>
              <a:t>  So the steam from the soup would go into the bread</a:t>
            </a:r>
            <a:r>
              <a:rPr lang="en-US" sz="5400" dirty="0" smtClean="0"/>
              <a:t>.</a:t>
            </a:r>
          </a:p>
          <a:p>
            <a:pPr algn="l"/>
            <a:r>
              <a:rPr lang="en-US" sz="5400" dirty="0" smtClean="0"/>
              <a:t>  </a:t>
            </a:r>
            <a:r>
              <a:rPr lang="en-US" sz="5400" dirty="0"/>
              <a:t>So he could warm his hand.</a:t>
            </a:r>
            <a:r>
              <a:rPr lang="en-US" sz="5400" dirty="0" smtClean="0"/>
              <a:t>  meat  </a:t>
            </a:r>
          </a:p>
          <a:p>
            <a:pPr algn="l"/>
            <a:r>
              <a:rPr lang="en-US" sz="5400" dirty="0" smtClean="0"/>
              <a:t>  </a:t>
            </a:r>
            <a:r>
              <a:rPr lang="en-US" sz="4800" dirty="0"/>
              <a:t>So the restaurant owner would get angry.</a:t>
            </a:r>
            <a:endParaRPr lang="en-US" sz="4800" dirty="0" smtClean="0"/>
          </a:p>
          <a:p>
            <a:pPr algn="l"/>
            <a:r>
              <a:rPr lang="en-US" sz="5400" dirty="0"/>
              <a:t>He wanted his bread to smell and </a:t>
            </a:r>
            <a:r>
              <a:rPr lang="en-US" sz="5400" dirty="0" smtClean="0"/>
              <a:t>taste a </a:t>
            </a:r>
            <a:r>
              <a:rPr lang="en-US" sz="5400" dirty="0"/>
              <a:t>little better</a:t>
            </a:r>
            <a:r>
              <a:rPr lang="en-US" sz="5400" dirty="0" smtClean="0"/>
              <a:t>.</a:t>
            </a:r>
            <a:endParaRPr lang="ar-IQ" sz="5400" dirty="0"/>
          </a:p>
        </p:txBody>
      </p:sp>
      <p:sp>
        <p:nvSpPr>
          <p:cNvPr id="10" name="مستطيل مستدير الزوايا 9"/>
          <p:cNvSpPr/>
          <p:nvPr/>
        </p:nvSpPr>
        <p:spPr>
          <a:xfrm>
            <a:off x="180107" y="6300439"/>
            <a:ext cx="12169352" cy="1726743"/>
          </a:xfrm>
          <a:prstGeom prst="round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pic>
        <p:nvPicPr>
          <p:cNvPr id="7" name="صورة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643" y="3871802"/>
            <a:ext cx="814772" cy="818409"/>
          </a:xfrm>
          <a:prstGeom prst="rect">
            <a:avLst/>
          </a:prstGeom>
          <a:noFill/>
          <a:ln w="50800" cmpd="sng">
            <a:solidFill>
              <a:srgbClr val="FF0000"/>
            </a:solidFill>
          </a:ln>
        </p:spPr>
      </p:pic>
    </p:spTree>
    <p:extLst>
      <p:ext uri="{BB962C8B-B14F-4D97-AF65-F5344CB8AC3E}">
        <p14:creationId xmlns:p14="http://schemas.microsoft.com/office/powerpoint/2010/main" val="32111024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circle(in)">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circle(in)">
                                      <p:cBhvr>
                                        <p:cTn id="18" dur="20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circle(in)">
                                      <p:cBhvr>
                                        <p:cTn id="23" dur="2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circle(in)">
                                      <p:cBhvr>
                                        <p:cTn id="28" dur="20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fltVal val="0"/>
                                          </p:val>
                                        </p:tav>
                                        <p:tav tm="100000">
                                          <p:val>
                                            <p:strVal val="#ppt_w"/>
                                          </p:val>
                                        </p:tav>
                                      </p:tavLst>
                                    </p:anim>
                                    <p:anim calcmode="lin" valueType="num">
                                      <p:cBhvr>
                                        <p:cTn id="34" dur="1000" fill="hold"/>
                                        <p:tgtEl>
                                          <p:spTgt spid="7"/>
                                        </p:tgtEl>
                                        <p:attrNameLst>
                                          <p:attrName>ppt_h</p:attrName>
                                        </p:attrNameLst>
                                      </p:cBhvr>
                                      <p:tavLst>
                                        <p:tav tm="0">
                                          <p:val>
                                            <p:fltVal val="0"/>
                                          </p:val>
                                        </p:tav>
                                        <p:tav tm="100000">
                                          <p:val>
                                            <p:strVal val="#ppt_h"/>
                                          </p:val>
                                        </p:tav>
                                      </p:tavLst>
                                    </p:anim>
                                    <p:anim calcmode="lin" valueType="num">
                                      <p:cBhvr>
                                        <p:cTn id="35" dur="1000" fill="hold"/>
                                        <p:tgtEl>
                                          <p:spTgt spid="7"/>
                                        </p:tgtEl>
                                        <p:attrNameLst>
                                          <p:attrName>style.rotation</p:attrName>
                                        </p:attrNameLst>
                                      </p:cBhvr>
                                      <p:tavLst>
                                        <p:tav tm="0">
                                          <p:val>
                                            <p:fltVal val="90"/>
                                          </p:val>
                                        </p:tav>
                                        <p:tav tm="100000">
                                          <p:val>
                                            <p:fltVal val="0"/>
                                          </p:val>
                                        </p:tav>
                                      </p:tavLst>
                                    </p:anim>
                                    <p:animEffect transition="in" filter="fade">
                                      <p:cBhvr>
                                        <p:cTn id="36" dur="1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6">
                                            <p:txEl>
                                              <p:pRg st="4" end="4"/>
                                            </p:txEl>
                                          </p:spTgt>
                                        </p:tgtEl>
                                        <p:attrNameLst>
                                          <p:attrName>style.visibility</p:attrName>
                                        </p:attrNameLst>
                                      </p:cBhvr>
                                      <p:to>
                                        <p:strVal val="visible"/>
                                      </p:to>
                                    </p:set>
                                    <p:animEffect transition="in" filter="circle(in)">
                                      <p:cBhvr>
                                        <p:cTn id="41" dur="2000"/>
                                        <p:tgtEl>
                                          <p:spTgt spid="6">
                                            <p:txEl>
                                              <p:pRg st="4" end="4"/>
                                            </p:txEl>
                                          </p:spTgt>
                                        </p:tgtEl>
                                      </p:cBhvr>
                                    </p:animEffect>
                                  </p:childTnLst>
                                </p:cTn>
                              </p:par>
                            </p:childTnLst>
                          </p:cTn>
                        </p:par>
                        <p:par>
                          <p:cTn id="42" fill="hold">
                            <p:stCondLst>
                              <p:cond delay="2000"/>
                            </p:stCondLst>
                            <p:childTnLst>
                              <p:par>
                                <p:cTn id="43" presetID="21" presetClass="entr" presetSubtype="1" fill="hold" grpId="0"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heel(1)">
                                      <p:cBhvr>
                                        <p:cTn id="4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6679" y="1026067"/>
            <a:ext cx="11908323" cy="1184139"/>
          </a:xfrm>
        </p:spPr>
        <p:txBody>
          <a:bodyPr>
            <a:normAutofit fontScale="90000"/>
          </a:bodyPr>
          <a:lstStyle/>
          <a:p>
            <a:pPr algn="ctr"/>
            <a:r>
              <a:rPr lang="en-US" sz="7000" b="1" dirty="0" err="1">
                <a:solidFill>
                  <a:srgbClr val="FFFF00"/>
                </a:solidFill>
                <a:latin typeface="Algerian" pitchFamily="82" charset="0"/>
              </a:rPr>
              <a:t>Nasreddin</a:t>
            </a:r>
            <a:r>
              <a:rPr lang="en-US" sz="7000" b="1" dirty="0">
                <a:solidFill>
                  <a:srgbClr val="FFFF00"/>
                </a:solidFill>
                <a:latin typeface="Algerian" pitchFamily="82" charset="0"/>
              </a:rPr>
              <a:t> and </a:t>
            </a:r>
            <a:br>
              <a:rPr lang="en-US" sz="7000" b="1" dirty="0">
                <a:solidFill>
                  <a:srgbClr val="FFFF00"/>
                </a:solidFill>
                <a:latin typeface="Algerian" pitchFamily="82" charset="0"/>
              </a:rPr>
            </a:br>
            <a:r>
              <a:rPr lang="en-US" sz="7000" b="1" dirty="0">
                <a:solidFill>
                  <a:srgbClr val="FFFF00"/>
                </a:solidFill>
                <a:latin typeface="Algerian" pitchFamily="82" charset="0"/>
              </a:rPr>
              <a:t>the Smell of Soup</a:t>
            </a:r>
          </a:p>
        </p:txBody>
      </p:sp>
      <p:sp>
        <p:nvSpPr>
          <p:cNvPr id="6" name="مستطيل 5"/>
          <p:cNvSpPr/>
          <p:nvPr/>
        </p:nvSpPr>
        <p:spPr>
          <a:xfrm>
            <a:off x="180107" y="2210206"/>
            <a:ext cx="12421468" cy="6555641"/>
          </a:xfrm>
          <a:prstGeom prst="rect">
            <a:avLst/>
          </a:prstGeom>
        </p:spPr>
        <p:txBody>
          <a:bodyPr wrap="square">
            <a:spAutoFit/>
          </a:bodyPr>
          <a:lstStyle/>
          <a:p>
            <a:pPr algn="l"/>
            <a:r>
              <a:rPr lang="en-US" sz="5400" dirty="0"/>
              <a:t>Why did the restaurant owner take the poor man to </a:t>
            </a:r>
            <a:r>
              <a:rPr lang="en-US" sz="5400" dirty="0" err="1"/>
              <a:t>Nasreddin</a:t>
            </a:r>
            <a:r>
              <a:rPr lang="en-US" sz="5400" dirty="0" smtClean="0"/>
              <a:t>?</a:t>
            </a:r>
          </a:p>
          <a:p>
            <a:pPr algn="l"/>
            <a:r>
              <a:rPr lang="en-US" sz="5400" dirty="0"/>
              <a:t>Because </a:t>
            </a:r>
            <a:r>
              <a:rPr lang="en-US" sz="5400" dirty="0" err="1"/>
              <a:t>Nasreddin</a:t>
            </a:r>
            <a:r>
              <a:rPr lang="en-US" sz="5400" dirty="0"/>
              <a:t> was a judge</a:t>
            </a:r>
            <a:r>
              <a:rPr lang="en-US" sz="5400" dirty="0" smtClean="0"/>
              <a:t>.</a:t>
            </a:r>
          </a:p>
          <a:p>
            <a:pPr algn="l"/>
            <a:r>
              <a:rPr lang="en-US" sz="4800" dirty="0"/>
              <a:t>So that </a:t>
            </a:r>
            <a:r>
              <a:rPr lang="en-US" sz="4800" dirty="0" err="1"/>
              <a:t>Nasreddin</a:t>
            </a:r>
            <a:r>
              <a:rPr lang="en-US" sz="4800" dirty="0"/>
              <a:t> could pay for the soup.</a:t>
            </a:r>
          </a:p>
          <a:p>
            <a:pPr algn="l"/>
            <a:r>
              <a:rPr lang="en-US" sz="4800" dirty="0"/>
              <a:t>Because </a:t>
            </a:r>
            <a:r>
              <a:rPr lang="en-US" sz="4800" dirty="0" err="1"/>
              <a:t>Nasreddin</a:t>
            </a:r>
            <a:r>
              <a:rPr lang="en-US" sz="4800" dirty="0"/>
              <a:t> was the man's relative.</a:t>
            </a:r>
            <a:endParaRPr lang="en-US" sz="4800" dirty="0" smtClean="0"/>
          </a:p>
          <a:p>
            <a:pPr algn="l" rtl="0"/>
            <a:r>
              <a:rPr lang="en-US" sz="5400" dirty="0"/>
              <a:t>the restaurant owner </a:t>
            </a:r>
            <a:r>
              <a:rPr lang="en-US" sz="5400" dirty="0" smtClean="0"/>
              <a:t>took </a:t>
            </a:r>
            <a:r>
              <a:rPr lang="en-US" sz="5400" dirty="0"/>
              <a:t>the poor </a:t>
            </a:r>
            <a:r>
              <a:rPr lang="en-US" sz="5400" dirty="0" smtClean="0"/>
              <a:t>man</a:t>
            </a:r>
            <a:r>
              <a:rPr lang="ar-IQ" sz="5400" dirty="0" smtClean="0"/>
              <a:t>  </a:t>
            </a:r>
            <a:r>
              <a:rPr lang="en-US" sz="5400" dirty="0" smtClean="0"/>
              <a:t>to </a:t>
            </a:r>
            <a:r>
              <a:rPr lang="en-US" sz="5400" dirty="0" err="1" smtClean="0"/>
              <a:t>Nasreddin</a:t>
            </a:r>
            <a:r>
              <a:rPr lang="en-US" sz="5400" dirty="0" smtClean="0"/>
              <a:t> because ….</a:t>
            </a:r>
          </a:p>
          <a:p>
            <a:pPr algn="l"/>
            <a:r>
              <a:rPr lang="en-US" sz="5400" dirty="0" smtClean="0"/>
              <a:t>.</a:t>
            </a:r>
            <a:endParaRPr lang="ar-IQ" sz="5400" dirty="0"/>
          </a:p>
        </p:txBody>
      </p:sp>
      <p:sp>
        <p:nvSpPr>
          <p:cNvPr id="10" name="مستطيل مستدير الزوايا 9"/>
          <p:cNvSpPr/>
          <p:nvPr/>
        </p:nvSpPr>
        <p:spPr>
          <a:xfrm>
            <a:off x="180107" y="6300440"/>
            <a:ext cx="12313368" cy="1656184"/>
          </a:xfrm>
          <a:prstGeom prst="roundRect">
            <a:avLst/>
          </a:prstGeom>
          <a:noFill/>
          <a:ln w="635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pic>
        <p:nvPicPr>
          <p:cNvPr id="7" name="صورة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89219" y="3960860"/>
            <a:ext cx="814772" cy="818409"/>
          </a:xfrm>
          <a:prstGeom prst="rect">
            <a:avLst/>
          </a:prstGeom>
          <a:noFill/>
          <a:ln w="50800" cmpd="sng">
            <a:solidFill>
              <a:srgbClr val="FF0000"/>
            </a:solidFill>
          </a:ln>
        </p:spPr>
      </p:pic>
    </p:spTree>
    <p:extLst>
      <p:ext uri="{BB962C8B-B14F-4D97-AF65-F5344CB8AC3E}">
        <p14:creationId xmlns:p14="http://schemas.microsoft.com/office/powerpoint/2010/main" val="32111024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circle(in)">
                                      <p:cBhvr>
                                        <p:cTn id="13" dur="2000"/>
                                        <p:tgtEl>
                                          <p:spTgt spid="6">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circle(in)">
                                      <p:cBhvr>
                                        <p:cTn id="18" dur="2000"/>
                                        <p:tgtEl>
                                          <p:spTgt spid="6">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circle(in)">
                                      <p:cBhvr>
                                        <p:cTn id="23" dur="20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circle(in)">
                                      <p:cBhvr>
                                        <p:cTn id="28" dur="2000"/>
                                        <p:tgtEl>
                                          <p:spTgt spid="6">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fltVal val="0"/>
                                          </p:val>
                                        </p:tav>
                                        <p:tav tm="100000">
                                          <p:val>
                                            <p:strVal val="#ppt_w"/>
                                          </p:val>
                                        </p:tav>
                                      </p:tavLst>
                                    </p:anim>
                                    <p:anim calcmode="lin" valueType="num">
                                      <p:cBhvr>
                                        <p:cTn id="34" dur="1000" fill="hold"/>
                                        <p:tgtEl>
                                          <p:spTgt spid="7"/>
                                        </p:tgtEl>
                                        <p:attrNameLst>
                                          <p:attrName>ppt_h</p:attrName>
                                        </p:attrNameLst>
                                      </p:cBhvr>
                                      <p:tavLst>
                                        <p:tav tm="0">
                                          <p:val>
                                            <p:fltVal val="0"/>
                                          </p:val>
                                        </p:tav>
                                        <p:tav tm="100000">
                                          <p:val>
                                            <p:strVal val="#ppt_h"/>
                                          </p:val>
                                        </p:tav>
                                      </p:tavLst>
                                    </p:anim>
                                    <p:anim calcmode="lin" valueType="num">
                                      <p:cBhvr>
                                        <p:cTn id="35" dur="1000" fill="hold"/>
                                        <p:tgtEl>
                                          <p:spTgt spid="7"/>
                                        </p:tgtEl>
                                        <p:attrNameLst>
                                          <p:attrName>style.rotation</p:attrName>
                                        </p:attrNameLst>
                                      </p:cBhvr>
                                      <p:tavLst>
                                        <p:tav tm="0">
                                          <p:val>
                                            <p:fltVal val="90"/>
                                          </p:val>
                                        </p:tav>
                                        <p:tav tm="100000">
                                          <p:val>
                                            <p:fltVal val="0"/>
                                          </p:val>
                                        </p:tav>
                                      </p:tavLst>
                                    </p:anim>
                                    <p:animEffect transition="in" filter="fade">
                                      <p:cBhvr>
                                        <p:cTn id="36" dur="1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6">
                                            <p:txEl>
                                              <p:pRg st="4" end="4"/>
                                            </p:txEl>
                                          </p:spTgt>
                                        </p:tgtEl>
                                        <p:attrNameLst>
                                          <p:attrName>style.visibility</p:attrName>
                                        </p:attrNameLst>
                                      </p:cBhvr>
                                      <p:to>
                                        <p:strVal val="visible"/>
                                      </p:to>
                                    </p:set>
                                    <p:animEffect transition="in" filter="circle(in)">
                                      <p:cBhvr>
                                        <p:cTn id="41" dur="2000"/>
                                        <p:tgtEl>
                                          <p:spTgt spid="6">
                                            <p:txEl>
                                              <p:pRg st="4" end="4"/>
                                            </p:txEl>
                                          </p:spTgt>
                                        </p:tgtEl>
                                      </p:cBhvr>
                                    </p:animEffect>
                                  </p:childTnLst>
                                </p:cTn>
                              </p:par>
                            </p:childTnLst>
                          </p:cTn>
                        </p:par>
                        <p:par>
                          <p:cTn id="42" fill="hold">
                            <p:stCondLst>
                              <p:cond delay="2000"/>
                            </p:stCondLst>
                            <p:childTnLst>
                              <p:par>
                                <p:cTn id="43" presetID="21" presetClass="entr" presetSubtype="1" fill="hold" grpId="0" nodeType="after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wheel(1)">
                                      <p:cBhvr>
                                        <p:cTn id="45"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عنصري">
  <a:themeElements>
    <a:clrScheme name="عنصري">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عنصري">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عنصري">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5842</TotalTime>
  <Words>585</Words>
  <Application>Microsoft Office PowerPoint</Application>
  <PresentationFormat>مخصص</PresentationFormat>
  <Paragraphs>89</Paragraphs>
  <Slides>12</Slides>
  <Notes>11</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عنصري</vt:lpstr>
      <vt:lpstr>Presented by  Asst. Inst. Hazim Mohamed Ali  Al Timimi</vt:lpstr>
      <vt:lpstr>Nasreddin and  the Smell of Soup</vt:lpstr>
      <vt:lpstr>Nasreddin and  the Smell of Soup</vt:lpstr>
      <vt:lpstr>Nasreddin and  the Smell of Soup</vt:lpstr>
      <vt:lpstr>Nasreddin and  the Smell of Soup</vt:lpstr>
      <vt:lpstr>Nasreddin and  the Smell of Soup</vt:lpstr>
      <vt:lpstr>Nasreddin and  the Smell of Soup</vt:lpstr>
      <vt:lpstr>Nasreddin and  the Smell of Soup</vt:lpstr>
      <vt:lpstr>Nasreddin and  the Smell of Soup</vt:lpstr>
      <vt:lpstr>Nasreddin and  the Smell of Soup</vt:lpstr>
      <vt:lpstr>Nasreddin and  the Smell of Soup</vt:lpstr>
      <vt:lpstr>Thanks for all my students</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Presented by  Assistant Prof. Nazar Hussien Wali</dc:title>
  <dc:creator>Maher</dc:creator>
  <cp:lastModifiedBy>Maher</cp:lastModifiedBy>
  <cp:revision>337</cp:revision>
  <dcterms:created xsi:type="dcterms:W3CDTF">2018-01-23T08:20:57Z</dcterms:created>
  <dcterms:modified xsi:type="dcterms:W3CDTF">2018-04-15T12:19:07Z</dcterms:modified>
</cp:coreProperties>
</file>