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3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4380" r:id="rId2"/>
    <p:sldMasterId id="2147484428" r:id="rId3"/>
    <p:sldMasterId id="2147484440" r:id="rId4"/>
    <p:sldMasterId id="2147484454" r:id="rId5"/>
  </p:sldMasterIdLst>
  <p:notesMasterIdLst>
    <p:notesMasterId r:id="rId21"/>
  </p:notesMasterIdLst>
  <p:sldIdLst>
    <p:sldId id="353" r:id="rId6"/>
    <p:sldId id="349" r:id="rId7"/>
    <p:sldId id="342" r:id="rId8"/>
    <p:sldId id="322" r:id="rId9"/>
    <p:sldId id="323" r:id="rId10"/>
    <p:sldId id="324" r:id="rId11"/>
    <p:sldId id="350" r:id="rId12"/>
    <p:sldId id="335" r:id="rId13"/>
    <p:sldId id="344" r:id="rId14"/>
    <p:sldId id="345" r:id="rId15"/>
    <p:sldId id="346" r:id="rId16"/>
    <p:sldId id="348" r:id="rId17"/>
    <p:sldId id="351" r:id="rId18"/>
    <p:sldId id="352" r:id="rId19"/>
    <p:sldId id="341" r:id="rId20"/>
  </p:sldIdLst>
  <p:sldSz cx="28803600" cy="16202025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0093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0186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02791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03728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04651" algn="r" defTabSz="120186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3605579" algn="r" defTabSz="120186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4206504" algn="r" defTabSz="120186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4807439" algn="r" defTabSz="120186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488" userDrawn="1">
          <p15:clr>
            <a:srgbClr val="A4A3A4"/>
          </p15:clr>
        </p15:guide>
        <p15:guide id="2" pos="8207" userDrawn="1">
          <p15:clr>
            <a:srgbClr val="A4A3A4"/>
          </p15:clr>
        </p15:guide>
        <p15:guide id="3" orient="horz" pos="5051">
          <p15:clr>
            <a:srgbClr val="A4A3A4"/>
          </p15:clr>
        </p15:guide>
        <p15:guide id="4" pos="92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CC99"/>
    <a:srgbClr val="00CC66"/>
    <a:srgbClr val="00EAAD"/>
    <a:srgbClr val="FFFF66"/>
    <a:srgbClr val="88A5DA"/>
    <a:srgbClr val="CC00CC"/>
    <a:srgbClr val="CC00FF"/>
    <a:srgbClr val="FF00FF"/>
    <a:srgbClr val="261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8579" autoAdjust="0"/>
  </p:normalViewPr>
  <p:slideViewPr>
    <p:cSldViewPr>
      <p:cViewPr>
        <p:scale>
          <a:sx n="30" d="100"/>
          <a:sy n="30" d="100"/>
        </p:scale>
        <p:origin x="-72" y="-72"/>
      </p:cViewPr>
      <p:guideLst>
        <p:guide orient="horz" pos="4489"/>
        <p:guide orient="horz" pos="5051"/>
        <p:guide pos="8207"/>
        <p:guide pos="92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8BFC449-5F18-49A7-AF55-11DE615877AA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8591397-09B3-45DE-A498-90B6B3EC7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59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0093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0186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802791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40372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004651" algn="l" defTabSz="12018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605579" algn="l" defTabSz="12018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206504" algn="l" defTabSz="12018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4807439" algn="l" defTabSz="12018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591397-09B3-45DE-A498-90B6B3EC7F8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3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591397-09B3-45DE-A498-90B6B3EC7F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591397-09B3-45DE-A498-90B6B3EC7F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591397-09B3-45DE-A498-90B6B3EC7F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591397-09B3-45DE-A498-90B6B3EC7F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7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591397-09B3-45DE-A498-90B6B3EC7F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A64F3-B043-4340-837E-ED9E4311650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A64F3-B043-4340-837E-ED9E4311650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680296" y="3240414"/>
            <a:ext cx="24732689" cy="4320540"/>
          </a:xfrm>
          <a:ln>
            <a:noFill/>
          </a:ln>
        </p:spPr>
        <p:txBody>
          <a:bodyPr tIns="0" rIns="10679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680291" y="7627496"/>
            <a:ext cx="24742295" cy="4140515"/>
          </a:xfrm>
        </p:spPr>
        <p:txBody>
          <a:bodyPr lIns="0" rIns="10679"/>
          <a:lstStyle>
            <a:lvl1pPr marL="0" marR="20029" indent="0" algn="r">
              <a:buNone/>
              <a:defRPr>
                <a:solidFill>
                  <a:schemeClr val="tx1"/>
                </a:solidFill>
              </a:defRPr>
            </a:lvl1pPr>
            <a:lvl2pPr marL="200338" indent="0" algn="ctr">
              <a:buNone/>
            </a:lvl2pPr>
            <a:lvl3pPr marL="400654" indent="0" algn="ctr">
              <a:buNone/>
            </a:lvl3pPr>
            <a:lvl4pPr marL="600982" indent="0" algn="ctr">
              <a:buNone/>
            </a:lvl4pPr>
            <a:lvl5pPr marL="801306" indent="0" algn="ctr">
              <a:buNone/>
            </a:lvl5pPr>
            <a:lvl6pPr marL="1001639" indent="0" algn="ctr">
              <a:buNone/>
            </a:lvl6pPr>
            <a:lvl7pPr marL="1201967" indent="0" algn="ctr">
              <a:buNone/>
            </a:lvl7pPr>
            <a:lvl8pPr marL="1402304" indent="0" algn="ctr">
              <a:buNone/>
            </a:lvl8pPr>
            <a:lvl9pPr marL="1602621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37C2-B6A3-401E-AE4E-230673846E7A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47C1C-3387-4F70-946B-C3BA8331A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92E38-7FA9-4726-9A64-1EDBC636DC3D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92EF-3934-4218-A2B9-B441B0FDF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22" y="2160283"/>
            <a:ext cx="6480810" cy="123127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94" y="2160283"/>
            <a:ext cx="18962370" cy="123127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7591-71FE-4D8D-9E01-F8B07C7E23C6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7DC8-E3E7-4183-88F4-BB5CE9FDA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310BE-DD33-4DDB-99B1-4E990DFC1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450" y="2651594"/>
            <a:ext cx="21602700" cy="5640705"/>
          </a:xfrm>
        </p:spPr>
        <p:txBody>
          <a:bodyPr anchor="b"/>
          <a:lstStyle>
            <a:lvl1pPr algn="ctr">
              <a:defRPr sz="1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83D6EC-3822-4EA9-9309-A98A5C47F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450" y="8509815"/>
            <a:ext cx="21602700" cy="3911738"/>
          </a:xfrm>
        </p:spPr>
        <p:txBody>
          <a:bodyPr/>
          <a:lstStyle>
            <a:lvl1pPr marL="0" indent="0" algn="ctr">
              <a:buNone/>
              <a:defRPr sz="5700"/>
            </a:lvl1pPr>
            <a:lvl2pPr marL="1074295" indent="0" algn="ctr">
              <a:buNone/>
              <a:defRPr sz="4700"/>
            </a:lvl2pPr>
            <a:lvl3pPr marL="2148592" indent="0" algn="ctr">
              <a:buNone/>
              <a:defRPr sz="4500"/>
            </a:lvl3pPr>
            <a:lvl4pPr marL="3222897" indent="0" algn="ctr">
              <a:buNone/>
              <a:defRPr sz="3800"/>
            </a:lvl4pPr>
            <a:lvl5pPr marL="4297189" indent="0" algn="ctr">
              <a:buNone/>
              <a:defRPr sz="3800"/>
            </a:lvl5pPr>
            <a:lvl6pPr marL="5371484" indent="0" algn="ctr">
              <a:buNone/>
              <a:defRPr sz="3800"/>
            </a:lvl6pPr>
            <a:lvl7pPr marL="6445774" indent="0" algn="ctr">
              <a:buNone/>
              <a:defRPr sz="3800"/>
            </a:lvl7pPr>
            <a:lvl8pPr marL="7520074" indent="0" algn="ctr">
              <a:buNone/>
              <a:defRPr sz="3800"/>
            </a:lvl8pPr>
            <a:lvl9pPr marL="8594364" indent="0" algn="ctr">
              <a:buNone/>
              <a:defRPr sz="3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C3DF6A-CC5B-40C7-8A20-C9424347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91DDF9-2D05-4851-8B95-22D382B6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B6AB91-E6BC-40DF-8C95-3C754AA2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F9824A-2947-47FD-9D75-DDF7F170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B7FE90-526E-46E2-A9FA-BD80280D4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7FBC73-BC19-477A-B57E-E9B1DA4D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E11516-9714-468F-B2B8-E5D74AB1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C8DEC-4BB8-4B9F-89C0-F348B6E4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7B77D-A073-42EE-B6D1-D65CB7E9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246" y="4039323"/>
            <a:ext cx="24843105" cy="6739591"/>
          </a:xfrm>
        </p:spPr>
        <p:txBody>
          <a:bodyPr anchor="b"/>
          <a:lstStyle>
            <a:lvl1pPr>
              <a:defRPr sz="1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36F348-2610-45BE-97EE-819B2B05E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5246" y="10842607"/>
            <a:ext cx="24843105" cy="3544192"/>
          </a:xfrm>
        </p:spPr>
        <p:txBody>
          <a:bodyPr/>
          <a:lstStyle>
            <a:lvl1pPr marL="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1pPr>
            <a:lvl2pPr marL="1074295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2pPr>
            <a:lvl3pPr marL="214859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22289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297189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537148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644577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752007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859436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43E49F-4C34-4755-B379-50F391A5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288FAA-1810-4844-B0D1-6C9E5214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5FF3FF-7C7D-41B0-AF92-4D00E865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19194-B796-4274-9EDC-C9D340FB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3CF3EB-0FB9-4747-91DF-C98513EE5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0250" y="4313039"/>
            <a:ext cx="12241530" cy="10280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E9D875-21D5-4E8C-B17C-F8E7A3527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81823" y="4313039"/>
            <a:ext cx="12241530" cy="10280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99A560-7BF3-487D-ACB6-ED6198A4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F61A2A-CEDA-4507-9BDF-B8442726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510A80-3FA0-4479-A717-43D238AF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FA9398-6DDD-40E0-9DE4-E01C3C6B8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999" y="862677"/>
            <a:ext cx="24843105" cy="31316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2C6FDC-6AD5-4178-9AF8-3C03E07B3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4007" y="3971748"/>
            <a:ext cx="12185272" cy="194649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74295" indent="0">
              <a:buNone/>
              <a:defRPr sz="4700" b="1"/>
            </a:lvl2pPr>
            <a:lvl3pPr marL="2148592" indent="0">
              <a:buNone/>
              <a:defRPr sz="4500" b="1"/>
            </a:lvl3pPr>
            <a:lvl4pPr marL="3222897" indent="0">
              <a:buNone/>
              <a:defRPr sz="3800" b="1"/>
            </a:lvl4pPr>
            <a:lvl5pPr marL="4297189" indent="0">
              <a:buNone/>
              <a:defRPr sz="3800" b="1"/>
            </a:lvl5pPr>
            <a:lvl6pPr marL="5371484" indent="0">
              <a:buNone/>
              <a:defRPr sz="3800" b="1"/>
            </a:lvl6pPr>
            <a:lvl7pPr marL="6445774" indent="0">
              <a:buNone/>
              <a:defRPr sz="3800" b="1"/>
            </a:lvl7pPr>
            <a:lvl8pPr marL="7520074" indent="0">
              <a:buNone/>
              <a:defRPr sz="3800" b="1"/>
            </a:lvl8pPr>
            <a:lvl9pPr marL="8594364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8650E4-F2C0-4813-92F4-A175C8D7F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4007" y="5918252"/>
            <a:ext cx="12185272" cy="870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E2C132-789C-409A-876A-784E66D9D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581822" y="3971748"/>
            <a:ext cx="12245282" cy="194649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74295" indent="0">
              <a:buNone/>
              <a:defRPr sz="4700" b="1"/>
            </a:lvl2pPr>
            <a:lvl3pPr marL="2148592" indent="0">
              <a:buNone/>
              <a:defRPr sz="4500" b="1"/>
            </a:lvl3pPr>
            <a:lvl4pPr marL="3222897" indent="0">
              <a:buNone/>
              <a:defRPr sz="3800" b="1"/>
            </a:lvl4pPr>
            <a:lvl5pPr marL="4297189" indent="0">
              <a:buNone/>
              <a:defRPr sz="3800" b="1"/>
            </a:lvl5pPr>
            <a:lvl6pPr marL="5371484" indent="0">
              <a:buNone/>
              <a:defRPr sz="3800" b="1"/>
            </a:lvl6pPr>
            <a:lvl7pPr marL="6445774" indent="0">
              <a:buNone/>
              <a:defRPr sz="3800" b="1"/>
            </a:lvl7pPr>
            <a:lvl8pPr marL="7520074" indent="0">
              <a:buNone/>
              <a:defRPr sz="3800" b="1"/>
            </a:lvl8pPr>
            <a:lvl9pPr marL="8594364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2685600-ECF5-4319-A4E4-7716CE6E0C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581822" y="5918252"/>
            <a:ext cx="12245282" cy="870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E38C5D-D19B-444D-9766-D6FE16FC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0ECA57-05A4-434D-ADBA-903889EA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A52CD3-8B6D-4CBF-91C7-08A0471C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274C3-8CBE-4F3A-8A72-4BF96E4A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CBB6C6-4E40-4342-91CC-5400F8E3B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992A01-0946-4D7D-9B35-F2DFD212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C7B337-05EF-4E6A-906E-3C601D69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975A07E-2034-46F8-90B1-F3FD07D8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A0F0E1B-DD77-449E-A1A1-3BBCB4FC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CA2D31-BA05-400C-AEFF-B187E729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31933-DD7A-49DF-8017-BCE53244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00" y="1080137"/>
            <a:ext cx="9289910" cy="3780473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916733-2801-499C-9E5A-D9089A26B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281" y="2332849"/>
            <a:ext cx="14581823" cy="11513939"/>
          </a:xfrm>
        </p:spPr>
        <p:txBody>
          <a:bodyPr/>
          <a:lstStyle>
            <a:lvl1pPr>
              <a:defRPr sz="7600"/>
            </a:lvl1pPr>
            <a:lvl2pPr>
              <a:defRPr sz="6600"/>
            </a:lvl2pPr>
            <a:lvl3pPr>
              <a:defRPr sz="57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C94E7E-FCFC-4825-8359-F946C5C94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000" y="4860607"/>
            <a:ext cx="9289910" cy="9004877"/>
          </a:xfrm>
        </p:spPr>
        <p:txBody>
          <a:bodyPr/>
          <a:lstStyle>
            <a:lvl1pPr marL="0" indent="0">
              <a:buNone/>
              <a:defRPr sz="3800"/>
            </a:lvl1pPr>
            <a:lvl2pPr marL="1074295" indent="0">
              <a:buNone/>
              <a:defRPr sz="3300"/>
            </a:lvl2pPr>
            <a:lvl3pPr marL="2148592" indent="0">
              <a:buNone/>
              <a:defRPr sz="2800"/>
            </a:lvl3pPr>
            <a:lvl4pPr marL="3222897" indent="0">
              <a:buNone/>
              <a:defRPr sz="2600"/>
            </a:lvl4pPr>
            <a:lvl5pPr marL="4297189" indent="0">
              <a:buNone/>
              <a:defRPr sz="2600"/>
            </a:lvl5pPr>
            <a:lvl6pPr marL="5371484" indent="0">
              <a:buNone/>
              <a:defRPr sz="2600"/>
            </a:lvl6pPr>
            <a:lvl7pPr marL="6445774" indent="0">
              <a:buNone/>
              <a:defRPr sz="2600"/>
            </a:lvl7pPr>
            <a:lvl8pPr marL="7520074" indent="0">
              <a:buNone/>
              <a:defRPr sz="2600"/>
            </a:lvl8pPr>
            <a:lvl9pPr marL="8594364" indent="0">
              <a:buNone/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2EA260-FE0C-4D10-ACFC-F710183DC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25FAC8-F0FF-4BF3-AEE4-A87C693A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76A44A-FBDA-4866-A68B-DADE14AF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8020D-C38A-4101-AE6C-371185D079A3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DCC9-D7EA-442F-B6CA-590CB4AC7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52A796-38E5-4FFA-B003-5ACC81A2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00" y="1080137"/>
            <a:ext cx="9289910" cy="3780473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20F5844-2FB5-436C-BC08-720E5D5B6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45281" y="2332849"/>
            <a:ext cx="14581823" cy="11513939"/>
          </a:xfrm>
        </p:spPr>
        <p:txBody>
          <a:bodyPr/>
          <a:lstStyle>
            <a:lvl1pPr marL="0" indent="0">
              <a:buNone/>
              <a:defRPr sz="7600"/>
            </a:lvl1pPr>
            <a:lvl2pPr marL="1074295" indent="0">
              <a:buNone/>
              <a:defRPr sz="6600"/>
            </a:lvl2pPr>
            <a:lvl3pPr marL="2148592" indent="0">
              <a:buNone/>
              <a:defRPr sz="5700"/>
            </a:lvl3pPr>
            <a:lvl4pPr marL="3222897" indent="0">
              <a:buNone/>
              <a:defRPr sz="4700"/>
            </a:lvl4pPr>
            <a:lvl5pPr marL="4297189" indent="0">
              <a:buNone/>
              <a:defRPr sz="4700"/>
            </a:lvl5pPr>
            <a:lvl6pPr marL="5371484" indent="0">
              <a:buNone/>
              <a:defRPr sz="4700"/>
            </a:lvl6pPr>
            <a:lvl7pPr marL="6445774" indent="0">
              <a:buNone/>
              <a:defRPr sz="4700"/>
            </a:lvl7pPr>
            <a:lvl8pPr marL="7520074" indent="0">
              <a:buNone/>
              <a:defRPr sz="4700"/>
            </a:lvl8pPr>
            <a:lvl9pPr marL="8594364" indent="0">
              <a:buNone/>
              <a:defRPr sz="4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23EA5B-81CB-4666-9D76-AC64F2CA4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000" y="4860607"/>
            <a:ext cx="9289910" cy="9004877"/>
          </a:xfrm>
        </p:spPr>
        <p:txBody>
          <a:bodyPr/>
          <a:lstStyle>
            <a:lvl1pPr marL="0" indent="0">
              <a:buNone/>
              <a:defRPr sz="3800"/>
            </a:lvl1pPr>
            <a:lvl2pPr marL="1074295" indent="0">
              <a:buNone/>
              <a:defRPr sz="3300"/>
            </a:lvl2pPr>
            <a:lvl3pPr marL="2148592" indent="0">
              <a:buNone/>
              <a:defRPr sz="2800"/>
            </a:lvl3pPr>
            <a:lvl4pPr marL="3222897" indent="0">
              <a:buNone/>
              <a:defRPr sz="2600"/>
            </a:lvl4pPr>
            <a:lvl5pPr marL="4297189" indent="0">
              <a:buNone/>
              <a:defRPr sz="2600"/>
            </a:lvl5pPr>
            <a:lvl6pPr marL="5371484" indent="0">
              <a:buNone/>
              <a:defRPr sz="2600"/>
            </a:lvl6pPr>
            <a:lvl7pPr marL="6445774" indent="0">
              <a:buNone/>
              <a:defRPr sz="2600"/>
            </a:lvl7pPr>
            <a:lvl8pPr marL="7520074" indent="0">
              <a:buNone/>
              <a:defRPr sz="2600"/>
            </a:lvl8pPr>
            <a:lvl9pPr marL="8594364" indent="0">
              <a:buNone/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92F825-1B80-41D8-B5FA-BC154D89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901ED8-AD5B-4A55-B4DC-FE03B332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C30854-FDF5-4CCE-BD4D-05A33026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8F8EA-9CFF-4525-A6E7-33324F9F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13C781-C7AF-48AD-99D7-A439A37AF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2CFF2B-5369-4AA6-9A2D-C24FAA1F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33FC8-EFD6-405F-96BD-8BE13A5E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71B5EC-B92A-4EBB-8017-38B802CA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57EAEA3-11E7-4D1E-B420-D7905CD6E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0612581" y="862620"/>
            <a:ext cx="6210776" cy="1373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10A12E-E61F-465D-A82E-6C3E5769E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80247" y="862620"/>
            <a:ext cx="18272284" cy="1373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DDC38F-E307-4FE2-A0CA-F0B3D7FC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65E821-51FC-4B82-B969-FC025905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F9B4C6-E14E-4E03-A72C-AA145A45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457" y="2651604"/>
            <a:ext cx="21602700" cy="5640705"/>
          </a:xfrm>
        </p:spPr>
        <p:txBody>
          <a:bodyPr anchor="b"/>
          <a:lstStyle>
            <a:lvl1pPr algn="ctr">
              <a:defRPr sz="73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457" y="8509817"/>
            <a:ext cx="21602700" cy="3911738"/>
          </a:xfrm>
        </p:spPr>
        <p:txBody>
          <a:bodyPr/>
          <a:lstStyle>
            <a:lvl1pPr marL="0" indent="0" algn="ctr">
              <a:buNone/>
              <a:defRPr sz="3100"/>
            </a:lvl1pPr>
            <a:lvl2pPr marL="561202" indent="0" algn="ctr">
              <a:buNone/>
              <a:defRPr sz="2600"/>
            </a:lvl2pPr>
            <a:lvl3pPr marL="1122353" indent="0" algn="ctr">
              <a:buNone/>
              <a:defRPr sz="2100"/>
            </a:lvl3pPr>
            <a:lvl4pPr marL="1683553" indent="0" algn="ctr">
              <a:buNone/>
              <a:defRPr sz="1900"/>
            </a:lvl4pPr>
            <a:lvl5pPr marL="2244718" indent="0" algn="ctr">
              <a:buNone/>
              <a:defRPr sz="1900"/>
            </a:lvl5pPr>
            <a:lvl6pPr marL="2805908" indent="0" algn="ctr">
              <a:buNone/>
              <a:defRPr sz="1900"/>
            </a:lvl6pPr>
            <a:lvl7pPr marL="3367101" indent="0" algn="ctr">
              <a:buNone/>
              <a:defRPr sz="1900"/>
            </a:lvl7pPr>
            <a:lvl8pPr marL="3928285" indent="0" algn="ctr">
              <a:buNone/>
              <a:defRPr sz="1900"/>
            </a:lvl8pPr>
            <a:lvl9pPr marL="4489459" indent="0" algn="ctr">
              <a:buNone/>
              <a:defRPr sz="19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55" y="4039335"/>
            <a:ext cx="24843105" cy="6739591"/>
          </a:xfrm>
        </p:spPr>
        <p:txBody>
          <a:bodyPr anchor="b"/>
          <a:lstStyle>
            <a:lvl1pPr>
              <a:defRPr sz="73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255" y="10842612"/>
            <a:ext cx="24843105" cy="3544192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6120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223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83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2447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805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3671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9282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4894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252" y="4313041"/>
            <a:ext cx="12241530" cy="10280036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1830" y="4313041"/>
            <a:ext cx="12241530" cy="10280036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09" y="862689"/>
            <a:ext cx="24843105" cy="313164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007" y="3971757"/>
            <a:ext cx="12185272" cy="19464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61202" indent="0">
              <a:buNone/>
              <a:defRPr sz="2600" b="1"/>
            </a:lvl2pPr>
            <a:lvl3pPr marL="1122353" indent="0">
              <a:buNone/>
              <a:defRPr sz="2100" b="1"/>
            </a:lvl3pPr>
            <a:lvl4pPr marL="1683553" indent="0">
              <a:buNone/>
              <a:defRPr sz="1900" b="1"/>
            </a:lvl4pPr>
            <a:lvl5pPr marL="2244718" indent="0">
              <a:buNone/>
              <a:defRPr sz="1900" b="1"/>
            </a:lvl5pPr>
            <a:lvl6pPr marL="2805908" indent="0">
              <a:buNone/>
              <a:defRPr sz="1900" b="1"/>
            </a:lvl6pPr>
            <a:lvl7pPr marL="3367101" indent="0">
              <a:buNone/>
              <a:defRPr sz="1900" b="1"/>
            </a:lvl7pPr>
            <a:lvl8pPr marL="3928285" indent="0">
              <a:buNone/>
              <a:defRPr sz="1900" b="1"/>
            </a:lvl8pPr>
            <a:lvl9pPr marL="4489459" indent="0">
              <a:buNone/>
              <a:defRPr sz="19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4007" y="5918254"/>
            <a:ext cx="12185272" cy="870483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1827" y="3971757"/>
            <a:ext cx="12245282" cy="19464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61202" indent="0">
              <a:buNone/>
              <a:defRPr sz="2600" b="1"/>
            </a:lvl2pPr>
            <a:lvl3pPr marL="1122353" indent="0">
              <a:buNone/>
              <a:defRPr sz="2100" b="1"/>
            </a:lvl3pPr>
            <a:lvl4pPr marL="1683553" indent="0">
              <a:buNone/>
              <a:defRPr sz="1900" b="1"/>
            </a:lvl4pPr>
            <a:lvl5pPr marL="2244718" indent="0">
              <a:buNone/>
              <a:defRPr sz="1900" b="1"/>
            </a:lvl5pPr>
            <a:lvl6pPr marL="2805908" indent="0">
              <a:buNone/>
              <a:defRPr sz="1900" b="1"/>
            </a:lvl6pPr>
            <a:lvl7pPr marL="3367101" indent="0">
              <a:buNone/>
              <a:defRPr sz="1900" b="1"/>
            </a:lvl7pPr>
            <a:lvl8pPr marL="3928285" indent="0">
              <a:buNone/>
              <a:defRPr sz="1900" b="1"/>
            </a:lvl8pPr>
            <a:lvl9pPr marL="4489459" indent="0">
              <a:buNone/>
              <a:defRPr sz="19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1827" y="5918254"/>
            <a:ext cx="12245282" cy="870483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6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16" y="3110794"/>
            <a:ext cx="24483060" cy="321880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616" y="6389783"/>
            <a:ext cx="24483060" cy="3566695"/>
          </a:xfrm>
        </p:spPr>
        <p:txBody>
          <a:bodyPr lIns="26722" rIns="26722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9570B-E9B1-4154-A46E-9DEE4C98C796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ABE7-5A45-4188-9643-22E6400C0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05" y="1080139"/>
            <a:ext cx="9289910" cy="3780473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5291" y="2332866"/>
            <a:ext cx="14581823" cy="11513939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4005" y="4860617"/>
            <a:ext cx="9289910" cy="9004877"/>
          </a:xfrm>
        </p:spPr>
        <p:txBody>
          <a:bodyPr/>
          <a:lstStyle>
            <a:lvl1pPr marL="0" indent="0">
              <a:buNone/>
              <a:defRPr sz="1900"/>
            </a:lvl1pPr>
            <a:lvl2pPr marL="561202" indent="0">
              <a:buNone/>
              <a:defRPr sz="1700"/>
            </a:lvl2pPr>
            <a:lvl3pPr marL="1122353" indent="0">
              <a:buNone/>
              <a:defRPr sz="1400"/>
            </a:lvl3pPr>
            <a:lvl4pPr marL="1683553" indent="0">
              <a:buNone/>
              <a:defRPr sz="1200"/>
            </a:lvl4pPr>
            <a:lvl5pPr marL="2244718" indent="0">
              <a:buNone/>
              <a:defRPr sz="1200"/>
            </a:lvl5pPr>
            <a:lvl6pPr marL="2805908" indent="0">
              <a:buNone/>
              <a:defRPr sz="1200"/>
            </a:lvl6pPr>
            <a:lvl7pPr marL="3367101" indent="0">
              <a:buNone/>
              <a:defRPr sz="1200"/>
            </a:lvl7pPr>
            <a:lvl8pPr marL="3928285" indent="0">
              <a:buNone/>
              <a:defRPr sz="1200"/>
            </a:lvl8pPr>
            <a:lvl9pPr marL="4489459" indent="0">
              <a:buNone/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05" y="1080139"/>
            <a:ext cx="9289910" cy="3780473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5291" y="2332866"/>
            <a:ext cx="14581823" cy="11513939"/>
          </a:xfrm>
        </p:spPr>
        <p:txBody>
          <a:bodyPr anchor="t"/>
          <a:lstStyle>
            <a:lvl1pPr marL="0" indent="0">
              <a:buNone/>
              <a:defRPr sz="4000"/>
            </a:lvl1pPr>
            <a:lvl2pPr marL="561202" indent="0">
              <a:buNone/>
              <a:defRPr sz="3500"/>
            </a:lvl2pPr>
            <a:lvl3pPr marL="1122353" indent="0">
              <a:buNone/>
              <a:defRPr sz="3100"/>
            </a:lvl3pPr>
            <a:lvl4pPr marL="1683553" indent="0">
              <a:buNone/>
              <a:defRPr sz="2600"/>
            </a:lvl4pPr>
            <a:lvl5pPr marL="2244718" indent="0">
              <a:buNone/>
              <a:defRPr sz="2600"/>
            </a:lvl5pPr>
            <a:lvl6pPr marL="2805908" indent="0">
              <a:buNone/>
              <a:defRPr sz="2600"/>
            </a:lvl6pPr>
            <a:lvl7pPr marL="3367101" indent="0">
              <a:buNone/>
              <a:defRPr sz="2600"/>
            </a:lvl7pPr>
            <a:lvl8pPr marL="3928285" indent="0">
              <a:buNone/>
              <a:defRPr sz="2600"/>
            </a:lvl8pPr>
            <a:lvl9pPr marL="4489459" indent="0">
              <a:buNone/>
              <a:defRPr sz="2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4005" y="4860617"/>
            <a:ext cx="9289910" cy="9004877"/>
          </a:xfrm>
        </p:spPr>
        <p:txBody>
          <a:bodyPr/>
          <a:lstStyle>
            <a:lvl1pPr marL="0" indent="0">
              <a:buNone/>
              <a:defRPr sz="1900"/>
            </a:lvl1pPr>
            <a:lvl2pPr marL="561202" indent="0">
              <a:buNone/>
              <a:defRPr sz="1700"/>
            </a:lvl2pPr>
            <a:lvl3pPr marL="1122353" indent="0">
              <a:buNone/>
              <a:defRPr sz="1400"/>
            </a:lvl3pPr>
            <a:lvl4pPr marL="1683553" indent="0">
              <a:buNone/>
              <a:defRPr sz="1200"/>
            </a:lvl4pPr>
            <a:lvl5pPr marL="2244718" indent="0">
              <a:buNone/>
              <a:defRPr sz="1200"/>
            </a:lvl5pPr>
            <a:lvl6pPr marL="2805908" indent="0">
              <a:buNone/>
              <a:defRPr sz="1200"/>
            </a:lvl6pPr>
            <a:lvl7pPr marL="3367101" indent="0">
              <a:buNone/>
              <a:defRPr sz="1200"/>
            </a:lvl7pPr>
            <a:lvl8pPr marL="3928285" indent="0">
              <a:buNone/>
              <a:defRPr sz="1200"/>
            </a:lvl8pPr>
            <a:lvl9pPr marL="4489459" indent="0">
              <a:buNone/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2581" y="862624"/>
            <a:ext cx="6210776" cy="13730467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252" y="862624"/>
            <a:ext cx="18272284" cy="1373046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0" y="5101056"/>
            <a:ext cx="25443180" cy="2129430"/>
          </a:xfrm>
          <a:ln algn="ctr"/>
        </p:spPr>
        <p:txBody>
          <a:bodyPr anchor="ctr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0" y="10358797"/>
            <a:ext cx="25443180" cy="1506184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 2" pitchFamily="18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Segoe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446" name="Picture 14" descr="Visual Studio 2005 logo h white"/>
          <p:cNvPicPr>
            <a:picLocks noChangeAspect="1" noChangeArrowheads="1"/>
          </p:cNvPicPr>
          <p:nvPr/>
        </p:nvPicPr>
        <p:blipFill>
          <a:blip r:embed="rId3"/>
          <a:srcRect r="16685"/>
          <a:stretch>
            <a:fillRect/>
          </a:stretch>
        </p:blipFill>
        <p:spPr bwMode="auto">
          <a:xfrm>
            <a:off x="20307543" y="14806857"/>
            <a:ext cx="7880986" cy="922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3062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097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6" y="10411307"/>
            <a:ext cx="24483060" cy="3389774"/>
          </a:xfrm>
        </p:spPr>
        <p:txBody>
          <a:bodyPr/>
          <a:lstStyle>
            <a:lvl1pPr algn="l">
              <a:defRPr sz="11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6" y="6647592"/>
            <a:ext cx="24483060" cy="1353833"/>
          </a:xfrm>
        </p:spPr>
        <p:txBody>
          <a:bodyPr anchor="b"/>
          <a:lstStyle>
            <a:lvl1pPr marL="0" indent="0">
              <a:buNone/>
              <a:defRPr sz="7800"/>
            </a:lvl1pPr>
            <a:lvl2pPr marL="1285387" indent="0">
              <a:buNone/>
              <a:defRPr sz="5200"/>
            </a:lvl2pPr>
            <a:lvl3pPr marL="2570773" indent="0">
              <a:buNone/>
              <a:defRPr sz="4500"/>
            </a:lvl3pPr>
            <a:lvl4pPr marL="3856160" indent="0">
              <a:buNone/>
              <a:defRPr sz="4000"/>
            </a:lvl4pPr>
            <a:lvl5pPr marL="5141544" indent="0">
              <a:buNone/>
              <a:defRPr sz="4000"/>
            </a:lvl5pPr>
            <a:lvl6pPr marL="6426933" indent="0">
              <a:buNone/>
              <a:defRPr sz="4000"/>
            </a:lvl6pPr>
            <a:lvl7pPr marL="7712320" indent="0">
              <a:buNone/>
              <a:defRPr sz="4000"/>
            </a:lvl7pPr>
            <a:lvl8pPr marL="8997704" indent="0">
              <a:buNone/>
              <a:defRPr sz="4000"/>
            </a:lvl8pPr>
            <a:lvl9pPr marL="10283091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64722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1" y="3349171"/>
            <a:ext cx="13006628" cy="6621428"/>
          </a:xfrm>
        </p:spPr>
        <p:txBody>
          <a:bodyPr/>
          <a:lstStyle>
            <a:lvl1pPr>
              <a:defRPr sz="7800"/>
            </a:lvl1pPr>
            <a:lvl2pPr>
              <a:defRPr sz="6900"/>
            </a:lvl2pPr>
            <a:lvl3pPr>
              <a:defRPr sz="57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6844" y="3349171"/>
            <a:ext cx="13006623" cy="6621428"/>
          </a:xfrm>
        </p:spPr>
        <p:txBody>
          <a:bodyPr/>
          <a:lstStyle>
            <a:lvl1pPr>
              <a:defRPr sz="7800"/>
            </a:lvl1pPr>
            <a:lvl2pPr>
              <a:defRPr sz="6900"/>
            </a:lvl2pPr>
            <a:lvl3pPr>
              <a:defRPr sz="57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267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648832"/>
            <a:ext cx="25923240" cy="21294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4" y="2967212"/>
            <a:ext cx="12726591" cy="2170930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285387" indent="0">
              <a:buNone/>
              <a:defRPr sz="5700" b="1"/>
            </a:lvl2pPr>
            <a:lvl3pPr marL="2570773" indent="0">
              <a:buNone/>
              <a:defRPr sz="5200" b="1"/>
            </a:lvl3pPr>
            <a:lvl4pPr marL="3856160" indent="0">
              <a:buNone/>
              <a:defRPr sz="4500" b="1"/>
            </a:lvl4pPr>
            <a:lvl5pPr marL="5141544" indent="0">
              <a:buNone/>
              <a:defRPr sz="4500" b="1"/>
            </a:lvl5pPr>
            <a:lvl6pPr marL="6426933" indent="0">
              <a:buNone/>
              <a:defRPr sz="4500" b="1"/>
            </a:lvl6pPr>
            <a:lvl7pPr marL="7712320" indent="0">
              <a:buNone/>
              <a:defRPr sz="4500" b="1"/>
            </a:lvl7pPr>
            <a:lvl8pPr marL="8997704" indent="0">
              <a:buNone/>
              <a:defRPr sz="4500" b="1"/>
            </a:lvl8pPr>
            <a:lvl9pPr marL="10283091" indent="0">
              <a:buNone/>
              <a:defRPr sz="4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4" y="5138143"/>
            <a:ext cx="12726591" cy="5845782"/>
          </a:xfrm>
        </p:spPr>
        <p:txBody>
          <a:bodyPr/>
          <a:lstStyle>
            <a:lvl1pPr>
              <a:defRPr sz="6900"/>
            </a:lvl1pPr>
            <a:lvl2pPr>
              <a:defRPr sz="5700"/>
            </a:lvl2pPr>
            <a:lvl3pPr>
              <a:defRPr sz="52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33" y="2967212"/>
            <a:ext cx="12731590" cy="2170930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285387" indent="0">
              <a:buNone/>
              <a:defRPr sz="5700" b="1"/>
            </a:lvl2pPr>
            <a:lvl3pPr marL="2570773" indent="0">
              <a:buNone/>
              <a:defRPr sz="5200" b="1"/>
            </a:lvl3pPr>
            <a:lvl4pPr marL="3856160" indent="0">
              <a:buNone/>
              <a:defRPr sz="4500" b="1"/>
            </a:lvl4pPr>
            <a:lvl5pPr marL="5141544" indent="0">
              <a:buNone/>
              <a:defRPr sz="4500" b="1"/>
            </a:lvl5pPr>
            <a:lvl6pPr marL="6426933" indent="0">
              <a:buNone/>
              <a:defRPr sz="4500" b="1"/>
            </a:lvl6pPr>
            <a:lvl7pPr marL="7712320" indent="0">
              <a:buNone/>
              <a:defRPr sz="4500" b="1"/>
            </a:lvl7pPr>
            <a:lvl8pPr marL="8997704" indent="0">
              <a:buNone/>
              <a:defRPr sz="4500" b="1"/>
            </a:lvl8pPr>
            <a:lvl9pPr marL="10283091" indent="0">
              <a:buNone/>
              <a:defRPr sz="4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3" y="5138143"/>
            <a:ext cx="12731590" cy="5845782"/>
          </a:xfrm>
        </p:spPr>
        <p:txBody>
          <a:bodyPr/>
          <a:lstStyle>
            <a:lvl1pPr>
              <a:defRPr sz="6900"/>
            </a:lvl1pPr>
            <a:lvl2pPr>
              <a:defRPr sz="5700"/>
            </a:lvl2pPr>
            <a:lvl3pPr>
              <a:defRPr sz="52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525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47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00" y="1663416"/>
            <a:ext cx="25923242" cy="27003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97" y="4536205"/>
            <a:ext cx="12721590" cy="1047731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9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49" y="4536205"/>
            <a:ext cx="12721590" cy="1047731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9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4FCC-5C24-4256-82E3-5CF6C28DA791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9EEB-D1A6-43E7-8636-54D7D5C23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3169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2" y="1560205"/>
            <a:ext cx="9476186" cy="1830219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0" y="645083"/>
            <a:ext cx="16102013" cy="7535525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9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2" y="3390426"/>
            <a:ext cx="9476186" cy="815885"/>
          </a:xfrm>
        </p:spPr>
        <p:txBody>
          <a:bodyPr/>
          <a:lstStyle>
            <a:lvl1pPr marL="0" indent="0">
              <a:buNone/>
              <a:defRPr sz="4000"/>
            </a:lvl1pPr>
            <a:lvl2pPr marL="1285387" indent="0">
              <a:buNone/>
              <a:defRPr sz="3300"/>
            </a:lvl2pPr>
            <a:lvl3pPr marL="2570773" indent="0">
              <a:buNone/>
              <a:defRPr sz="2800"/>
            </a:lvl3pPr>
            <a:lvl4pPr marL="3856160" indent="0">
              <a:buNone/>
              <a:defRPr sz="2600"/>
            </a:lvl4pPr>
            <a:lvl5pPr marL="5141544" indent="0">
              <a:buNone/>
              <a:defRPr sz="2600"/>
            </a:lvl5pPr>
            <a:lvl6pPr marL="6426933" indent="0">
              <a:buNone/>
              <a:defRPr sz="2600"/>
            </a:lvl6pPr>
            <a:lvl7pPr marL="7712320" indent="0">
              <a:buNone/>
              <a:defRPr sz="2600"/>
            </a:lvl7pPr>
            <a:lvl8pPr marL="8997704" indent="0">
              <a:buNone/>
              <a:defRPr sz="2600"/>
            </a:lvl8pPr>
            <a:lvl9pPr marL="10283091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75636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6" y="11631255"/>
            <a:ext cx="17282160" cy="1049085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6" y="1447681"/>
            <a:ext cx="17282160" cy="1506184"/>
          </a:xfrm>
        </p:spPr>
        <p:txBody>
          <a:bodyPr/>
          <a:lstStyle>
            <a:lvl1pPr marL="0" indent="0">
              <a:buNone/>
              <a:defRPr sz="9000"/>
            </a:lvl1pPr>
            <a:lvl2pPr marL="1285387" indent="0">
              <a:buNone/>
              <a:defRPr sz="7800"/>
            </a:lvl2pPr>
            <a:lvl3pPr marL="2570773" indent="0">
              <a:buNone/>
              <a:defRPr sz="6900"/>
            </a:lvl3pPr>
            <a:lvl4pPr marL="3856160" indent="0">
              <a:buNone/>
              <a:defRPr sz="5700"/>
            </a:lvl4pPr>
            <a:lvl5pPr marL="5141544" indent="0">
              <a:buNone/>
              <a:defRPr sz="5700"/>
            </a:lvl5pPr>
            <a:lvl6pPr marL="6426933" indent="0">
              <a:buNone/>
              <a:defRPr sz="5700"/>
            </a:lvl6pPr>
            <a:lvl7pPr marL="7712320" indent="0">
              <a:buNone/>
              <a:defRPr sz="5700"/>
            </a:lvl7pPr>
            <a:lvl8pPr marL="8997704" indent="0">
              <a:buNone/>
              <a:defRPr sz="5700"/>
            </a:lvl8pPr>
            <a:lvl9pPr marL="10283091" indent="0">
              <a:buNone/>
              <a:defRPr sz="5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6" y="12680336"/>
            <a:ext cx="17282160" cy="815885"/>
          </a:xfrm>
        </p:spPr>
        <p:txBody>
          <a:bodyPr/>
          <a:lstStyle>
            <a:lvl1pPr marL="0" indent="0">
              <a:buNone/>
              <a:defRPr sz="4000"/>
            </a:lvl1pPr>
            <a:lvl2pPr marL="1285387" indent="0">
              <a:buNone/>
              <a:defRPr sz="3300"/>
            </a:lvl2pPr>
            <a:lvl3pPr marL="2570773" indent="0">
              <a:buNone/>
              <a:defRPr sz="2800"/>
            </a:lvl3pPr>
            <a:lvl4pPr marL="3856160" indent="0">
              <a:buNone/>
              <a:defRPr sz="2600"/>
            </a:lvl4pPr>
            <a:lvl5pPr marL="5141544" indent="0">
              <a:buNone/>
              <a:defRPr sz="2600"/>
            </a:lvl5pPr>
            <a:lvl6pPr marL="6426933" indent="0">
              <a:buNone/>
              <a:defRPr sz="2600"/>
            </a:lvl6pPr>
            <a:lvl7pPr marL="7712320" indent="0">
              <a:buNone/>
              <a:defRPr sz="2600"/>
            </a:lvl7pPr>
            <a:lvl8pPr marL="8997704" indent="0">
              <a:buNone/>
              <a:defRPr sz="2600"/>
            </a:lvl8pPr>
            <a:lvl9pPr marL="10283091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7981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49414" y="3349173"/>
            <a:ext cx="18344051" cy="6289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5012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34806" y="540068"/>
            <a:ext cx="4258656" cy="804100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54948" y="540068"/>
            <a:ext cx="11737627" cy="80410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4280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2" y="3349173"/>
            <a:ext cx="26493311" cy="62890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3662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1" y="3349170"/>
            <a:ext cx="13006628" cy="75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4686844" y="3349172"/>
            <a:ext cx="13006623" cy="75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4686844" y="6143270"/>
            <a:ext cx="13006623" cy="75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9076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6B8A38-3B91-410C-B483-D75DBCBFF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450" y="2651583"/>
            <a:ext cx="21602700" cy="5640705"/>
          </a:xfrm>
        </p:spPr>
        <p:txBody>
          <a:bodyPr anchor="b"/>
          <a:lstStyle>
            <a:lvl1pPr algn="ctr">
              <a:defRPr sz="1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87FEC1-8FC8-4755-96E8-022EA5904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450" y="8509815"/>
            <a:ext cx="21602700" cy="3911738"/>
          </a:xfrm>
        </p:spPr>
        <p:txBody>
          <a:bodyPr/>
          <a:lstStyle>
            <a:lvl1pPr marL="0" indent="0" algn="ctr">
              <a:buNone/>
              <a:defRPr sz="5700"/>
            </a:lvl1pPr>
            <a:lvl2pPr marL="1080135" indent="0" algn="ctr">
              <a:buNone/>
              <a:defRPr sz="4700"/>
            </a:lvl2pPr>
            <a:lvl3pPr marL="2160270" indent="0" algn="ctr">
              <a:buNone/>
              <a:defRPr sz="4300"/>
            </a:lvl3pPr>
            <a:lvl4pPr marL="3240405" indent="0" algn="ctr">
              <a:buNone/>
              <a:defRPr sz="3800"/>
            </a:lvl4pPr>
            <a:lvl5pPr marL="4320540" indent="0" algn="ctr">
              <a:buNone/>
              <a:defRPr sz="3800"/>
            </a:lvl5pPr>
            <a:lvl6pPr marL="5400675" indent="0" algn="ctr">
              <a:buNone/>
              <a:defRPr sz="3800"/>
            </a:lvl6pPr>
            <a:lvl7pPr marL="6480810" indent="0" algn="ctr">
              <a:buNone/>
              <a:defRPr sz="3800"/>
            </a:lvl7pPr>
            <a:lvl8pPr marL="7560945" indent="0" algn="ctr">
              <a:buNone/>
              <a:defRPr sz="3800"/>
            </a:lvl8pPr>
            <a:lvl9pPr marL="8641080" indent="0" algn="ctr">
              <a:buNone/>
              <a:defRPr sz="3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9EE97B-C0EC-415D-AB84-6A271900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96C853-7E11-4AFE-9514-D2E89ED1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9F4DF3-DDB7-49C0-94EC-DAF5EDD0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03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A8E1BC-87DF-4340-8FC1-CEC14421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7D6674-59B6-4417-A66F-ED1345B87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D50A00-5B13-43DC-B3D5-5B84E515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BC646F-6F45-4A16-9663-A8FBBB52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9CFB4F-212F-4235-8567-F991DC16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46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09AE76-636E-4DE2-99C0-903645F6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246" y="4039257"/>
            <a:ext cx="24843105" cy="6739591"/>
          </a:xfrm>
        </p:spPr>
        <p:txBody>
          <a:bodyPr anchor="b"/>
          <a:lstStyle>
            <a:lvl1pPr>
              <a:defRPr sz="1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C5FFE1-345B-44E8-9C0C-2D93A8CE3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5246" y="10842607"/>
            <a:ext cx="24843105" cy="3544192"/>
          </a:xfrm>
        </p:spPr>
        <p:txBody>
          <a:bodyPr/>
          <a:lstStyle>
            <a:lvl1pPr marL="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1pPr>
            <a:lvl2pPr marL="1080135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2pPr>
            <a:lvl3pPr marL="216027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24040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32054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540067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648081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756094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864108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7E0A41-44B7-48CC-9B0F-D2EA8492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3E94FF-AD00-4386-851B-A17FDF02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146E18-DD1C-4A28-8049-F07BE740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3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00" y="1663416"/>
            <a:ext cx="25923242" cy="27003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23" y="4383038"/>
            <a:ext cx="12726589" cy="1557719"/>
          </a:xfrm>
        </p:spPr>
        <p:txBody>
          <a:bodyPr lIns="26722" tIns="0" rIns="26722" bIns="0" anchor="ctr">
            <a:noAutofit/>
          </a:bodyPr>
          <a:lstStyle>
            <a:lvl1pPr marL="0" indent="0">
              <a:buNone/>
              <a:defRPr sz="1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00" b="1"/>
            </a:lvl2pPr>
            <a:lvl3pPr>
              <a:buNone/>
              <a:defRPr sz="700" b="1"/>
            </a:lvl3pPr>
            <a:lvl4pPr>
              <a:buNone/>
              <a:defRPr sz="700" b="1"/>
            </a:lvl4pPr>
            <a:lvl5pPr>
              <a:buNone/>
              <a:defRPr sz="7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4631832" y="4393760"/>
            <a:ext cx="12731593" cy="1547067"/>
          </a:xfrm>
        </p:spPr>
        <p:txBody>
          <a:bodyPr lIns="26722" tIns="0" rIns="26722" bIns="0" anchor="ctr"/>
          <a:lstStyle>
            <a:lvl1pPr marL="0" indent="0">
              <a:buNone/>
              <a:defRPr sz="1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00" b="1"/>
            </a:lvl2pPr>
            <a:lvl3pPr>
              <a:buNone/>
              <a:defRPr sz="700" b="1"/>
            </a:lvl3pPr>
            <a:lvl4pPr>
              <a:buNone/>
              <a:defRPr sz="700" b="1"/>
            </a:lvl4pPr>
            <a:lvl5pPr>
              <a:buNone/>
              <a:defRPr sz="7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440223" y="5940747"/>
            <a:ext cx="12726589" cy="9085514"/>
          </a:xfrm>
        </p:spPr>
        <p:txBody>
          <a:bodyPr tIns="0"/>
          <a:lstStyle>
            <a:lvl1pPr>
              <a:defRPr sz="900"/>
            </a:lvl1pPr>
            <a:lvl2pPr>
              <a:defRPr sz="9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2" y="5940747"/>
            <a:ext cx="12731593" cy="9085514"/>
          </a:xfrm>
        </p:spPr>
        <p:txBody>
          <a:bodyPr tIns="0"/>
          <a:lstStyle>
            <a:lvl1pPr>
              <a:defRPr sz="900"/>
            </a:lvl1pPr>
            <a:lvl2pPr>
              <a:defRPr sz="9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0EBB-29C7-4640-8DC0-1716A9462947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1521-976F-45B7-A63C-EC39E2783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319AED-024F-481F-B29A-2DFB93E3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C617F9-D294-4E03-8363-9F07DACA1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0248" y="4313039"/>
            <a:ext cx="12241530" cy="10280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50E769-81B4-4585-9507-610512445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81823" y="4313039"/>
            <a:ext cx="12241530" cy="10280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E81949-35BF-4744-813F-BED5A468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98FA9C-DF5A-4BB3-ADFF-3DC4C7A1E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C708F2-ADE8-4CA4-A579-4BE4B5FE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42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1267D-62AB-492A-98C5-FCCAB6D2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999" y="862609"/>
            <a:ext cx="24843105" cy="31316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D8218E-C028-44A8-9AC0-4012DE2A9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4000" y="3971748"/>
            <a:ext cx="12185272" cy="194649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0135" indent="0">
              <a:buNone/>
              <a:defRPr sz="4700" b="1"/>
            </a:lvl2pPr>
            <a:lvl3pPr marL="2160270" indent="0">
              <a:buNone/>
              <a:defRPr sz="4300" b="1"/>
            </a:lvl3pPr>
            <a:lvl4pPr marL="3240405" indent="0">
              <a:buNone/>
              <a:defRPr sz="3800" b="1"/>
            </a:lvl4pPr>
            <a:lvl5pPr marL="4320540" indent="0">
              <a:buNone/>
              <a:defRPr sz="3800" b="1"/>
            </a:lvl5pPr>
            <a:lvl6pPr marL="5400675" indent="0">
              <a:buNone/>
              <a:defRPr sz="3800" b="1"/>
            </a:lvl6pPr>
            <a:lvl7pPr marL="6480810" indent="0">
              <a:buNone/>
              <a:defRPr sz="3800" b="1"/>
            </a:lvl7pPr>
            <a:lvl8pPr marL="7560945" indent="0">
              <a:buNone/>
              <a:defRPr sz="3800" b="1"/>
            </a:lvl8pPr>
            <a:lvl9pPr marL="864108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8DE0E4-28EB-44F2-B4F7-962D8C796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4000" y="5918240"/>
            <a:ext cx="12185272" cy="870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30AD6B-2056-4D18-9183-A4CE5D516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581822" y="3971748"/>
            <a:ext cx="12245282" cy="194649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0135" indent="0">
              <a:buNone/>
              <a:defRPr sz="4700" b="1"/>
            </a:lvl2pPr>
            <a:lvl3pPr marL="2160270" indent="0">
              <a:buNone/>
              <a:defRPr sz="4300" b="1"/>
            </a:lvl3pPr>
            <a:lvl4pPr marL="3240405" indent="0">
              <a:buNone/>
              <a:defRPr sz="3800" b="1"/>
            </a:lvl4pPr>
            <a:lvl5pPr marL="4320540" indent="0">
              <a:buNone/>
              <a:defRPr sz="3800" b="1"/>
            </a:lvl5pPr>
            <a:lvl6pPr marL="5400675" indent="0">
              <a:buNone/>
              <a:defRPr sz="3800" b="1"/>
            </a:lvl6pPr>
            <a:lvl7pPr marL="6480810" indent="0">
              <a:buNone/>
              <a:defRPr sz="3800" b="1"/>
            </a:lvl7pPr>
            <a:lvl8pPr marL="7560945" indent="0">
              <a:buNone/>
              <a:defRPr sz="3800" b="1"/>
            </a:lvl8pPr>
            <a:lvl9pPr marL="864108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32A24BC-3AEB-4AB8-B0F8-63D5B8497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581822" y="5918240"/>
            <a:ext cx="12245282" cy="870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C94AF85-4E13-4CD0-8DAA-3E3E77B6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E74326-444F-4C38-B4DF-EEF46183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A4313C-5F3C-4D65-8A6D-ADCAB81B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2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3B281F-0994-4F80-88E1-9111878B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27E9107-4E2B-422C-9A5D-DA2D3338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0BD819B-EA18-40E0-9898-9BBA70FA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3D54D6-F924-4C2D-9AB2-E9607C0A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294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210F25E-D92F-4B41-83A6-CB201D9B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D149F69-5FF2-4177-963C-E91960D3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6C0073C-B8B4-49FD-A8DF-12CD23F0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813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7C71C3-B207-43B4-9E22-F3F5EF59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00" y="1080135"/>
            <a:ext cx="9289910" cy="3780473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9B6061-7F26-4EBC-A1B6-C642EF65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281" y="2332793"/>
            <a:ext cx="14581823" cy="11513939"/>
          </a:xfrm>
        </p:spPr>
        <p:txBody>
          <a:bodyPr/>
          <a:lstStyle>
            <a:lvl1pPr>
              <a:defRPr sz="7600"/>
            </a:lvl1pPr>
            <a:lvl2pPr>
              <a:defRPr sz="6600"/>
            </a:lvl2pPr>
            <a:lvl3pPr>
              <a:defRPr sz="57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B8A11C-E77F-4CA5-946F-3EA15442C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000" y="4860607"/>
            <a:ext cx="9289910" cy="9004877"/>
          </a:xfrm>
        </p:spPr>
        <p:txBody>
          <a:bodyPr/>
          <a:lstStyle>
            <a:lvl1pPr marL="0" indent="0">
              <a:buNone/>
              <a:defRPr sz="3800"/>
            </a:lvl1pPr>
            <a:lvl2pPr marL="1080135" indent="0">
              <a:buNone/>
              <a:defRPr sz="3300"/>
            </a:lvl2pPr>
            <a:lvl3pPr marL="2160270" indent="0">
              <a:buNone/>
              <a:defRPr sz="2800"/>
            </a:lvl3pPr>
            <a:lvl4pPr marL="3240405" indent="0">
              <a:buNone/>
              <a:defRPr sz="2400"/>
            </a:lvl4pPr>
            <a:lvl5pPr marL="4320540" indent="0">
              <a:buNone/>
              <a:defRPr sz="2400"/>
            </a:lvl5pPr>
            <a:lvl6pPr marL="5400675" indent="0">
              <a:buNone/>
              <a:defRPr sz="2400"/>
            </a:lvl6pPr>
            <a:lvl7pPr marL="6480810" indent="0">
              <a:buNone/>
              <a:defRPr sz="2400"/>
            </a:lvl7pPr>
            <a:lvl8pPr marL="7560945" indent="0">
              <a:buNone/>
              <a:defRPr sz="2400"/>
            </a:lvl8pPr>
            <a:lvl9pPr marL="864108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55E111-2AA6-467C-9574-0B9E805A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80BB856-E0E1-475D-A85F-7D711EDE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E8C6D36-7A0A-4F4D-B276-8670879D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755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2ED4FD-B298-4B1A-90C4-6F881DAED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00" y="1080135"/>
            <a:ext cx="9289910" cy="3780473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546732-C6F7-4B06-A3D4-2E88112D2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45281" y="2332793"/>
            <a:ext cx="14581823" cy="11513939"/>
          </a:xfrm>
        </p:spPr>
        <p:txBody>
          <a:bodyPr/>
          <a:lstStyle>
            <a:lvl1pPr marL="0" indent="0">
              <a:buNone/>
              <a:defRPr sz="7600"/>
            </a:lvl1pPr>
            <a:lvl2pPr marL="1080135" indent="0">
              <a:buNone/>
              <a:defRPr sz="6600"/>
            </a:lvl2pPr>
            <a:lvl3pPr marL="2160270" indent="0">
              <a:buNone/>
              <a:defRPr sz="5700"/>
            </a:lvl3pPr>
            <a:lvl4pPr marL="3240405" indent="0">
              <a:buNone/>
              <a:defRPr sz="4700"/>
            </a:lvl4pPr>
            <a:lvl5pPr marL="4320540" indent="0">
              <a:buNone/>
              <a:defRPr sz="4700"/>
            </a:lvl5pPr>
            <a:lvl6pPr marL="5400675" indent="0">
              <a:buNone/>
              <a:defRPr sz="4700"/>
            </a:lvl6pPr>
            <a:lvl7pPr marL="6480810" indent="0">
              <a:buNone/>
              <a:defRPr sz="4700"/>
            </a:lvl7pPr>
            <a:lvl8pPr marL="7560945" indent="0">
              <a:buNone/>
              <a:defRPr sz="4700"/>
            </a:lvl8pPr>
            <a:lvl9pPr marL="8641080" indent="0">
              <a:buNone/>
              <a:defRPr sz="4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AA5DA3-CEE4-4EC0-99A7-E75D2F482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000" y="4860607"/>
            <a:ext cx="9289910" cy="9004877"/>
          </a:xfrm>
        </p:spPr>
        <p:txBody>
          <a:bodyPr/>
          <a:lstStyle>
            <a:lvl1pPr marL="0" indent="0">
              <a:buNone/>
              <a:defRPr sz="3800"/>
            </a:lvl1pPr>
            <a:lvl2pPr marL="1080135" indent="0">
              <a:buNone/>
              <a:defRPr sz="3300"/>
            </a:lvl2pPr>
            <a:lvl3pPr marL="2160270" indent="0">
              <a:buNone/>
              <a:defRPr sz="2800"/>
            </a:lvl3pPr>
            <a:lvl4pPr marL="3240405" indent="0">
              <a:buNone/>
              <a:defRPr sz="2400"/>
            </a:lvl4pPr>
            <a:lvl5pPr marL="4320540" indent="0">
              <a:buNone/>
              <a:defRPr sz="2400"/>
            </a:lvl5pPr>
            <a:lvl6pPr marL="5400675" indent="0">
              <a:buNone/>
              <a:defRPr sz="2400"/>
            </a:lvl6pPr>
            <a:lvl7pPr marL="6480810" indent="0">
              <a:buNone/>
              <a:defRPr sz="2400"/>
            </a:lvl7pPr>
            <a:lvl8pPr marL="7560945" indent="0">
              <a:buNone/>
              <a:defRPr sz="2400"/>
            </a:lvl8pPr>
            <a:lvl9pPr marL="864108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62FF44-AE74-4977-97FF-6CF8F7E3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BB3DA0-97D0-4FFB-B084-7FBF4550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D13DE0-35E6-489F-9AF4-6AD93271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814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4AE633-3052-4A4A-ADDC-243AE2EE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274C93-573D-4315-A48E-EF187944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0F319F-F9B8-46E8-9BE5-22BF8781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723283-EBCE-428D-8342-49521D81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5C8D8F-C42B-45D5-BF4E-8B144672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548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936D46-6863-4B5A-BA35-0F76C4C5F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0612576" y="862608"/>
            <a:ext cx="6210776" cy="1373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F344BC9-6353-4093-BDED-359E3774C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80247" y="862608"/>
            <a:ext cx="18272284" cy="1373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6C4A5F-CC2C-47FC-A814-7F319F49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1C7BC3-9478-4DAB-8B66-82A37B55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D36750-0F9F-4BEF-83E4-ABA410A6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9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9" y="1663416"/>
            <a:ext cx="26163270" cy="270034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21A65-2EDE-4B78-9E2B-F733EEAD99CD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C46D1-7E78-4D10-83D5-A12498644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4F4E-196D-4F65-8543-ECA40F41AE07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1EBC-9B25-46C8-A126-D19CC0EFE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76" y="1215176"/>
            <a:ext cx="8641082" cy="2745343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60276" y="3960500"/>
            <a:ext cx="8641082" cy="10801350"/>
          </a:xfrm>
        </p:spPr>
        <p:txBody>
          <a:bodyPr lIns="10679" rIns="10679"/>
          <a:lstStyle>
            <a:lvl1pPr marL="0" indent="0" algn="l">
              <a:buNone/>
              <a:defRPr sz="700"/>
            </a:lvl1pPr>
            <a:lvl2pPr indent="0" algn="l">
              <a:buNone/>
              <a:defRPr sz="500"/>
            </a:lvl2pPr>
            <a:lvl3pPr indent="0" algn="l">
              <a:buNone/>
              <a:defRPr sz="500"/>
            </a:lvl3pPr>
            <a:lvl4pPr indent="0" algn="l">
              <a:buNone/>
              <a:defRPr sz="500"/>
            </a:lvl4pPr>
            <a:lvl5pPr indent="0" algn="l">
              <a:buNone/>
              <a:defRPr sz="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1428" y="3960500"/>
            <a:ext cx="16102011" cy="10801350"/>
          </a:xfrm>
        </p:spPr>
        <p:txBody>
          <a:bodyPr t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9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14BC-B77E-4C69-B0C4-EE6D228D4967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E141-29D3-4C34-AE2F-D3DA77DAE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9971257" y="2617839"/>
            <a:ext cx="16562070" cy="972121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25213157" y="12661600"/>
            <a:ext cx="490063" cy="36754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29955" y="13741729"/>
            <a:ext cx="28863605" cy="24603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3442" tIns="26722" rIns="53442" bIns="26722"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13801734" y="14694340"/>
            <a:ext cx="15001875" cy="15076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3442" tIns="26722" rIns="53442" bIns="26722"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319" y="2780659"/>
            <a:ext cx="6970469" cy="3738942"/>
          </a:xfrm>
        </p:spPr>
        <p:txBody>
          <a:bodyPr lIns="26722" rIns="26722" bIns="26722"/>
          <a:lstStyle>
            <a:lvl1pPr algn="l">
              <a:buNone/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5" y="6683021"/>
            <a:ext cx="6960870" cy="5148644"/>
          </a:xfrm>
        </p:spPr>
        <p:txBody>
          <a:bodyPr lIns="37396" rIns="26722"/>
          <a:lstStyle>
            <a:lvl1pPr marL="0" indent="0" algn="l">
              <a:spcBef>
                <a:spcPts val="111"/>
              </a:spcBef>
              <a:buFontTx/>
              <a:buNone/>
              <a:defRPr sz="700"/>
            </a:lvl1pPr>
            <a:lvl2pPr>
              <a:defRPr sz="5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0980255" y="2833864"/>
            <a:ext cx="14545818" cy="9289161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DE27-5F45-4757-BD8B-29972DC1AB1A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443180" y="15016880"/>
            <a:ext cx="1920240" cy="8626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B953-C0BE-4CE9-BE10-682E94C58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29955" y="-18748"/>
            <a:ext cx="28863605" cy="24603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3442" tIns="26722" rIns="53442" bIns="26722"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3801734" y="-18681"/>
            <a:ext cx="15001875" cy="15076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3442" tIns="26722" rIns="53442" bIns="26722"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440200" y="1665221"/>
            <a:ext cx="25923242" cy="270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6722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1440200" y="4571902"/>
            <a:ext cx="25923242" cy="1037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442" tIns="26722" rIns="53442" bIns="26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440187" y="15016880"/>
            <a:ext cx="6720840" cy="86260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latinLnBrk="0" hangingPunct="1">
              <a:defRPr kumimoji="0" sz="5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ED42071-6DDC-4DF5-AB4B-198387382A25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401050" y="15016880"/>
            <a:ext cx="10561320" cy="86260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latinLnBrk="0" hangingPunct="1">
              <a:defRPr kumimoji="0" sz="5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4963127" y="15016880"/>
            <a:ext cx="2400300" cy="86260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0" eaLnBrk="1" latinLnBrk="0" hangingPunct="1">
              <a:defRPr kumimoji="0" sz="5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29B712-D650-49B1-8ABD-E5336DD65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60002" y="480062"/>
            <a:ext cx="28918614" cy="153019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3" r:id="rId2"/>
    <p:sldLayoutId id="2147483982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83" r:id="rId9"/>
    <p:sldLayoutId id="2147483979" r:id="rId10"/>
    <p:sldLayoutId id="2147483980" r:id="rId11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5pPr>
      <a:lvl6pPr marL="200338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6pPr>
      <a:lvl7pPr marL="400654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7pPr>
      <a:lvl8pPr marL="600982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8pPr>
      <a:lvl9pPr marL="801306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9pPr>
    </p:titleStyle>
    <p:bodyStyle>
      <a:lvl1pPr marL="119632" indent="-119632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80337" indent="-10779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00654" indent="-1077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20293" indent="-9182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40616" indent="-91828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61245" indent="-9216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841369" indent="-8014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61575" indent="-80141" algn="l" rtl="0" eaLnBrk="1" latinLnBrk="0" hangingPunct="1">
        <a:spcBef>
          <a:spcPct val="20000"/>
        </a:spcBef>
        <a:buClr>
          <a:schemeClr val="tx2"/>
        </a:buClr>
        <a:buChar char="•"/>
        <a:defRPr kumimoji="0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081770" indent="-8014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03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06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009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01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016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019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023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026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E7849F0-E567-4D9D-B285-741437A9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248" y="862677"/>
            <a:ext cx="24843105" cy="3131643"/>
          </a:xfrm>
          <a:prstGeom prst="rect">
            <a:avLst/>
          </a:prstGeom>
        </p:spPr>
        <p:txBody>
          <a:bodyPr vert="horz" lIns="214865" tIns="107423" rIns="214865" bIns="10742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EC0DF4-2162-4467-853F-61239FC32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248" y="4313039"/>
            <a:ext cx="24843105" cy="10280036"/>
          </a:xfrm>
          <a:prstGeom prst="rect">
            <a:avLst/>
          </a:prstGeom>
        </p:spPr>
        <p:txBody>
          <a:bodyPr vert="horz" lIns="214865" tIns="107423" rIns="214865" bIns="1074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D1628-9DB5-4BBC-8518-6F5DF8A3B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248" y="15016880"/>
            <a:ext cx="6480810" cy="862608"/>
          </a:xfrm>
          <a:prstGeom prst="rect">
            <a:avLst/>
          </a:prstGeom>
        </p:spPr>
        <p:txBody>
          <a:bodyPr vert="horz" lIns="214865" tIns="107423" rIns="214865" bIns="107423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48592" rtl="0" fontAlgn="auto">
              <a:spcBef>
                <a:spcPts val="0"/>
              </a:spcBef>
              <a:spcAft>
                <a:spcPts val="0"/>
              </a:spcAft>
            </a:pPr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2148592" rtl="0" fontAlgn="auto">
                <a:spcBef>
                  <a:spcPts val="0"/>
                </a:spcBef>
                <a:spcAft>
                  <a:spcPts val="0"/>
                </a:spcAft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340C3A-CEE5-46AF-B843-D12FC989D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41193" y="15016880"/>
            <a:ext cx="9721215" cy="862608"/>
          </a:xfrm>
          <a:prstGeom prst="rect">
            <a:avLst/>
          </a:prstGeom>
        </p:spPr>
        <p:txBody>
          <a:bodyPr vert="horz" lIns="214865" tIns="107423" rIns="214865" bIns="107423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48592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9E808E-4B60-4AFC-AA5A-AE562364B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42543" y="15016880"/>
            <a:ext cx="6480810" cy="862608"/>
          </a:xfrm>
          <a:prstGeom prst="rect">
            <a:avLst/>
          </a:prstGeom>
        </p:spPr>
        <p:txBody>
          <a:bodyPr vert="horz" lIns="214865" tIns="107423" rIns="214865" bIns="107423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48592" rtl="0" fontAlgn="auto">
              <a:spcBef>
                <a:spcPts val="0"/>
              </a:spcBef>
              <a:spcAft>
                <a:spcPts val="0"/>
              </a:spcAft>
            </a:pPr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2148592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99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xStyles>
    <p:titleStyle>
      <a:lvl1pPr algn="l" defTabSz="2148592" rtl="0" eaLnBrk="1" latinLnBrk="0" hangingPunct="1">
        <a:lnSpc>
          <a:spcPct val="90000"/>
        </a:lnSpc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7152" indent="-537152" algn="l" defTabSz="2148592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11445" indent="-537152" algn="l" defTabSz="2148592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685744" indent="-537152" algn="l" defTabSz="2148592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60027" indent="-537152" algn="l" defTabSz="2148592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834332" indent="-537152" algn="l" defTabSz="2148592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908627" indent="-537152" algn="l" defTabSz="2148592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982926" indent="-537152" algn="l" defTabSz="2148592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057221" indent="-537152" algn="l" defTabSz="2148592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131509" indent="-537152" algn="l" defTabSz="2148592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295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148592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222897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297189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371484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445774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520074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594364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252" y="862689"/>
            <a:ext cx="24843105" cy="3131643"/>
          </a:xfrm>
          <a:prstGeom prst="rect">
            <a:avLst/>
          </a:prstGeom>
        </p:spPr>
        <p:txBody>
          <a:bodyPr vert="horz" lIns="53470" tIns="26736" rIns="53470" bIns="26736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252" y="4313041"/>
            <a:ext cx="24843105" cy="10280036"/>
          </a:xfrm>
          <a:prstGeom prst="rect">
            <a:avLst/>
          </a:prstGeom>
        </p:spPr>
        <p:txBody>
          <a:bodyPr vert="horz" lIns="53470" tIns="26736" rIns="53470" bIns="26736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250" y="15016880"/>
            <a:ext cx="6480810" cy="862608"/>
          </a:xfrm>
          <a:prstGeom prst="rect">
            <a:avLst/>
          </a:prstGeom>
        </p:spPr>
        <p:txBody>
          <a:bodyPr vert="horz" lIns="53470" tIns="26736" rIns="53470" bIns="2673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D42071-6DDC-4DF5-AB4B-198387382A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1197" y="15016880"/>
            <a:ext cx="9721215" cy="862608"/>
          </a:xfrm>
          <a:prstGeom prst="rect">
            <a:avLst/>
          </a:prstGeom>
        </p:spPr>
        <p:txBody>
          <a:bodyPr vert="horz" lIns="53470" tIns="26736" rIns="53470" bIns="2673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2545" y="15016880"/>
            <a:ext cx="6480810" cy="862608"/>
          </a:xfrm>
          <a:prstGeom prst="rect">
            <a:avLst/>
          </a:prstGeom>
        </p:spPr>
        <p:txBody>
          <a:bodyPr vert="horz" lIns="53470" tIns="26736" rIns="53470" bIns="2673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29B712-D650-49B1-8ABD-E5336DD654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8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xStyles>
    <p:titleStyle>
      <a:lvl1pPr algn="l" defTabSz="1122353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599" indent="-280599" algn="l" defTabSz="1122353" rtl="0" eaLnBrk="1" latinLnBrk="0" hangingPunct="1">
        <a:lnSpc>
          <a:spcPct val="90000"/>
        </a:lnSpc>
        <a:spcBef>
          <a:spcPts val="1236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41768" indent="-280599" algn="l" defTabSz="112235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02968" indent="-280599" algn="l" defTabSz="112235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4140" indent="-280599" algn="l" defTabSz="112235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324" indent="-280599" algn="l" defTabSz="112235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509" indent="-280599" algn="l" defTabSz="112235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47679" indent="-280599" algn="l" defTabSz="112235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08867" indent="-280599" algn="l" defTabSz="112235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770051" indent="-280599" algn="l" defTabSz="112235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61202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353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3553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44718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908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67101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28285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89459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0150" y="540067"/>
            <a:ext cx="26403300" cy="21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7075" tIns="128539" rIns="257075" bIns="12853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2" y="3349173"/>
            <a:ext cx="26493311" cy="628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7075" tIns="128539" rIns="257075" bIns="12853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5" name="Picture 11" descr="bullet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408680" y="0"/>
            <a:ext cx="760094" cy="570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3585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3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5pPr>
      <a:lvl6pPr marL="1285387"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6pPr>
      <a:lvl7pPr marL="2570773"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7pPr>
      <a:lvl8pPr marL="3856160"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8pPr>
      <a:lvl9pPr marL="5141544"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9pPr>
    </p:titleStyle>
    <p:bodyStyle>
      <a:lvl1pPr marL="1258608" indent="-125860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9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2343153" indent="-99528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7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3396458" indent="-1048841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69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4342644" indent="-941726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57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5204030" indent="-856924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57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6489417" indent="-856924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57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7774803" indent="-856924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57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9060188" indent="-856924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57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10345577" indent="-856924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57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85387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570773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856160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141544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6426933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7712320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8997704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0283091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6D951F2-B9E5-41EA-BFEC-4D141FA9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248" y="862609"/>
            <a:ext cx="24843105" cy="3131643"/>
          </a:xfrm>
          <a:prstGeom prst="rect">
            <a:avLst/>
          </a:prstGeom>
        </p:spPr>
        <p:txBody>
          <a:bodyPr vert="horz" lIns="216027" tIns="108014" rIns="216027" bIns="1080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FE7313-1D05-4FF5-893F-A287FC2FF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248" y="4313039"/>
            <a:ext cx="24843105" cy="10280036"/>
          </a:xfrm>
          <a:prstGeom prst="rect">
            <a:avLst/>
          </a:prstGeom>
        </p:spPr>
        <p:txBody>
          <a:bodyPr vert="horz" lIns="216027" tIns="108014" rIns="216027" bIns="1080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F283D8-4FD2-4E72-BB07-9688D1BAB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248" y="15016878"/>
            <a:ext cx="6480810" cy="862608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60270" rtl="0" fontAlgn="auto">
              <a:spcBef>
                <a:spcPts val="0"/>
              </a:spcBef>
              <a:spcAft>
                <a:spcPts val="0"/>
              </a:spcAft>
            </a:pPr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2160270" rtl="0" fontAlgn="auto">
                <a:spcBef>
                  <a:spcPts val="0"/>
                </a:spcBef>
                <a:spcAft>
                  <a:spcPts val="0"/>
                </a:spcAft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05A8F4-9E6A-4B57-84D2-10EFEB3C8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41193" y="15016878"/>
            <a:ext cx="9721215" cy="862608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60270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FB43E4-A38A-46C5-9122-14DCB8D37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42543" y="15016878"/>
            <a:ext cx="6480810" cy="862608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60270" rtl="0" fontAlgn="auto">
              <a:spcBef>
                <a:spcPts val="0"/>
              </a:spcBef>
              <a:spcAft>
                <a:spcPts val="0"/>
              </a:spcAft>
            </a:pPr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216027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7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</p:sldLayoutIdLst>
  <p:txStyles>
    <p:titleStyle>
      <a:lvl1pPr algn="l" defTabSz="2160270" rtl="0" eaLnBrk="1" latinLnBrk="0" hangingPunct="1">
        <a:lnSpc>
          <a:spcPct val="90000"/>
        </a:lnSpc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68" indent="-540068" algn="l" defTabSz="216027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0203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338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473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860608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940743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7020878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8101013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9181148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40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67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81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094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108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9.jpg"/><Relationship Id="rId5" Type="http://schemas.openxmlformats.org/officeDocument/2006/relationships/image" Target="../media/image18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"/>
            <a:ext cx="28795579" cy="161902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11314" y="3960046"/>
            <a:ext cx="1607308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843" lvl="0" indent="-233843" algn="ctr">
              <a:lnSpc>
                <a:spcPct val="90000"/>
              </a:lnSpc>
              <a:defRPr/>
            </a:pP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P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r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n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t  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p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r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f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c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t</a:t>
            </a:r>
            <a:endParaRPr lang="es-ES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howcard Gothic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3400" y="7110412"/>
            <a:ext cx="4191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9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23419676" y="7110412"/>
            <a:ext cx="4191000" cy="3258679"/>
          </a:xfrm>
          <a:prstGeom prst="ellipse">
            <a:avLst/>
          </a:prstGeom>
          <a:noFill/>
          <a:ln w="333375" cmpd="thickThin">
            <a:gradFill>
              <a:gsLst>
                <a:gs pos="80000">
                  <a:srgbClr val="DFE578"/>
                </a:gs>
                <a:gs pos="29000">
                  <a:srgbClr val="FFFF00"/>
                </a:gs>
                <a:gs pos="84000">
                  <a:schemeClr val="accent1">
                    <a:tint val="44500"/>
                    <a:satMod val="160000"/>
                  </a:schemeClr>
                </a:gs>
                <a:gs pos="9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9311"/>
            <a:ext cx="28803600" cy="14082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84300" y="23811"/>
            <a:ext cx="2095500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87802" y="5815012"/>
            <a:ext cx="10096497" cy="923279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I have just seen her.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1946" y="8939212"/>
            <a:ext cx="10110104" cy="92324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I haven’t read it yet.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13430" y="10530569"/>
            <a:ext cx="11375570" cy="92324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she has already seen the film.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25602" y="7415212"/>
            <a:ext cx="10134598" cy="92324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He has already left.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1"/>
            <a:ext cx="2095500" cy="2095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33802" y="23812"/>
            <a:ext cx="21183600" cy="1685077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marL="233843" indent="-233843" algn="ctr">
              <a:lnSpc>
                <a:spcPct val="90000"/>
              </a:lnSpc>
              <a:defRPr/>
            </a:pP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T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h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  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x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r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c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i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endParaRPr lang="es-ES" sz="1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howcard Goth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83547" y="12139612"/>
            <a:ext cx="12224653" cy="92324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they have just arrived.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7002" y="13730933"/>
            <a:ext cx="13106397" cy="923279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We haven’t told him yet.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8072"/>
            <a:ext cx="28803600" cy="14033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84300" y="23811"/>
            <a:ext cx="2095500" cy="209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71614" y="7634933"/>
            <a:ext cx="11174186" cy="923279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I haven’t finished yet.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66572" y="9311333"/>
            <a:ext cx="9655628" cy="923279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I have already done it.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1" y="5882333"/>
            <a:ext cx="17221199" cy="923279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he has just gone.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1"/>
            <a:ext cx="2095500" cy="2095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33802" y="23812"/>
            <a:ext cx="21183600" cy="1685077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marL="233843" indent="-233843" algn="ctr">
              <a:lnSpc>
                <a:spcPct val="90000"/>
              </a:lnSpc>
              <a:defRPr/>
            </a:pP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T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h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  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x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r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c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i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endParaRPr lang="es-ES" sz="1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howcard Goth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11063933"/>
            <a:ext cx="18516602" cy="923279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Have you found a place to live.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6800" y="12901612"/>
            <a:ext cx="14325600" cy="923279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I haven’t decided yet.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14569133"/>
            <a:ext cx="14173200" cy="923279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She has just come back.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6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8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of useful idioms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247857" y="6133284"/>
            <a:ext cx="12959999" cy="5220653"/>
            <a:chOff x="-393545" y="3510499"/>
            <a:chExt cx="3733800" cy="2209800"/>
          </a:xfrm>
        </p:grpSpPr>
        <p:pic>
          <p:nvPicPr>
            <p:cNvPr id="12" name="Picture 2" descr="C:\Program Files\Microsoft Resource DVD Artwork\DVD_ART\Artwork_Imagery\Shapes and Graphics\Box\Rectangle\blue rounded vert lit rectang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3545" y="3510499"/>
              <a:ext cx="3733800" cy="22098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01628" y="3990431"/>
              <a:ext cx="256854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2570773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700" dirty="0">
                  <a:solidFill>
                    <a:srgbClr val="FFFF00"/>
                  </a:solidFill>
                  <a:latin typeface="Segoe Semibold"/>
                  <a:cs typeface="+mn-cs"/>
                </a:rPr>
                <a:t>Determiner: is a word before a noun phrase, but it is no adj.</a:t>
              </a:r>
            </a:p>
            <a:p>
              <a:pPr algn="l" defTabSz="2570773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700" dirty="0">
                  <a:solidFill>
                    <a:srgbClr val="FFFF00"/>
                  </a:solidFill>
                  <a:latin typeface="Segoe Semibold"/>
                </a:rPr>
                <a:t>Determiner means article, numbers, possessive, quantifier ….etc. </a:t>
              </a:r>
              <a:endParaRPr lang="en-US" sz="4700" dirty="0">
                <a:solidFill>
                  <a:srgbClr val="FFFF00"/>
                </a:solidFill>
                <a:latin typeface="Segoe Semibold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291403" y="10539412"/>
            <a:ext cx="12960002" cy="5220653"/>
            <a:chOff x="2590800" y="3546728"/>
            <a:chExt cx="3733800" cy="2209800"/>
          </a:xfrm>
        </p:grpSpPr>
        <p:pic>
          <p:nvPicPr>
            <p:cNvPr id="11" name="Picture 2" descr="C:\Program Files\Microsoft Resource DVD Artwork\DVD_ART\Artwork_Imagery\Shapes and Graphics\Box\Rectangle\blue rounded vert lit rectang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546728"/>
              <a:ext cx="3733800" cy="22098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207223" y="3927729"/>
              <a:ext cx="2568543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2570773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200" dirty="0">
                  <a:solidFill>
                    <a:srgbClr val="FFFF00"/>
                  </a:solidFill>
                  <a:latin typeface="Segoe Semibold"/>
                  <a:cs typeface="+mn-cs"/>
                </a:rPr>
                <a:t>Adverb : is a word that gives us more a information about a verb. The position of anymore as an adverb is at the end of sentence.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291400" y="1776413"/>
            <a:ext cx="12959999" cy="5220653"/>
            <a:chOff x="5562600" y="-2067479"/>
            <a:chExt cx="3733800" cy="2209800"/>
          </a:xfrm>
        </p:grpSpPr>
        <p:pic>
          <p:nvPicPr>
            <p:cNvPr id="8" name="Picture 2" descr="C:\Program Files\Microsoft Resource DVD Artwork\DVD_ART\Artwork_Imagery\Shapes and Graphics\Box\Rectangle\blue rounded vert lit rectang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-2067479"/>
              <a:ext cx="3733800" cy="220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144363" y="-1712685"/>
              <a:ext cx="2603203" cy="1732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2570773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200" dirty="0">
                  <a:solidFill>
                    <a:srgbClr val="FFFF00"/>
                  </a:solidFill>
                  <a:latin typeface="Segoe Semibold"/>
                  <a:cs typeface="+mn-cs"/>
                </a:rPr>
                <a:t>Any more &amp; anymore are used</a:t>
              </a:r>
            </a:p>
            <a:p>
              <a:pPr marL="914051" indent="-914051" algn="l" defTabSz="2570773" rtl="0" fontAlgn="auto">
                <a:spcBef>
                  <a:spcPts val="0"/>
                </a:spcBef>
                <a:spcAft>
                  <a:spcPts val="0"/>
                </a:spcAft>
                <a:buAutoNum type="arabicPeriod"/>
              </a:pPr>
              <a:r>
                <a:rPr lang="en-US" sz="5200" dirty="0">
                  <a:solidFill>
                    <a:srgbClr val="FFFF00"/>
                  </a:solidFill>
                  <a:latin typeface="Segoe Semibold"/>
                  <a:cs typeface="+mn-cs"/>
                </a:rPr>
                <a:t>Question 2. Negative</a:t>
              </a:r>
            </a:p>
            <a:p>
              <a:pPr algn="l" defTabSz="2570773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200" dirty="0">
                  <a:solidFill>
                    <a:srgbClr val="FFFF00"/>
                  </a:solidFill>
                  <a:latin typeface="Segoe Semibold"/>
                  <a:cs typeface="+mn-cs"/>
                </a:rPr>
                <a:t>Note: any more is not usually used in affirmative (positive)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444883" y="6043613"/>
            <a:ext cx="20160002" cy="5399999"/>
            <a:chOff x="-393502" y="6333936"/>
            <a:chExt cx="6400001" cy="5791306"/>
          </a:xfrm>
        </p:grpSpPr>
        <p:pic>
          <p:nvPicPr>
            <p:cNvPr id="3075" name="Picture 3" descr="C:\Program Files\Microsoft Resource DVD Artwork\DVD_ART\Artwork_Imagery\Shapes and Graphics\Arrows - arrow\Straight\arrow 13 up teal bevel arrow up.png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-89154" y="6029588"/>
              <a:ext cx="5791306" cy="6400001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-24192" y="7558507"/>
              <a:ext cx="5271619" cy="3201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0773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700" b="1" dirty="0">
                  <a:solidFill>
                    <a:schemeClr val="bg2"/>
                  </a:solidFill>
                  <a:latin typeface="Segoe Semibold"/>
                  <a:cs typeface="+mn-cs"/>
                </a:rPr>
                <a:t>Any more + noun (pl.) = determiner</a:t>
              </a:r>
            </a:p>
            <a:p>
              <a:pPr algn="l" defTabSz="2570773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700" b="1" dirty="0">
                  <a:solidFill>
                    <a:schemeClr val="bg2"/>
                  </a:solidFill>
                  <a:latin typeface="Segoe Semibold"/>
                  <a:cs typeface="+mn-cs"/>
                </a:rPr>
                <a:t>Do you need any more information about my family?</a:t>
              </a:r>
            </a:p>
            <a:p>
              <a:pPr algn="l" defTabSz="2570773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700" b="1" dirty="0">
                  <a:solidFill>
                    <a:schemeClr val="bg2"/>
                  </a:solidFill>
                  <a:latin typeface="Segoe Semibold"/>
                  <a:cs typeface="+mn-cs"/>
                </a:rPr>
                <a:t>I do not want any more coffee, I have already had </a:t>
              </a:r>
            </a:p>
            <a:p>
              <a:pPr algn="l" defTabSz="2570773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700" b="1" dirty="0">
                  <a:solidFill>
                    <a:schemeClr val="bg2"/>
                  </a:solidFill>
                  <a:latin typeface="Segoe Semibold"/>
                  <a:cs typeface="+mn-cs"/>
                </a:rPr>
                <a:t>two cups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444876" y="10996621"/>
            <a:ext cx="20159999" cy="5039999"/>
            <a:chOff x="-444881" y="10996618"/>
            <a:chExt cx="20160000" cy="5040000"/>
          </a:xfrm>
        </p:grpSpPr>
        <p:pic>
          <p:nvPicPr>
            <p:cNvPr id="19" name="Picture 3" descr="C:\Program Files\Microsoft Resource DVD Artwork\DVD_ART\Artwork_Imagery\Shapes and Graphics\Arrows - arrow\Straight\arrow 13 up teal bevel arrow up.png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7115119" y="3436618"/>
              <a:ext cx="5040000" cy="2016000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685800" y="12215812"/>
              <a:ext cx="15392402" cy="2585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570773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/>
                </a:rPr>
                <a:t>Anymore =(adv.)  means no longer</a:t>
              </a:r>
            </a:p>
            <a:p>
              <a:pPr algn="ctr" defTabSz="2570773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err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/>
                </a:rPr>
                <a:t>Suha</a:t>
              </a:r>
              <a:r>
                <a:rPr lang="en-US" sz="54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/>
                </a:rPr>
                <a:t> looks tired, she is not running anymore.</a:t>
              </a:r>
            </a:p>
            <a:p>
              <a:pPr algn="ctr" defTabSz="2570773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/>
                </a:rPr>
                <a:t>I do not play the guitar anymore.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444879" y="3210476"/>
            <a:ext cx="20159999" cy="3240001"/>
            <a:chOff x="-444882" y="3210473"/>
            <a:chExt cx="20160000" cy="3240000"/>
          </a:xfrm>
        </p:grpSpPr>
        <p:pic>
          <p:nvPicPr>
            <p:cNvPr id="20" name="Picture 3" descr="C:\Program Files\Microsoft Resource DVD Artwork\DVD_ART\Artwork_Imagery\Shapes and Graphics\Arrows - arrow\Straight\arrow 13 up teal bevel arrow up.png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8015118" y="-5249527"/>
              <a:ext cx="3240000" cy="20160000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2364366" y="4186773"/>
              <a:ext cx="1119088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570773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0" b="1" dirty="0">
                  <a:solidFill>
                    <a:schemeClr val="bg2"/>
                  </a:solidFill>
                  <a:latin typeface="Segoe Semibold"/>
                </a:rPr>
                <a:t>Any more vs. anymore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1000" y="328613"/>
            <a:ext cx="4648200" cy="2881860"/>
            <a:chOff x="381000" y="328612"/>
            <a:chExt cx="4648200" cy="288186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81000" y="328612"/>
              <a:ext cx="4648200" cy="2881861"/>
            </a:xfrm>
            <a:prstGeom prst="rect">
              <a:avLst/>
            </a:prstGeom>
            <a:solidFill>
              <a:schemeClr val="tx1"/>
            </a:solidFill>
            <a:ln w="254000" cap="flat" cmpd="dbl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l" defTabSz="914051" rtl="0"/>
              <a:endParaRPr lang="en-US" sz="1900" b="1">
                <a:latin typeface="Segoe Semibold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00" y="619124"/>
              <a:ext cx="2438400" cy="231457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4685796" y="173623"/>
            <a:ext cx="3543301" cy="1983791"/>
            <a:chOff x="381000" y="328612"/>
            <a:chExt cx="4648200" cy="2881861"/>
          </a:xfrm>
        </p:grpSpPr>
        <p:sp>
          <p:nvSpPr>
            <p:cNvPr id="28" name="Rectangle 27"/>
            <p:cNvSpPr/>
            <p:nvPr/>
          </p:nvSpPr>
          <p:spPr bwMode="auto">
            <a:xfrm>
              <a:off x="381000" y="328612"/>
              <a:ext cx="4648200" cy="2881861"/>
            </a:xfrm>
            <a:prstGeom prst="rect">
              <a:avLst/>
            </a:prstGeom>
            <a:solidFill>
              <a:schemeClr val="tx1"/>
            </a:solidFill>
            <a:ln w="254000" cap="flat" cmpd="dbl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l" defTabSz="914051" rtl="0"/>
              <a:endParaRPr lang="en-US" sz="1900" b="1">
                <a:latin typeface="Segoe Semibold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00" y="619124"/>
              <a:ext cx="2438400" cy="2314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07903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of useful idioms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1" y="6729412"/>
            <a:ext cx="27848096" cy="8458200"/>
            <a:chOff x="5562600" y="-2067479"/>
            <a:chExt cx="3733800" cy="2209800"/>
          </a:xfrm>
        </p:grpSpPr>
        <p:pic>
          <p:nvPicPr>
            <p:cNvPr id="8" name="Picture 2" descr="C:\Program Files\Microsoft Resource DVD Artwork\DVD_ART\Artwork_Imagery\Shapes and Graphics\Box\Rectangle\blue rounded vert lit rectang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-2067479"/>
              <a:ext cx="3733800" cy="220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144363" y="-1589684"/>
              <a:ext cx="2603203" cy="1366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0773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500" dirty="0" smtClean="0">
                  <a:solidFill>
                    <a:srgbClr val="FFFF00"/>
                  </a:solidFill>
                  <a:latin typeface="Segoe Semibold"/>
                  <a:cs typeface="+mn-cs"/>
                </a:rPr>
                <a:t>I don’t want any more water because I am not thirsty anymore.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4800" y="3210476"/>
            <a:ext cx="14537910" cy="3240001"/>
            <a:chOff x="-444882" y="3210473"/>
            <a:chExt cx="20160000" cy="3240000"/>
          </a:xfrm>
        </p:grpSpPr>
        <p:pic>
          <p:nvPicPr>
            <p:cNvPr id="20" name="Picture 3" descr="C:\Program Files\Microsoft Resource DVD Artwork\DVD_ART\Artwork_Imagery\Shapes and Graphics\Arrows - arrow\Straight\arrow 13 up teal bevel arrow up.png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8015118" y="-5249527"/>
              <a:ext cx="3240000" cy="20160000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2364366" y="4186773"/>
              <a:ext cx="1119088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570773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0" b="1" dirty="0">
                  <a:solidFill>
                    <a:schemeClr val="bg2"/>
                  </a:solidFill>
                  <a:latin typeface="Segoe Semibold"/>
                </a:rPr>
                <a:t>Any more vs. anymore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1000" y="328613"/>
            <a:ext cx="4680000" cy="2880000"/>
            <a:chOff x="381000" y="328612"/>
            <a:chExt cx="4648200" cy="288186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81000" y="328612"/>
              <a:ext cx="4648200" cy="2881861"/>
            </a:xfrm>
            <a:prstGeom prst="rect">
              <a:avLst/>
            </a:prstGeom>
            <a:solidFill>
              <a:schemeClr val="tx1"/>
            </a:solidFill>
            <a:ln w="254000" cap="flat" cmpd="dbl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l" defTabSz="914051" rtl="0"/>
              <a:endParaRPr lang="en-US" sz="1900" b="1">
                <a:latin typeface="Segoe Semibold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00" y="619124"/>
              <a:ext cx="2438400" cy="2314575"/>
            </a:xfrm>
            <a:prstGeom prst="rect">
              <a:avLst/>
            </a:prstGeom>
          </p:spPr>
        </p:pic>
      </p:grpSp>
      <p:pic>
        <p:nvPicPr>
          <p:cNvPr id="31" name="Picture 3" descr="C:\Program Files\Microsoft Resource DVD Artwork\DVD_ART\Artwork_Imagery\Shapes and Graphics\Arrows - arrow\Straight\arrow 13 up teal bevel arrow up.pn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5710400" y="2490476"/>
            <a:ext cx="2520000" cy="4680000"/>
          </a:xfrm>
          <a:prstGeom prst="rect">
            <a:avLst/>
          </a:prstGeom>
          <a:noFill/>
        </p:spPr>
      </p:pic>
      <p:pic>
        <p:nvPicPr>
          <p:cNvPr id="33" name="Picture 3" descr="C:\Program Files\Microsoft Resource DVD Artwork\DVD_ART\Artwork_Imagery\Shapes and Graphics\Arrows - arrow\Straight\arrow 13 up teal bevel arrow up.pn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0222400" y="3030476"/>
            <a:ext cx="1980000" cy="3600000"/>
          </a:xfrm>
          <a:prstGeom prst="rect">
            <a:avLst/>
          </a:prstGeom>
          <a:noFill/>
        </p:spPr>
      </p:pic>
      <p:pic>
        <p:nvPicPr>
          <p:cNvPr id="34" name="Picture 3" descr="C:\Program Files\Microsoft Resource DVD Artwork\DVD_ART\Artwork_Imagery\Shapes and Graphics\Arrows - arrow\Straight\arrow 13 up teal bevel arrow up.pn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3884800" y="3390476"/>
            <a:ext cx="1440000" cy="2880000"/>
          </a:xfrm>
          <a:prstGeom prst="rect">
            <a:avLst/>
          </a:prstGeom>
          <a:noFill/>
        </p:spPr>
      </p:pic>
      <p:pic>
        <p:nvPicPr>
          <p:cNvPr id="35" name="Picture 3" descr="C:\Program Files\Microsoft Resource DVD Artwork\DVD_ART\Artwork_Imagery\Shapes and Graphics\Arrows - arrow\Straight\arrow 13 up teal bevel arrow up.pn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6699097" y="3768495"/>
            <a:ext cx="900000" cy="2160000"/>
          </a:xfrm>
          <a:prstGeom prst="rect">
            <a:avLst/>
          </a:prstGeom>
          <a:noFill/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800" y="335477"/>
            <a:ext cx="468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078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EA9EEF-CE47-4354-BEBA-E52E9B732C5C}"/>
              </a:ext>
            </a:extLst>
          </p:cNvPr>
          <p:cNvSpPr/>
          <p:nvPr/>
        </p:nvSpPr>
        <p:spPr>
          <a:xfrm>
            <a:off x="0" y="0"/>
            <a:ext cx="28803600" cy="16202025"/>
          </a:xfrm>
          <a:prstGeom prst="rect">
            <a:avLst/>
          </a:prstGeom>
          <a:solidFill>
            <a:srgbClr val="1AC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87" tIns="107995" rIns="215987" bIns="107995" rtlCol="0" anchor="ctr"/>
          <a:lstStyle/>
          <a:p>
            <a:pPr algn="ctr" defTabSz="2159859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A star in the background&#10;&#10;Description automatically generated">
            <a:extLst>
              <a:ext uri="{FF2B5EF4-FFF2-40B4-BE49-F238E27FC236}">
                <a16:creationId xmlns="" xmlns:a16="http://schemas.microsoft.com/office/drawing/2014/main" id="{F5C06259-EDE8-457B-8A0E-B26B9353C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705" y="10659310"/>
            <a:ext cx="9901238" cy="5542713"/>
          </a:xfrm>
          <a:prstGeom prst="rect">
            <a:avLst/>
          </a:prstGeom>
        </p:spPr>
      </p:pic>
      <p:pic>
        <p:nvPicPr>
          <p:cNvPr id="7" name="Picture 6" descr="A picture containing smoke, coming, dark, stack&#10;&#10;Description automatically generated">
            <a:extLst>
              <a:ext uri="{FF2B5EF4-FFF2-40B4-BE49-F238E27FC236}">
                <a16:creationId xmlns="" xmlns:a16="http://schemas.microsoft.com/office/drawing/2014/main" id="{2069E08B-6C4D-47CE-9390-21ED3BD14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943" y="495648"/>
            <a:ext cx="6338540" cy="4113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-1066800" y="6577012"/>
            <a:ext cx="17495525" cy="2960388"/>
          </a:xfrm>
          <a:prstGeom prst="rect">
            <a:avLst/>
          </a:prstGeom>
          <a:noFill/>
        </p:spPr>
        <p:txBody>
          <a:bodyPr wrap="square" lIns="215987" tIns="107995" rIns="215987" bIns="107995" rtlCol="0">
            <a:spAutoFit/>
          </a:bodyPr>
          <a:lstStyle/>
          <a:p>
            <a:pPr marL="233843" lvl="0" indent="-233843" algn="ctr">
              <a:lnSpc>
                <a:spcPct val="90000"/>
              </a:lnSpc>
              <a:defRPr/>
            </a:pP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G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O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O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D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    b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y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!</a:t>
            </a:r>
            <a:endParaRPr lang="es-ES" sz="19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howcard Gothic" pitchFamily="8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624BA937-0091-4A8D-A662-2585D344CFCC}"/>
              </a:ext>
            </a:extLst>
          </p:cNvPr>
          <p:cNvSpPr/>
          <p:nvPr/>
        </p:nvSpPr>
        <p:spPr>
          <a:xfrm>
            <a:off x="-11049000" y="-36622"/>
            <a:ext cx="40037658" cy="16202025"/>
          </a:xfrm>
          <a:custGeom>
            <a:avLst/>
            <a:gdLst>
              <a:gd name="connsiteX0" fmla="*/ 0 w 16947157"/>
              <a:gd name="connsiteY0" fmla="*/ 0 h 6858000"/>
              <a:gd name="connsiteX1" fmla="*/ 16947157 w 16947157"/>
              <a:gd name="connsiteY1" fmla="*/ 0 h 6858000"/>
              <a:gd name="connsiteX2" fmla="*/ 16947157 w 16947157"/>
              <a:gd name="connsiteY2" fmla="*/ 6858000 h 6858000"/>
              <a:gd name="connsiteX3" fmla="*/ 0 w 16947157"/>
              <a:gd name="connsiteY3" fmla="*/ 6858000 h 6858000"/>
              <a:gd name="connsiteX4" fmla="*/ 1124850 w 16947157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7157" h="6858000">
                <a:moveTo>
                  <a:pt x="0" y="0"/>
                </a:moveTo>
                <a:lnTo>
                  <a:pt x="16947157" y="0"/>
                </a:lnTo>
                <a:lnTo>
                  <a:pt x="16947157" y="6858000"/>
                </a:lnTo>
                <a:lnTo>
                  <a:pt x="0" y="6858000"/>
                </a:lnTo>
                <a:lnTo>
                  <a:pt x="1124850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87" tIns="107995" rIns="215987" bIns="107995" rtlCol="0" anchor="ctr"/>
          <a:lstStyle/>
          <a:p>
            <a:pPr algn="ctr" defTabSz="2159859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A picture containing airplane, plane&#10;&#10;Description automatically generated">
            <a:extLst>
              <a:ext uri="{FF2B5EF4-FFF2-40B4-BE49-F238E27FC236}">
                <a16:creationId xmlns="" xmlns:a16="http://schemas.microsoft.com/office/drawing/2014/main" id="{235A0948-B624-47A3-B7EB-CD2CA47B32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20924" r="7135" b="23898"/>
          <a:stretch/>
        </p:blipFill>
        <p:spPr>
          <a:xfrm rot="5400000">
            <a:off x="-14673233" y="3630920"/>
            <a:ext cx="9837537" cy="89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0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87226 4.81481E-6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2.59259E-6 L -1.19428 2.59259E-6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مستطيل مستدير الزوايا 28672"/>
          <p:cNvSpPr/>
          <p:nvPr/>
        </p:nvSpPr>
        <p:spPr>
          <a:xfrm flipH="1">
            <a:off x="609684" y="13840614"/>
            <a:ext cx="27504001" cy="445549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87521" y="15474180"/>
            <a:ext cx="28839576" cy="93160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41225" y="14069245"/>
            <a:ext cx="28151999" cy="14517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/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5" name="صورة 4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88" y="3499206"/>
            <a:ext cx="5265653" cy="5265580"/>
          </a:xfrm>
          <a:prstGeom prst="rect">
            <a:avLst/>
          </a:prstGeom>
        </p:spPr>
      </p:pic>
      <p:pic>
        <p:nvPicPr>
          <p:cNvPr id="28682" name="صورة 2868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063" y="3499206"/>
            <a:ext cx="5265653" cy="5265580"/>
          </a:xfrm>
          <a:prstGeom prst="rect">
            <a:avLst/>
          </a:prstGeom>
        </p:spPr>
      </p:pic>
      <p:grpSp>
        <p:nvGrpSpPr>
          <p:cNvPr id="31" name="مجموعة 30"/>
          <p:cNvGrpSpPr/>
          <p:nvPr/>
        </p:nvGrpSpPr>
        <p:grpSpPr>
          <a:xfrm>
            <a:off x="8457557" y="4519271"/>
            <a:ext cx="12181435" cy="7773149"/>
            <a:chOff x="6856412" y="3618706"/>
            <a:chExt cx="12180092" cy="7772400"/>
          </a:xfrm>
        </p:grpSpPr>
        <p:sp>
          <p:nvSpPr>
            <p:cNvPr id="25" name="مستطيل 24"/>
            <p:cNvSpPr/>
            <p:nvPr/>
          </p:nvSpPr>
          <p:spPr>
            <a:xfrm>
              <a:off x="6856412" y="3618706"/>
              <a:ext cx="12180092" cy="77724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6" name="صورة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812" y="4771883"/>
              <a:ext cx="7086600" cy="5628623"/>
            </a:xfrm>
            <a:prstGeom prst="rect">
              <a:avLst/>
            </a:prstGeom>
          </p:spPr>
        </p:pic>
      </p:grpSp>
      <p:sp>
        <p:nvSpPr>
          <p:cNvPr id="13" name="مستطيل 12"/>
          <p:cNvSpPr/>
          <p:nvPr/>
        </p:nvSpPr>
        <p:spPr>
          <a:xfrm>
            <a:off x="20621523" y="3565887"/>
            <a:ext cx="685876" cy="8726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695464" y="3528587"/>
            <a:ext cx="685876" cy="87638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 rot="16200000">
            <a:off x="13991404" y="-2796731"/>
            <a:ext cx="1020068" cy="13611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3442" tIns="26722" rIns="53442" bIns="26722"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TOSHIBA</a:t>
            </a:r>
            <a:endParaRPr lang="en-US" sz="2600" b="1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400306" y="4519271"/>
            <a:ext cx="3037877" cy="77731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5342">
                <a:schemeClr val="bg1">
                  <a:lumMod val="85000"/>
                </a:schemeClr>
              </a:gs>
              <a:gs pos="56000">
                <a:schemeClr val="bg1">
                  <a:lumMod val="7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7543815" y="4519271"/>
            <a:ext cx="3078382" cy="777314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5342">
                <a:schemeClr val="bg1">
                  <a:lumMod val="85000"/>
                </a:schemeClr>
              </a:gs>
              <a:gs pos="56000">
                <a:schemeClr val="bg1">
                  <a:lumMod val="7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00388" y="11569315"/>
            <a:ext cx="6075755" cy="7993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1336771" y="11531936"/>
            <a:ext cx="5832722" cy="8366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7192252" y="7281792"/>
            <a:ext cx="335525" cy="1239670"/>
            <a:chOff x="4037012" y="4609306"/>
            <a:chExt cx="1143000" cy="2301922"/>
          </a:xfrm>
        </p:grpSpPr>
        <p:sp>
          <p:nvSpPr>
            <p:cNvPr id="9" name="مستطيل 8"/>
            <p:cNvSpPr/>
            <p:nvPr/>
          </p:nvSpPr>
          <p:spPr>
            <a:xfrm>
              <a:off x="4037012" y="4609306"/>
              <a:ext cx="1143000" cy="228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مثلث متساوي الساقين 10"/>
            <p:cNvSpPr/>
            <p:nvPr/>
          </p:nvSpPr>
          <p:spPr>
            <a:xfrm>
              <a:off x="4150552" y="4685506"/>
              <a:ext cx="990600" cy="10800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مثلث متساوي الساقين 23"/>
            <p:cNvSpPr/>
            <p:nvPr/>
          </p:nvSpPr>
          <p:spPr>
            <a:xfrm flipV="1">
              <a:off x="4150550" y="5933471"/>
              <a:ext cx="990600" cy="977757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مستطيل 20"/>
          <p:cNvSpPr/>
          <p:nvPr/>
        </p:nvSpPr>
        <p:spPr>
          <a:xfrm>
            <a:off x="15118170" y="-2828083"/>
            <a:ext cx="45726" cy="4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1887212" y="2091976"/>
            <a:ext cx="5328000" cy="1266151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flipV="1">
            <a:off x="1600374" y="228688"/>
            <a:ext cx="0" cy="11301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V="1">
            <a:off x="27176409" y="213456"/>
            <a:ext cx="0" cy="11301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>
            <a:off x="12261683" y="2130031"/>
            <a:ext cx="539999" cy="5399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صورة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135" y="10379202"/>
            <a:ext cx="1304842" cy="2271926"/>
          </a:xfrm>
          <a:prstGeom prst="rect">
            <a:avLst/>
          </a:prstGeom>
        </p:spPr>
      </p:pic>
      <p:cxnSp>
        <p:nvCxnSpPr>
          <p:cNvPr id="10" name="رابط مستقيم 9"/>
          <p:cNvCxnSpPr/>
          <p:nvPr/>
        </p:nvCxnSpPr>
        <p:spPr>
          <a:xfrm>
            <a:off x="2269" y="10"/>
            <a:ext cx="1539190" cy="228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78" name="رابط مستقيم 28677"/>
          <p:cNvCxnSpPr/>
          <p:nvPr/>
        </p:nvCxnSpPr>
        <p:spPr>
          <a:xfrm>
            <a:off x="1600376" y="213453"/>
            <a:ext cx="25576033" cy="15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80" name="رابط مستقيم 28679"/>
          <p:cNvCxnSpPr/>
          <p:nvPr/>
        </p:nvCxnSpPr>
        <p:spPr>
          <a:xfrm flipV="1">
            <a:off x="27176414" y="7"/>
            <a:ext cx="1627191" cy="213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مستطيل 28683"/>
          <p:cNvSpPr/>
          <p:nvPr/>
        </p:nvSpPr>
        <p:spPr>
          <a:xfrm>
            <a:off x="17299805" y="2091978"/>
            <a:ext cx="3959999" cy="126615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r>
              <a:rPr lang="en-US" sz="4500" dirty="0">
                <a:solidFill>
                  <a:prstClr val="white"/>
                </a:solidFill>
              </a:rPr>
              <a:t>No smoking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178" y="4519269"/>
            <a:ext cx="1264228" cy="1552800"/>
          </a:xfrm>
          <a:prstGeom prst="rect">
            <a:avLst/>
          </a:prstGeom>
        </p:spPr>
      </p:pic>
      <p:sp>
        <p:nvSpPr>
          <p:cNvPr id="47" name="مستطيل 46"/>
          <p:cNvSpPr/>
          <p:nvPr/>
        </p:nvSpPr>
        <p:spPr>
          <a:xfrm>
            <a:off x="7695470" y="2085148"/>
            <a:ext cx="3959999" cy="126615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r>
              <a:rPr lang="ar-SA" sz="4500" dirty="0">
                <a:solidFill>
                  <a:prstClr val="white"/>
                </a:solidFill>
              </a:rPr>
              <a:t>ممنوع التدخين</a:t>
            </a: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14020892" y="2136990"/>
            <a:ext cx="1143001" cy="1162307"/>
          </a:xfrm>
          <a:prstGeom prst="rect">
            <a:avLst/>
          </a:prstGeom>
          <a:noFill/>
        </p:spPr>
        <p:txBody>
          <a:bodyPr wrap="square" lIns="53442" tIns="26722" rIns="53442" bIns="26722" rtlCol="0" anchor="ctr">
            <a:spAutoFit/>
          </a:bodyPr>
          <a:lstStyle/>
          <a:p>
            <a:pPr algn="ctr" defTabSz="99712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00" b="1" spc="328" dirty="0">
                <a:solidFill>
                  <a:srgbClr val="00FFFF"/>
                </a:solidFill>
              </a:rPr>
              <a:t>5</a:t>
            </a:r>
            <a:endParaRPr lang="en-IN" sz="7100" b="1" spc="328" dirty="0">
              <a:solidFill>
                <a:srgbClr val="00FFFF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4020802" y="2138105"/>
            <a:ext cx="1143001" cy="1162307"/>
          </a:xfrm>
          <a:prstGeom prst="rect">
            <a:avLst/>
          </a:prstGeom>
          <a:noFill/>
        </p:spPr>
        <p:txBody>
          <a:bodyPr wrap="square" lIns="53442" tIns="26722" rIns="53442" bIns="26722" rtlCol="0" anchor="ctr">
            <a:spAutoFit/>
          </a:bodyPr>
          <a:lstStyle/>
          <a:p>
            <a:pPr algn="ctr" defTabSz="99712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00" b="1" spc="328" dirty="0">
                <a:solidFill>
                  <a:srgbClr val="00FFFF"/>
                </a:solidFill>
              </a:rPr>
              <a:t>4</a:t>
            </a:r>
            <a:endParaRPr lang="en-IN" sz="7100" b="1" spc="328" dirty="0">
              <a:solidFill>
                <a:srgbClr val="00FFFF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4020892" y="2114953"/>
            <a:ext cx="1143001" cy="1162307"/>
          </a:xfrm>
          <a:prstGeom prst="rect">
            <a:avLst/>
          </a:prstGeom>
          <a:noFill/>
        </p:spPr>
        <p:txBody>
          <a:bodyPr wrap="square" lIns="53442" tIns="26722" rIns="53442" bIns="26722" rtlCol="0" anchor="ctr">
            <a:spAutoFit/>
          </a:bodyPr>
          <a:lstStyle/>
          <a:p>
            <a:pPr algn="ctr" defTabSz="99712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00" b="1" spc="328" dirty="0">
                <a:solidFill>
                  <a:srgbClr val="00FFFF"/>
                </a:solidFill>
              </a:rPr>
              <a:t>3</a:t>
            </a:r>
            <a:endParaRPr lang="en-IN" sz="7100" b="1" spc="328" dirty="0">
              <a:solidFill>
                <a:srgbClr val="00FFFF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4020802" y="2138105"/>
            <a:ext cx="1143001" cy="1162307"/>
          </a:xfrm>
          <a:prstGeom prst="rect">
            <a:avLst/>
          </a:prstGeom>
          <a:noFill/>
        </p:spPr>
        <p:txBody>
          <a:bodyPr wrap="square" lIns="53442" tIns="26722" rIns="53442" bIns="26722" rtlCol="0" anchor="ctr">
            <a:spAutoFit/>
          </a:bodyPr>
          <a:lstStyle/>
          <a:p>
            <a:pPr algn="ctr" defTabSz="99712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00" b="1" spc="328" dirty="0">
                <a:solidFill>
                  <a:srgbClr val="00FFFF"/>
                </a:solidFill>
              </a:rPr>
              <a:t>2</a:t>
            </a:r>
            <a:endParaRPr lang="en-IN" sz="7100" b="1" spc="328" dirty="0">
              <a:solidFill>
                <a:srgbClr val="00FFFF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3979702" y="2114950"/>
            <a:ext cx="1143001" cy="1162307"/>
          </a:xfrm>
          <a:prstGeom prst="rect">
            <a:avLst/>
          </a:prstGeom>
          <a:noFill/>
        </p:spPr>
        <p:txBody>
          <a:bodyPr wrap="square" lIns="53442" tIns="26722" rIns="53442" bIns="26722" rtlCol="0" anchor="ctr">
            <a:spAutoFit/>
          </a:bodyPr>
          <a:lstStyle/>
          <a:p>
            <a:pPr algn="ctr" defTabSz="99712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00" b="1" spc="328" dirty="0">
                <a:solidFill>
                  <a:srgbClr val="00FFFF"/>
                </a:solidFill>
              </a:rPr>
              <a:t>1</a:t>
            </a:r>
            <a:endParaRPr lang="en-IN" sz="7100" b="1" spc="328" dirty="0">
              <a:solidFill>
                <a:srgbClr val="00FFFF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5970280" y="2138105"/>
            <a:ext cx="1143001" cy="1162307"/>
          </a:xfrm>
          <a:prstGeom prst="rect">
            <a:avLst/>
          </a:prstGeom>
          <a:noFill/>
        </p:spPr>
        <p:txBody>
          <a:bodyPr wrap="square" lIns="53442" tIns="26722" rIns="53442" bIns="26722" rtlCol="0" anchor="ctr">
            <a:spAutoFit/>
          </a:bodyPr>
          <a:lstStyle/>
          <a:p>
            <a:pPr algn="ctr" defTabSz="99712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00" b="1" spc="328" dirty="0">
                <a:solidFill>
                  <a:srgbClr val="00FFFF"/>
                </a:solidFill>
              </a:rPr>
              <a:t>G</a:t>
            </a:r>
            <a:endParaRPr lang="en-IN" sz="7100" b="1" spc="328" dirty="0">
              <a:solidFill>
                <a:srgbClr val="00FFFF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41539" y="12140090"/>
            <a:ext cx="26532000" cy="18678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شكل بيضاوي 49"/>
          <p:cNvSpPr/>
          <p:nvPr/>
        </p:nvSpPr>
        <p:spPr>
          <a:xfrm>
            <a:off x="12268284" y="2696783"/>
            <a:ext cx="539999" cy="53999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4" descr="A person standing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7766406F-7414-4769-BB1A-0E5BC91A8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209" y="5863647"/>
            <a:ext cx="2650990" cy="7956768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8" name="Picture 5" descr="A person standing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1E459DAA-1E9F-47C0-8FE4-7810A3AA11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85" y="5503409"/>
            <a:ext cx="2681572" cy="831700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cxnSp>
        <p:nvCxnSpPr>
          <p:cNvPr id="28672" name="Straight Connector 28671"/>
          <p:cNvCxnSpPr/>
          <p:nvPr/>
        </p:nvCxnSpPr>
        <p:spPr>
          <a:xfrm>
            <a:off x="27176414" y="4009236"/>
            <a:ext cx="0" cy="8459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11440123" y="4516810"/>
            <a:ext cx="3037877" cy="777314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5342">
                <a:schemeClr val="bg1">
                  <a:lumMod val="85000"/>
                </a:schemeClr>
              </a:gs>
              <a:gs pos="56000">
                <a:schemeClr val="bg1">
                  <a:lumMod val="7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4488126" y="4519278"/>
            <a:ext cx="3037877" cy="777314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5342">
                <a:schemeClr val="bg1">
                  <a:lumMod val="85000"/>
                </a:schemeClr>
              </a:gs>
              <a:gs pos="56000">
                <a:schemeClr val="bg1">
                  <a:lumMod val="7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2" tIns="26722" rIns="53442" bIns="267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عنصر نائب للمحتوى 2"/>
          <p:cNvSpPr txBox="1">
            <a:spLocks/>
          </p:cNvSpPr>
          <p:nvPr/>
        </p:nvSpPr>
        <p:spPr bwMode="auto">
          <a:xfrm>
            <a:off x="4571404" y="13358813"/>
            <a:ext cx="19736396" cy="90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103" tIns="20039" rIns="40103" bIns="20039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843" indent="-233843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  <a:cs typeface="Arial" pitchFamily="34" charset="0"/>
              </a:rPr>
              <a:t>G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  <a:cs typeface="Arial" pitchFamily="34" charset="0"/>
              </a:rPr>
              <a:t>O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  <a:cs typeface="Arial" pitchFamily="34" charset="0"/>
              </a:rPr>
              <a:t>O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  <a:cs typeface="Arial" pitchFamily="34" charset="0"/>
              </a:rPr>
              <a:t>D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  <a:cs typeface="Arial" pitchFamily="34" charset="0"/>
              </a:rPr>
              <a:t>    b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  <a:cs typeface="Arial" pitchFamily="34" charset="0"/>
              </a:rPr>
              <a:t>y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  <a:cs typeface="Arial" pitchFamily="34" charset="0"/>
              </a:rPr>
              <a:t>e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  <a:cs typeface="Arial" pitchFamily="34" charset="0"/>
              </a:rPr>
              <a:t>!</a:t>
            </a:r>
            <a:endParaRPr lang="es-ES" sz="19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howcard Gothic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23345E-6 L -0.11917 -3.23345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2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2 -3.23345E-6 L 0.11898 -3.23345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5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42" grpId="0"/>
      <p:bldP spid="42" grpId="1"/>
      <p:bldP spid="43" grpId="0"/>
      <p:bldP spid="43" grpId="1"/>
      <p:bldP spid="44" grpId="0"/>
      <p:bldP spid="44" grpId="1"/>
      <p:bldP spid="46" grpId="0"/>
      <p:bldP spid="46" grpId="1"/>
      <p:bldP spid="48" grpId="0"/>
      <p:bldP spid="48" grpId="1"/>
      <p:bldP spid="49" grpId="0"/>
      <p:bldP spid="49" grpId="1"/>
      <p:bldP spid="50" grpId="0" animBg="1"/>
      <p:bldP spid="50" grpId="1" animBg="1"/>
      <p:bldP spid="15" grpId="0" animBg="1"/>
      <p:bldP spid="16" grpId="0" animBg="1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EA9EEF-CE47-4354-BEBA-E52E9B732C5C}"/>
              </a:ext>
            </a:extLst>
          </p:cNvPr>
          <p:cNvSpPr/>
          <p:nvPr/>
        </p:nvSpPr>
        <p:spPr>
          <a:xfrm>
            <a:off x="0" y="0"/>
            <a:ext cx="28803600" cy="16202025"/>
          </a:xfrm>
          <a:prstGeom prst="rect">
            <a:avLst/>
          </a:prstGeom>
          <a:solidFill>
            <a:srgbClr val="1AC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87" tIns="107995" rIns="215987" bIns="107995" rtlCol="0" anchor="ctr"/>
          <a:lstStyle/>
          <a:p>
            <a:pPr algn="ctr" defTabSz="2159859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A star in the background&#10;&#10;Description automatically generated">
            <a:extLst>
              <a:ext uri="{FF2B5EF4-FFF2-40B4-BE49-F238E27FC236}">
                <a16:creationId xmlns="" xmlns:a16="http://schemas.microsoft.com/office/drawing/2014/main" id="{F5C06259-EDE8-457B-8A0E-B26B9353C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705" y="10659310"/>
            <a:ext cx="9901238" cy="5542713"/>
          </a:xfrm>
          <a:prstGeom prst="rect">
            <a:avLst/>
          </a:prstGeom>
        </p:spPr>
      </p:pic>
      <p:pic>
        <p:nvPicPr>
          <p:cNvPr id="7" name="Picture 6" descr="A picture containing smoke, coming, dark, stack&#10;&#10;Description automatically generated">
            <a:extLst>
              <a:ext uri="{FF2B5EF4-FFF2-40B4-BE49-F238E27FC236}">
                <a16:creationId xmlns="" xmlns:a16="http://schemas.microsoft.com/office/drawing/2014/main" id="{2069E08B-6C4D-47CE-9390-21ED3BD14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943" y="495648"/>
            <a:ext cx="6338540" cy="4113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411485" y="7337536"/>
            <a:ext cx="19065240" cy="1526957"/>
          </a:xfrm>
          <a:prstGeom prst="rect">
            <a:avLst/>
          </a:prstGeom>
          <a:noFill/>
        </p:spPr>
        <p:txBody>
          <a:bodyPr wrap="square" lIns="215987" tIns="107995" rIns="215987" bIns="107995" rtlCol="0">
            <a:spAutoFit/>
          </a:bodyPr>
          <a:lstStyle/>
          <a:p>
            <a:pPr algn="l" defTabSz="2159859" rtl="0" fontAlgn="auto">
              <a:spcBef>
                <a:spcPts val="0"/>
              </a:spcBef>
              <a:spcAft>
                <a:spcPts val="0"/>
              </a:spcAft>
            </a:pPr>
            <a:r>
              <a:rPr lang="en-US" sz="8500" b="1" dirty="0" smtClean="0">
                <a:solidFill>
                  <a:srgbClr val="FF0000"/>
                </a:solidFill>
                <a:latin typeface="Showcard Gothic" pitchFamily="82" charset="0"/>
                <a:cs typeface="+mn-cs"/>
              </a:rPr>
              <a:t>W</a:t>
            </a:r>
            <a:r>
              <a:rPr lang="en-US" sz="8500" b="1" dirty="0" smtClean="0">
                <a:solidFill>
                  <a:srgbClr val="FFFF00"/>
                </a:solidFill>
                <a:latin typeface="Showcard Gothic" pitchFamily="82" charset="0"/>
                <a:cs typeface="+mn-cs"/>
              </a:rPr>
              <a:t>E</a:t>
            </a:r>
            <a:r>
              <a:rPr lang="en-US" sz="8500" b="1" dirty="0" smtClean="0">
                <a:solidFill>
                  <a:srgbClr val="FF0000"/>
                </a:solidFill>
                <a:latin typeface="Showcard Gothic" pitchFamily="82" charset="0"/>
                <a:cs typeface="+mn-cs"/>
              </a:rPr>
              <a:t>L</a:t>
            </a:r>
            <a:r>
              <a:rPr lang="en-US" sz="8500" b="1" dirty="0" smtClean="0">
                <a:latin typeface="Showcard Gothic" pitchFamily="82" charset="0"/>
                <a:cs typeface="+mn-cs"/>
              </a:rPr>
              <a:t>C</a:t>
            </a:r>
            <a:r>
              <a:rPr lang="en-US" sz="8500" b="1" dirty="0" smtClean="0">
                <a:solidFill>
                  <a:srgbClr val="FF0000"/>
                </a:solidFill>
                <a:latin typeface="Showcard Gothic" pitchFamily="82" charset="0"/>
                <a:cs typeface="+mn-cs"/>
              </a:rPr>
              <a:t>OME   </a:t>
            </a:r>
            <a:r>
              <a:rPr lang="en-US" sz="8500" b="1" dirty="0" smtClean="0">
                <a:latin typeface="Showcard Gothic" pitchFamily="82" charset="0"/>
                <a:cs typeface="+mn-cs"/>
              </a:rPr>
              <a:t>e</a:t>
            </a:r>
            <a:r>
              <a:rPr lang="en-US" sz="8500" b="1" dirty="0" smtClean="0">
                <a:solidFill>
                  <a:srgbClr val="FF0000"/>
                </a:solidFill>
                <a:latin typeface="Showcard Gothic" pitchFamily="82" charset="0"/>
                <a:cs typeface="+mn-cs"/>
              </a:rPr>
              <a:t>v</a:t>
            </a:r>
            <a:r>
              <a:rPr lang="en-US" sz="8500" b="1" dirty="0" smtClean="0">
                <a:solidFill>
                  <a:srgbClr val="FFFF00"/>
                </a:solidFill>
                <a:latin typeface="Showcard Gothic" pitchFamily="82" charset="0"/>
                <a:cs typeface="+mn-cs"/>
              </a:rPr>
              <a:t>e</a:t>
            </a:r>
            <a:r>
              <a:rPr lang="en-US" sz="8500" b="1" dirty="0" smtClean="0">
                <a:solidFill>
                  <a:srgbClr val="FF0000"/>
                </a:solidFill>
                <a:latin typeface="Showcard Gothic" pitchFamily="82" charset="0"/>
                <a:cs typeface="+mn-cs"/>
              </a:rPr>
              <a:t>r</a:t>
            </a:r>
            <a:r>
              <a:rPr lang="en-US" sz="8500" b="1" dirty="0" smtClean="0">
                <a:latin typeface="Showcard Gothic" pitchFamily="82" charset="0"/>
                <a:cs typeface="+mn-cs"/>
              </a:rPr>
              <a:t>y</a:t>
            </a:r>
            <a:r>
              <a:rPr lang="en-US" sz="8500" b="1" dirty="0" smtClean="0">
                <a:solidFill>
                  <a:srgbClr val="FF0000"/>
                </a:solidFill>
                <a:latin typeface="Showcard Gothic" pitchFamily="82" charset="0"/>
                <a:cs typeface="+mn-cs"/>
              </a:rPr>
              <a:t>b</a:t>
            </a:r>
            <a:r>
              <a:rPr lang="en-US" sz="8500" b="1" dirty="0" smtClean="0">
                <a:solidFill>
                  <a:srgbClr val="FFFF00"/>
                </a:solidFill>
                <a:latin typeface="Showcard Gothic" pitchFamily="82" charset="0"/>
                <a:cs typeface="+mn-cs"/>
              </a:rPr>
              <a:t>o</a:t>
            </a:r>
            <a:r>
              <a:rPr lang="en-US" sz="8500" b="1" dirty="0" smtClean="0">
                <a:solidFill>
                  <a:srgbClr val="FF0000"/>
                </a:solidFill>
                <a:latin typeface="Showcard Gothic" pitchFamily="82" charset="0"/>
                <a:cs typeface="+mn-cs"/>
              </a:rPr>
              <a:t>dy</a:t>
            </a:r>
            <a:endParaRPr lang="en-US" sz="8500" b="1" dirty="0">
              <a:solidFill>
                <a:srgbClr val="FF0000"/>
              </a:solidFill>
              <a:latin typeface="Showcard Gothic" pitchFamily="82" charset="0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624BA937-0091-4A8D-A662-2585D344CFCC}"/>
              </a:ext>
            </a:extLst>
          </p:cNvPr>
          <p:cNvSpPr/>
          <p:nvPr/>
        </p:nvSpPr>
        <p:spPr>
          <a:xfrm>
            <a:off x="-10972800" y="11780"/>
            <a:ext cx="40037658" cy="16202025"/>
          </a:xfrm>
          <a:custGeom>
            <a:avLst/>
            <a:gdLst>
              <a:gd name="connsiteX0" fmla="*/ 0 w 16947157"/>
              <a:gd name="connsiteY0" fmla="*/ 0 h 6858000"/>
              <a:gd name="connsiteX1" fmla="*/ 16947157 w 16947157"/>
              <a:gd name="connsiteY1" fmla="*/ 0 h 6858000"/>
              <a:gd name="connsiteX2" fmla="*/ 16947157 w 16947157"/>
              <a:gd name="connsiteY2" fmla="*/ 6858000 h 6858000"/>
              <a:gd name="connsiteX3" fmla="*/ 0 w 16947157"/>
              <a:gd name="connsiteY3" fmla="*/ 6858000 h 6858000"/>
              <a:gd name="connsiteX4" fmla="*/ 1124850 w 16947157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7157" h="6858000">
                <a:moveTo>
                  <a:pt x="0" y="0"/>
                </a:moveTo>
                <a:lnTo>
                  <a:pt x="16947157" y="0"/>
                </a:lnTo>
                <a:lnTo>
                  <a:pt x="16947157" y="6858000"/>
                </a:lnTo>
                <a:lnTo>
                  <a:pt x="0" y="6858000"/>
                </a:lnTo>
                <a:lnTo>
                  <a:pt x="1124850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87" tIns="107995" rIns="215987" bIns="107995" rtlCol="0" anchor="ctr"/>
          <a:lstStyle/>
          <a:p>
            <a:pPr algn="ctr" defTabSz="2159859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A picture containing airplane, plane&#10;&#10;Description automatically generated">
            <a:extLst>
              <a:ext uri="{FF2B5EF4-FFF2-40B4-BE49-F238E27FC236}">
                <a16:creationId xmlns="" xmlns:a16="http://schemas.microsoft.com/office/drawing/2014/main" id="{235A0948-B624-47A3-B7EB-CD2CA47B32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20924" r="7135" b="23898"/>
          <a:stretch/>
        </p:blipFill>
        <p:spPr>
          <a:xfrm rot="5400000">
            <a:off x="-14673233" y="3630920"/>
            <a:ext cx="9837537" cy="8940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4367" y="11779"/>
            <a:ext cx="34349224" cy="1619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87226 4.81481E-6 " pathEditMode="relative" rAng="0" ptsTypes="AA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2.59259E-6 L -1.19428 2.59259E-6 " pathEditMode="relative" rAng="0" ptsTypes="AA">
                                      <p:cBhvr>
                                        <p:cTn id="18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E9373"/>
            </a:gs>
            <a:gs pos="76000">
              <a:srgbClr val="43BEB0"/>
            </a:gs>
            <a:gs pos="60000">
              <a:srgbClr val="5AD28A"/>
            </a:gs>
            <a:gs pos="32000">
              <a:srgbClr val="259471"/>
            </a:gs>
            <a:gs pos="100000">
              <a:srgbClr val="7BA3A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8202;p60"/>
          <p:cNvGrpSpPr/>
          <p:nvPr/>
        </p:nvGrpSpPr>
        <p:grpSpPr>
          <a:xfrm>
            <a:off x="152400" y="11935000"/>
            <a:ext cx="6986805" cy="4026789"/>
            <a:chOff x="7636443" y="1204988"/>
            <a:chExt cx="804565" cy="677795"/>
          </a:xfrm>
        </p:grpSpPr>
        <p:grpSp>
          <p:nvGrpSpPr>
            <p:cNvPr id="38" name="Google Shape;8203;p60"/>
            <p:cNvGrpSpPr/>
            <p:nvPr/>
          </p:nvGrpSpPr>
          <p:grpSpPr>
            <a:xfrm>
              <a:off x="7636443" y="1509705"/>
              <a:ext cx="804565" cy="373078"/>
              <a:chOff x="7636443" y="1509705"/>
              <a:chExt cx="804565" cy="373078"/>
            </a:xfrm>
          </p:grpSpPr>
          <p:sp>
            <p:nvSpPr>
              <p:cNvPr id="49" name="Google Shape;8204;p60"/>
              <p:cNvSpPr/>
              <p:nvPr/>
            </p:nvSpPr>
            <p:spPr>
              <a:xfrm>
                <a:off x="7636443" y="1509705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8205;p60"/>
              <p:cNvSpPr/>
              <p:nvPr/>
            </p:nvSpPr>
            <p:spPr>
              <a:xfrm>
                <a:off x="8398251" y="1667375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" name="Google Shape;8206;p60"/>
            <p:cNvGrpSpPr/>
            <p:nvPr/>
          </p:nvGrpSpPr>
          <p:grpSpPr>
            <a:xfrm>
              <a:off x="7636443" y="1408133"/>
              <a:ext cx="804565" cy="373078"/>
              <a:chOff x="7636443" y="1408133"/>
              <a:chExt cx="804565" cy="373078"/>
            </a:xfrm>
          </p:grpSpPr>
          <p:sp>
            <p:nvSpPr>
              <p:cNvPr id="47" name="Google Shape;8207;p60"/>
              <p:cNvSpPr/>
              <p:nvPr/>
            </p:nvSpPr>
            <p:spPr>
              <a:xfrm>
                <a:off x="7636443" y="1408133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8208;p60"/>
              <p:cNvSpPr/>
              <p:nvPr/>
            </p:nvSpPr>
            <p:spPr>
              <a:xfrm>
                <a:off x="8398251" y="1565802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1" name="Google Shape;8209;p60"/>
            <p:cNvGrpSpPr/>
            <p:nvPr/>
          </p:nvGrpSpPr>
          <p:grpSpPr>
            <a:xfrm>
              <a:off x="7636443" y="1306560"/>
              <a:ext cx="804565" cy="373078"/>
              <a:chOff x="7636443" y="1306560"/>
              <a:chExt cx="804565" cy="373078"/>
            </a:xfrm>
          </p:grpSpPr>
          <p:sp>
            <p:nvSpPr>
              <p:cNvPr id="45" name="Google Shape;8210;p60"/>
              <p:cNvSpPr/>
              <p:nvPr/>
            </p:nvSpPr>
            <p:spPr>
              <a:xfrm>
                <a:off x="7636443" y="1306560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8211;p60"/>
              <p:cNvSpPr/>
              <p:nvPr/>
            </p:nvSpPr>
            <p:spPr>
              <a:xfrm>
                <a:off x="8398251" y="1464230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2" name="Google Shape;8212;p60"/>
            <p:cNvGrpSpPr/>
            <p:nvPr/>
          </p:nvGrpSpPr>
          <p:grpSpPr>
            <a:xfrm>
              <a:off x="7636443" y="1204988"/>
              <a:ext cx="804565" cy="373078"/>
              <a:chOff x="7636443" y="1204988"/>
              <a:chExt cx="804565" cy="373078"/>
            </a:xfrm>
          </p:grpSpPr>
          <p:sp>
            <p:nvSpPr>
              <p:cNvPr id="43" name="Google Shape;8213;p60"/>
              <p:cNvSpPr/>
              <p:nvPr/>
            </p:nvSpPr>
            <p:spPr>
              <a:xfrm>
                <a:off x="7636443" y="1204988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8214;p60"/>
              <p:cNvSpPr/>
              <p:nvPr/>
            </p:nvSpPr>
            <p:spPr>
              <a:xfrm>
                <a:off x="8398251" y="1362658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C028DD32-1FAE-452C-AF67-3C89CF36A759}"/>
              </a:ext>
            </a:extLst>
          </p:cNvPr>
          <p:cNvSpPr/>
          <p:nvPr/>
        </p:nvSpPr>
        <p:spPr>
          <a:xfrm>
            <a:off x="8311657" y="12431609"/>
            <a:ext cx="11990011" cy="215186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7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766" tIns="49884" rIns="99766" bIns="498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F6C270F-8C9B-4695-B966-E4CB1A4B24ED}"/>
              </a:ext>
            </a:extLst>
          </p:cNvPr>
          <p:cNvSpPr/>
          <p:nvPr/>
        </p:nvSpPr>
        <p:spPr>
          <a:xfrm>
            <a:off x="8414465" y="12441551"/>
            <a:ext cx="11782203" cy="214193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70" tIns="26736" rIns="53470" bIns="26736" rtlCol="0" anchor="ctr"/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xmlns="" id="{C7EE3892-4B78-49C1-A4F1-4864E9D6DA22}"/>
              </a:ext>
            </a:extLst>
          </p:cNvPr>
          <p:cNvSpPr/>
          <p:nvPr/>
        </p:nvSpPr>
        <p:spPr>
          <a:xfrm rot="19407971">
            <a:off x="7403375" y="3932051"/>
            <a:ext cx="5810779" cy="7297221"/>
          </a:xfrm>
          <a:custGeom>
            <a:avLst/>
            <a:gdLst>
              <a:gd name="connsiteX0" fmla="*/ 0 w 2631361"/>
              <a:gd name="connsiteY0" fmla="*/ 2210551 h 2210551"/>
              <a:gd name="connsiteX1" fmla="*/ 552638 w 2631361"/>
              <a:gd name="connsiteY1" fmla="*/ 0 h 2210551"/>
              <a:gd name="connsiteX2" fmla="*/ 2078723 w 2631361"/>
              <a:gd name="connsiteY2" fmla="*/ 0 h 2210551"/>
              <a:gd name="connsiteX3" fmla="*/ 2631361 w 2631361"/>
              <a:gd name="connsiteY3" fmla="*/ 2210551 h 2210551"/>
              <a:gd name="connsiteX4" fmla="*/ 0 w 2631361"/>
              <a:gd name="connsiteY4" fmla="*/ 2210551 h 2210551"/>
              <a:gd name="connsiteX0" fmla="*/ 0 w 3071784"/>
              <a:gd name="connsiteY0" fmla="*/ 1954284 h 2210551"/>
              <a:gd name="connsiteX1" fmla="*/ 993061 w 3071784"/>
              <a:gd name="connsiteY1" fmla="*/ 0 h 2210551"/>
              <a:gd name="connsiteX2" fmla="*/ 2519146 w 3071784"/>
              <a:gd name="connsiteY2" fmla="*/ 0 h 2210551"/>
              <a:gd name="connsiteX3" fmla="*/ 3071784 w 3071784"/>
              <a:gd name="connsiteY3" fmla="*/ 2210551 h 2210551"/>
              <a:gd name="connsiteX4" fmla="*/ 0 w 3071784"/>
              <a:gd name="connsiteY4" fmla="*/ 1954284 h 2210551"/>
              <a:gd name="connsiteX0" fmla="*/ 0 w 2819313"/>
              <a:gd name="connsiteY0" fmla="*/ 1954284 h 2338643"/>
              <a:gd name="connsiteX1" fmla="*/ 993061 w 2819313"/>
              <a:gd name="connsiteY1" fmla="*/ 0 h 2338643"/>
              <a:gd name="connsiteX2" fmla="*/ 2519146 w 2819313"/>
              <a:gd name="connsiteY2" fmla="*/ 0 h 2338643"/>
              <a:gd name="connsiteX3" fmla="*/ 2819313 w 2819313"/>
              <a:gd name="connsiteY3" fmla="*/ 2338643 h 2338643"/>
              <a:gd name="connsiteX4" fmla="*/ 0 w 2819313"/>
              <a:gd name="connsiteY4" fmla="*/ 1954284 h 2338643"/>
              <a:gd name="connsiteX0" fmla="*/ 0 w 2819313"/>
              <a:gd name="connsiteY0" fmla="*/ 1954284 h 2338643"/>
              <a:gd name="connsiteX1" fmla="*/ 993061 w 2819313"/>
              <a:gd name="connsiteY1" fmla="*/ 0 h 2338643"/>
              <a:gd name="connsiteX2" fmla="*/ 2651970 w 2819313"/>
              <a:gd name="connsiteY2" fmla="*/ 27649 h 2338643"/>
              <a:gd name="connsiteX3" fmla="*/ 2819313 w 2819313"/>
              <a:gd name="connsiteY3" fmla="*/ 2338643 h 2338643"/>
              <a:gd name="connsiteX4" fmla="*/ 0 w 2819313"/>
              <a:gd name="connsiteY4" fmla="*/ 1954284 h 2338643"/>
              <a:gd name="connsiteX0" fmla="*/ 0 w 2903772"/>
              <a:gd name="connsiteY0" fmla="*/ 1954284 h 2359943"/>
              <a:gd name="connsiteX1" fmla="*/ 993061 w 2903772"/>
              <a:gd name="connsiteY1" fmla="*/ 0 h 2359943"/>
              <a:gd name="connsiteX2" fmla="*/ 2651970 w 2903772"/>
              <a:gd name="connsiteY2" fmla="*/ 27649 h 2359943"/>
              <a:gd name="connsiteX3" fmla="*/ 2903772 w 2903772"/>
              <a:gd name="connsiteY3" fmla="*/ 2359943 h 2359943"/>
              <a:gd name="connsiteX4" fmla="*/ 0 w 2903772"/>
              <a:gd name="connsiteY4" fmla="*/ 1954284 h 235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3772" h="2359943">
                <a:moveTo>
                  <a:pt x="0" y="1954284"/>
                </a:moveTo>
                <a:lnTo>
                  <a:pt x="993061" y="0"/>
                </a:lnTo>
                <a:lnTo>
                  <a:pt x="2651970" y="27649"/>
                </a:lnTo>
                <a:lnTo>
                  <a:pt x="2903772" y="2359943"/>
                </a:lnTo>
                <a:lnTo>
                  <a:pt x="0" y="1954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72000"/>
                </a:schemeClr>
              </a:gs>
              <a:gs pos="47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70" tIns="26736" rIns="53470" bIns="26736" rtlCol="0" anchor="ctr"/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B5BEF050-1695-4B39-A944-48ABF78151CB}"/>
              </a:ext>
            </a:extLst>
          </p:cNvPr>
          <p:cNvSpPr/>
          <p:nvPr/>
        </p:nvSpPr>
        <p:spPr>
          <a:xfrm rot="4519641">
            <a:off x="989183" y="8000285"/>
            <a:ext cx="3712088" cy="258436"/>
          </a:xfrm>
          <a:prstGeom prst="round2Same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70" tIns="26736" rIns="53470" bIns="26736" rtlCol="0" anchor="ctr"/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endParaRPr lang="en-US" sz="4500" dirty="0">
              <a:ln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xmlns="" id="{C46F89FA-D88F-4133-8AB2-3383558F975B}"/>
              </a:ext>
            </a:extLst>
          </p:cNvPr>
          <p:cNvSpPr/>
          <p:nvPr/>
        </p:nvSpPr>
        <p:spPr>
          <a:xfrm>
            <a:off x="1219200" y="12076491"/>
            <a:ext cx="4419600" cy="1053722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70" tIns="26736" rIns="53470" bIns="26736" rtlCol="0" anchor="ctr"/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r>
              <a:rPr lang="en-US" sz="4500" b="1" dirty="0" smtClean="0">
                <a:solidFill>
                  <a:schemeClr val="tx1"/>
                </a:solidFill>
                <a:latin typeface="Algerian" pitchFamily="82" charset="0"/>
              </a:rPr>
              <a:t>Education</a:t>
            </a:r>
            <a:endParaRPr lang="en-US" sz="45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FDD4A91-22D7-4AF5-86C5-9BDDD2DA4FED}"/>
              </a:ext>
            </a:extLst>
          </p:cNvPr>
          <p:cNvGrpSpPr/>
          <p:nvPr/>
        </p:nvGrpSpPr>
        <p:grpSpPr>
          <a:xfrm>
            <a:off x="1798505" y="5421998"/>
            <a:ext cx="929195" cy="929181"/>
            <a:chOff x="4362042" y="2456043"/>
            <a:chExt cx="507200" cy="507200"/>
          </a:xfrm>
          <a:solidFill>
            <a:schemeClr val="bg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D1090F37-B9B0-4588-A6F7-8BCAC9A04E47}"/>
                </a:ext>
              </a:extLst>
            </p:cNvPr>
            <p:cNvSpPr/>
            <p:nvPr/>
          </p:nvSpPr>
          <p:spPr>
            <a:xfrm rot="4519641">
              <a:off x="4362042" y="2456043"/>
              <a:ext cx="507200" cy="507200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691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50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5F2B86B-82EE-45E3-A7B8-C8AC00FBD012}"/>
                </a:ext>
              </a:extLst>
            </p:cNvPr>
            <p:cNvSpPr/>
            <p:nvPr/>
          </p:nvSpPr>
          <p:spPr>
            <a:xfrm rot="4519641">
              <a:off x="4488842" y="2582842"/>
              <a:ext cx="253600" cy="253600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691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50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</a:endParaRPr>
            </a:p>
          </p:txBody>
        </p:sp>
      </p:grp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xmlns="" id="{210B60EC-9F90-4D37-BC83-65D0E00F1558}"/>
              </a:ext>
            </a:extLst>
          </p:cNvPr>
          <p:cNvSpPr/>
          <p:nvPr/>
        </p:nvSpPr>
        <p:spPr>
          <a:xfrm rot="18919641">
            <a:off x="2074955" y="4154813"/>
            <a:ext cx="3712137" cy="258432"/>
          </a:xfrm>
          <a:prstGeom prst="round2Same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70" tIns="26736" rIns="53470" bIns="26736" rtlCol="0" anchor="ctr"/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22A04D4-0C47-4980-A8BB-628F31224FB1}"/>
              </a:ext>
            </a:extLst>
          </p:cNvPr>
          <p:cNvGrpSpPr/>
          <p:nvPr/>
        </p:nvGrpSpPr>
        <p:grpSpPr>
          <a:xfrm>
            <a:off x="5134433" y="2144891"/>
            <a:ext cx="929195" cy="929181"/>
            <a:chOff x="4362042" y="2456043"/>
            <a:chExt cx="507200" cy="507200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74FCE48-4875-438B-8EBD-EA2EBF42AF54}"/>
                </a:ext>
              </a:extLst>
            </p:cNvPr>
            <p:cNvSpPr/>
            <p:nvPr/>
          </p:nvSpPr>
          <p:spPr>
            <a:xfrm rot="4519641">
              <a:off x="4362042" y="2456043"/>
              <a:ext cx="507200" cy="507200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691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50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8D7C106-9F89-44F1-92BF-0027A5328FEE}"/>
                </a:ext>
              </a:extLst>
            </p:cNvPr>
            <p:cNvSpPr/>
            <p:nvPr/>
          </p:nvSpPr>
          <p:spPr>
            <a:xfrm rot="4519641">
              <a:off x="4488842" y="2582842"/>
              <a:ext cx="253600" cy="253600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691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5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87E7E95-D140-4BC6-89D9-27A27AF01DC4}"/>
              </a:ext>
            </a:extLst>
          </p:cNvPr>
          <p:cNvGrpSpPr/>
          <p:nvPr/>
        </p:nvGrpSpPr>
        <p:grpSpPr>
          <a:xfrm rot="167652">
            <a:off x="6155307" y="642254"/>
            <a:ext cx="3581205" cy="3780912"/>
            <a:chOff x="4124160" y="344601"/>
            <a:chExt cx="1705359" cy="1800484"/>
          </a:xfrm>
          <a:solidFill>
            <a:schemeClr val="bg1">
              <a:lumMod val="75000"/>
            </a:schemeClr>
          </a:solidFill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66942707-EFF6-4C6D-B460-358952E1B2E9}"/>
                </a:ext>
              </a:extLst>
            </p:cNvPr>
            <p:cNvSpPr/>
            <p:nvPr/>
          </p:nvSpPr>
          <p:spPr>
            <a:xfrm rot="19412907">
              <a:off x="4124160" y="344601"/>
              <a:ext cx="556643" cy="93194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0664" tIns="85332" rIns="170664" bIns="8533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97691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500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xmlns="" id="{030FABF9-864F-44AD-AE36-88495EE587E2}"/>
                </a:ext>
              </a:extLst>
            </p:cNvPr>
            <p:cNvSpPr/>
            <p:nvPr/>
          </p:nvSpPr>
          <p:spPr>
            <a:xfrm rot="19317739">
              <a:off x="4229472" y="1064739"/>
              <a:ext cx="1600047" cy="108034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691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5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F72BE4-E8C4-489E-9358-EED2139999D2}"/>
              </a:ext>
            </a:extLst>
          </p:cNvPr>
          <p:cNvCxnSpPr>
            <a:cxnSpLocks/>
          </p:cNvCxnSpPr>
          <p:nvPr/>
        </p:nvCxnSpPr>
        <p:spPr>
          <a:xfrm flipV="1">
            <a:off x="6000600" y="1983082"/>
            <a:ext cx="324000" cy="3777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E2A5B6D7-CD99-4DA4-9BED-4D620ADB4125}"/>
              </a:ext>
            </a:extLst>
          </p:cNvPr>
          <p:cNvSpPr/>
          <p:nvPr/>
        </p:nvSpPr>
        <p:spPr>
          <a:xfrm>
            <a:off x="4931643" y="1293450"/>
            <a:ext cx="1164684" cy="968618"/>
          </a:xfrm>
          <a:custGeom>
            <a:avLst/>
            <a:gdLst>
              <a:gd name="connsiteX0" fmla="*/ 106901 w 556843"/>
              <a:gd name="connsiteY0" fmla="*/ 415245 h 415245"/>
              <a:gd name="connsiteX1" fmla="*/ 5301 w 556843"/>
              <a:gd name="connsiteY1" fmla="*/ 52388 h 415245"/>
              <a:gd name="connsiteX2" fmla="*/ 252043 w 556843"/>
              <a:gd name="connsiteY2" fmla="*/ 23359 h 415245"/>
              <a:gd name="connsiteX3" fmla="*/ 368158 w 556843"/>
              <a:gd name="connsiteY3" fmla="*/ 255588 h 415245"/>
              <a:gd name="connsiteX4" fmla="*/ 556843 w 556843"/>
              <a:gd name="connsiteY4" fmla="*/ 139474 h 415245"/>
              <a:gd name="connsiteX0" fmla="*/ 104677 w 554619"/>
              <a:gd name="connsiteY0" fmla="*/ 461260 h 461260"/>
              <a:gd name="connsiteX1" fmla="*/ 3077 w 554619"/>
              <a:gd name="connsiteY1" fmla="*/ 98403 h 461260"/>
              <a:gd name="connsiteX2" fmla="*/ 206276 w 554619"/>
              <a:gd name="connsiteY2" fmla="*/ 11317 h 461260"/>
              <a:gd name="connsiteX3" fmla="*/ 365934 w 554619"/>
              <a:gd name="connsiteY3" fmla="*/ 301603 h 461260"/>
              <a:gd name="connsiteX4" fmla="*/ 554619 w 554619"/>
              <a:gd name="connsiteY4" fmla="*/ 185489 h 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619" h="461260">
                <a:moveTo>
                  <a:pt x="104677" y="461260"/>
                </a:moveTo>
                <a:cubicBezTo>
                  <a:pt x="41782" y="312488"/>
                  <a:pt x="-13856" y="173393"/>
                  <a:pt x="3077" y="98403"/>
                </a:cubicBezTo>
                <a:cubicBezTo>
                  <a:pt x="20010" y="23413"/>
                  <a:pt x="145800" y="-22550"/>
                  <a:pt x="206276" y="11317"/>
                </a:cubicBezTo>
                <a:cubicBezTo>
                  <a:pt x="266752" y="45184"/>
                  <a:pt x="307877" y="272574"/>
                  <a:pt x="365934" y="301603"/>
                </a:cubicBezTo>
                <a:cubicBezTo>
                  <a:pt x="423991" y="330632"/>
                  <a:pt x="485676" y="253222"/>
                  <a:pt x="554619" y="185489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70" tIns="26736" rIns="53470" bIns="26736" rtlCol="0" anchor="ctr"/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6BA8D6F-37C6-48CC-B3C5-CC6F74AACBA9}"/>
              </a:ext>
            </a:extLst>
          </p:cNvPr>
          <p:cNvCxnSpPr>
            <a:cxnSpLocks/>
          </p:cNvCxnSpPr>
          <p:nvPr/>
        </p:nvCxnSpPr>
        <p:spPr>
          <a:xfrm flipH="1" flipV="1">
            <a:off x="7256610" y="5217700"/>
            <a:ext cx="1229190" cy="822278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4F71235-F2A5-44B0-907A-6337107533FA}"/>
              </a:ext>
            </a:extLst>
          </p:cNvPr>
          <p:cNvCxnSpPr>
            <a:cxnSpLocks/>
          </p:cNvCxnSpPr>
          <p:nvPr/>
        </p:nvCxnSpPr>
        <p:spPr>
          <a:xfrm flipH="1" flipV="1">
            <a:off x="10046165" y="3176595"/>
            <a:ext cx="10150505" cy="1026307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220D6D3-9C63-4620-B802-660C50EC8F6D}"/>
              </a:ext>
            </a:extLst>
          </p:cNvPr>
          <p:cNvSpPr txBox="1"/>
          <p:nvPr/>
        </p:nvSpPr>
        <p:spPr>
          <a:xfrm rot="19573020">
            <a:off x="6550351" y="3522165"/>
            <a:ext cx="3870907" cy="745066"/>
          </a:xfrm>
          <a:prstGeom prst="rect">
            <a:avLst/>
          </a:prstGeom>
          <a:noFill/>
        </p:spPr>
        <p:txBody>
          <a:bodyPr wrap="square" lIns="53470" tIns="26736" rIns="53470" bIns="26736" rtlCol="0">
            <a:spAutoFit/>
          </a:bodyPr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r>
              <a:rPr lang="en-US" sz="4500" b="1" dirty="0">
                <a:latin typeface="Century Gothic" panose="020B0502020202020204" pitchFamily="34" charset="0"/>
              </a:rPr>
              <a:t>LEARNING</a:t>
            </a:r>
          </a:p>
        </p:txBody>
      </p:sp>
      <p:sp>
        <p:nvSpPr>
          <p:cNvPr id="90" name="مربع نص 89"/>
          <p:cNvSpPr txBox="1"/>
          <p:nvPr/>
        </p:nvSpPr>
        <p:spPr>
          <a:xfrm>
            <a:off x="8947865" y="12675584"/>
            <a:ext cx="10287001" cy="1272811"/>
          </a:xfrm>
          <a:prstGeom prst="rect">
            <a:avLst/>
          </a:prstGeom>
          <a:noFill/>
        </p:spPr>
        <p:txBody>
          <a:bodyPr wrap="square" lIns="53470" tIns="26736" rIns="53470" bIns="26736" rtlCol="0">
            <a:spAutoFit/>
          </a:bodyPr>
          <a:lstStyle/>
          <a:p>
            <a:pPr marL="233843" indent="-233843" algn="ctr">
              <a:lnSpc>
                <a:spcPct val="90000"/>
              </a:lnSpc>
              <a:defRPr/>
            </a:pP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P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r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n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t  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p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r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f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c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t</a:t>
            </a:r>
            <a:endParaRPr lang="es-ES" sz="87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howcard Gothic" pitchFamily="8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0" y="457019"/>
            <a:ext cx="5680627" cy="563199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526001" y="6507635"/>
            <a:ext cx="10100226" cy="158503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en-US" sz="9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Verb to have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383000" y="8634411"/>
            <a:ext cx="11090827" cy="923295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</a:rPr>
              <a:t>had</a:t>
            </a:r>
            <a:r>
              <a:rPr lang="en-US" sz="5400" dirty="0"/>
              <a:t>	</a:t>
            </a:r>
            <a:r>
              <a:rPr lang="en-US" sz="5400" b="1" u="sng" dirty="0">
                <a:solidFill>
                  <a:srgbClr val="FFFF00"/>
                </a:solidFill>
              </a:rPr>
              <a:t>having</a:t>
            </a:r>
            <a:r>
              <a:rPr lang="en-US" sz="5400" dirty="0"/>
              <a:t>	</a:t>
            </a:r>
            <a:r>
              <a:rPr lang="en-US" sz="5400" b="1" u="sng" dirty="0">
                <a:solidFill>
                  <a:schemeClr val="bg1"/>
                </a:solidFill>
              </a:rPr>
              <a:t>had</a:t>
            </a:r>
            <a:r>
              <a:rPr lang="en-US" sz="5400" dirty="0"/>
              <a:t>	</a:t>
            </a:r>
            <a:r>
              <a:rPr lang="en-US" sz="5400" b="1" u="sng" dirty="0">
                <a:solidFill>
                  <a:srgbClr val="FF0000"/>
                </a:solidFill>
              </a:rPr>
              <a:t>has</a:t>
            </a:r>
            <a:r>
              <a:rPr lang="en-US" sz="5400" dirty="0"/>
              <a:t>	</a:t>
            </a:r>
            <a:r>
              <a:rPr lang="en-US" sz="5400" b="1" u="sng" dirty="0"/>
              <a:t>have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842" y="7877878"/>
            <a:ext cx="6448425" cy="4190999"/>
          </a:xfrm>
          <a:prstGeom prst="rect">
            <a:avLst/>
          </a:prstGeom>
        </p:spPr>
      </p:pic>
      <p:sp>
        <p:nvSpPr>
          <p:cNvPr id="4" name="Trapezoid 3"/>
          <p:cNvSpPr/>
          <p:nvPr/>
        </p:nvSpPr>
        <p:spPr>
          <a:xfrm>
            <a:off x="1295400" y="11072812"/>
            <a:ext cx="4303630" cy="1003678"/>
          </a:xfrm>
          <a:prstGeom prst="trapezoid">
            <a:avLst/>
          </a:prstGeom>
          <a:ln w="57150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xmlns="" id="{0A53728E-46A4-4F91-98A1-798EF354AEAA}"/>
              </a:ext>
            </a:extLst>
          </p:cNvPr>
          <p:cNvSpPr/>
          <p:nvPr/>
        </p:nvSpPr>
        <p:spPr>
          <a:xfrm rot="21439655">
            <a:off x="2851766" y="9951952"/>
            <a:ext cx="982179" cy="1453872"/>
          </a:xfrm>
          <a:prstGeom prst="round2Same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70" tIns="26736" rIns="53470" bIns="26736" rtlCol="0" anchor="ctr"/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2366042" y="10905931"/>
            <a:ext cx="2053558" cy="10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7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2" grpId="0" animBg="1"/>
      <p:bldP spid="6" grpId="0" animBg="1"/>
      <p:bldP spid="10" grpId="0" animBg="1"/>
      <p:bldP spid="13" grpId="0" animBg="1"/>
      <p:bldP spid="23" grpId="0" animBg="1"/>
      <p:bldP spid="51" grpId="0"/>
      <p:bldP spid="90" grpId="0"/>
      <p:bldP spid="32" grpId="0"/>
      <p:bldP spid="36" grpId="0"/>
      <p:bldP spid="4" grpId="0" animBg="1"/>
      <p:bldP spid="9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" y="-1"/>
            <a:ext cx="28770943" cy="162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6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42843" cy="8405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6212"/>
            <a:ext cx="28803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803600" cy="11172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599278"/>
            <a:ext cx="28803600" cy="45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3" y="12926"/>
            <a:ext cx="5680627" cy="56319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54917" y="10006012"/>
            <a:ext cx="21639083" cy="1446549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Subject 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have, has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87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p.p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verb) 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4511" y="12048597"/>
            <a:ext cx="23015289" cy="1431127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l"/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Subject 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have, has 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 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en-US" sz="87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p.p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verb) 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6600" y="14091179"/>
            <a:ext cx="21107400" cy="1431127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Have, has 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 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subject 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87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p.p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verb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" y="14091179"/>
            <a:ext cx="7239000" cy="1446549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en-US" sz="87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Interrogative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" y="10006012"/>
            <a:ext cx="5864507" cy="1446549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en-US" sz="87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form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" y="12048597"/>
            <a:ext cx="6833198" cy="1446549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en-US" sz="87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Negative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621943" y="4870880"/>
            <a:ext cx="5105400" cy="3927016"/>
            <a:chOff x="11988728" y="928511"/>
            <a:chExt cx="5105400" cy="3927016"/>
          </a:xfrm>
        </p:grpSpPr>
        <p:pic>
          <p:nvPicPr>
            <p:cNvPr id="7" name="صورة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2895" y="1956837"/>
              <a:ext cx="3088747" cy="2223141"/>
            </a:xfrm>
            <a:prstGeom prst="rect">
              <a:avLst/>
            </a:prstGeom>
          </p:spPr>
        </p:pic>
        <p:sp>
          <p:nvSpPr>
            <p:cNvPr id="21" name="Donut 20"/>
            <p:cNvSpPr/>
            <p:nvPr/>
          </p:nvSpPr>
          <p:spPr>
            <a:xfrm>
              <a:off x="11988728" y="928511"/>
              <a:ext cx="5105400" cy="3927016"/>
            </a:xfrm>
            <a:prstGeom prst="donut">
              <a:avLst>
                <a:gd name="adj" fmla="val 11018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5" tIns="45703" rIns="91405" bIns="45703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445" y="1025952"/>
            <a:ext cx="10814076" cy="3005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analog_clockvvvvvvvv.swf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2783800" y="186664"/>
            <a:ext cx="5725153" cy="468421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lIns="90921" tIns="45455" rIns="90921" bIns="4545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0" descr="C:\Program Files\Microsoft Resource DVD Artwork\DVD_ART\Artwork_Imagery\Shapes and Graphics\Arrows - arrow\Curved\loop Curved Arrow 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40018">
            <a:off x="10326541" y="4954890"/>
            <a:ext cx="2590800" cy="5219700"/>
          </a:xfrm>
          <a:prstGeom prst="rect">
            <a:avLst/>
          </a:prstGeom>
          <a:noFill/>
        </p:spPr>
      </p:pic>
      <p:pic>
        <p:nvPicPr>
          <p:cNvPr id="22" name="Picture 10" descr="C:\Program Files\Microsoft Resource DVD Artwork\DVD_ART\Artwork_Imagery\Shapes and Graphics\Arrows - arrow\Curved\loop Curved Arrow 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59982" flipH="1">
            <a:off x="15431943" y="4954890"/>
            <a:ext cx="2590800" cy="521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992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411"/>
            <a:ext cx="28803600" cy="14044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84300" y="23811"/>
            <a:ext cx="2095500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78600" y="7796212"/>
            <a:ext cx="8305799" cy="101561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900" b="1" dirty="0" smtClean="0">
                <a:solidFill>
                  <a:srgbClr val="FF0000"/>
                </a:solidFill>
              </a:rPr>
              <a:t>has broken her leg.</a:t>
            </a:r>
            <a:endParaRPr lang="en-US" sz="59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93199" y="10377425"/>
            <a:ext cx="5374821" cy="100018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900" b="1" dirty="0" smtClean="0">
                <a:solidFill>
                  <a:srgbClr val="FF0000"/>
                </a:solidFill>
              </a:rPr>
              <a:t>has improved.</a:t>
            </a:r>
            <a:endParaRPr lang="en-US" sz="59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93199" y="11657399"/>
            <a:ext cx="7010401" cy="100018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900" b="1" dirty="0" smtClean="0">
                <a:solidFill>
                  <a:srgbClr val="FF0000"/>
                </a:solidFill>
              </a:rPr>
              <a:t>has grown beard.</a:t>
            </a:r>
            <a:endParaRPr lang="en-US" sz="59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93199" y="9091612"/>
            <a:ext cx="4876799" cy="101561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900" b="1" dirty="0" smtClean="0">
                <a:solidFill>
                  <a:srgbClr val="FF0000"/>
                </a:solidFill>
              </a:rPr>
              <a:t>has gone up.</a:t>
            </a:r>
            <a:endParaRPr lang="en-US" sz="59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1"/>
            <a:ext cx="2095500" cy="2095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33802" y="23812"/>
            <a:ext cx="21183600" cy="1685077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marL="233843" indent="-233843" algn="ctr">
              <a:lnSpc>
                <a:spcPct val="90000"/>
              </a:lnSpc>
              <a:defRPr/>
            </a:pP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T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h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  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x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r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c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i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endParaRPr lang="es-ES" sz="1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howcard Goth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93199" y="12876599"/>
            <a:ext cx="6019801" cy="101561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900" b="1" dirty="0" smtClean="0">
                <a:solidFill>
                  <a:srgbClr val="FF0000"/>
                </a:solidFill>
              </a:rPr>
              <a:t>has arrived.</a:t>
            </a:r>
            <a:endParaRPr lang="en-US" sz="59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78601" y="14187425"/>
            <a:ext cx="9525000" cy="100018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900" b="1" dirty="0" smtClean="0">
                <a:solidFill>
                  <a:srgbClr val="FF0000"/>
                </a:solidFill>
              </a:rPr>
              <a:t>temperature has fallen.</a:t>
            </a:r>
            <a:endParaRPr lang="en-US" sz="5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9311"/>
            <a:ext cx="28803600" cy="14082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84300" y="23811"/>
            <a:ext cx="2095500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7390199"/>
            <a:ext cx="3962399" cy="101561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900" b="1" dirty="0" smtClean="0">
                <a:solidFill>
                  <a:srgbClr val="FF0000"/>
                </a:solidFill>
              </a:rPr>
              <a:t>been</a:t>
            </a:r>
            <a:endParaRPr lang="en-US" sz="59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2" y="11453812"/>
            <a:ext cx="2438398" cy="101561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900" b="1" dirty="0" smtClean="0">
                <a:solidFill>
                  <a:srgbClr val="FF0000"/>
                </a:solidFill>
              </a:rPr>
              <a:t>gone</a:t>
            </a:r>
            <a:endParaRPr lang="en-US" sz="59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61228" y="13486199"/>
            <a:ext cx="2307772" cy="101561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900" b="1" dirty="0" smtClean="0">
                <a:solidFill>
                  <a:srgbClr val="FF0000"/>
                </a:solidFill>
              </a:rPr>
              <a:t>been</a:t>
            </a:r>
            <a:endParaRPr lang="en-US" sz="59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58801" y="9472612"/>
            <a:ext cx="2590799" cy="101561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900" b="1" dirty="0" smtClean="0">
                <a:solidFill>
                  <a:srgbClr val="FF0000"/>
                </a:solidFill>
              </a:rPr>
              <a:t>gone</a:t>
            </a:r>
            <a:endParaRPr lang="en-US" sz="59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1"/>
            <a:ext cx="2095500" cy="2095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33802" y="23812"/>
            <a:ext cx="21183600" cy="1685077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marL="233843" indent="-233843" algn="ctr">
              <a:lnSpc>
                <a:spcPct val="90000"/>
              </a:lnSpc>
              <a:defRPr/>
            </a:pP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T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h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  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x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r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c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i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endParaRPr lang="es-ES" sz="1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1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GBX_CT" val="94C43EB33F1B4C5B8243BED2D5E3CF89"/>
  <p:tag name="_GBX_94C43EB33F1B4C5B8243BED2D5E3CF89_*1$" val="adU53jo:%Uhfl/|%jX3t|)Y8w,)6+*KyK,FMC!:^/up:^ZnKe,%SM1!pTq=X8M,8r*gU;J3%}F[LJq-d-5}ZeF-JJx%1CJG+;/R^x*;D*iI:HUKmz/%ARSLVIAQFJulGOx(I,n#W.Wh4/Ousf{w*nf,epUnCPkq9MlmtuHnFnQr8DU4"/>
  <p:tag name="_GBX_94C43EB33F1B4C5B8243BED2D5E3CF89_*1$1" val="T+ako$Ke%xYOu1p/gFbCj5D5/XZ;5[y[DFVbVG*vwrrooNKoNxqLqYZ%oA5;v:+c.v9Te=}**uF{X+#cBA8A+k@n(rn@2S8y:8T89TgT4wJbVv)ZZk{6:06=R;~E+dBrJv3AoCme!Qe2jm*/lTUXQT8Z*V+t8/gVSH}V%V;q}ge@xEhnXUq=u[nG2(=!HRMeI]%11a)RXVDr.gr14ZmNpI)bhy=GI|8U+4bJLFZ0O]xaSSPH.C[U/ToN:@C(5;-q;%wo^p.M5--kueN#uKtbsiD,MLF9a4f6Gpj*]dysfNcA.^gsq;ik0UFqWCu4QnfG5=r8CeE=jD5VSC^yefc97wPdjS[EP!Pb(uUDvK2b]1HgFA7m=4Pfsl5q5L08}le]#Jft#R6ulPgB+QAM[p18MBa;-r6HnK[q40Z/CR7e^=qG*(:cSBUB/$IDF6i#SV}xQ]8FN9z$4(J!{cbZcw|.!ADxT].S=t0Ua,%|k6!6@3OvNax{I;{1uPvk/DSJlrQIfR!gZ4=Y^JJ}DL/}OH|qryGs!c~G9]#0PO!c:kY@wQ=.*ZWl!cPLf*LAa4s]SlXk}nBo2a,t5mERh/K|ZRjRGljt3bL6cH~eyX;E0T%AQF;HruK+/I]@on{2^avPmuRB2)|MmXo(dbvAXQED~8:t=oheV]r}2A6t9DO:|!/IJCV%,:xcrFBySgz9Xg~01i7I1.7k!-w)3o1TF{siN%xx^2Ej,.$-,Li;mc22{$HAtJ1%u/S@gN6YOfL6e}86A[zWvr%1V~b0uJ9C)l}m3]9IYOHBe;!+hTC.(cp[[f#Uz/XpOiGuMa*pXow^d9j2]{pAeu:PckR^539!AZ%2=l%0(fUW:vn6WD1HLQEfMb-46YvaZC}/|F8-j^FIkVsnq^i5fkzy).:g!JIVzk5A~sb0S({^:b5%tN(32|qU0dkUD=;eaW*a7j8bI=o3xISI!ud4m.3{UrLk6p+.HVDu9OFh5TL6f0|t#rW3YxP21Q2:1-)z@C@lnCkI^E|Ce~YKAPK8{,XA:!Rx/VVSgNv*bB;^o4;@$Vd*/~4d9/n*C#NH[bQo{Si2Y1Q9wN{[iLyA8/s|/8v[$@IYP@7@}]gb7qPW0HJYS.(oY[e4,!aDIx@RYh8!dJ0bcg7r6w6;vDOv-EASdeUq8D~{YcjLkXkG;IjOsLu8sH9(plVe15L@94NC{-f/od3EDh[Wvzh3Pa[D%5s|[Io$5DyO$v5Um)+j)fgbX{G9;h+VH8Xb5erB[I8qXC5Q8ULwdSuroQ8{*jdt[HqM$gC*q-YCpiMyd;BN+cYUwLFTpxivVG%RZTEZ;w.^$[h7fbyTU34|J@P6.ZG76(}fT3(k;tusn^^]mQQ1Ek5mM=x*Y=J+lgGlC$hR(p#^vE;-JaBfc42ve@b)6jY7L87v8UXg]C@T3GfpL^}n@mhEprCZoRu!p*RWjT6OX2F6~)cP+%eydpaqincQ9r@O~BK:sZlG!F]ff9m3mDPz6KH%0de)8*rLV(flf0*aqC[EFKiEf6DNn+z~L0aWFk3i8EP#iX03Y[ZC037$6ae4G7hJ{VwiCG3U1$+W8es@MRV:Vxt$feWwbi!Khrr=xJG~6MpCq(iU**l;u;U$w45/T1=QdX}u,qAhR6(xZB3T7r0RQ,JL*741SNI}+(vV@GE/*g;uh5,09E1hEyA7f-xr.L(ovkVp0]f,@VSoa%/wUApd/#]seERKL4rO^YGWV!R%8D}0g*nGd3O)gIq^8ssSfo[%0Kac)SStc+/.U]|D0~#ycSH0M=PseuRM(BirQ]Lks6Le~H]%ry#@zb*INJ[$plZ+(jCDH[:S9|57OMl,=^f0dA6I#a^+e=$nSVdQSFQ~1ivScOQ7*N1Yy7xxBxFQ69SRcr$j+eTHt+c$l=*8E(Pz2;a*EMn6LH!Je1|8s-1+XWj/=GGUPG,F[Bv$K[Pn;$QlSo./G)=Z~MdbNs4AHK6,q4:Um=BgWS3ufQ0xv)JzYe!d,H;ZIxN~6R#GDTPKTYD*aPai68#}lANW)U/#/D[e*ro;3p~SHiXnlXAVn!y0#QF{UiK72yYo,%d]c9F6jUS0]#=yj[ZKU~@NOrr-cP}q]i6:)028QJLBu%UxfnH@=BZpIWLPTX0AU{dt4TLnZom1xs*}XYVt2{]L:Q6(6Gn[;fHGmwFl0,5mz]2SV(5b3wRgS.7GH|Q[0uf9yc$EmMW;WZE^=|4@6qbCXh4cUF)[yhRPJnt4Ar=CB8(P0@ZEbCE3V3}BEcxP(lnF/OFv~QQMh}BK/Pap5j{-Z(IGtGH]HECN$4GDta[w@9D0rUo2zv.{U}v/4DT{KiF4Hv61s6(dhtOr#QiJ219Sj%wO9tX6cx3*1B12r6dga10iv2=WDTV{wHKI@20t;/(sz}^#B@Wx-7Qe(mA-KbP2mciF1U[big{s1-(*DLxN}n0mO~y=JFojP1,=h*+Z,lJ4)KIpD6Ui*i:~-xX^DdcGY^WHB/ReSV9FIo[0*f@GGC.9tUArW~nF)2iR,YBt-[:w8]Hj,V!mAi{C4JV62NM0)y35k^z9]]^v{JZ8Sf;XgqV4FX[r~BrSw;v)Ti|Wh$%Ko*rXmoCIyQHwP{POJH8a.IOB.8NTuKC^om5@66Tlg3v|7Yvlymc$g7gd4n+1^n^b@(c=J=w]s{Pe/+.+t+*GmK3eq841H:/5MrxK^]E1pLV25od-:V;A)C{gf~+gyvH*IT%-/,N0se17(Dv}cf!E#I674xn=9a|RgVLdN~fp*v5c-fL2R(qt}X9#;7Bd+JgNh/sj*uVS+;@,5s)+,*Zce1a$6N|QeF38=~n9OL3[+/xhT5#+/HfLw0*!wNs-NHXF*C:Jz^0Z2Zor2{QrcXie]UO1iIFj((UV|bJ5VtMWwq$SfO^JXnrOdX@eG{rLT@mh*hz=Frq@4Zb!$}L^sT5RApVq8HOHn6C954dvWS)c)eEXAU@e5hDTp]RCq,oJt:ZT/v-a3L4E,%)~gvbQ)]^%}3%V2hVim!3L;{6xv2OMpN+r}VtaBhHCvvk.-0M@$:,QX7F%A~G@s*MaokzfMmJAOx;rx@vyKUximHmTj21slJnFBKHMdO^dchEw{9b{KzFHV9*43%(X.%kA$),-={Gn!6RC]3n#n9({k1[!/.lTHSG%LPPGvTMXQ%v,ydI])YVVi!}2=[[ss5a9rh!QsC%Iwoa9~GX^ldwVa(IPfp}Qyt]{vfhHUi]MY%ZMONUy[qv(%GUx$B.]KsK=kEe6bTOQI)J@zMylq/[N-OP%qn[m=$[K2[)REBT%B(wrQT4%HMH2bhO4=I*8a4xs^zbr/]@90TDrH$9NsFOF)lPGeoN}:=w6HAn0j=cu,AqgEmm5%%,LA5fEHs1vXCBzhnHR09L33%yb{sf{TO81OD23X{8!T7|#eAEKNb0|5ZBSg3-1D1m*^@*Qm-0Cc3zeo5^XQHU*2!}[$Uo,|@/8[R+Nktva-Z=6$WOcYT5OhV3|YjF*=SwIKsT+G#9J*8abWqeMjx,0[YM72=V1.vjLjbI2w2UUzZc8M3i(JV13cdwoF+4WAfQuc3lw-ou.L.Pn$[eRaU(|FL#572Gy8K/gw{mHspdN^OJqD/]Mw/vEP]{X[Jz8HDFB#hgdH|^qq=Z8@EN}j[Z@*=.@@7oDK=ZmaSa6MrH1k~T#ZA7QKPIC2CQmK|*$rh.J~2iez9v)nx9;RP]f+Oma#y:~!H:W2IaNXMoAT):ef7sZG*2WDR7N4VE}c5OOBF[S/KL1l*:5Vvb!P]G/Xo|xOAXc9@Tcg9j/u@Gj)=i6VW6@AFBJO#Lxy8j3@9V@l%JCn]jW|*RcbWVO}%K5Iki~*1I9@As$s2phh0JCR04Te9BZD|Yb0+@o]5(e(^61jzD%bBq7(i(x~+%n[jVD%,duQyo~jKcC;b^O{7aL|7rNxk)tb4ZG-/Mjgo9y{vv3HS{H}PoCG[5kdS/Cb{tZ^b3#X3;orkXDCXm-[cc9VKO!9]*Go0!6L/sMgYU,A3@Lql+L*2.w-CIpKhSa:Fl).mE1!*lK[:;c=T:b+Bv;@CJ2fm+:=[~LB:8GwPdeYHm892btrd9ql@f|5DI!a3VMf@O8]]EnK{8i-f6wK}dqhK34Y/[Gro-cU/K[mQc7Fw}56,Gve^L;;#WYS#tjNV.0fLLp0-x~{8QYJr0|uS~e)WtFlU8-yz1NqKx/Oqc%mg6w,7DBF!.M[n{]bcO[EOP1G]7u.2Mdd~dlMKW*,%Mzjp,rrmvSvA{^7fw7kry/u=Dg=/iaR%mvN][-JX0;)E^FNRC1m$!+02-fjWFDT9~H$w{vbjJRId2x:,q8A(]*bVntc.6J]vO58Eawa0k=:5o,Qc;+o$dwLoZ.BA4/L77}oiG=yp8MZvC3OP.]kOF%QI;$^3AgByd+0%S-w~,}5vVDCaMjrM(hc4Mt9*kC-mAWHcqhzqMzfAvSHhq6j:LvN#l3{v@HRv316P1fezf+#n;o82[)8d;M71:ixYm!IuS|iKbj/*qrx5Q(qC70ja-}7Sc-):K[3eyL6Zt4Fkwu]xE*;0SgEWD7Xn=7!}(5Ek!L-#affRSay~F8vdQh-k.a|2;6ZIfpMrXK@w6$5/!tjK.l,126D3YLV9s*2GF^bb7YYzbn!fZ3E:uvw4f4zOMu%8:qv)c,45*1y!be366cEt#9y(0Hz8|Eg()-OUMxPjQdY8:ptjc@l!^!AuqG5v3Fpt%v$WEjHk};rXP];W0r77T.gz8DEvllr7{]x%7:o+uL7PUrm(,$h,UC857|jmPi+zCfN=)dtYU.CI)^fByUMH1aWG;9e+-D.z@sGqxAf!:e5(YL7,}9OP7-SlKrI|-9j1Z@ki0a(1!|d#Wak}A1F/4l;@.BnL#ZzB6EA75U5l]M{%I]+y3P@f2[VTfxMU5]9e(Z.EXRkA472!d7STyFg7Teb@K=+-O^gDA[iRRC4ah#U35%ta!%)sWbO14IuR5NBWZgkcu6~eN-Xz^oV]}0i~J1ysuLMoLdo8B{b1AUm7E7/-)hqWNBBfePsB=WxJ:X,SGhCur/70nV{BT[vzfem%}aOaU,/$sD2+6RetA+zU49Zse}i^M7P.~2r,hfdR/Xj]c0=Z0=yg1rUmp@*V4u=w1(M[K-64qaF3^D43B6:u4b^$ci=/@dw{^G~PnwYVx+q|GxCu3;v4MF.6~F]fHY^nVGAsUA3Gcy^iCNh0W7lOr|LMwlZlkvyK*vxjYbNC]V,RX}Kd47^T{^O93+fF[oeBBU/=[BQpyKcBecy{^vb2;^#Hx83EMXuL}uKl7bXDhRY^MXXz;hW$t)N7xw,vr,NAswLj*Wn=,W1:a8uH[6Ue3ow3[lZF2Ktlb${-9ijFt|$0+h]nz6nlN]wVpKAz$lQmHzyuJLj6RdYz^HNve#TnHT(-S-;aB64+i,{o^x!/Cy^KJ9fWOJ-[}]nP{,*a(V[uyxm4x3B9vpn0tAuU|w9YPYY5kTo2((AzVBjB%JLiLNH1.=PF6{zWBwLHZ.(9uCPGx8E10v)dtyBCI5iT69VHD+v7D})bNN$*%ITIyv$(Vq:+5lzU:Jjpa(i|A[%y0^yQ;1HAYsB$%2krJ298D8ot{hyhA+tHKuIRuU2KTr2n*xX[xDB|0[wT{V6D*spfeTQ#CHRDUFU8~c/z(,F+4H@ZEslQCHPdkxXsp9~admGM6x]RMG;BX$9]olF/%~ldSmwt(lJKvMivUy/i$42B%*UOQsPxBmZdU0R2$eu7D1lX515]OK[=oSoYhh@lueHIB)Np|g,w-ICQqK!%vTy/vM5p163(c,%zUKHHz]p^y^^,AG,mXdZncfIi/:v8H;=Xa|mfVAl.T4tNCwH[lY,Jc-g1#+jeCEmNy1mcSv)K.%jCQCQTl|rja#gL5%E-|ZiL@zu6Wz;q%/c/@yb26;dv.!X#03t4IK#}4Vfu(POL)P,o3%;N$[I=ZiSL]FOD@Op2V7V=Z^vDO-$ot4t!ghQZ^)XRjHzvjte^$aYxO^fY=Ny{G6DJDokTl$L)(u/k]hp^17FR5z$4LGpI1+pFei$)H=(;PVso1Vs]gA@FcGr.^!Y%sOj2YLhyX,ucS[*QO),z4;{))ZAddrk[U@]DeZ*T!TB%r[(;fxZzYq}@Hy(jUXKKx|Yo:r[x*aTmE%v@IH7wFFsg@jg4!;~UyI.E{2(vo/oSxKy(Klh8lPE7[ZzAElpMkWumv(mni$Fa|x:%z5|i$umo{n1;*t5Bt0nP2p{azo5L.WF4o-A1ZVZC=1YP^7))~j*roSNPwW/d$JK;n[DLDPVw4*cABS/bW*s7~INJEq*WVyZUO2~-h%WUY+C1B^IU(@+b,mqY@RJh^UVOX4i/$#B({@:1=)xQW%jeGO]-eUS)T;/5LrTkW@Bwv0;*B]V~ktvg]MCk^Y-5dZA-gxVmXLnL#4%Z9-6O/u6PSqQ5}hSC-(/6%vS4$|y{45i]C1U2(,H~/PM%CmErzV%PlD=9kaf!MiQDZLtX9L0JEf3bi8m%u+Qh-Od7*8H%7hUTnfWOzI;T7TDAEZbTZO(%lEt]f0xGOj/7]VdeNAH)9iiMUE+(B:W4;55024SCdr5Z;T6QAVg1pm@u-p0#v+fM7Jx*tgRg-1f*6+a|e}srCt21#@9K{m+mV(B57oj]}ykXJOu{J3wzs,aBLAM2rh~F%Kt0^$R2}(D}O,s3otj$udWiUOmoW%b3|Fz:dw77|HxR*/%m=H$(#[cBXXF{m3nM.yz]p:6pi3,PEOk^zM#IV@N(zfW#!0Kan8}NNtg8@3L-UI$Y1}K~)gHB/+rZlWZ##T2i)YX3#-PD/Q=rJ0Gs07l[UdVLszF/-RjQ=q%ES]^^TLiEdWyjHV)$cQawpI938:udeAdQ}#gZp4CJ,;4CP!hl$Xao}^dO1)rZ0b$Gz;M$o)}3$Nk6iV[drQiEt|)vI}}9{:LdT5NgJ=XVA[g(:YwrG:3[))V).1UE:G3fj3ez}le#H7Ixe=A=lR[Gp{x0w1R7aKqcUeO}]DRd9{qtc~5.0Sxg=APdJ{jX5]Z#KX6o1+]tc=@k39]Pd-FDhRM}UxE22Q6]b^BW-$0#TG$CG)c{w#Fy!;,5cD;;Ik~p*Ju3cxBHrDCgxLMZNgfSOO!K@Z5=HN^9xw32IPhlXwap3nZ@Uw;C=CRfIcG@7IJ0i**wkYhjwW4yp611f9iGSBMV/-[,sDeC8Q375D6-sT62US$y@#hvBf9.L5%e6wy#63qD=Ba5[[4Q%Z,f{{%+Q*b5~]vB|y9HKz6~E4eZhwNSqko6o0GyjZE;nl=nZA[|n|zv^A@MEd,m7Y{0+@{2PbEFin*%8d)Vlb=.cRD74/B#Me%q4J4|8RgP/qdk1D7TMEb{0NpeZ$.6vysr[KF23k8Not2K0z]USA(EOFg;}EYr8(B%fRCVVF[@L+.UbC[.[ID*8/jEI(PFoT=2weQ};(RA{O2|BtV+hkMR,%5;q4LY5c-TKitU5Vkc15IJV~bZ|M8geyEP7~LVF}g7g{p4HqfF;=018HBvg%K,=rqA/{gA0*T6thza7ee0Xs)p2mZY)GJ2B3sO}I[k[N2zOAx6v^4|p9KWNF7C[,FGX;{e#,BokJIqrmYV4LLbRb9MU;-Q=/IM6gU.21(y]E$,9d2gj4g.s+Hd!#vaYhrUi~p|6lftVe,dNrO^+gPNCJSZRF0-ggSZw;b#HpV1f[qam2E4}@t0Rw@7t4Wwlj%3U[vMRV@1tM.8vs5Kq%2q).XwHv;S]e7EEHnBfNu5bKk=Z%8@T1j(X)9KOT^K~Ra$zA;[eZ:lV3%pr:.L==L!N2oJ*oDb3YZbo+c|TZ)YHc@eOpnsh[^bZKvSs{wQI]Oj^ww4O2DiYHET;O4yY|A1p]=uYUU*wt;wES9eGDrizuVP69sj*}%WjWOX}86SSj]0HkZ/sM*46wp+XuF11E*I4Q#S@[nPL3R{i9cjA3L}Ir.8FB]2bXP4tziODzzOrHNf)Q$feTZiGm7eXjZb/Z!^*9quF(U/a[UHF1}usT]WM]Kb={Mmtt/e%FuvaFJt3O:-PhttCKph!xu3[yudMBO!%[*{fm@/Td}F2G:D5Q$2[iYWf*!U2CDopj4GX)cb}J%7{1XSJD@Gfo/Ojv1bS@WZXedcx1%N3/Ng%uRIlV!1f-@*02vm;4Nn(UYSlJikvJCj55(6XBx.#|g*wQl=zY,=u4t:S@22AgrhvSndD$Wq;DnYcOh^kcN$c$mygSPNi({/v$r!bRFk,1D798X=6$maDoZpl|Vf8,hi*[b+!*R}y6r!z{m;C9Z{Qga@363Dw/g}x;+*L~)vH!6Tc6Fen]aZFp%W2BWe.R[*^L[)pLKn^=wg]0Ub@[s9*6]}^A*;*q.L,Rq!=#gHD,ot~!f/%Up-V4gRPwtJ:/N!LoN$|G^f1Jkm,q]7.xM)O0Qijt+4Jrrs0Qde1tAZ#W$Z3eEA44BT{^Lo5f3eJS[$jMDXVg8rgGLfexW~BV2r,ghN7,P-gFUzyM51v/9:ixC11].J.!Yu5#JS+RepfJ4rYJ^bws=:R{mNXf[2(Q-UP/VernR)!gvnTly/6Jr+d[I^Od8!TORBgzkGK~#KJ@w7wYtP/LC]4m*rI*T|,tRqy4!)W/gLc[q3f0:ov~g-g))SX8}K*$@Ac3JYq2lOXo5qoq])b:QztV4[i8S23l/,k7#{.Q;WCqJp|J)k0Yy2XmTZJW*QuuYX(=mgh6kFa(504cAZ{}#cnl^T|O)^A$r8!r%O|pkSQ;JBzw6Wx/.Zyu9-:brtyMAEd^tob0=o6]4!{XpEj1Yb*(+mWd0QflNp.|vAnEXA*7af9lw[T4WZqHa:;V7Y:;x3hxHd%uHbUFak@t6H#RzNO2A}1F5d$t-]*uS0nP1u[FZLr=BJ#c!ReF-@b#3)Fqaej;826)s$e3ewnL-Gy5S3~m]PP9nU0KKF~nrUbJ4qvInUGIm*B/[-ffxJZ[*#0Dv{QUpC3Vm@+4}}#4lj4fkO,k+qRX})-S^C]ake1tqEMC,U,iY@!cxYb$+Wjicp:fm2hicClAMO4Q.;yk6Sh(iVH3O2s2c=F)IGpiOLMEj[Kro3SXB.PI)kN+z)jd2Y}t{@gsFIGXv8UZ(RMPb^~Zax8/WzAsFCf{6yo]8QiibQ3;-:2qii$WthLEl1%E*[QpXgrgO/)=y-0{66t!E/[3Nme)SmlDZ~rlU6L6j]@S$]=kbRnG,Jf2{5PG-%t:=4[NurGgJ.esG,MsrEm@hPZAJ==)mBlE5tN%WiQUV.l*K=2sIX(K@rAARKK9u8D+(z8!J:VIl+-j{dg{{z.,SI9kd]D2X)jOSZUyOkYtN{cnS@$7HN6{u!xoT0;i;nJ8*dBfV5;FiB8~h6[oNh(;@nZ.pz0)D+krD]6CjT[@L~U[n(GryG9.;|.L[~=sN@HBAb=3IVJ+,X2OA4Z+|{,1ld+hoy{NbCYzJ;in#[ATg{E,sA,J9Hb9Tm*ma!UShyJ|232LiEyZ5RN+J|RhDw]dTO)sk1d3Y8]PGBK56H^9:@{6*iHClqXxr7|%-tAky/{tY{hv42XQJxi;5Gx[VP+j6heiawF{;Cmsz8%5QCirYXQYf7@piRmD6bd2Sz1|B$=#PD4:Iul6=%$n!@%,,AJ=a9N*3wUX@X32N/aRv*5[r:gnyuGnP9Bp:kik=D6sn+t62lejq+T~@nN#^hs(y=Gj7sz;OO~rcl/SV+mWs7^z;P6mxNd54-DdTAte:V4,+~NLrfnY0lFfvvP1:ta2NyvvUdhnq00eEB:=ssKwhK6BA@.^mw]$4}xx1/bzOaEm+L4+$PqEcT3gHka/S{SHj,tT.n+KI4$XUXoP$ZWAu2r1{%qB^~JW8/(2}6ZR*P2;k.uFzyl2MFwPsJ2qio*9}qKX4#%zT;e!@K]oF=;[yy|M$;P)1Se-P^KARTm:k3FIS2gcR40W|{^w5mirZPF+v|8f7rXVAl{9kCu^K/#;B~Q:sti:-CBC@7|oes+^Df;:qyn+NOiOog@9P(n{4}6qmrA-m.L:OkedtQo^NuPs.vq(L;~WE$u.D:LpUexy^}~prl1KSv]i8YvzO${3|isieH=8vt-M^[]+gTDvG~([Qob-8s{}=;TSg-G5)1O,[X*xGj:tzg2QqZ#CK%cEsum8#vmp0UP}#l!bb*A=.df~B$mck4|2q/YPwZXS!YfN#w0)R4Mc%FLXQgJ0(+jHYal(SsSC)Tg]7L5CEAyZKoyI6H7)n6:y(|NG3UN^g{fd,vm8=75.F{fIt[LZB9I)vLOTUG+bRgv28x8oG}thYRWnQ[2K|-^,.2nckxHMucj5J,U;P:K#lzFJ0.8%^95vZ0kT7*+0p/QLz30Uet^F$SnAO!VPHes|J859@dp*=wZLxj)C21:#;F;v8!e1|ShMTey076AFRX0F;NAe1U9f#C/mnIaB030AXcF8%2%-0G;J@*X.H4Eb2lWQ2ebta:nprVnHtr}YIf(EHFnTo}Mad0+TA9Q1^jn+Gedpn*Q:+p$Raw6~B@+x};l9iM,rbP$hG}(5VYk8$]5pFk436j3@.P}C2u-M);]7SJMHd,$[c#8=.{msYLnV-JMNr/:s22WEzlzF8M;D;FJU-[4YBFGB0N+1[n5)!bLJ~,Eha0MxVF9y5v47N~w^Lb)43%eOgC[}45+y(*|A|bMBC8^{dHxZcCH7f%WG91~QDLAT$$E@-PDJWh07^OMUM-|=TJ|^)/Z9P*NYaTaHP;U]N9yiC3qz+s[NnP*S/g7sszuyccG.!9eqr3Z0u6|GJK3/-E:G3q=K0nWLuMxIEUKWqrcCQj%GbpS6p~e(KdjnK/Pd%Z:zmo^-7A:tcY2G%/mBAr1m/6S,ZM]he,*DP]fZ7j}0x~U|*GFyV(0=(8aPsSmM~/Uf!rtkc+oiGV{{On(mZgwILg2J3Gww%=J}qO+UeVT9+lzC:h;ygwY8[!=q+YZkNKbbDwGR:eYHEi^eI1P49cAp@bsJ-Wb!f44wTuEJw2r46+tR|S4=}H^c!UJY5J7)@I{+ZX[GrJIPO#u/].kSt;t64^E3VQ1k6aCFVGiE1S;h,60,0|7%ziI8k|bp.60[[k03b^:(N4]Y1xq0jxHu^IUFjSfD)!}|i9{,ua}{Jn3|i=3nx6@auzD+%UzGi4|sz@j17O[)WJ.4r1-jg{+#*yg!5zlx!CBtk]b7o.oliF0KMovGw1T{Z23]%{pWMnKhe.viMN2K9gX+N@xY=B$2iS@-aUS}9X}xl,sm6MH5!L!dP6UExlj!}9yTn:%#~3;X6bHF|EF#,oz9DgFBe}f-n7jUI3u-%b!]mbm=U{mxm|/8ojsAb8M,N,@D.Paf{6]l/v|MA.M@6Bj4WH~*{WEnswD-$%tt=xMq6VJwrs]7-Ig!=G@/,2sDilvdBPoCWET$OcosO1GmQ9EGD{4UF!}SAnq|D.A%$w1lN2J(Lr:YQ1YC}W:*@+ArEd9TfqUNlK+rk$w1yT(Pt|eVr@nQ01;Be#5Fy%9kX6rY@HCCXui@CT0bsc971{Xj4oMrg(WD1]75GV1}Xz#THZi}4VO$mW*h/8!$#)Ni)MBUUVxSb],U@;py*cq8mOnLk0c!zVo6*6C/P2f)%#YhObUXY@[t77PIb|];l#e%{:v,}2w^/x+[aWGltUl*kd6+6iXg$BTP^#U+I9z6q/+k[bJWs|:Szk,DPd+U|B/RPn!Qch|4N-{[40#1GbLkY2@R89{p!zzl~SEr1Iqn*I|KY5n];ZR3We6P{Y%{m23HZVJUUkxxkd8=)j{}PHj1Xc!4OH#8K!+c@77AT*9XKYu}aWYcfg=*08!R[$)p:L0G0=.3ITZmJgl]^C/g*ccK(dEQYs4Z(kra{fWeJ35Tr/niXcUn1.llhI[0$u@m,cc;D-I9qu7UKm-ywoS7W{LO[mz#O|iG^}Q7!EP6gSifbG5vNAFM4*8)|*KZmd{-z0+;e)3XMlNcst@r]RK,^aM;IY=CTQ(PVx~SqB!NSxz%Z8Mx)5]:i,wDX)5%]D.:eD7S;$wSlUgx8a4#7gNlBCIw@xIQMnvchekqXtyGOr1zBY*)}hO3b+xMFGMOgUC/q],Me(:BPVRA=v6nQZ#HxKC3{+[pwWb{E70kF.co(hQru.})s~Dy{o2iS+R[qB9#RW4BN.uV:,sCoQ4}efbU*{XpKr}NRwbH$E8VYpC:yy^4mKB7DWG;06I|Hb@a$UFfg}tuVSZgSER{:W(/gd4Oi(Yx70Me0H;M+Msy;a@Lb.zis=rClXH05pZ$FNhsAiFC*zOIR]DBvhP/9hYS@w-d}JI{!#uQJ98zK%@Q+acsF,of9}T.F.BfQLmxp9MBtWB/6Z-4FfgX5~Gp^cZ^ftqe2/T=~D!qK3m5q,i|e^,7XK-Sq*S0xo2QlKUnTZ2q^Gu()(W=$n=/g{^[JvoA~cHA3h*@LUbM.5Mr%sJvmA*i!T!w*-yks3N;^G.#5u$:333,Mplcel-5tzh1uqynim70]86u:pv=C@!m@!/#*U,%H4O6dVWn^hXgUv3Y^5z)!p3Ku$c^CD!!cPDQACUhmwEu8wL@0..7zjT%M~.Bh2pDp8[suguTSg:6]:vXd#zCoq}Cr8#BDucKSiC)x}Phd8lz9yKq|UWCqdT]wCify!9oH^iu7(PDP@R4(sX@tV:}X4^V;IMzZoUPi.A|]DV37dUYi:Fc/,yE67}aj:VOFx32ed1)gI(nnYw%so#%7D/Uk/$IR[/.OvrL^nLroeBH1EJTd*jc!xmT2.~[y5x-FF.rt7mT84=NPYn0W+sILio!q@.ClQu.oE+P;yX.NWX/=h#Mq9)gR;na~D@Ed14FR*7-+8oo]nevfRX2^/P$jDE-Q5IscS|-5P~no~W5aCY9;vE4o~~[tomj/C$;h!9(5{qbj$z^.U7D08U(T1uN.(e+BbnCAaBiR{$G]3lGXX4x3|4@GnM,wmDLwUuv55ggi+hX++p@b!a$,36;sI}1a)1KM6XFT:#SVxsiM!c|r[,*yQybJ2#C=aqRmMl59zVH#.4=f8l}Fz8;gQtEbacwcGq0F3Q|66(SW{*p=$OtFx{YU^om1J)Lfb2}{(EeL6U5AQdB8eeYt^weH3#r8^pIGc7hlR]A08H8Hh$6nz+GEgu]n}x(69VhzHsgRkF$6X=jA]nxwZ6nZimsB9;[Wt4hdt/sj*RkyxN,c^Itmk,@/:p2gk01$[0kg;n%5ODWo#nw)y9OFXY^dHM!5nR4%gOw@ef}s.qL}%Re^ws^{$HLvjHVnM5Pi)qA}jZ6ls+9$gNC@Ks4CnwqD(6-~LUh|iVjtmafZ[Hk8[6U.Q~v[}d^BUUN;QBL~Kc*z-3/=2K+z*zBg#)9d.@nq.0/*3o=6TXy3D4cSjhZ5*$I2:U3x,bnv7YC%=VC}5@p0M(@qL!a~RD~O%QAQ!d%exfVVi]k9Zw;iu2kQ:bwtpMfwIVU)NS.$PLvHjL)Nz,zAsy!.A=-R{t#IPFdVkG#^D^:9qUr2}{N+!V@,^L;dWk,(V6e=^/PaG+a6^mwkFSo8u~2qax#)~vt{ClMc8C;b+}D;]t5E|p2nxTLP{RrxP;7{L;zW1upaefXf32,YSycF|OzV@J{|sO1MZ!b(g)EVs+VsiZ-baq9(1Nkade..Ah|p~JucaM|H]/^kCT}@TwpTE1o+0IEPi/D9apa!#vy+9R2bjM4UAfV[yr]*3f3k*=MW[90[tKCVIm9m$wjO2s28phLYd0^*+K;vTH,U=n8^ouu*R5of9yMNn@TL6Wv$)TKIDm%3QKX-pPnXs)gpU+;Q2q7msrz-31)Q});B!9A*$8bK;}*khJIw$jy2~*.5QZe~!i=IW3N+dvw)}TesK6|}E8+by{yy;eJr7#5W4Nh~--H,VXU#n2IdvbyhQalkR[mhr^$Xo5cE{,VBLt07G;G:3Ox9cBjUuX[=J1UhtJNZRGJI)ynfbRBmGjViZ7x1vL[~DMYngfcx:BYSY{[(,%agbKwgbXz.%iO#Rz1AM3J@.l.lbmTG%w!au]S.BQp3C/{FOYxqU;WtfH+DlL$/$Iy6bFea{~P/I-I157i+T2aD!8caS5sTyiML=$#xRbz%^ae5mgB:x~{U8PmN38#$hUzgCD.eI@0ipm;F)]KVYKAx3,fJwYD[JoAw^@Hl2gU7wO:ZTy-3e7d1PL2tNyAVoMvs:~+m!XZ6|o,=9-WcajVggFvvu8]x4ZgopC^zY}@2ngd|d,FUTr#!*;XC*|[j*Q(d@O0}FSeU:+|qND$|35W65Q-u{^{,mkO*ixI${d1)SOCfQ+:%@*cc5-t|sh{P@v4Vp)Rh%;+l=J|t!Sij/n~32!X#WNXW-FFsQ-rzg5FgkuHIZ@mWyHl.%{|2H$(OdAk/KW6-A-%6]l1GI6Y|P7|4[fD(v]/[AA{1YpX@G6m^*9$GVM!gnB.@wO1YiGO9#+A6LQ6~;Z,-.SQvUFHSScUy%34D3{3e-[H(@3)Rw#Pe62o3TB3zDE-o!/=nNW}b=@49),0QZD-Jp,O$mW16}sE,^zJGX)rZe{+a[T5|q8g-ks(9[BT/ae3c3Ux8Jke5YHAzf1^Vbm)i7=ttk*7dR])wQFqzQV,R8zirAmryiia]uWhr[3+U2D1=8OHt]!qHkyLT-8;[Ol5rQ#A+Kny],zgTz24J8G92eW8Q^h;h4mKHi/a8xrFR,EaEH5rirebSxAEd[:O7tqSc=|M/4lcytVy5q|jRs59g9NT+T(CDZ(fsxJuiQ/k:dHgf/dMdBj@n6Ko5-CcmK7=U!!%v4hrHJ.7W*~a1fu-0Mu$,o|tu.;5x8e6b]d0zBots~W,f-Z9-@4bBuw^XkItfMXqu@zJs67A^TBiIh,W4G^c]8:UGh|Z:Ol,d3-9L9C@[av.H^!u2M=*9]:$v=UpK(RB;4btL^f9kf,UXt|0sm-invM,}3oq}KV!}${a)AiG|UDwA|TSZGVId9x/H$cNP=B=seDh/uCC5RF0}73YVeQ%dhJ);+EW@EPvBIeM5Dnnaf^LrlgfVY@u;*]ybm;PYK-y)bK%ssw/y)g6Qi@V]WAQsFLitzQnsM,-vTsN=508F=I9KfG8U!Sj)xlLWF9Smelnn)z[8jUlJkGGsZ,(,~Ve3ytF~Ut#Zo*!VQW-U6rio7]V*%u]t5LJn[BOH0)(r#.O}G182JI78PbnBMw8bb:aL]aT/B6$V25r6G]Y~tr=m}dur8%6kPlQKF8]m!}AYGLf(V+}kuXnY8-Xudj:yO]$G|Yp--yMvaFL|*Dx+^%K{F+UTLOjf]aU[;YV:qp0|zCbf907dMtGAaqBUU|ApkfEslf=ISdP;hUtPR9U5m!UQ9,a+E[8]Dc2z/85cuBJpSVw8Y]EpUZmaxK3#^n}zDY^U+*m7|6:.2ifU$0:ruiGZ6z}6#,;VKW^SHdi0n)[V,;xG1.iXsxM/cA#(cfloDPfssKy7Ch7g)/DbJ$U{+pg8i~7E=g/]!$)5@6r5nygBo%0vzM6,^6oL!,40Bq=j0w)s%qgOPs1yk4*Uhb%Cddy1k/#ZOYw..cVZCjYX=]wM.)n!/wqIzvm[{I*o2LM{40RA!A1TDE:PmK[0Y|H08)nE|KWUS.Z!guq%.u#SZ*cY+HpMGSTGu]kIL^#gO|1b/1qjI(,}~/+!$i][jyzxk4Xmj}U#V(9fcFw3xqWra(ghaO6hxc,0qB)6lVMa7U#W3KyZK@TFU]%k2evOi{~I0YsXAR[|~md8TL7Yl368lx*i}cIpAlQMU;gK=[}+5Ti/atLC#oFF;0*RSH5[p/w-:k[t^vF{G!#{Jy*FZ[77LSyECjj2=~C25;N=Jck3qdvjCpcmMfd+:DCsC-+Pjl*G;]8IwW]N.f~=Jr+gAYqc-73n.Mc$S98S=NKa*MyA,-$Pl.7s0cn#WXhunwCTDNq.#q*j#x17F!RJtjg#/Xn%~6F8NBOrxG!SGWvJu-8@F]0n+LUq-3.=aI|M0SdFN|T^pz|b0r(QI]=ZnK#B4+3k#fKO^VBY{vat]xECcm[fAUbwms2E!{gyDTIj[6Aedn0I0Gt9$Sd1/iF#Cl0lb-hO)wQ.wV^s~Fi)kW4-BfH5vcR~^:Z#gi#OrCqopP0D@^(nF@d4fPG~!=!pca6BVG/q;WAIXWh:L$#sBDv!.$MN^=x6Z[]Hx:y:2;]#!hiqK.rDPO)Hne}Va!(1XkJcjZu]p.WNH3;UGnQ^[/^3GjW0w*)+;]8aaBSH;yhnD6]BK5+!:@(P@:LWs,pw|MBVded6IRfs%,Js{TEuD!3p/yPu5uoz]D^)tDs#:WoYZIw!d*DNdGxkJj6cC/8bp]zy[B!Bk;k7U)n^Vo:245m4REx#l{CCumQ3gPb)9OJ%^*c;:c,!$8a~Rc$iXQvO1m/U;ddP$p.o/soOH{43t])dra1ZaiHW$)5vvAP0^ZEz+qPJrz9N*QjnAwS14h|Cs2(qXMMVg=OvW#Vz{HU)x8gK7$/ZaIh=#0AOd4U:t{43D]|7cRpMU~ljg~j0aM.!Rb*s4MO!kKMPV[PGC|cf^I6|5duS8Ul@*]aE{BfkT(=7.wlB6Rh4pAjPG4Bu]G#4C[o$@1,zRuf4H1zRVKZh6Kqdl}8B7;7T6(zdV[*xDO@XeLnzXEqpG%!qAbz8c3/ytAW=N=F3=(5bGO[[+!xpNVrcHN3|{KP:#lN3dZDK3mFs!jow]0cD#DV1yF8(tn.FmpLEgbt27q!Qz)BFqO(u/C,Ryp7Ub}V0@Sj!LRDhvtyqR=*xI[9*Da96b;796{RdLj.9$qTAMaf}~w,+qi0hb!{|zP*MySA^d.IZ){$W:jfR]n=.*wP]OqLV^F;/L$LA9S@XM9zE(@1QMGsW%OX|3#A6yVpjrFPu}t%g(mPz6KM||).WOwUNg;=bfI%RQy1QiAe-0Q7BEjFTX$g9#4|km+vbm.YQ!koN6.N;#/8#!H$|w/,fi[KqtN7OX|l,]R~*|~t0L8af%vY7c!$=V7{a7}W4:ywm*QjJn*Gb(PbWU64pXgt3EA$-wHTAN97EJ:Txygq52;$Jli6bpxSP[zmaH3D5ij!KJatkKH7s0uQIgyCB|[rNcs+e$]m.wa3JHL-JaKJ,j3y}:xu*Z[0^G(-6^YJQ(Lwjfe*nKnJr[B@n5vPgf{k^qHM@bvWOu;C;kx|hL3uNbJnkf$^O%c#P@+bJV%:J:WX%C$yi6ml+(R8)dNxsxg|rKLXkb2!l3iG+wM{!gfe}%XWT5!YVpvhU=,C3iDHQ]Y-.PkY!sUg|7f/1[E+Lb{PU;EJn^)zOg;J^3t==,%#d.YZU3F}o.9+T#^{a00x@Un8PX~ZN7v25dQ+qo1#@bOL2Qo[=0O9KJgD2%I7:JnaMwIg1ocGhx0-9.ZEg%ZOmy([[yjxx#Gd)x:Ln.~Bo(Fq1,Ci2=@1hLnqXU5W@HCV{=lfqmE^xSs76KhFnB:}tP58,D@4#t/hNnH=TI@nCp%m4@+UfyGwVOP{dgE7fpBgR/2Bn=bS.hAMJ$LxkyNTL6-E!~-;#EAq^vFk*;ODtOdC9|3W+y61Kv$3LN|6KonR5{D{8n2wcfQiA^*wwk@9V+xnvEHT-4G;|$e0t(7s10Qw2%QCH-V^YC.fU[p-Lt8+QwjSO2poxc/}PO,5:k]+.0LtL^PRi=4V{UHd)5Z9FSir#XW{}Xh*9oJ5x$mCbOSU9uRKZbKKy:^#CJ=7TREiSkQefw5vah9IXJcvB$SD=WV$wO0z53)o0P8)zFQSY#u-Kaw1K4$}28/:nN/}ceT=+Jc8$kL]+@m#-G}+jPHpc/yu2w=xx,3OY562635S;l;YYo21A$ou@P7+TQYc:rjM|.;gA^kP~C}R89^#]y;.[*ahXSLF69WuHLkxL^G5ajg*QcqWXuAUQEQUB0}nrENwU0fb~+F$frQ#J6F[j:5T13/,rQqTdeNYjBzVORhcYEal{F1g5I|Z]4;K1TVBe~%aEqO1irRYaRyKm#)Lg#[54rj4a5@d#!^,F.H9KDBe$0}nv:e=5aayd;;Ak*F|=TEGF79wiTLs]}ohp,F+};@BaNV|dkC}()6L@f@p7ewNFmq|,dsl9XwBvAVW(}Wh!#/~PC;n,,K2FVb4P5~:UavQvy,1K:gE;3w7XLJp=uTLc]VpJ%YYe]u0$ffw6Q#rANNcbw!|4Du*EM.](7i*,vL7U~zfsx3@r1iMYDnG{rzh=UsP2^dtaAjQuT/w3)z]uz%1={1qxRII;i@DvAWFDMWM-A^Y4GVd/VGGlW79pcGB=K1VoD31QbmhzP27~-hN$(n%hS#Y7zqNBPZdEd+0kox@%*JSs}gwWtJ=pTQ-9^!9g%wzH@DC)5s;%vA=rHVcI[|:OKqi}[4eZ$rHvcv%SgTHe{RbkO|6n-TIV$+/0aT{OO{{S/eij5J.2#WbDn;j3/j7k]@$5iuRC5*7*a^g^UEOUwiAHI=wXg-g-ob}OhuTJ+/i@5rSJ[yRLM${C;mL7^22BN]2F$,Qyw;;#y1bA,ljOT7^#M5W+M|wd2;1MAeIY8F7piZqZ+s/z0#:E7HuM1:GN#OmZTKz)v4xhAXm@89z+.7]w^mwM6S.0Exw2m=]i;CS8%MxN5=%4O9HR14$^t#HTHwK3|cAMM=EWT+z3i{UySmBP9[6hYs[}GyAsiC1g0zf^zVdE#a=J]dR9ZfOBTK53~n+[7-2FfSFFItQ;RMXdXV@b-m-Bi)xpJ;Co|iFIA5JzvY./jW}SXe:+BrY/r80bloDR4Qt=)]/2y}Hvo|RT3T53K9SB8J*JtR/2-B(=/)3]2aN1YN*(/M|23SO^lqpChdG+Np9mL0~.1;B-rO%24UC:)m].PlpVcqmp:eVT,B!#=dgk)+7vV5{Z)%7n.t74,w!T3#w,)7Q[V~t8ppyY=/,63c(([DpM%c9bjX,[|!^Nx^u;81;BxA1UkPV4.DS=nD$=;al5my3LHuJ8b6bly2O]MQ5=SBSCTqoIK%cS%qR.QjbIo2.P:HN!Jb3cXUW#^{Za;ZTfWLz*R.=V%F=.h,*S0YAY=yIxfFmak:MYszo6+T:UV]aN{^Uk-:ABm|7k,9ZN1f%Xo-^/t!E;F4Ett(tONNGh75O]VbY;IL()AmCK,w2VJt*AD+2.iqr{ezckaV{$H84/]p49E,3H(5p(jQ.vXZZp5d2/RyRqYQywzEtDQpr/8Pr,L];%]F*Wx=Tc28kF[#^dhbM/*XBJbO~8b78j.peXILP(gbHCR1uF}:0;5f5ch3^KHd||2!r%=[;uZm+LIPp$wKai$A-$@AIEyv|//DDT{+,AWDLGq(V,9:x7viNy*6pjY7,AfjSL3U#G2jY(tT|#XollX5F=axi1!60YBLQwcy.(3mv1S(F+TcmCmOdQ-Dn{G}CPk(REviRHDzUyU55mgvQ/YO]Si5Z!z;.{g3[c~nyn|UxMBMvYSP],57P^etBM/B2Jbd;nht:3@4dpw^5T|{dfu-^(!)1(#*v)!sduCFsS[%O4tV,B*h4S6=Pseg4@b}.)5R]m2V%=OUj3#vHS*rbN@W3)TtxCcOP|h8))pT]Sa=#.d:M2p0p,|6rQ~E50h3$$Oh~2|w/ZHVce!609MgyDF+]m3{+hqOM@h8Or1.p%Z{EeI};tCUP$@h5{x#jZv)XG-ELe!gq$/Zbli;%7gZ[:(zf8PCK$7PRaF/Xm2;%{Y1@7:FF-ugIOAFolWKoKg-oG|,WdSTD=DgEGAm|o)]U{T%4;4a!rhkVAHkG=,XO9.s7*En74;A2h.Qgqnh)URqPm/c*hISpR/^^lGD:rd;j0kc#Ug|0-xR%^aEAkY/1:A8Iy#tw-u:.yDm9i9/|5MZWQbE^jsms/$m=yT[W4sz+Tb|gNAr$$~msZHoem,|*!7yQT(@J+u{m0ECS6cq.a3RFR:Io;MoVQs,^:27b]j$li~.|ApsN!l@-^ITN,CmI4-rD}v5[7STh[Lh5n@*WD,]g/WCz,LPSBb1msCE.qA/Q1Dgh7X(a$v@3[i6sTutVgH9z#yhR8;$M3hzP*sOoGcMC/D53DsHdHq!e;#-{j[p0suYW$Z5~210e%@nwulBUUpt(e2!eL@%0.zawy8T37osPgy6[d4H9tx4mNNMKam%AI(8Ow0c,T8u%6[4@[o1rv1NrH@fEPnq^PHNneR.Kl*!.cQv{1L%aNx.m[f%{xO+N/%]#US-[O#Xy5+.*3/@y2{oCLz=yb6wjI@hKsn,{lgG9Y!oN,e1C:@XLH1;auJ$u%{gHgm+8[t7v2^ZH:9wsHU4RUQEp9%J4:|M%{nXFZ00K:WTs:zr+Gc|R%uNL87Io5KiBD2HX7D[wV)X8FTZg0#:Nur^jUPJ|%HwMX39$9my;el+NUP]p,65{e5[=!KncIk%og+$[ko:ITT]P7KSrBu|lseYyCR-Tosg#;(5h.h[2@zr0oYGRj;s]0}2:m.i[NL(#END4Vq8$fBkmIZ+8@}%JPkV%W$bw|%,F1^jAuvTuP9PHT;.09m8j!I8UXL$(,=@{wU.QxuaVuw4sxJ!pysRpzYwjtGrQL8t.]a$*o,9~:zKhN:qEu.}X-F49^lRK.3XZW;A1KG@SVyO[oDv[GoOo*]JUEp@7R*]y/3Uo.vy#mpK9(MFl#18WTHeczAk9XO$j#4dH.,d-^tIlV=*3.wd8#$;k3^@krj0b4HP@!N:D3xA,QQoG}wq$84mviME;-+~!bXMls6,;@{9J|bKo8(V5G2,Fhml[8w*]XKMF.Z@tH$7%c3,-R-eERaSBX|VPvQd/YpBL-g3ir%:#qIe17GfO6CK~Fg;n{.+HI*2!H+f$/h)Sum:S{LiNtHw=2;Rms)cpu(*^]OC-2@3~bx3ZoHM6~Iy]*^z;^|;b.@HA-nFTWj%@z4MxSUR+jC{.hs04Y1b3G/f9!Qbvam3+g=3VxU)4PZk=$#@c,TuF4d!NNb68s3yMTG;Rs3H1(8[!;2H(|frjwY%PEhU=p@^8pLiIS4b$rXCwEw2cdYOHI7;RzYQ%~+scM+K/EWZ+v=6Mh3-5{8lhU#aDWMiS!%9qS/dti81Zz.uNr$|4$GboANozFYt7RVsec7E[%t,rh4N4eLxITcRlLPpH9EVL5J0/HT4}YZ0IpA9Abub%TtaYea]GE!y+2@%roTx7kQF{J|XNG(Yu[8QN~rD!rB54IH=SIs0.eAg3GxR-c@+RJrxK;,J!*ZF31}(+UM:J-Iq5351;N@s~5}CX1fzg2wNp-j-@hkFGqDQo]V6O30yYjdRqImdbBM(Y|;#7v4o9@I;;]a%x3BoT1fzo/X%)pGr%amkvilC.o*|S~mXR{}36/3nDxMXL9P{LV7Uo5h2Bb6*cGu{4yIk.jY*6XC9U!s,[;h@aNZ=3oH7dQI0tXvjQXIo+qBkn;[IZ1!LpqEYj*Wcve[*Nw(xN.o^t9-~42Uf1ok8k9Ww50:dMkk$50]E!rG*]Z9j]rbS.Tu$k!b@iHS@Bv!SbPYkW4EriiJD[U@Averm;alCxj;XrknxRDo]4tBxY@eB7^=GLz0sjEtJn$fXyH#;CCI,M0KkHknoH~X,+5f]jvX,~sJvl^]7{@.[7^}G{e7G:IHxQ~c/22Y1^ZN*]|KIj{D;Vn;2BVyuvpqyWehNye[cowHaro7p9KwF)wFz#P8P*FqIZ7@rW-*Vh21TsU#f:Yg3{Tfpr,|h8y(]UK8,2$in9JJqvReB@$Dxv)]XdFU!;.r1-;Oc|lo~gyPn|HFIIPsb$rRja$=[|YkQ}Tp[{A,GqL.xu1N/YH$-tg$IG*Y:Z+Xb([Pdl!7ZU;4sdc6-klEla]dU%TQ,ut6:1YdAd8^bP(HwMwj2m/O8iZ=^p:AW|BH+7FrM+5Ftt=~KGho:xsgvW+h%z!B{ys}9ZamMNmEyxSwU{TciEIUIUE6f[oqt^U3+/M1vB%mVEUgfWl5~zi/UA=22xS((u5Li.NPiS03h$n(Z@/$WwrSeO7X-2c[DG-Hag(48h*-yWfpqAnyX-BPkQNNI-vPonXmGP|%)T$Q6!b(xSvq=/o4A|XLf3FiYgS1*N.(^xFU8]OESZagild2{zKET~PSOx6Z$uX1*gf5{:F@s=k1I)c^hW%~;B7J6V)%o~BJw,sGt577.BUsLi..ULq(V)i])Z+O-!MlM^xX}vh3z/tM:HLyi4/x/x:-Q]O.EUs.I;:^;6O4%sW{rv)88N7^au|uM$$8^+Q)*}rCrvtb[/C,^mOOKu-b3/#z9D+-Ev*;G.(ihK30a~|AKNrND]N;0bCki2)c0HK.]D:cR|1XD*[Nu#Vo,[VoJ3r5I2[95(x0W}!Y49s%PJqz,6j+lyiT%b%h-1./L3{Pk,%o*W($Nv:2.*IGGfA%a~ahR$Il09vFp#]C,A0+Dob;ZZ=wbNXm;Cen[FYbzMM$jx{/Mpg[l$NVhs3mjF~o{hZRPfiN}qRPY~+qVReS2N3oGQ6iG1Fffu.8,Or~o3JZUvB)A@S!$amO-4#0.+#fFwjHjxYku[+1r8RQx)VKXIl)H*XyNN+6{]hwQj2Cy3,j;v#^[b,fIO(5;QhHLh/h2Rw5iU%etdPDbs3BZ*G%7~OPNt*^v{ziGV{b=oo{X(4if+$@CoY:c5y6rPD(5}JO2iaJ{DU*5=Nn.,hE*QT*.Fe7]4|jb@$DfUOdi/l-N%w@g=(Y9kn]x/]a7|/cICOL|Gj,|Y0vDr9fOBuzfY5WXKm#XEy3y*1op[x=*hZ^U1^[+*i}2Z2!6OviC|NBPp4g1^7OoO=rrIAWJi8Uw7A:hhlC(T9+vz3i5)]zuw[2f;*YgEZ,+7nl7)8w9*W,WOkNqKelIB,;pAoNX:%z@%N+KcB@X3L+kAIA|Jrv%*AaW3wZxf)*zY!n8liVg:zAlZfv/lDq!TG73s@:k.qJq.f/$T+l1b#S]Uyz/^-6s2Ggq.UjA[t@At{h({hdTk!;Elv{Rjb1Wnzgvy+wdI$aK/znuHT:t]8)=7[16yyE.a]qB87,Zf^Nms3gIFYXj1Z,b2c=9(q!k#PojC2~lnqT6]/kwRov.!gN6YejJoFOaYf|X1e9[sX+^h;zEj=dc=FXL*CNPS(;lM;sCnR+RxG*b}Vu;jO^5shwneFQgG,ug6t#Ne.hPzlD:7$O~SlX85zR)l.(7!-ZTQ0^yyB]vj3T/!Hb/$+F7CQvi~:rS8KmJFat=qk-9c)32o7TS8P};{!y-ulnRGD$UNCe7K]ae@QJa:99ju8#y/0rg4pV8JOu*}P+[1*X#W.B1gWq;D92;m#I*a!mdiqDt%au5Yp7~hQ#ICKxU*+%Kg}C(C2}UJg;;,nLpO#|Gw0yd$H9jq3g*hX4(xmGXwNg|pF^wv:lduYQTRojnj(#[c|Gs+,R-=Fa,P5l]QylDQ/ejfui2[|q$Q:R!4@!j*6F9L8Op1~qU,94|^D4S8zT~](y1T$x41:!mEa*sIxnDcLUde~Ss07B(,)Xk)Q]}O#t$Bd62:/*$r$LLJeYU}${6{Dq+S.noyPZ%qr9ad=LF8|{U3GC^@Vds4TAwc{WQ5L+kpV2,7jq5j4}nce/j*}D7G2Xsn~/jg96gDhuiYurV)}-2ud3yXGE0lA!%etPHDQa-cTYmj#*nk-}q-LaKy12LE/b(F9A+5C8IK|WRKXon1A76NF()sN@1M^fzeToU0]5OGTfr=C$qC$6q+opL8BrA^EqLNG9UG--k.8rcf!B.]sap0fE496NQEMNb6*[.aMuqfvc}-5]R2A7;0k49@g(Rnj6Y[|T$7cwK6d.]0Iv}$Ur0[|3.Ccy*A%YuP0%$0s:GR$gd^[*OFJ{i;22W}HU,Vy#he+T8GLkL:9VK3@WcW2zVUrXP~*|/Yz4a]#1Q^b5Gp^=PgMQ2J%Vj:@D./S3;|=t5szW-xy^+=$ndy%{~!7J|U~gigU7R+JKyqT4}m$lD2]ksi[V-pa30S8s524pz-!{z$}F@Wx,]R#ytmj1/gZk$@Mqx.,Yo6wKceDe9HS#lZ2r2o36@%3|mMTF:d3C88*vAQziqXqSDO5X7Dw4!QH+vBjB7qC=Ll9z/^{Cj=G[i3gl:SYvJ%:TaEbKu{}5aMdrkXzvQ16ey/cfiTh2T#w|M(gs19EII)pO6JOLG[6C}YI2d~R^6hZRfWlG*-x4:F(sFIVYEL3,A)h8:~VH)w-v7s-AX$PMDe+7xarHvjQexXWy:o(Nt6D.H}3E]#ttH|NZi]8{c.GZ!EcEn.+qcI4#Jq:#Z.;.GL31Vol/|K54#7P,#2m6%vwPN2ul{zM%GyW(~sy/7NEE=wc;M=7{L^*GERUk|/{{JT@0(N%c!o@2Z@0e,+z#I*=JVwN:iQ+a(.XW*h(iSuyr)e*nH#W^plAqfzStwkNwkxNc;hc/eSE-}]zd.(66Bb[*^Jcs+rpWv.wpX.xktBwr:::5q[k/pg$AK)15nreqDTLV.MgE8RRYJ}DXT@EhY.-9D4]V(@=!%aAu15WLtobts^1kb$0]8Pi$ptb*=6v#n5ysEOhcdzlDR*~OI]LOYr2K0|b^Rc]tTM(!@nlx*;yj*r5yD||dE02QsxuI=:Xzijf)g9QpY49OvA)zhf-t2xVOl^v:/#waQp|T-ttypx39nodIN04-S*RuD*P,Xptl*^C1:hS6^:UYzq[qPqv0BqX:kFXS,3Saikv0befGhz5;c7p{xzWS%qe7O4SAZykR.laXr3VF{#p+2;y-v{#lrvemAx#+p,w=1$HY(KTSlbAKUE}RK+gm5sE3ZWVxDs{aU}2pWgR-(t4pt]i-;plNMhJ#i*7XKxNb/*:QC|kVA#oohWJ.V;t!fGG=O^0%Yeap2hsCV$BcoUOkk)ZC]0.TzCweTb,jqcB4~UD5PfUcT-vZqzYLS+HdfT~hsQW-sU3Z7UDHs:]XqKTbnO2WV@2!ab:#*O43G!2%=:N;$vmGzV5#gw53xU-0zVzk$$*A*4l%*P1-L*TA2.=p.tnu-*-]waSfL$7T2~q)leAH8)duPEs/s;YcCxeofysfa7=0[zJi*;6!g*#Dxo0%h24q4Zt@+$oMCQifNWK%dj)doE)I~mJ0Z)uvh${=I%[6Ys*0..j7%Rn#,lV0RZc9p~ScBN4I=*TE)bYYQs4429,Ukc@!F,g=ug$kY2xy-55eNACS4(Dl-4T*23R=FlCcdgfu1qEy5KH9%KZK$$bussl5FP10Bg#.[wP8UheU{;/=xT^lmlI7|JsoOD:dzQ)#q1H1|U%)UIV0i[|ZYUVY/i$V!CqgVd)p.%Rjf+bb6E6WMgUPvK-HJ$,(25j@zr~Xfg8nf3PVdaJe]},cQ;EK6t@W7@@b~s^:-lK.)a~V/gfg)5H/8t;#+i@%8+7F-I.6i;EK3JJ{zJ{)vmxc=p!0PJ{Sc^igl@QJv;wfw.z^j|,ytUae1Ik29Ncxie*d*0dlraHktMxYRT/Rdly@=0J%NlqN1-!0(py:wu9Hja(ZEP(Jm+KbHOE@uZ{lgvh!k)~Sg;ZIql+m4PcWMkB9my0!H{NKL(fG]]~.ngB(m7ZNS@3^omzlKMz+cK|%atECw$So2i6-Bw]HFQU^o7E1!=2^5tA3@0LjkAk|XLL:6x0L0vkBm=Acg;0y#lC5O){-%uSh$55c{%-/Im7gvFpy)~wQ5R)f)#ZM8-v/)p{l%gv,%F0h.C2M2zsbcvyn=8-]i%KOqg:~gKDPy5HTU=7=b-b6B96mY2]J;CcqNty;3gs2l!pf4vj1c4;ZfHAACeb|C,BR0oAH(v/|0+8^S.vMWuoSZ$7/t,aPhRNv}BNFzYPL{e.G9aw2XC4o-4$r.^z2%[fAC~mD0EVZfv^CVY%3onk;Vvc1sMMu:^|w0u.ZnE72ibX/]MD@qhZXnMQmQac7thN5ILFn|Js=*/=jozA|VI$tMi|Q/n}8RJX%UH|H~Fa)Jgu!Q3Fh)~0V2kShPR|zK,%twi(f#9U=kQFmvy4~M%[GjREV@-rmQJvcAX5;O6mDrKNs7A4zc=1^sY0L=nyNAiCmADhhG6(;o-JI$Aug-rr!n%iay@matAS=nqDI{k1!@A;iXs}3[Tj|gnv$G!}{9JLd~7v/)ebeDOXa^8-HqBN:GKcF3*oc1=lg;Hi]ByJ2DP,X*@**[+^mzRcevQUtMXJWXM7,cQ:n:3E0W0-J74%0|kNA+lBVa5n4z$(0^.nxYO-(dXJFhtjBC({fS0:OlUtau0r^0t4Lp)fVwfxq43D/KF!VQTiXg{UKe-@G49noi;X^~z%p*-bs,n3cyNc@dZ=hp3B!1.4QjQ8P,d~ZhyX{Bb6Fv)FT6ybE:6q@,=:Wpn#5C,3SGLMpqeaEt5:E5T]9$^o]}Sr2z:SBFV5BI|tAx:%LyJFhIln2knRIbh@WG+H0%Bw(K[BvjWeT!yHO,B[nJZTfHo1NzrLsxjGYGR8q+,UosJ,[fvsczX[/{l^IlaqUUA@l6432+e$70W5/+.5S[(sMhgPAU]/wEJl1[*bZsPvC)ia4]sK*/}g%@DaKLrMib6==QP.E%P3fxK:%.=5yFqsutbZY]fprnB!=B=-,Dp!El!47Cz0FK.nFD26-NPX4C#AoG4@gjs^M/2dus-[bH7*XH89%Y0=U|7Viwb9,fR.U=J%ktINEOECwj2[-cOeXvkyh7ByTwVxj.mfqd).$GP(nBX/C]wI^r,kGmQ$){m{,s%O*tept8{wK6r#z]Lt$;ZX({l-m/nYcya)*!+[/(llk^u8(VKG8./JJW=;I]nFaA|:lAbw}O2SO6Aos^M$gM~e!H9qgjk5Q}Z]CCIAX2f;vB^p}!]hD36JDGqaUq]E}HJrebAvUZ2I+@#,CukJT9IKwPK;YxUF5$mP$s^bp[qrbtqr9+#7{qSAzm!{K=}XBJHCD}RMF=R{#8-GG/y{3ah]#o,3hknt2W$aO=v+TAITi/I*OQvvj+ktIb~eqlZM~i,37615SBl!UQhFAsRpA;GlZ[eJ*Xl=3avedHjNFgEgqdr1QV!6P-MiWW0UTTyvyR2~YfkH0nLNUDbW/$FWq3@FIswQB1HVUXY{!8*g.Isxt1yp9;)SYfJS-Oi0XS7~]O|8Q,$*nft+j%=[-1^G:rdE:.J5Ol[x{]I+4j9Uub:B~Gi|%4z@JJtwhT709-]t1Q-DK#CD/9$fMH3MjT@o*z))mv*spZWgFU2IIHtK;wKX|jI#+PsDh0+yva3Y{Odcuu8=[|q01$v]u@qVL[#).Q[ie(fJyJfs2k758+G8,Y-,p4;thz+R2bO;5=x5YGtfaJRPmcNKY9vh$f4Bc(B$gVxD31drmPMuQl0bBfIk.6rujoXcd4*e,^W8|ED)-qaAeG[#45x|lEmfD94Ty+!5uYCZZ0Z(rfWn*7+Rc7imnp.s,zL.DP)n=6Lk{Lr82UXOjzj*v$X91y1+5yYT1Mot1])~W#cQ!cz.n$$2Xarq.PK,mD~iM4;6Z*=c{um3@wW;#uYR%Gj]ceI,xkiX0OaN0*Ij~jT+ld[osCN^BEv,qzhhT7!ryuuzN=RMa~4.z{2n]bY]=-tyd9ja;e3xCr!z:fg|:ke+URP.:g)y++$F]Bb9Iq0Nm!|@(BeIvSfq{;+mO6|XKC4A^Ks:/j}rwp3D48@qiRm[6yv@:b1uwRnyUm09CZb2cvzkIg;:s7SW85o^Kqh%BWPb+L,2U.x6xL=aOG=I$H5r,qh.7A{*/8))#mNWYKMI33YCNl)p;]e)8XuWx84l^DY]cOq{is{O26ASjI:Ztou}gmf;],WOp@=N%Ai|)Jj*;W$#-TURzAnw$v00x%Q/MBuCyx8E@i/hzJTm~15Bv{.aJraM$Bk*W-ny^[ZFA=F~T]~,H5wh)kEvO7xIWHa^{xu2]@FPh;N%e0Hv{!m3-Mjd^,hyp|{]R2#M^.^QLX#hzG7/5NjHCAraYV6I%$xE$c2KoCEnz+G0-=b@Mmv+}A#f:26)y)z%V[k$|Lt+Rfm05!YAgZlW^qg*zNR^wiIu=lgkH;KAwI@9z-yO-g(Zw,HeToNl]-n^X~vE.2tXhCQJ%CC^1d;e:W.r:k)=Xr(^)y}(%WY9-S:Si[%6(#,[a6m2lNlHtw(c]B,{I=x!c{*};%H3d-SQBYYv:2J(k#KJeeXax/L-^+v+-4D3hk#sD|OC)cI0Y,oXD4N+iiwtytQ45*XPF^DRAr,1v^j{*[+S2[fp8[pNiizQ~A9J}:B/I$vS7kwtlH8lT(8sD,Q-xR6EYT8xx,BETH3Rn+bBhnnqRhp59^ORGqE:WhnHOZ;!32Z*PH*+Jz;7Wk{emROkB-%T[2B*{.64IYvFfa)(qSNT^y/55yhfA5.uWD0dbQMP$Z,l0u@x//S^pF%PuPI~RIoOj)0*.IAm5LGFXxZI{0Et^@:X)76YN}JWR{=D=7q+RX$[KFU(48UQqUhP#vP{!WsY|d,0TZ*,HV~e9x8Vk$75wTMFO{kmOx}ClH6d[YSDnsphH2lCUC4M)xr}L)eIRgYXOc2K/#$EO:CTF3F%S^^e+oaO6TpLdMS*Vv)+on%deLh.srGkA;M$]$%%el%g2[ftDR{3lS|51.N^ro0hoP75~[@M4@$g0y:xHCI]#+e6Zk:4fBSk;rkGd.WguJ1br6:d[PFP{.1O}wUgx6-d~iWA|%~XZA{|7sJDt|,5(xe+pDk3z69V^dRJxa^v0jT{9(!F+;ZpWST9OW^t[2cE3J+NI)5O!2Ja!sNZ|n|vJdcXmsd,{DgR5#.d8j)x2Jf/GUL8HEW)rrKb9uxXmDVm+2%Cz!$4jTc*}T$hBmr*4zuUBO3$)OrN^,OLbIRZ/VIl2BPFoyI9PrhgFl#f=7-hN$FUHP)rDNJlvg#BLIh((J$0mq{3)#@TYg|{]RfLR{Gg/jU0f03~cU9~-#*{!nr)IqL{kw9xlAz3eU2Nu6i@l%}DI!Gug}2r}p7*A!EE1BdvqZp.39{0+$a-*k[o#$}3S+N((M9iNUMXQM4VL:+uvJ]M/[.t[8}}^|4^Z.Z]ohp:v$$IwXt{{oGMGAy%lH6f0xfOaGzGHx9{[ni!C~syJ/0vaol~UA=jOSz[5+/TII:JuY0*Bx[b5)XVy[/{Wl]mP)Q^x{p~9vMV;r;~gf(QOoj.B|8cy1/7D5zi]zQh9+w/U.xGVJdqMdPrz|[Xmo;i18a38cU-s^q|%Ii%qwg)(.v|Cenilh-gqXS.abiLM@.xlHdD}P3NcyD$h.aIGyQ.C:e6zk@}HqOdf=z-lu+9l#d]*|Y|d+nvBGMW85HCXivdBHiAUO(sJgmJ9vzo3:knB9p/(k3Ux*}K~yaN^Y8L{|ASxz;NqO|f-FQ8Kc8oRPn%;MUc,dqg5%T;u7l9[b)PB#X1fHuoHWrg~T}Ti,v9-;)F1UC;Wb:gck-umt=mt)=ymUaf^!7:qM4CxD6DZnj+d+[mn7BHYXe8PEk6S#+U54|SwNpr$@W2AK^{.;ofBYis1eMZ!c8!|*s@w(i3V2UHvW.iiAKL4uf/nXRHzLhnvVMpdx)1XR)9HJB[,ZoPd!SIk;)VYq/MjD[e/:$w7Z6RTGRGGa;jlO#!pc]VGgCsXMwg(pzDA.*Mex#-u$8BigC[y0|USku2!Jn+ke[,8%KtQ|-Q)-lH;qW]5jlACT;/eH;dzN@[uoP@f+%IROgS;3xwJl[luA0JY-qIvA.fyBA}F|fgYfuFQrVpv)EUQp:.o0}9Z:Ag+3]0QU,tTS/Q@5eyoCPnm#!:5+dGhpNrsBCNVmk]*K*kZ*hN+B3pGJ0v0-otlq[[[DByUnXm6){C0!D:VD3TAvwZ]JJQ#I;KPvdzG(SW^u-OUHXR4Y2qK*-[@F4j@H}W9{k{a7O,7FxA7*!^8I%2^N%xprUga$#;pB{bQ%=Ub)Pq7VfeYg][r+h)+gHsU2a@.;D$~Ny^OVVA$*G-A~gtOwUnz:U*(z]URz+;{cX%,fYL+#-f4g07q::z[UoMek~Pvk1[aD+oTFOx(lqkGn+.V;LbFQ*eETPH,(wpw07=zA$(|W2g$}u@o6CHyibCPsP8tO/!|JR5yIa}wgpJPtg9OLA+;ZG+65wkshBv*dg2gZuAdpjplAkFx034EPT/Cmf9$GEg6Mtv,uDx(flSdP^9~#xZwS4ZD=J[K#MU:7K(ssp*E%,HqQ.|2ARPgJ7XmsUE#s5d5J;8]j/@!2gYF@C#}zsrg^4!8bg(=6nWz!~pU,=W8NP:09e0ZxK6yeJMf#%yXrriav4%~[y|+xRBh5!wbd4mH-,HUvH9x}eaJMjkD;y}6ZOu3cd;#OHq@jiNlrc$XyjevOl-0(@!K*l@7dXD$XG19eN|R@ObE$wk0R.-%!UB]R0*RmQ,|L9xmKWN[x.e|/,o+n}R2oktC)uRa+e^0m$z{Si[9ULS/fdT1gq:cb(QuE.yzvzg8+^{HjMb%(3+oIwX.b*oAZXjj*Gh0|UuI7PXB-0W]QWS~s1Pxyy;!B(JLVzM1q1H%DNq1wSd$QDx4Fsk,d,z.^4!1OOw.^f.b)CTYhRs6WLEc5$2ve{8Z3Oa],st~H2th{06I+X)(13w1{/Mfj^BtQ9b4VwIfRV,jzR(=^IfG9,zp-b{}4+WgF.Ux5l0e|0@{u)R+ZRMS=WF+k#XA]^FQ=fZ~mQ-pOJsh{[]eW7=Hm4Q,Mgl:25IvIr!H^8/JqV897E~tb*M#N*u-b@T3jH;ZHUK;p97zeY0rfANH9O5M@1f=1bPE2ziN3;6Xs$*Tg=,4SP7#[j8#x1.4y^Wu3iZgGs}gk*YirR}Ne24UKze42x9aK{0LyX(oG2Zw8m6xi2x(.FtH.@OatDqbjO(;(tO;r|%B%lJ{aC0pdJV0#Vd*^:LTGZfM0ebkyOBunXwrI8$nERIWTC{093|Ju!l3d-^sN@YZCsz;78gkObaUE3cs:R,R,;VcDkJ$z/5=mH}IPlVEXgupygW5gs].c{|daX#tofHLs*mz%h=ue:Q@(VnZ0Z{EKdelJ,#GwdJ6nHt)BK5{R}M%7+Nh*~jkkW=Kvkv^bVbA1QXtg0lI-:b!k1^mknNIndXCUJzYvC#}-5WGD^nsu!o5nmx}j4j#xpwx:=4(/(yH%wDb2.Y[@ynR[,e8dD/,JhGepJZiN!4,7R6+n]6Mzb3dtr,T+QtvmXtj{]8OOIBXNP$uRKX6*3c,Lp@pcMc#uo@{A+#1/$P6sd9NTfil4ubr!/l/n(c4NcH3.Hw)1CqMK{)lrhr%+V:z[2^,UY+cn;Hy~q$jB~ei-XxuUMQ)X5pvAVXnj2)197a0]4Z.w+s}8Y0kQI;2cR0G}zg0+1|Gojg0iR*-%~B|iTRJZkPwa4-X.$bAO]o;)zyr06GoMDc09Z,SdYgyd]lM^ep[By]SQgs;^K9xc2[7zQg-#!.V4NAHVx)eVKRJUUhPlVkP~[F2BcfNs#yjExa/Wc71Pz0bro%6c*8dTu%~{7*b,#tAF;GM~c;t{[NHQa-wQ/bW4uUW6KFJiQ[YeQx/vqnrzf8MDm4~)bdwb1PaC%IWxP{sBDH{AaHP+[)jw@xm7NmqAY/6@/fCtmSdGEc(A{FdRtM:.l:3P6ZHJbqh7Z]o+%M4fM/u0B,]rPoOFu{e69s2|imu(g]h+)[mUqZOcbU+tY#:D+vKo#orQzYCa$3/s.1ciRhkBg.v7U)9CD9-EZo9Jn@]3y9M/,C;ydtNulmTCgUGTA}FA8*lCDsj(K-DiOVCX;N!ZC-:l79=P+T0L#%=d:Y:F+6K(JG7AdUGtC}7$m#H*;l(1GK]aC$Wp@nk1oc%JqhTWC6/BHlA3w%A-I5kdKS^7Xt8%EL[*1:UBpL/:ZfYDOSnKjeb*Tb07X|)PlqjF^*7^Yb*qWqaQ!UoRr(-[P8=Z4*U}ru*.33VzL9yaRHCbdtN,.tJlV0H|H0LqRjz7N,HMpWeb)0eQCE4[[%XP34;h1eY%fZ~TaNMVFyxe22S#k65W{@A^kSLHc@7@JpsnOhP3:tUDZ/%=#vvHr[LTqkFqsSIVCH(KusgIvD5:}-j*.5i]/,5)6uZwAb#a45$e=cAm9Lp0OQS(ssfU7OK3L*oMK,2k:r#D][o}64plJ=o+*e8]des|qWVbjrIf5UuV]6vMEo3Mvjm^1t(+9-%ciI*MBgI/[5f!LbQdGO3zk|O#M9vp]oxT,Oz[+=N/-a/:#QT01e3xN=#lG+LXjtKnY99Muj}pp2M~6Mnp=eYm+8y|n%)V34sFPmWF(7A;kMk@6A=~((rb$]TB9#yOWrYWNr8OfCG]y+6igAzA)Y~+,I;A5BMNx75:{mU+a3^m8![vHbI22PwV@8%M-p/*X:4[GX+.B9rr2Rqh1h:tEuh83f(JS!85%6YWVg/VBWV,f,%p=Ow1=,sO-%uPE@G-B:ekN%[rPfxKG.UI0YM)KbkQkgJ9|L@!(18kjsB=|JYA9IsDyaiYo^),TVB41x,EXLh/LC+oPOAA=Q4AR@jwW$l7D!baw5zVlV*UVAaEL3UycP:eck5!o[!R|:[*~Q$:djVu,an-WxfChfjt[Q{8$9VA)v9N=V8|tq3d5h3L0MjAGR^(|mO:IN{4j=H3Vfe1dmV(WIb)Sv$9!/+Clthe[dq:2XS2+J1ayN$a@t-X]X5!#65sh8d,M]DYeXqRxoo+21{DGo*[X}V^*z$Zd61fEtbKp%Xi|3by:xD$FxMfE)l^(M=YAl{k@V)tHb)HBb({)/8mf=2v)6w@)RSpvc5i-ymC~Mf!yXkje#CNbV$pkHU^U,6!OX|poUb@tXV]YG1Er*t6-T9H4~xGe=aR#BS2a#,AzlEJ/lI.H^j2aQwq8y.PTbD,/(s*mS,g9^n+/,2!9W;(fhV0jwF1IcBVw4QG/FqM^n6cz2P/SYEXW4/[,;c/X0E+DKkJL!BbT$xOxvZH.J9(8w|VgOcBWCHYX~458L=*Z3EAE~C+2H0Z#u.#WX{hnh2]O7et:#}4UPXy/7p/dVdWd@iWIidPJ|/+WU)07@xUTk3q:IU]AoZ@Et-VenruLhH$B[gK8f]|vg5#%l=Xb6rPAlntFsjV+yyQd#8j!!.x4f,X=Y)H3F=!s!r7e~zCC#;rgyWlQ4oGp55K24xg@@teUyoi#Ab=Zy;3bHdb~nYInHoikS5[FL7Q~~4:#C=sJFL|DmPHmBFA7mEG9@24N5i^KKe#]qVrQP%%#h|bC12Ry:r{q:Z3I-gol{rJX|8k9]kc4t6VOvdmkb]S9!#ob7i;2|BV=+hgl7~-c5-g-0ja-:4aW6+lo}bsLE0*#=Ozs^$+Gh6I/iy0^Pn6K!dk3%9f5@n/^zIW|AGf4Bt6:n,$06MuR^lmwg%K4XxOnHVc@lDVH3G%Gjn^L]$4:F#Fv}JQ,3)81%y;(hoBdrJ%uYkYC+%2IM)R7:C2i*psd/VkWb-V8GxBO8oh6@0p.zSds]-1i@t-ayrJIfAi%jTt#SBW8]z9%agG/UD%A!!YBH1wSsuSzl.OgdEOhX#uRBy/6PZlc3(lFHAAewT#Kl[^[qB)f^ApfA]#9HKu]Yu0p^RY@y8MRIvfUA0yB(R:xGyJXb/m/:QV3U(F4OO43yj=b;Adfw7lTGbG+D!eo(:r]fsiQ=^8f2+2hR$qYdHvFh!lGOab-U,g}fCTt[I8YDw8w5fr,m#5~b95}JRylu]-W@(|v8t636ITx}pK)YX^{^71b.C)$uS+DmVc$A@Mw9e|y/Tm!dm:fV3[O0Q/4(FNK$+7]rg(67nDLTmP|P6$nm1kSJBCM+z,MM1y%!!:#EnJkvkDWAB8|x58xF%q1^=|GXpl^XK!XSM7ptIaDb$4u0bWPHVa!a)E.aUC.O;1qrqUGXtF@bm#3kQn4ja*q,D.:F9RG3zF!F}i0,/p8w(CxsuHk+n^z{cA|lqeMUC^]YgH+8Nk-u$N+[huVkLe%;Tu2Fi7:q:XClnF$UD|i~WU^5f7fG~79WpuP;bCi2XT7w*a(wwT74XqH!:u*PS,M;D5@eOMF@@*Eg6Wbs31I^-yx{bse@,ynJ:a;xPL|6c#YQQL(E@1q;L%z[qK:*-^mWS96X-RAHd%o.t2MvPRbiH8iUuF-lV;#ZL9U(-@:RPt;:trAJkHL2VQJ{|}OYbBS@QcVq(f+WMg.GAJfZ{J@GjU4G^DImXfkQI(-Q+dF|T!/GY6aVzLNFO+BqH(+hIPjUBV.Mg/;Pd@B!~UThp{G76l!)S1^6n}mkW}wcSMRao]Af7[@z*9FgeZV{$I}tITkj9pb8$6Htua-AlSZjj[2RWD^{#pc@BvgaO#o^B.0{oW;[bW17(Aa=/$[s/2-lIbO|2D6UJ7c0cm+!^8iHHriRVDon$NUrjj0lvh9HeD2.eL+Qk^$rAmUE77e^SDrxxUL9[MZr,H1EOXe#M{W-wFt$Yvv#qq:s*v-0{K!3QMYjZ:iAQMcrWU5:C@nv(NwCpl]*J7^P4[-++@x|e[sB#[D~n#;v09~Tz:qdwvXJTdC{p3B(/%r-MsmJ96HYo5fqCv}7bqB=iW,FYgK20/-za+/-T/C(rR1dX@,n28n(f7lDm+NMzwk#+ADUHU2Be!mntoWdO9qNVlE/3f)g:{Y^*6ZddsBIbV(R7jEiyHJoP0rC^8df5KjkIo.U(0*T[G9qaevlK98O=if1=[qQ|rx[*0v-bj/1b-/.Kw*!kU*cU(3wHg~;N3zHt1i/r-N]gmO,xV:fau[~GnMDXu(2^GVCX}78HZDo)xr0iYyHZg4d6niixKsuXPz%fvdZV(47xPFY22/ov$ku0q=vHr+cGUHjx0@mdgM%aaX8+RxQv{#)3Ow-;FMa*SPoOogEWke6Rn6oln1L|=.VO/FaE)Ge(UtFh6q%|2s6,IVIsnyG3Zk1U/1LH%01fvQg.bnLaYYVqklB5*WfeZW2IJ;9#X+N-PfS[@S(rV%o.4BZ7eJJy[X5yH5dM+!5h8%h/AL*ejF+4|q5$M9h+2*KO;0ziM-8hBxHPPy7~Y|!xG7)RpNKKRnQ5Wqi0$!W(BSrh5^%RA6$u=YeLK/wGc+JEz.XW+H2.|u.m)=I^+g]/uoh]YUs{-%m,i-S+1SoRn0=}0.B7SJWq[bok5uA5b~[VNgtRfB=CR1BMSZq6UVeTA,hYwO=Qm=u:BQf,^Q%-m%[u7%mC1TzF7eX3wzr%Bak|a)~w{w6E=E.MXPIyb#RiF.4eb%@w}VHPB~nYD1oIr6L{|81HYfo4h~9G0P}#J#bBIxOk:.$dnueZUOQR0tDw[w^17ZJI1+eN#W;51MrhabKQVE}{IGt~N8WmEuWciS6NK]$Q)UVMkAYpoyg!3:bTQ)B9*O^8FJvnKIuGY]YoG12FimVJo!pfR-!:KMuoe+vkHg|qT7^YMLM[5gudIyBrM6=U)#AeEZ9wk=Zr(O6KY$!*;-UOHz@gkLrA^A~yBgYCga^8bOhLf[DtYP|),2/1JEtyO{L}#X#iA8Ay=*6++#Pn+8Su/6L9-2P4/x3!-SXD(d}uH6Z!]!;)kEZ|3Mq4M]C1WNT~=OY*UFwy7L9;j#26#=gP/g6,.lZi8~!L#MmJnQ:[#X/Ou7dL[80Z,RQqKHiBY+~^qMt[!+Ha-mBT:x7:1]W%B!JtM{reFZv{7RYN%mT8HDF$+;pKV]KC$g^rM])*xaHt=(9mcZGh{qG9w5cX8)I!/%U3DkmRyN,[+w%8XLQ2L9~zQQGQPEiJE^ExVQIz!M8|X;mS1,9=nDLgJX=Fyj/Kkb*]G~im4Pw47=~(M!#tys6NIYy5z!!=(L+PuG=rJJ$Hqa[y~-=Ql=#FPJi{,wH+QjxTfp$:+$KgfX37DA-C.P)nRl04$obW!vQPqOLi9!@^(x1,M7@Eha3FgbsIn}u/~O]:ku)vy0mo+yY66vH!o=peT*+xBWHf#U[in@q.)j)5d%T#g2qCZXdE!a-cp-#[Ji]fOZ!ZwOzONOXa*2Af$RjUW7Ainl;]7}I!wEIL24[+/g~BT(n](xVhL/d4~2+5Wq-WhpBHgGRby=lzw5Xf#QDDKnBQ3V.depuXx%Gl9qpQWrIM89z!y5O)=@jY9zZPp(qp2o$;^OyrXz%O6Buu)dED{9QxEiE3pi.GI.fKfrqd[xYkNLBXibb~[|j|*F2^G#Bvs5BB,2OVHHpYN:p[5y(61*DipD|-zI:)A=U9GRZ{#@xnNni|-5m}2g9N@~/7[u$6ko+bB/at/KcXa@%:VHJN#cJPp#(=5hR%i^hUb94z}X-}4~exXY/eT~65rowxjE+SP0=lPc|t#;2Yij$;+qujayI(m7*Lmf[h3Q};ChdWY)=1S!WTipZQ(^YI/rjzQJer^8YkT%SPz^)5;}^*a1}cU9z;[}+}uq()I1]2E*dOar,bu^M~n)K0aA+4)]1*RjUEvK@(A=B9qLyLdc};6VMDb0uI$=#woHq2[P76;9=ohX[q9Z}zR#2AT{%@vS6aGM$xe9d8[YKODN^1,Jx/{Kn:Iu;SkbPsUK:I^(MbxU,|EWsE|tl6NCZx~)hxA:o9kP2K[:M,jh]1MW-}d4:@wD(kaawKbKLsAPtPY2fT[4ri!,J6QBLr//FXZFK8mZx(Ql=M-z4tOBI}zUQ%)mj:j,Yf(o59gPtDj,]8qQ^0N@ba45lG=#H~eZZ%cB~Er*,GaA)WgIlR6(tge8PgIao4oC%@}0ULll*l1fURYORPGMC{mG6U0~%9zimmt6BVi~f=aZNf.L]8err9lTAA9@6tzuk,L$eimtxnNwlrdwDB4;]KHvHG%u6e:hL73zKgOqpQ)PS7/g!t+k^@9gCL)NOXpH$xa~PYh]6G#FiC}c:dMf5KSXxKgUjPt(m5XXhfjaZ9,p:%DTTxN7WtJ|yPI5PoAZdc]=ozLY|]N2rI2x^Q8BrWk!2=QZlv6^$+bky{55EW:[M6G*|tZ^rsHNvGk~!vb3}(smqZ^7-4u:x=ObGn:o!e$bBUR-TBs7WPPaprm]X.:mqk%#$7$zgW.2k0W2koSz!.-9pNJJ7vf$(5Gm:!0t3qbZ|LTha{T@KcW27dmjr+A#Ga0(=n1ZPZ=~pIZ{nX#N^74V(y@K*XIQI2fwsYpU;L=~u=#Y^KK^[gJVa)NJn,f=LKD!lmhFmjJpxq7@TrG}6b!7*pEj/)oP75=.jW$I%w;.bf2O6$#t)NdM|Ad:Q;R^LYY3)1*#44Ofe0nRt-~^hJ3]amOr/](V[F3BbBc]/3f8@h19B+ZCNNt/l^r!Me}87dv2ao[Wdj/Jh2AQRyOxNhf:1BBu%jlU#wa@}ceSww7wa-N]kd~})m.TaF7Xud0im0tKX##5=z,]f.!,l~dE;9-r-k9C;80xB-uINJdgU#oeCds]acup{Q)@bDV2|Z8:siEmeqwQ,-s7[czvSZ4@5hMSbxS=*X/GmXW8n*cX-UcHO;nxr:271eaUW.alEbHp3;{8Qe6-VZYXd(*dKIjbfxQjXIIVyMNB8bGndT@~#C@AECF]@fENqVJ@2G;ee;D5,n3*#14A~hrY7r1*DXeY+Z;8]PRzx:7LfoZ)up[)KeT4V%6B!S]h}+!4C7lmdU+7AKQ@CS/R9zN,6ZYHO/^,!m];Ld5uk.JS1OL)|C1.@DxQXI*H!N0+h)*VT)b6%T,vcG],a!XECuH4Ck8e.{mEH^^ry:DcqPkMii%e3WHQx6RPwAPY.J,=hkGdR!UuJu:yjDO3j@gNLs$3Iqxy4A:Y^bkVp5B#RR.!lel^RAS/5mt[(yESvhaTIr9aE5[NsKV%Agzf#ugQ~$*RiObW/8G(Q2tDXH]E.4UT9Y-8}~-ixkVu.L:o-JK,@B8MSqdyzL2jv))~!zlducR.|R:@9C-]vMf,{HC++.R-(aogl5b}IYe:]RQtfR]E5tA|P;0P1VcMWk,}RxBoT)YywQ)8;KYny4Zm$9XEIqW!n,l5x[#*AFBs%$BuV:fy$(F4fXeK1f6Sc*$wK%+Q36=#,{JD~ZZKegnZveoD4dPxRg*})-tsT;1Rfj^(fs~]2I*-kqkzsn+CmAlZ+Sz)-C~TlcPbY/t^p[ECWJf/e3:H4r$Ql5fvn]ViFLimW]KeMrUK#.jspd-iOhl^iOywJ9vnaqYe)lF:N5U3KO1(G@N9QvgTy!O:Ai.{]c]NQpLL:7Nckhbos5c+;9UkkhWf(3#gB@sr!90EEnu%*uur3-BFE|:/u]jd8SxnG:@hjV(45f0z9B;2.b}zA;rNc/rwXFTr04O9nIZ6=9eSIs/jfGkh]ktx;DM.iBjGO!oiS+97,/81sjHPwQ:qzI6Q-CtWGLj@6ZUkfL0#.wl$FnI0/qOQ$)UGzi@6!Vz(0PG!J$tS|=pXxVL6NKG68!$aMeXEsI/K[PrJW#/Vv*rej@|dxGi^$Eak]7miR/!mIL!9+a2(JJ,z(2h+o]UNRuPC@cl4IsL3h}:upS4,ZSb;DT^(1|BV9[;Ee4xhm;7=6iLY/,Gm*Z/nS}hG:am%XZbLJf{kCvKyKx:0r1KgRUtRP.u=gm2UZSSu*QZrLvrXhxhIGh,2PAFD8c.dw55tG-=4F#V1}DU$eRRX.r$plAx-.U6i~uq5Hso%v5|qU64,!FGi/pSZ;[z|e0TvX3Sj-N~8$NRPOTd9rc]N^R9GUSNUn/W.9]WUU!aoAan;6D(CBkuGWVaQ9+vY{Wo89K+VomDy/s3+2xfVygPcB9KJtrOLLS/~|P5T(ctJ.VUco$K0IEJjnp=-O|]lC$}d%yi-@ttRuPDLa[4L7rzRg:O2aICe:8JfePPmih[(WBktg:J;t$,KFkdA1^CKh:G#!@,|ST7pn+(Ct[r41~P2hj@ul.bOLkTJ9|lKHxM.g@SP5f7OwQ1-mKrKmj9en$s98V]yLP^#ReJ3yj9B8fl@wbW5K|UK-0RdLAVxaRT0KZNoQ%%sc60OI=SCQeC4u@XPOkTDW-avqi[=;xSsbnlPTRIY.N4^F/$yppkQyO$Oieo6jN2wZO+@dxmBGhp0|O5icUYcRV$H-{aZX:7F5fm-D|}wniMk:1GaMFdsQYh%MvdP.N;;)p:xdNY;8uLg=3jQkxr)/HH@9y8]#R]RZhxRx@vD,/4]80Pj*-vlM,y$4+r$W|;S[CsI$qsl[vCokm1s5SQY71e-8yvb5)/XoftXiN9NaI0.4+iqFa+*pqG#pI=jRBS.A-*j^c-5Uw}Up7RZl5y5zLYBwEMhE$s89oBIN1Vd9e%x45Si90.7k5J1R:Cj;+)|e39g|%WT*VY{.^dAbjY]|~xMLyVIV7pu4!tG#Xt=0/L7[8rJ5*7DAuxu7X4j6cA{3t].]Uv0}11LUaR4B23S0;Cr$o8QH)XXY10bi^VwFUfeIBjY[e(q,{^-l~x)bQIPYCC%cyc^sPuo~y{I.PpQ*Q(bcflGR:zv^V/ZLQ%NInzD}U!P@Od9HjMMEV:~.3r1XYt|tRdXF;3TqmuUF9cV1;,,TJS1emquC~4bT!q3(boY-fNNGy7Qy9EEC[UKLV0W-r0)Hw7ZqZ#u(4q]tn/go!FR9l[Ep1{$I{A8pOXbiDUkIEyRM/zABL25~KP:zc*o]z[oH+1Q;m8QjEKun,nz}][yC3](:g:OL!f!z4QiD.gl(vTGFiI}xezQCKPQVTELAp0~JAqnCfYaCC{$n(3ecb=9Z4nRWDu6D6D9(PW;I1Gby0+N1sazF569]re^yDJo1^TvZT*eb/%bk+X$!Tb(CQI69+v8kPYP!t9G%m6eLcKR4cX)AT$;nUf5u8rq(N5p;RQ}k-1OS;zx/*/=/w7zJ[yFS=,]m21#pHZXwnjRA{(7:GJDpYfWa/Kc4tRdQzddBA9t:3k9}/le5GeFgNf0SM297lOg:h5v/|QmeTXNpl/ffmKQnQCjjg~Q)1Zy6!hM*B:EI=A/HC[nUv{pQ;t.vXq8GPM/)Nih|0Ri7lTH6sDDK/weemLdmR6)~c7j$:E|H#2Kp]r[p^MbxQq=6d=KY%l.(Q7*BPw7^{bFa:p%s*NV)A6vsukx|oJuoA2Ce{7zsN+@RV;aLN5t=72/nx@sm+aihnI5n^;NWOJ%wjHpFoS}*xL;HJq6dxdvDtEb)xHmmTrX,t2sn5$k[FadUx{UB#iXu~7qa/dmR/NIkef2yHC;(hAE5[Thxh]:)3]44PJjGi^ez+kiu)xNXn4Eik%9rdKMtSC@f/e*tU$d$WW$cetI(q@m2(nuY7o.OkTg{n+^TQeAq[r]+NwEFQ,k:,SpQvvj$W6{vZ4-)@mJ~zK6Ku4xs[$Va~uK|TA3zoKt8av*t-I8uds-di$Gv};;K1sL^/4G](Pj3LT8Zzc!VxZq5RUSdc=p3An~,j[I~DwBXDg)4=19t:Gq~,:Q^|QQ#XJ*64M*;sPR|F:|;wDt(A3;jeMiC#,*Os8TK;g73X|t*gj60H#}Y,L9u!Ajm)2$#Kf=19HT]eo*q7G#GGXjqQ~k@{dc/hU[|5B70cm;OmC3X5RZ#LFY]G=u5A2(t]#P+5c~v6KZi(tmpD6*W{=C$#j(z4/.}VLMkf!nU#Q@aJLbSaxi!6Gw,!XDE,:CN*;BZa4664[2X9pQ8DByB1{Zh+,;,VcQNb#u*Ad}Ue-R0#LAKD)6YAB;h,7M^yG[M;J/}kF57@k*@3wGIsWsEgJULcQS3$+h:n+K|6uzlGth6Vv@*JNaNG3[e84f$:3$}x~rtUEE$MFhIUBQgkxVhBS=^#Vah@MR07#i9ozu[14TU.uIa;/,{m]3et*^4^iM{3,*K)-+u9XvJLZ]T^-h{=98q2q!1o791~.DN1wEeR#X6Zo8B3Z{eSKL2y.A1t)XV;sjHik[t$ED!8Hs3aZa36/!(y%J1+:E[vrZb{.Q0)D1]#;M/+{q7syiL5$VsQau;(2X)uK46XT^$xRCr~Ng}AFVCxOhHgPjm54F@*6H9RXUGMf9wxnz3Pjwp4*8LGfyw(%6R8ykJ%%mV.u,jBQ[Ijjo%]6L~q+$c=3Ef;+fMa8rVAf2ZE,bP}z#eZFd@DNr$5-DK9P}.*KXTwB6nf1]%M#ALsAX{|s;@XA5LT]x~(Gp9yxNvK)tPzh+[pz-QF2%bqcEpp}#zJcL+z]}-RmwJnXFyv;gWjJ(Y;r.]5jJm(7yL!N{:!aV]@n:b)wcAbl.4~YZeJty[3G+~!dMt[;LctjRH$]DF}{i^s)ox|b.0QMpBu:qS9D]Lh1i7cA3kk:X[I^|%SP@yLPs|,-pkk$Fk2Ni[#$0|/Hj):)=Y*/YvEPe*%Lb~d{kq7):2(b;kw9|(|l:OSMtRQ/JaJ(!QI4KW{!-3!(:Pjp/))2cfAqX4]{H),1)]8((Z0$@yvJ^M[!^/{CemA#f3E~H[,pDM5K@WF%#BKx=SkK8sHxw.xaU^!:Vmp{eBguFSaO#J{KtkSeJ5f)7O8~1aP#HFt;u7T7:gs~3EDOG:.q,|;Yhz8W],v+YjLg8,=*9bTQQ8)uvnvs-/qo9(G3b$%Tsa*VMEU!@GwN~sRl|52Xl-]DE+h,a4wN9OE%O]Fm/YE8!rzLJYs/@4Z9yL88]tqX^TmLhTK@wR=fg^NoTn4iU3lEU;B6JXsc#}Cq;TL(dS+4nwbL[78dEE=KIdWaa+hEazcVzp#eqVep(5}aNh]Z0W{d~rs$}YPmpo;y[GoCr.^U2rj!06EfOf(-%p}dnZt81aLPukLasHcR*:yuza4c~$h~|Gfb~S4~SGg!Y$XsD13]cx)XeRM44D%.n^;SxdEOgjtBZ4k%M%+L5lg@i]i7tq$rFj[b%aT10x8e7I!C[$MyP@M+KC1.J8|5M/4QS(cFupJsXYLdOm$n.|VxxF@+;sAA5Yx3r@lIh)MZ%SQTLFL5]D]}p,Y:D/s%pYzY*%!bg=yWjsyIsIZFeX2/KSm:pTb6+Iy)|.]@^=x6w|^6;|GM:qPVhaBY!]tPg|mxT6lXnkYpv~6]RO#8pSl3:ZR;Amh1}%y@Uy=cE^]~C=B1y)!RL4S{1;S/}oDwsac+ODAJ)/V2e.hyp^~2N69H{v@8!z,2%y%K9:I1mL4sm@fs]5Sl:e)xkzA]NZR^NLa4q5v#3)@/vRUKjz~61aY|#G1!hBP^TeeK(GL:Y;:~sZRK(km.5L^,n:GWWpvXl9-x;JfkJfauzFwn[D%.Xg332f:gyt{6I[c;l6Q(Ny[MAe%RBT;+;|/,ip]TW:GAk4tiSgR=z,FlFySar#F~8YbYo7gF=koLl2hGQU$d^cym%cv%7bfg1yT]vKf2ls%5K)KE:o@AtUIc!r@i3eA%g*{^4-u/Kql2SY/8(Mg5%,{@1jum@G$=nAw7xZ}9,5pTO+6{4DmgH2-e=si#I!sPb9PQla-C1*o6Wo)JShH-j}[BgR#$XY]C5t8)1dGze^M8KO]rs~vlErKi{5twW;NIsGYo0.t#brZBzyluqPrl(1Y5+xTyNXxFX^RQJH3@gD9[.xIQ/;-Md3%4-JmiY,B6f}+-,NuO(^7$S^S+k+h*n.-f5]2vIi.ZvMSEE4Z1aqOlD44D3#T-=6#Ia7cfr|jvDxe;FFbVa%x{bo+.O:[muLkc[uIS9JfaoRzH!r#6a.f(@h@67CiaeV*;,I#/F@#y-^bQ@V2j[^dH]mk|SAPDlU:opCN0^6J.)D:;OjTb}Fpdtuh9=lUgWx1^Y@,AxP=Enf)L:aONdQa1VfH1SZBslA7~RCjqk}fmd@CQ/c~8lc5R/86-AiU-TnO@r-gZ,*Urlw=S^IIIUoHQa-SFFv9.rSUc1(,nl)c6N1K%QKH5w1BBO~$8*bpe++nZmf%oIcQ=^2eh$+odE#=~J1cQ(I@K+0WLA;MNPuk/o,,]kq~3r6Q4ni|[I0y-!/pJ5VGj*X5*(IEZ#wYIQVBG4njb2+TIr5n2W(xomwP(qlzIZ8zuD};ULNqhfCLuso.z/z[O38{io]fyEG..N)eFuv5-tplhxH/;92b5)2uwD:oY[AHlIjhOWQl}jE1z]i]w@T]+(|C@RsWW2Ak+RY17Ww@rSyGU#w;QXMr[ap;V2;JCXZ12o36voJZ|lb02#a)pIUXw3Ilt~GQ!!j49!r+;=X8QX0%R|!74XWkQJGR]liFB%(P$7Kd!3NHu5nBg7Q+WSp$YY%t={EQ6xwal^~ymT~E3LWq-/,^v]NeeGn8qRQ$(mr54s*B1wLwp#A);{Gh[Ptg}g%DL;SA*+LJky)r^sIb%TPB0N=.^Dl0~X{XVV-pT!HrYTD)shAZubbw8i3t@L}hk:4%!4H@^Wus0n+BUNdi~fk|Jbm6c12iG[2x%7C;FJ3x2da:.k%kE#cYb:!F^%3o(GxRgvm##E|=IDr=[yWJ{L=O8=I#nk-[Un%d4i):Ae:g/{zZzF#=34meo(7bxh%N{0;rmA.[zb(tsaAEQ[+bxgF-%s9r0~yiBp+fpoy]n{$vyU@Yf!VeW4V/ITbqArEOl.$![fRGm*,K%j)YjV~L4kvw.NEwj8xl]bLr0G1HeL@E69wlImy(;T*.E1QW4aelN7;({x!l*MRnXJl!}h=:t43yrzL$s+X2X+j!1W@q}%#4i574a@j+2#i@xB%oM8D;w]t/HOQy[=$UVKuNY6wjK,Gs.L*c9nLaoMSreG9|]QUb0hU]q,xsb0*tu+YP)jofth0;4jJDNT#9+3~/F#.)OXQ~Wi6tQOT9{v~YY+GBf:7Ict%b(s[,g41Yd[8m$Cy9;)[)Na/AhixD~F=.7#)yTjtqLAW.NLnnhJi#exQjxFESe6yI9r)al3*;USr[/*0sgu)+e{]I0c-nOg0JYl@^JlqQZ]9e))b#S{+5-6AQrYHK(3VewP3@,j2m|)Y)/S1kxfnVsa,D,:}K[KA=CD41++KJ8|-v=d}$3kb$!V2,nbfeRciMT{L6IDw]MvG~]*+;ws5-%q(9g[Nf@(upvlASZvVj$Cg(;xPfJj!-qKqr@v:^6-tb@+}z|~]N@H)TircA{Pi-)6x3JxRb[1h$!ntPd194*j0/Zk8m=/8:*+Mv*:DgE,LW!Wu6r}d/*rVl%||M*wGg}^/xHZscO;.C36rDUDjT]pf|0SUp-OTATnXHOI~7kH%Z1MD.;WWt7GnB2h0oFX[1{SL]fikR6}[]vwc-;/+h)SSo=}/odTkmHnt(Jy/@Uyp[X+IIR=i~!p/%!5j*b~4n#YyJkjXI5=PZBU:8w6@{Te:7+~UPtIMo{{=C4Fa$1*;7O,aR;xWrTeE!#t|/mq;R:H1.=S*NnD|%)cnf}G+S^e~WTs^)qn7OB@X3#xw7cKe/oPwh!(BiGn@^!h{Lb)fo}zQIE%T)}]*vQIvE7KLwqvfwCb/w]CwEytJdpLcTw@/R;tzUr(Cix1VS#6q}|-I3;n586R4gLb+JEp1!YsQ!/OuYNqVUUyHZM+^2hmEyziRS5zS(XO61.4,/NEHA-DKu:uUk^VbihaJPC)6VjDTIp;|Y]o){OqcaL]{zuO3Mkq/nCISG#PeaQsR.)1!K%vuVJ45~)C1Rl=X6Vyfi;(1n2y(IJbXzUpUiyDX{~150^G@*i6YW.w@f3u93V#2f;/Ph2@*n8DKh7;8REo6XQCTo%SbS0QSCx,Twu=+nARO1u*w1@py!}GaW1)jpMoNGU=/yTF66pHocjNPKVJdM2EJgj$UU:!yK1/^aqH+j9[blHJLQ(=ocaD05vwrPKGrx@)#}WehB=DGx*4quC}]l^pi{MW/c4uZb%zCMy+U.yg,m=x5KRa@U:{L*zBZSa.yI!F8N;W[FvM;0isy8)6#FWeVT}rb-f~AtL!9/$^.Tx@fi4t:!($[3orER!vFpvDJ{t#X)P/1|y:lh.YhR#%9{Ko;Zk6DhP@@6*a*9~rTbw!DlljhO4;vQ1EZeICJ(0vXIV;id[@gBi9eZ]QISv}ys6f4li9!e#65-5z@c/w|k81+oC#!u!G9YH95vkSi-HIq9svb:Wntc)i%j]%1#HJ(|KvKh0pbXCRjyvIrH6-Vzsao:O.aa7RDxdyunN33Ho.Bi=w80qfxCa3V80gotIL3eJSn}j~8~Np31CNxBSo3.30HLR9dn:D8d)g6Sl,NSPyi6}yo[1=PUn7wNdNV7NJdo3XsOdlRECu:M|Q:f4MXrn@=!5tn/V|FZxA3.JM1]tAyv(P$M4{lsbE+k$k29O=sejfUULhy%0|xmez+=Bu.QIT*+D!VT6%B[091Hi29$$A8V]{|gNX%(B#R6y.(4M5GAf+{BEYAwjktPB~aMt4~j3}T@Jbl]yZG9]e)vTf64@}WF6OQVnwCt}l-r)(.3y{KtADS(rPB:X1OP8XSrepqk=d@^L(vIr}1xVE+^0{GGt2iA,T;KYI@#TbDeJn|iwhEbUG/S2Ut~LcV4uGj(4Udazfo5*Q5TGOu5IK,$-E2EO]sRY!nxY=S^#:ndta}@6KPS@t5o,6!v.GA0:XV}7isGB#RIhD;M}~swcg;w/f%U8*jAz,,D[X=Hs,$Lj),Xx#JFTVywPOSKIG$:K]+rLTv-1gA,[GXm83k3wI3$Tivzx,S2Pl5fMrww5%KEYQibT^F{$uW{5^TNqVeT(VdtR|$$qTx,a)LpCqJ%aQjTE7ibtn*(]HfkV15H9@QN~I]wqKuZXmykq*nBJ@23e-:!UK})%|gl$NP#FdpzlX]Zd3e}R]M|Go(%UPl1C{=wIy=HyT])|$%E*g=DND6O1%Q(#I+-*Q#mvFc$]5fVOp8Uk:3iPN@FLI{uMdB.fU$Qr^CtRZ/klTIawHC48wI]xze+ckCQl=ng*5YHfWH0qI-x[1Q;MB%Ps18H#mi:REe7KtMHy)2*SttE=r0$M|cItrt~2L%w52.]XxFpo-@vEzvF$QI4Lb82kH+n30D=H!CcjXs#P:^/Ck]qGTQ*%SmZ~-m(rU8*-Qmk]F2SI]zOGx=1kl3F[]UH@t6Pd7RT,;J.@%2,Q!=s#R%rgNSb^IYEaf)5dKZ}DIPLM:4nisa2:-DuXruw+Ev[[;F#aVoG)aY4cVn],8m])AE;u#mN*ex$cy4R-C{+z3oy.1i/!5.PTCfB-RUl22iPGk@wC$%!yv9*0Fo{;=jj1V9pQseEH:I;)^wT/Wmpxp{Fn*w*;!VXao@qG2$^1r:2X)}q[@,wRXeMIj2u/$i+0y8M3LZo7.nehk[bsyK-5hmaLy;Z.1B~XqAP+2.AjnsQfs])1f1xxqshL[Wwi+upecgXc;M|JDCYHxika%;11+o+BPFVn,MkA$!KaG]NXE(;$pqK{Bm(r8w!9uX5[*[GjX)w{q0!;Zaudc{bSM.DS,:wE[!i]RC*W6D(Q1CnZLm-q+i}J;jxO6WR@/v7[0ZAa*D^U;x^FL(eLNLkV!njJ=m(~6fb*,:do:(N*JlNgqYqe4/1$2{E,lnvs1Pxd[B=d=*/rX9r*mmkG#072HvfZDya113jShIEb2O,]PI)7H$p1P8rH*y-Ufu(Q.YIN;lx57uC^9bYV*:myno(lMS=Warm0/TS0v-T1C55~D/%^g-g+PT(pBY02lPQWwyln$NSFE#[vwUGLAQwmPlP7%L^)F~SJqGgyo/6WhjZnYo)67qSEX6v-A{XDu{WYllDTqs~)Qpw9DO.}hdoh06lDUhVoZu[0Lbl$];jv!^rAqA;@+mpil%M@y!-;M$t8V)jd#6]rF[D6n-Ifk:t]q!UC2k8H]Ciot=XfwzB53bcDTL#ck)YUu:e([8BWf],-ckXBF|SS/vW!vOD{*h$To%T%:#e]e#7!XMVnykvPB(eEXHvQJ,DnDqtM9rE)u;vGW7RKrc-6BD;*KZel{u*zYEt[;JX3K!-6f-v#j.motSwhO[1aS@*i1L[=5G0=u0VAG{[NIkxt;m@:6p7^Zadb(YOHN/{7H^C,Qx3;GOxaK#+c+Pq7A(wYO~aEYj$0T=v;-C)@9AjARvDU7DIeIONN*(TiAreK:i(}Z8#^5iwxNaHQDauCHU9@lu;LyM/iX8e5FW*hf!bMn7LKSlwmn4^3h8|E7vDVi)B8]ni[5az04kPw)J)V3p9oSQ0oqbc}2v|xpoO/D6RfBJH//ybS#[RjKn~92jiTCH5xndMS)Qp%6~Hwel/]%M4RaqPu(h$-t}*7#CVVs@LGiau%z~}6Zh$7RP)vnVI}RL8n0~K24AEqIzUErhRG=Bhv/^+UoVI!D:q(}7x)iUDZGF6Ymg,%K#EGfA{e,jcO~p#SphFN0P.Y8shhVEE^s]Jc6{jzfwy;F@9p7lN@z5KmH,bT#rBm(iAQ3/.Q=,FFL1Ok)A.uFyjLdB2G;/azmHjS.|dgn=t($Oe}m9)BXrOpl-sT5*znBtp:m~Y$2mRB-mv,l)rj1.qRL3rI;y+murO0zR^L]jG3,H8GF^IBW-M;[Ob*C/r|!A,7L;e9^{VeCIS!V7|KRhlm{l+q+i!aT.lgIbd[lG^U}jcVT3!Gc$$rbINCn=A{(PFmcE64P*hz@WDBJ|%Wup8zP{-H7(K0n-qSXux5[-Xp:vj|pwvm%~TQ{h5#[lV.zM,0!a,O;psOrUzxXCME6.s|lHLg|XN3{6OfT2}*QqZt~qhA#OmfG*Orxas}C*TRwK89Atjgb/X7zgn!.5/XOX/-CH@oj%+,RQWv3gw37ErV;:DL@s=O;]KbF7%5uF:D}oMR)3/G$LK59*sQON8I*E1B6Ly4-nHl[o8Y:DHv,i{iBf*Y{@P@zxSe(Xn%!!do7Dna%i45g4yJRcqu^tifGHVhIH7q4Q.%:H~2LjTkq9An~|m*)cL:6gqKkiBiiEAK=I1lR[.gT-@Hb/n[}q3Yuzo0#4yaozQW1kR/cf(0IruC#j,;2L4T[.)Hiq{s,ecR^#1)^wSD-f2Z~+v5iNB6y-|4dlwXdj,J.4gwgJhjrbHWV%9z9ewitd+*3@H7B%Pb7E{Mq-8j4PNN-Bg43.u8JeCKtjN;}ytw]MJ7t1GY-SZEov$B@/.ad4UF]kf@CSYKIbJJTk,lhzN07Tb,I%yGvGNBqTp3WV;20Z)TD3mBwz(kVErmDwU5)7}B[gK@b!]81mAM2VWAG1@BOh8!x7.c#Va1|o6g2n{.rPw~+gTA~jig4(w3o@fb0v-JX*Yzg3j.%=lWLRcMA;K!#h-:4a(JO)b:Ub5Mv:q]j=gat}06m3^-Td!Z[fx8j8IBH@.*JA@S(Y2i]!P5yfn,.K(PRssw6+f@=twcvL00b~7IQ;qICVE2LLajlAJI*32!HU+P4+if$H*6c5FI[GYa7[LdM~+!qA=SjZ+Nx5:QqUNveM46{eLsM%XN3[Z{$#t^LOn{-CC44Z[3^J*.dP$2k=oI:nGHYE|q|3eW:c%w*)S42HvNK#2fOmrb#jz)J|WgrrFaHUu-XWsR3M%e]j+eu^6Z(r^i*[R$e}-[1V.]1$eXha[b+WvPB(H@D9q=)vK%HS)uRk5g!oHeNYcgD:66HreRZM}N-zWfBP)d^%omjZ$gNZbE7~V1^,;5F2z|3:=n{TVl^p56R[n$52||@YX3|6Yy^CddMt50o16$p=86!8Q,E,DOpt8NAf;@|hKc!I=A~@6$SLL4NrA}Z]EHS3Z]8H#s0u3M4jAU,UAqzJW[N4g.^0NT^ooS({o[#)Did%L#)n76L!=tPvpSiq)qKf273~fh|H@Y7}y=scFAC3~UXdiPxP#8rzTo3}[;$%I3n,Q6rQWYh%d|G#EaSU+dGB{44{kOt@pGXrc4:}4Q$n(lQUXAdK!03|4d%bg@dj7,qe~7SK^zMc*SsblX,CzQXsgp/f$E4-mdR-zz$ByIo=L:~(zMqar%=.Fbu.63.v!~iJ)43+Un9rjoOQwmP0JprZcYLBw=pJVmg~!.JM)Iuwu+l6ttbJwH73q6O9:nPWp-,$N,t[=N9Dt+#Tl[0tKZ===QfLpWe-{g^qLb/4[W:3CApES4j^^iVMiB#Faa+vZ$~;E3.X4dBeKLF6.z2@zX,RU[Z.;l6{XF8{c-*];22c}uk+mnykB*pW=KZgBqs=QjrzqVlcbQ;nY/x*kcWT:Y9+G!48~ne[*9Yu,iUOUK1#A#ara9(=-H%fg;,hplRy@N)DeXS7KwLB/h#A8m2btK;FBy6U3$j5KOheA:74nh:twyAMqpWW.)L5@{H86:+QLV85=S[$%4gE)yKC|Mrqqdo=ySt7$0;;Z{O:OHexp29OR.]+KVoJE#TX$DH-=ZFj=Qr0Cvu,0mcMKR2+(QU0aw6s-W#uwAe0y*;wGU^053)L5K3KeFX;zHsehe6+;t0Y0jQ[8[SGuMB/(rTPRw;io-bHnHQoHKtak$zfIUrem5L1C.0r(DmG|GQsWDZV{US$qs;uE#Y;A60uE0RsN,:w*5u/WZan,b3)*;pdPIxxq:su^z6ZFZ*3G*8~cPmuN}2W/@N4FRfMdDZ.-Yez-A|G)M;4K6tY3S/)+ArLJ/LDgu4Wa$~I%kC492!1,^tY~ctYJOA(6#B[#%6ahqf(5yL,srRI$=~#PbWI8dGwS4IeLcT6BB6plUQI(hhB~c+;)8KyJ%[u|A5VJovpe5fPxemwq*s(lu.R}V$(H-Y)3L0EM95t{H@n:2PG2Vh.OBJbcvTasI-l-Z4@VpR0LbzUIMzH1o[KsgIk^=:)R7P[E:rAPt}WE+q0LF|oUwVtfraXwf^5n1u6/JJ*x$A!iNs%N#r^3xoV@S;U|yuA7Q!$P8GJKGW!0/ShmyQF%x]o.D1uXlgPi~PAZ@ojI^iNDo)KS8[^g{EuNK;^-0[SejkJ6cRDVTFG+bejabNZA^e5e1*ky;%$~}(aY},Z.m+$Jx5uKk^+juV/#l|=LT+px1Ad5m{[iQEE6*L.pbiSOW3[|IrzWCbSss-j+QXUr2BkT3{Atq8a60wwAPoL:FC.^7k*h+=}Cz+{DvUZthD[4JM4d1v2Nj/w@Qj9jgK*Dy/r%%wXUFBz=I[UmrVEpCn3vzMoIdwy9l}rHpRm0d@g}#u0CEHb6l}HD5Uy;#^9tMcx6RsHdo8anmUd}W%{$r%2NTw9a(4jcDi@et6Zy7|lI4k.ScsD=@R^d;=5aCLtT,2|h#EuR#;bvHpYIN-PY9J2m27j2js*]*RS~w)}gT]sQ%%i%E2cRj7*sLFYK2HtP)]dd7f/eD!R]]{u2Z*1.(Uq@lBmHh{Re=]zCGJrUXv7s0#*zliiQkoCd7:bQw6u)8Uz6bT^|isBD9^W]ZC,^u=6OoJ1bN#Jav(:]MHZHoSl^[.#1caXpqcv#]-QqcQOeGU$$y)50{L@])~4IE.XZy[q(yHbNW/cvZR!Yo0btQavaH1%C4t(A=xnE$-9f]K=nzbtg*bWc@wSQJ8KK{+awjuFFktf]Q6=E%Af^gJDL:,#:4AzidoQzH-3U;EW~e[v9,{jtbyBz+Ylq=TtuozIw2:TFtD(*-Z43zX2g56*X-!~!Z7+}KmR2ug@kr4HCjt+~Ngmp~4qGl]Iv4p,a[LXIgAYfn3L~jhCO|!=E/5ZiRfW82T8,gJf=d*+Dl2VSLqI%XMY/R%wI-rjA#8C]ST]0N((fZYLsY;5=J1I/]CqdqS.DB6P,FJaXZc*M2~%HFA{jGfJ]mk(=8ANSm+ivf(+5:R+ir6uXP31}02sAm5t8:Y63g0lHGnLdogClEp7{u=zn#h:gJmmpQrAz{j:p.I]f]S)p}7B/G0aigB.2B7{BK,0*ViI=Mg~jAEr$]Wy9G0jZXhO(HBu{I{RHc[g!wH(DP#;*/|Mg}(v$G(f*A5G3fq]w3[$dS4eKO]z=*|qIn+AT{7.ugR9[s,bhD5PcV@f[ht^HcVM8gLo*W~ppiLFBudXWMvL{PjPXBi1Iq1er^1AQcEUY[En;l@a%d1fM,~W-.Ku]0Hw4^bSFR.oGe)8Zr.OC-huT[oX5V:@%xH9Sx%Sk,:t]A=zjDVUccm}Ok%m1Dlq~vfJmUD$v545Mbk=D[2Bwu3SGa,+1=vTM.zmtd*jSf|dFHqC{l6!:L:2{(Tk$!:8za)g2dRk@HpV~%USxDocj*Y6n!Z/Nc!UPUnleS-[yRTeqsDl]#=JJa{$5@,o%]Q3Pl([mt:]8rHjDrwZt4HF@ha:f6F5@v^M.6n/uw=8E6N5cwUII6932;#,46HKyFlx[[fH;c@OF+GC;)d,7un8li++.R9Pfj;|)(R6lClbJp4DOV,a3onq$M}qz5OMD/.:!OtMLJig:8RCFgq-m{K#ws=1}pWOJf-^{c@(EAy;)(t.qSXXON@S)TZD9nLt48hPPfLnPtEDqF~AiGWk)}^XOl*2v=j[lZ[Pt3EvqA$hxk~tX,O5I)z-n)VB|lJW!4],6KRjEs..Dk85+rUT3i(57j=HSR)Kr#G=!{IDpb[z4su5mJqe3WY.B*i0n!kdNk}!-gxLEdQ:]#EBd}pai#9nY7CFgIuYe#g9pK/O^Q%C!G+K5mB0A-ZWGiR4mk~vXrrPIi-evWE]{{[!VL;A(=^,xCy(:u2V,/|G#mjJQ6cFHf;9dkf]3p*iX$v^NxmLc7U+ZSj)3xEShL;bp,Jt=nBo4mLcQMSJP7DuZ@C+Jn#gJM2Y{4#*zYD]|aV+!-eGG6V(HZ].uFoL,RR4mV]kD|1/mdxDac^ioV/tDH5O|+6-[P|jIz(hiTW|]!O!Tb=qCJ](^f+=:wH,0J0,:sa.r0AM$Tiy8Y[e7I+p:Q5p.W]hjatw34g(E2#XKx4;(;RUBzecB4aN^eKB^)A|K[onI%,Vk:N^V~6w0WTyR,/YCfDz1BP}J|iShVoLGkh(RP!(^DZDeTdI{}45DUH(!oAX95kDG}[+Al3;p[9B3SL{2G0udqz{S~27@lG/xdN-zzUnfqAQKy7$SIUOVUSim)Oeiccla+tZd0v@n-[,]J)s2Vl2G%!8.D/{A$gv04S@lX4qRQ$wP5yywlkl/2z1%lQ)]h;IQdW0,{!^=+|FuBmJm9^r|,74.^LfM5Kh]celC1q5@w=Wk5cHOE-HiK|;+,tO9yTcx%*4jv]C:%^2XPkrn,%xt{mA@ML8yF/Ou$at7NGJcQY2LtI^KQy=cs4AQFdTOW;LCh3mfJC#zN2eLa[J;gG:VWHuj2%V9*t[Y.bKn5$xm(^mAu,(y6jbN1-^TuWmMMp%mb3G(,1Z!TRF4beM=PsDO~TV]O!RP8[eRu{9O/0,5-2=Fh[O^[3ZB1P6dkjh;ON{Z5qs64I:DOfS}tHF:fZJMyfreAUF:D]Gm=aDd2F1P.W5)afQ10x(yiWNp*hL}+!kLTCS:)iEA$bdsq#{R^685cJim=Kc:y3]RPaH/|GACRO@-Wk#7(sk%rynSDLb27w}4i[]{Ic9+O))kh(mHOO{Lli0A#Z[3n2,5qEifm[/S.GDuiLh;)FQycewt^ny/v!oHB+p4Hez-M|s6ilZqVUvyWScuo=Vlc!7#3^Q$A#pZQY.IKI0A4wL0;Jfq35+zt/Us)UFg020QxT;.UgcE5Z27wxx)4yz8BFb.E9L:bc1^g%Fkb2U;f{-S2,-V.2@tMDu%Xj*J%Xu,dgYCwsW](vO%hhJa:NMY[*oOl#s]@YcH/OQRsZ+xJ)w|3]fyrMU$s12gwWUq[*Ikc(INDS9KLiP2QN*arRL$;WMxeC7+.JHq-IG]8T2Oy6qej#[;Kns6hFPtT6P.qHWY:e~myb5E1J*+X@0|hs-^TDh{t/25)*R[+^gLD{2G~-lC(NB;NeYapAZDrPLrzKtndQD}*nT1(g$x]+]hU!%fb**|ft,EGWVCZ$Hj#)QIVO;=-uV,J{~^)RL(+s*VgueYR~i%}{G$1IHseh[1!-RZHAnUaMv~Clc+}h{rzp1+tDpYLFx}ZpY;2Z0[b)S$x%V;)Igyoo5s)ARkEeX{RgeBtvPSoiaE7BfbF^ODG+{Mj+4)R0/S4e)lf)FKbZtQ##P{Y38A,q^A3TSJZdY1d8L8[wi8nw~Oif#nBbrS;ff19]l#Kp0x4,hTlBKeKlkH.P1uz%ggPpF}c}=D;;oSP*VWTpZ7IJI5Pi7HNsp,J{hXw.3w|EmiZ9,67-V4;[nZ)q:G-|pgGPiS[GfB/cI7qR~R%4D{Q9-Te2N^/4!9]xL=I^HI|)BMvTd%Kio$zKZV9yG6DZ3Ox#ee)A=UUf.z44vFh[S*IjKtFnAj3rk[c!8j$g^+6IvwgQhw6hy@=mUjkNG[kq}!Vf^R6N#yRr;enO-w)sHONW7|tG8,O;tv2U;+Sj#f^a8I%GP]Z~DCRCCqKL:ZqjTi2SR!D$yJ$9lnB/mC8V[Dy/Cqpc+,.C6i#i5*r^WiVAL7~rr24Hkwwhh)uB-Ml5Y.L.Blja2n^j3E{W(+%-mHqs(*aOO4:q*PsK7Ee/W}wV8!2b9#CwA1lvh0pQukn9xvGHWaxNx%]3fb95;iilMeF/$5.Tu[zwJ9RiB.(H@uLQax,CYa]qnB8fMaJ,d(uGX5cma1p2oA1NtrRqYL2iAj}VN=)quCHd)pq3HuHS$,^#]:u{NsW57e7YkCLtM.-UvQBH-e[@8IVD,xePv;+a.qhp/@CZj9/^6M47*3jZmIJ;ut7752$5PugRB6{Nrh$LaN6^s4dY^|I7F#fLFbYG88pR.oE$Vu9:x686FnuwGk-GfDo4W,*Jwjp~-Zk}57FV*zpiqSw4eZki%%3T9fruQI8=hz~GFE@u!#F%c$7^VGd1;;:APOywDV[HOI.Q^c8yoo9UG:PPLWGJvF@Ns.K/b%W$;or/{Q9))w1E=M,I/{[tqF~*/1)FA6Zb.ui5wwBZUeI,:,[/UtbH4i.!h(Ic)m+$hnjtQ,2WCB1Gh7yqa%~Fa*,kx}(p#fGtVK}|-BLrB5rN%urLDBdOm4#wVMDSU5b$b!}1E*FcPkuS8XNLC1d52sL7$@56J!8o0NF5YEE/b!69ER}Lp9at9z+4d@T,BvvfOMKo8hT]cTo;hyir@fq6}mYF)Ga+HD6i7dcbb0|CntDk2oAj]0@rsrBJLeQons%en|vZv];A1|lpQRUURNo;4CC@Zs{89B*J:4)@f72)H7ToJf[qre5%IW|)hZ-X,GI5@2eY8~]V7CJH%.T(OZD#ud=w6rkE@nWv:Z{5D6CvWH0QMTNaAO2cnD~m1U@PYmo/bh8gR[REQf;!^ZF9Qr{|8w*[.p$AvdQOz^u3OGkYNm(k@II|b3rhfo;R3,%6[l)cg#nmr$G;-.3E,jxz[jpI+0:phe]YIc](G{PrQGwS=MKR}Q2(RjYs|W;UeB9tS|#w=arC+U%Gj^tx$sM[DXtjFZob.!9G};v(u:)Xv59TpfIazj=et%.m3J@zp7cY28)oEX)TFqN-vJS,IVCVyiD/Lbq7IC7KO-pKWCX^=$(HY(hi1I/z]~8VvfEKyrBlGhbXbNb0cXLU+Q3Bm8RtVmL@Er}-cY3xCei9x=y{L|0ACq)LZ[NKZ41!{sT~Qy5nTv)E(-EG)]FaoNjbxwhWeJB%~2=dzXj^Oz#MhHlcB[Dnqn8hLZ8!584]R%v.V5pfB%DeJMly2]ehk^z7%:jwJUQAzSNTUsu}r-bJ0N7|Yo8O~%Qvq44c88jBr:neH-Q6:nb!FqNjy=N0Yrbt{~fm6w515A*%/%8Z|-iPSaYn9smsseFPVw:iya^+BMt.^]5hCVoR5;(T[UkmQq,,g0PGRB9i4X@FWPBxxR2DHwo#(KSf.0q~jTQ@/%dS~DqD24gmob*#$cx)AmjUZ97,7I/~7Qo604bW#m)cJ^ci(5@96Pys10P8};)XVL==VxGmz93OjNZu$QrD,^G/%6PS,5vQ2A;sJ|UAm|z3qHl(WJMU/McWBA83IO=MC]JxLb4cXp)I@[!0pXhyc1y~94Iyb=%YjVul[CnSwx3@6v;Uih;CY0|*.9Mcdtc/Olhv$/5AOcNlQ6~edX8b!h@@U4:m.~wKS:ESavZ4j:@i+lyD[o0xwB9)GBT[,{riC{y:m)lD~On5RnD.h2fih4N+GEc+K)lx6w)Z^NYjWGGhkk@!^~lG#@m0kraXa;baI{/*N)d-SnO:g}Q%aL7sc+ipS~AyEV.buaWiNsxxCD0;RQyia)x1tolo:ztZt#c{!]hOR]LfpCF[i,mE|lkm#G@cdm;FKdg{Q+J]pAAAWFT2~9oI]iH+YVfRaJ!R}[UTZ6vd77~J/$f4~;N#D1LN!Gb#B;B15dGz:*s~rkH!.i2qb*;c*!3aM0hWfe*B[xQzB+LSLqm8oK[j=YwaG1v@PtP4gz]79*r(E]j6OIP9A1SYCEv]J6D4]~WdX3@5vGwp#L4gT.C!gDp#-+,Vsppzn1xB|N]DpU6[@M![7rX(0h#SFFV4yW;lvJQk#gD@CSE-%8iW-JTcQqOJy#TgQCs.TOC=Qd*M@%TvkIch7QPj0QFb-1t5^13Cy)Z::6Nc@Qlohs%85n=cu@R6R-stiJiYj(FV/4!G;G9nQlWYPL(d62T{iuvlz-nt5SW=!rQZa*#bBoGVq|m9fqO=z).59bUiUq0%HKFaqPBP5Car.D5.fxjMEtEU3XK.Hvj9E1}JFwHNReGT*TM!5685XmLZsd4ZFyq]X7IrS)Fc5(o:(+ZLB$ry9bra~$@}R:O$ZC@F9tEdrL,0T$UB84IpFIRCSY)UOHRKx87QrZ-FWUpIeM}S;*(B);UAsN8-OEu0y:}vX-TanG(,1QDrTe|xh;OAqsxV6$Z7j##EFyRV@CUeBrmlotAqD|TYT:@uS3F$~Mq@C8wC@r8SznL}1]Q9aB|N.#VqK~WQA06M7EXp8MlTVqgE5;LfA(Xu/xY)Y7EpXdt=QY#r{m^Hd~7Q9v5eH]O]TT$C86/[:*T$v+xT8[za,r6brFtmsX^setQtCaHmOBs!]G}nb.VXffe),56x]%cPD5MEfHIGAbtSy85aI4mtGK|~l}{v;anGXlDbfIjrjPAO/](#3f9^^No1U]J%(UL9PM0h+egN^VHJrBz]+HyH;O6]K)o2([5W~Cm,lEz7(+p1Arp6ey;kOkd90;n02c:OzTchv@hHBgrCDzQ0JmpeV1H)Q4hAi5T/T^%kOI|=)M9T2~=MZWsrtx{%P}1hi;hi(dV3D7z({drFzL-1HgJ!-pMT8;K+l!Ykwto:Bu|5L0(;hskDQ0.~lsghF:N%$Yy*Gq3xW#!7T;yq@ZtH7@SvY+q4#p|7|K#-@;F,AjbZ}uz)TVUVOe6pKW{2)bNOKKj]E~i6EGL5uTXJuR#=z8HTLhycf%uhLO2:Lsu3MV8ZbHs^V4h/4L}hEu.~X0jm[L%q6t4m*fMl(L-!a,yLXu[-[0G:ILe/zFa,:d3|(:0tM5!F65^Rmr$iJ^iUJ@2amQ/bQQk-2TtEtQ7RL7fv8.gjvbp{yDH@V^hr]A+9iyBdrf!{ZPxo/-6(fY,uDzfMw[2o{RS!RZ%[49-bJWnvg5zvgU(ii/0e0M5,A)fO;e-oCKQ-=Y.,Q3}Sk=lu0[CH,=a]xOiBV)bQ9y6W+1$glFsb,+.kU;Hj/@g,BQk+kYS8yk8M:Y{fdc:Z+w5|3,kIogrm8GJwxX(,UV(J%Zf-s8n#9^1YW}8HQ:Z(R2NK~Pb$(L9c7L*,[JiIIvV9J}${4+-XQmPB%(dLE{4^-%|u@nViIZUV.YFgiDC4V~$VcXjSR5HW)dAL,tWljq9loo%k1WFk;EEof/3N[TqC%Mk6mT{FeSurQCEw,WyYJyr3pM[klQn9~kte~JHzM}1)NvgbpMzjwm(gIv6BTo,Uzd6{w%-(1K:-{F)SHrdC8n7F0visMzr/PZ6!N8kF!PF0rbf8zRXj}$y]OHku=)fAkcjUv5,I@qy=}eMbq(Z(w%3%%S*O|34mE7d{#/0:37vq}b)-%LnXY|c2LKZ,nZKQoQo*i[/,{=bs:!0Oy[1}7Olx,w8jC;a:l4b*(lk1gSS76KY!^6)8[]kJkJHo@lGM*gR/sR3nQ[{%dc)@OLupz4sXu{E{R1^!o++!E=*A#F=6vK8cwWVBN2}4}PjK8uc6v]{bHTORBKg1ue:|6[I.4#vxc/l7v9:Efd93l!7$Bn*:R,RM4Jo!s9IGTV,3@mf/8MvKIp9uQH$.(uf-A|gh*95I[R8ovWWZOm:SX#Hi=oz0Vlxhr.c/MgPxkKf)Qm%UX[;hqAML0T0168$fC/$=f+nF|bk.m85@Q;GBPI}=s2@n/xESx2CZSY[VT$aETTn^dw1naRcZSuHcOyuqDeO/m{j-Kd4]~;v)UzN(.DL;B)5]0%k^%(M=#c+tq*mmbkpy/Q[-Oj(rI7X0s6/tB5ajH%5,IyMt7sLCpGcZe.N8sVlbtFoY;|vuH/(=Xbyww([GEO;5YHoG*)VLOu7pebvj]RUL,o;s}BPF@L]b~iX%8z$^j[}7wGH}qq$Z9WObatv:wYnOOs}5k{ZE@g+8v})3HY6W%#s(nL19:ePA/nJfgCPSA0aK!7b7GomX^X;J9bxLCoBuM9NjAzl(s)U99o]Jle/NA~Jq:RU-wf8wnQ+n^3OZP@JFSmouL(B8irW}U^}s):vd;#FKoL+l8Khv)SKM%BG!A,RKm*C7wV(I#*w(w+DsJop-h!Ah0(REvbfs1:;mF8)d]5(odO*K0]YmlOBq[VBs2Pwlw(|0E*fM30yyj}Mf5/#]#ZH2B=6$}~V3k~xr6;Z,slwjCCr5Y.{L6X(3.U.OpNQ]VlT(4sC!dgRF$5A%V[-^v4J-cf.W=D2d0TyZ{AF!7,v}$:@I=P:TebD)lN)-Q7er(#VmjCKYDRxyfVT]2c!!jMZlH9Apfr~Cda4A6Yq5Il!4bAve/Lu(t|FSImd704!woo.x]xQkp~%mhnmN641DzYJ{Z-7!cY=Ll#yDhBX(cwXN!3!v7b;9tIaVW=ZOh^+C1/MQXiEuJSHh@bCLz4rXle)/*!qTB3TK+wA9v6re={Tj+$ynngWRW0DeQp-jXkx,{vB(Ol@pq4Qi4E9P4yZk%52kgqPqP3CIu#;VslFb.HWmrvz.utV;P(1qD0@LO}45-3JooiY37[!U^%;SD%=1cR7|C@zjNtU(Qzk]ApS/!F./,,iw[9jcccnbZ4nXz02jspKE9Scm/aMDzSt^l4JDd/OW$Vu5Iy.EtkO#FUK3CE)s%lp^$K03d(YIWZJJHojXyWR.R5wlEuP$:F|GyLB/Pqv4T(-9rD3ReG.gzJ9^dI9v$lQ^+5R,f7DA!X[jN:cywb5a9f)Yoe-I7C%A5~YVv9GA;Ck;asFaOaWvThm,efZ2:aetxk$xVC+G7{jcK#~4%)g/.I|W~}+DIv*at{(G,0vZEPEM(rygP88$T]*p3uEhe,w9s~{9wHAaWd9+$:7)Rnk)|5q[u3lKze(CD0q-Q9x*i3$wVphas{WhUe1DGCmSBisA#9ogOpBuosb-{U4p:=VmF:0(*:US.8}B!,26Bh41ZOO+e~J;WW/r)f)wAvyedt{tUW}y6j]U-Y%guRjaA]EAAmQqz-A|kyQ;z0Q88RZQ|!HKqd6S7$Vjb^Q/$QkT;/R$JbOTG$Gec{6gCul4X}eRe]]!SarE0v3pcYGaBuezZjA66{T{~@wI~sZBc~O0CI[rE2}sYEHqBST/.Z^T2kYFLqg%vm/h}T8^rW!X8XJi|D.]=(o4PFt6:d@HOW1*$Nw/t*u:vtth6brLaTM@3nxah(:)wcUer4e#TrD8w#5z=CXT{F#PLaQ0P[+;*h1TdWdKY9@ZsIClMuL7/SSAf[K+686-@bla=LAdiN^Og{C$G[rI;#USf;~r8LM*.Yw@syh)P-2h67=c.vGY#x$K=RM%s/Fz:xU)tsq8l662=O5jWeNoD(eh*tEq9kA;T4k3*D#uM5c}+C#LdKD|{B-6f#%XxGUaaK(5A[pnMN9s#^#.N^5RIkHl8}hp3WEd-BtaoGi7EY2I%$YCPbIJb0oG[1IARxjAea)~FQ%//LP;-S7f-KO[nr;6]wgSq}k|NC0v001yO6+f/{Lu9t[nNrDK^iukdLLPq!liVTe@QnYBGT4hy=svkObcDC!wv2Yl+Kp(1DWZzh|[#DJp::4=Y+mx$-:1LJd%cDTu:r#]ZH4]7Ynk7evCI(l|Y;tQyQ4J@R#)6OWH.Ga(J$K~}*SB@gy[)ptZmWoX9q;C%hG1woVFU)YF=!2oxS%R}{3mwarepJ(30CeU%o;34+@SJc9u7{5f06fftL1pt(qdK4Un}^Vhd5Y$l]OjGinkWxeN$I;tsph)5N~}uPYTl2tLDM:wa2CTAi]|Gs9yBViVXp)RSu!^ZJH.NU)l6HI~0Oaw({fpdfk1+Sf{Zy3Ah|svisJGP2dX}yZ/l2:jySo(jn^B3CFUiZFV$dfSNjvX;Ix%ToVXL-MRMGLU3Z6c|*SpO.Q=ARTy2PRa)-oL)usxt)[)6y27-7mN=Gr3T^IT5o/1oN0=7,W={2byGZbF:kD/e]%2p#x,SW/qdG)nmWAUQOGTH(kw^p$xHe-Zw(M[2:!dN7.X5@{F/jN/OjELB0/X1Kx23}B@5A(0rQ=5@$KB}1Beap1UectT;2z[o26[+#6Ef,{z]0oJ=WS4kJ2||^7RM@DScE!ivn29ffo%]ezIyG5%;|H2BY6:%N]V![MQ]KvX[#A2!+z6!WY/cc.8!3o;W7[~7MB=5q#noYRe1Tlzn(Z!cJH%F1AmDZ@/wWYzQ*;}fRC%u)x%+|#Ct=M1%+tU]P.%:9=0/J3,E7}AK:RSHhz,AumFVZOHPB%t0S14NrY-SQ0Un=d@gF5p5K!927ozeM/JEMmH}r}r[%]Qn|IkFE@^vE/x!nTAJwfif0,CcKUFp+VjoMSa,N2oy[$I62U,H#PvcQo[[XdH]n}hCSa8lYpj*#WA*Xoh=|h7P3L9IA{TV3(B5owUj#xf59yKZs^F^G{S7A=Qzs;^=M|VN#Yr75tF{oEB644S(vr9y~xqUrqN)B9lg@1g]vS:ofkRO3]!K[SNKF9TcuKD3PpTMuIWU+35i6zgxMNRpo+HGyZO{TMZE;q)xcUN.Tf)3+KO6wg~I^lG@Xs[e:NG2F|Om.7TV+obX+@ho$I1dQT^$P+e33cS6^Sch.sL/]~#Fof^F-w*kdf]0f8^%TD{81#6f=gFPPg!C-Py}*muCmGM.J!4fF/Tzb%@L!.uH3zt#C;+OpYW#2VmdDLfCD;;%t+pk(u.OFmTUsRd~%@w%da162|)CTu8+sqAx=Ogh!;245nZ{,8P(,zi$XszV/HQF2Sk|mlLzG9ZFN.5BZ|h)$[g);YG6oX9bit@OVuI;;A1r-![R#Gw@G9N)vh$]JMJU%U8DX!+DyT]{**6+]v!CsGlV)2M}MYR7)B3LFonM)W!%WM.gy*4$MKyKgt+m3*]jAQdS|UE2=KmH*#7W7WC0H2#CKiljDYQoU.S*6!PmsMDgd4=i^.8Z@0V|.nX8(:eDius/1KD3HrjP,qkz!SvuMQ1eWdDl(TSK@ahN:BcP3~j7Yza.9@!LiD9^cqlX63Q{gOFW/YH}y4Q$*VpQj5@xhLE3si$iT2#L.DP}sfpKH.EsnVs/qeAKgit$==F.gj=yMi|O[jn64XRM-6{SdRX~{fyv@cJxgT69r/E^8g^+]2B.I)C2#@h=@R![r@[hM*Mh(xV[MMBM/9$O#|uAXtaUplvfcGS+wNAio7c-QE^F6|5r|!PIMaxR6C4Sm#06*08F+/8mERK3Y[];udY)z{O.[rSaJ}uq:2U$b9zz$A#[YPevUi.)M/QIlPGz}QGLw~CRx{cQz5xUgC}l;h$ilX%:azJ^8chs#+xjexcHYd7/X)eKIWG]$-Z]:5U#R=$+lsE0m6Zx,VN,vbr;VIae[F9(RYTPnDOJ#Bo{|iE(dmarp+Z^7293#QyM=q/,ow@q+#/v7yuQC46$RqKoLK=;ET2(Bb7Qeq6,}i9+$-(LHYV)@qrU*Yp!:^lk+iv3[1%xDaf=PSqr-Nk(/wqFzteCf5f]kR!.BDNpUrbj%qKSdqP7+]hhez[o!1p@*].|e(%v#Q8x~8Av;t[Mhs87m{s7IdRlTrS6ro.Mac{6Ss$A~I6Sa/T}inrkPxX{#HQ:S(%mL]vNJ8asN$D{o4QAE9R;ucGQtumfwifPn[]zV$rSE|ZklaP9AzT;)p(yrCfmXU%zsZD#l5Tl{WjR7HWr^HLds9OyKD+a[~2D9I]|uGo9iQF8@66QTU-f1NabGFnQpYwxJ2C3GBAzooh)(wDCT:t8onn=KxQaJbG2mrypDGqEyO(Ps!/N;]z9d${rsOE*cEIT6{5HJ*q!;CR7;uDr^XN3FLb;Rk1=ohWN4eMMpwhCRz*YqVJ{fMhUkCHM$P$m;pFz3n,Tv6u(I$1Tc2m74!gM{@p11Si:}26$w6WzPO{iw(rkD%sCeax@W~CtUz|dvY(QKWQpx+-mRqK5GSROb-aOJx3NLjh+/t7je%qzfbksyu(Cwo6azPia3@R#K%}yPI;1i(M/gM)!tZ:q1jHe6tOmvxE%,k*^5%-K](],cO(0NpL=NLyE8V$jov;Sp8-3tiuMU9,8f[F5AEe1UmxWD{G0exRbq$0qWtmQR143Ux|V03AGy0hf4q39TNf)EzWSAsBwAkL+5^L,=eASU4blM/9+Gqcv:1AFKybyW;#ubYqsal{6JN(;{*w}/@vafNFG;,h]5DHf*p:[@OTmsib.e~E.Pn2|MJPt1sLZ;RAAoA-T:K5!SNXj;~ySmFL5w=~Tk^ejValceDZ07bcMXYeQ0w)ThS79Qq0;!OiF6l)[@Z*HxBJ8I}}jdLXBvLa/yZrpj2Okisn;q~.2xV0dL$i$o5{qi31Ua)id$#z+)(q;mNdATawJ9M-Linje.Mx5[8/sH09**7H,34+QZ7@+sM*}e)8UXJ861Lp~zel28$f)3U[ahz(]!F(BRFL0WvjPlmeXmJCBx|Y./0*o#dvR!|k*2H:2Wy/K0ijC5FK~ZX9r+D-/AM1y=GDuMylk//.[$kvun|yI{Bo[}61:P~.Q[^@yddXmux.qigL;0oxy!HY[p)z!ya!){ucW2,+FM.88-!j#E:@}vEK/1A0NTNzt%.Bvw!4S/#E1UpRc+yPlA!LONdyU{79z$6[MyTy!F|G,8Hngx%MVrGq!}S4ikPsQ5F~94PQPcg+ozyJazmLW{Nws|5j[0ljw2z[XwMf0HweHO)]9a3Bxx5F[Sl;U08.eFKPuNi)V)!wu0ytmZZqsagv]LYm.Vb*,B,A{GDfB1QKyf+~WgeEFabe0NGoef#oLVpMw$qyE3zzHf,}aJ}{Ed9~Za6a%PUWWDZ-@|J99k.3cACGnB60X!dxT6iGJx3o,2.6yU+.Tb*q$Bs#eJatGFs!Xl2Xw$w|46LrjcY)(i*Vi/%%dt{r1W}W]L7],[cexs++Nh0RZGHOo]ePhCvnQ*:cOBpjgq2Eqne(:DyZ/ymNQQP,D3bE$|B6-33DjfUKdiOfHhxBEWPj%,1yn%-[aw5B+~qV|*}9PGs#meTaYtW:W;{h6bN[4b9Q#l#K-Ru%*]ijj}]w(ps92*+sV.@0O.XLDdA^9aYu:.=sVcdK#@;xH0gtRg4#2Mb~7xmypvSZc@r+HEbEAsu,~;S09e}st2;eB.y|NP4!Z%n]}bKKZ1Qx@2!EV.Sxqb$lNV3;G:bA8Dp+O$,Li+Lr10{eud~9k}dlC0[sA=kpuQ1cHaQlkaQeWgb]!^J(u)L;X)Xf8r[Ji/feFbn/g1O38P$Ji38T!k}^xjks3B=xTpox.hSeFi|7~!8nB~{Jq1gur64$Yw5g^(kuo]]nNiaG3K7eF{o+I2=;Ox-9@L(bPA!OhxwH#(;mK!pbuo)oQ%15ZBKy/4e,96NeMsj]SFGOU(|2LjTMNgioXR{;5C$1]UL^dqPMD4q4/k+iOU-xK,DEQ79E)6C.%s3#!sI;kv.cQ9LZs,N5sxe0+oK)GivGo9[1USh,IAA]cE=.@33Rm(hFixr{u%|U4Hv@$Fb8bq4Vf:xL$vK-zU5lAfGIZtvg$zkRJfApRGYdDi|KDKwG#.(%e)h6h|DWHs~IIsv*}iGjHo4JhwbdLI}9MxHVi[L(pm64HKa!X9R9Mx@L83$x1=S/RH^rzk$lgtEwWdN:+6}TUnB5vB%8md+!JNEISjd%D$(7o(Rix[ju2Y~MJdjgPQ]F$fbltxH(kLeh)S{KAa$@D[htSwjZp1rrD3-TXe4N%JC19}xzCsrG;=07d5)e^m:N8M)1k8jIMozqa0tJTql0T7OH/MFjR3$T3SA;s1R9fXHk;w[1R^pJvoKVahnDwSGNdhcxPX0EQtHWGr1w]ZbP5Lex.aqiFvy8MX7Kx1Ap(JO6*(p*6zN*S8A/Vo4Q9{PTr:qLYI=:a%C,Nfq;bz$U(V];.UG+9nIEf;fN.GSgBR4qh^LJhteJWSC*^[Vy[[YO8DrGtnMHRZur/J;V2%AhDG:)cu:ad)PndL7dm=CE8YEo{G=v=z$!B%B$Emxj*}5~a[f}%UGORN|JwCw$ox3EFQG]+0$GxitKwv-n;QJn1c!msiF](sOPbPUsryqO^JdSiOKlAaZ^h/%HVA[GDQ#HR6noEA;Dz:D=vZBP;#QyF|CY6JNU;v]VdUOwYIg2S[)K/u;cZjlZ38@!my/FxgNLM,1*J^M%relbHmQv}I|0=IQZ]IprRqsCl%V*VW8$,aoM27wmLL(Z1rJ98zhtBI^;lbEcg+@D$!jt31RLIq4Z|.ZLBLma6V2v7{Gl!oRO{][7@ADKVYF8}Yj)OkK8Ddl7{LlZ#n8wCtKZL/tw1zT]LuRJ%a~zgoo9W}p]fyDP[m!H*Xhu.9%c4;tp,;[5V9Wf#Q;:Y5,F}jDWZ7YQx}4b#12G+U!PAcluMj[ZPrKZ@RiYSCFf^Okk{/LmDV~]MV-l[Oy1NaTML=5BQt|b)y#3M+2b2/oNKJ7jUR)$/c+wh.^y,9L1VT0p;q9]-GRMMK%}3x;7RdT7h@tn[DKrH~AcjEYC6b]Wq]N5Yx;f7p8c6AWARnw[W76-T!RUoSa5YO$)j,Qot.iC}DaFHbgvzH^^2:[ivm,]7(TTPJmMU[QgL(|-y)ypU^vF7f[rK~O9.V;HjU9[{SBS@c0pcIy7b~Mfe-X7ub;/y1hGP;}]J]3DEwquXd}#}w@TQZlyf8R{okDk+-DoXcX7qLq-b6zZ#@qrpqm9G}cgAOJ73/l)IL#hsd2%M$VUYz2Ii,1[Ezrr#Ljkm%v^=aYhn4W.-pqlvo[W,.;CleQxivVRP{a8B-R|u$2|,7L=%xMfv*:1qU2L:b3(@cDIt.4FS8V$t%~f)}H[e).Vo3$G.V8UvEt~Hn*{)|KbF40-$EJHdI)~bAoa/wRKP)=%VMEGN(U~e};pst(bOS=)=Dd)+hGQz;D*|Ds*g6hzh{LdFGz~n.JhHt.8=^87OkWWN8-7z7Q1JdSM.6b)uj4)1$XCc{4*G^s)-fc|n@#l@WcZpUd#Lg{Sf,3FF55AvvmXBrG(049$[YKbK~R3el^6X)!}jy6UQH-9y]Ab=^qtNA4J{U.IyT9UaIMTjq^BBda7xWnC$eAmlYjQ[F0I|s%[ma4vv#Q%Nspt~==K[NQCbZZ6%5Dye84![6z^(EN#T)zr~MN7:Z%ztT/n(=M8:emm(]uu8F%zLrzS$CV|14:@07L#jpXq6g3Zy9x@iriqFol4E8|6[mRO6K2Y4LmXV4,DNU;AgG98=)rt{GuvEjl~3ARa93+*TqgrgD4gROqsR/E7^DjO}ZvrSdMRM5Shc0eoUxzkupa@8#by9(HD9d~eYT$UuFD{T.i*9eYR.p3K}*Q{{]6Gq9ea~YSLJ$f-X,Ff)8wvVS7d5/4vy2QyCRl.V$-.0)0{ZNekfZ=%E]$[TB1cG4oJ#CfLo7J{b)SN;}B^3C^gmn!e8I{BucOr3|R;phWwT69LpuTwILlSL;^/B.2).FS4#/R[W{cU~bwC27PG]sj=cMkKXRltor=0!1D.XK#fG~HxUG7%e.Alm{^P!PSK9CO*ENM[{3$d*Jp%@dsi9lq];3,3cb9BTOT{aLMkl-#!g4z:}9$~o[HZ0$HO(TJO@zz8B:yQop;[/,Q[.B*2g^FEr;n@-}Y#O|VY=gr-FlroOkAB]w#b$;^x/[GwO/LiU+mX2EFG}41XZ;2-VQ2Ivs-O(32KL8bsS/Un:AB^mkZm,eQg=8a5A)e=/xHl)8tyZQ0p$lZ*6Y*eB(BK:34I-$x0R2z7QB$lA$oFQ)kH5)6RIsMisAh+5o[SazYFUZM|YY4AwWo9tKc,uE1u0w6IXIxxxT/TNCl1pXj8hysR!Kcbv{}6pbAcnquib!+Jirm4ZpYi0CmEtpqN95bpRp]XWZGd9#y+$2fl6;t#LvnPDyYyYZt)c:@ZH.H^5/sXy]XZjMYGP~@UA){D)9SnrH7FRo%1]S@vKQw!h{kWb{*r#%$=oO+:+lVr1%D^Z(GvIPZ*7XP$Uo7rE9fykF+)tKSc4HKF)5^lmwpIu#^}4j6u8XMP8GMw]]JC8*!nr)[E6za^xcsB2yvhW:Z~GnH9z=[n,{X6Ue/eB3]kT+-u#aXp{v1KU//C;a/PU;I+-$:z(CU)N3E=7RhDXv10[DO:D/N:N;6pN3oc#)H@sS/M.70hQm]w*k1z!Jc=VHOsma*6KVjH8TdB/PE,8s!h5{Sw8VAYi^kAnhr|Yy;~3afXqNy*F#OssgbEF0be^0tW-;J;[UK0sc5;e01TCTyjqjXdLu[ldNcfq$g;ci1)eSnLQOVJ,1HcgL5sY+r1Pa/TMwE,Wq2ySpA*}Kqwq$RB)sHcC@4;|/T2AHD2a2uc#uK8mvlk9*$h;(OwC@2Jd6f]ePY6DC6-[SY$2O/M;24TQ(h2qm0=HJNVv){.%G{$*E;FlXPkDILX*dd4K#BG+C)Q=7,JqeS[IS|%(c/WP%9Te}ZZ6vZcB[6)G#Y|(+ng1|F]xN{+^sC}UgP~BCaFXZ15qN,%fOL3BJKfr(lF{qmOMW[GJ6tEp9Fj4ZI{=V%dlg5|~{VBU#-)MhW!ciT=QJHodRV7ja5.I|PQN$baVM4qRqwQx3uQ*3HS,]![}G$:jdHNy3AD:yNkGSzQm6ObK)2V^)4Q/ZZrQ54ljRTx3#ej=h}PY)b@Sg8T.JeH^ne8S(ML$k0Sx::%i/uDKX8,w8,PCa,DBB.#NoT;-{x$=qb3XuxmBuQtd/h!AczFt;!j(VLjzAgk2]Tz*4B0.}l):y#]!g4B!}v$bKD1X2(L$7XSl++#}~Gzi;}H1LO],+[O=2goDrzKmA]FdWFSip]ozDi|:B@qGXkrMP1bIZ0U,je(p;{N8y!OEs0vn[oX#MniLU5UO/eF:LcfN]EX.i7nZzGE$]h*:PDFm[gU8SaG8#bp6V~}],eC18E6Q-Rbn/BSJ.y9h;QBK.MP-,@vJTC$Q:U/bzz]W.]$FbaQ3kLxQaFEu4]Vpch+AXDXSUlXyHK%HFt3kFUvzi+r0/;bf7qct0!Wg9ygpB3F.$,1-YE9WSTP:.Fy)neF#=x@%wy-H$o846nNt5|%hx~c^{q94/AxU#38]mBM97GZif)t8/Q*fs)gV1ixLXZu,lMGnD*U[ERZcIne76Kuu{2yws3qZsL2dYgp.%40}b;+afuP;oWV/SvoH5f{!L~JS5p@a0kgyw#Qk~ztwgWq+{A97s@-..ZRpfO)4Wb6Q$]=9/:Z((cVQygrGxkkllh5/cmyq)iEdJt]Em;5t9[6Wu!h21Ji5mCh+wuZv{{TJZh*}fPsh@;Tj-~!sL9qpTf4b-=w:qMaRMIb0.7c0zih+jddR]{Cr[~Z68wci.[w!*GWT.g:;rR8u$@gmlH[zRqU/8u0yH8hMbFVGY(DDM2^O80)[q~hE]3R!P:XD+3+*.UVaTZJA5..zoi)~2fYQ:0gfcb5Vow$6OSp@75ef#977{R~@m4hn{A:b[.!Nh4.h-M^a]hoe5(Cc[M$^awbKO,DB)roCVBj9[9DSili$W+x-4gt}tW30W=51,)3)w=gW|e*;qC(OKpz1R%V|-yD:Lj}#tuWt1o~l8p=0qciyWE0cSZcO^GwHhi19;WI+l4(oDG)q-j)YXuZDRko#x@$,6)Op|MQYx/!tN*6$-krpS{~^pAelj0=AJQ)wsM+kc0TBS2MMyUX$V2ruglU1I~u5DgPfZEf;Vl|xDyC23(E!81OZR{JURHLKbOKmoWO@1Z^wOkdlX[#H6uu@$OlJe8^%P2Vy5Q,,E]OqUJTDVzCR/gW7t|emgWw:Cfal+:J0p.^k)bh;d;dksg5F2hwoW@){tpWHJ*bs76{-iA5)saN;twIjzoXbI=k!rVSL!oXxLsd.Y^riL4[TDz0tb^;vU@uUL7y,f|:hmsXt:^T,(JmMb:fdtmy;PD#7YG|MQD7FJ~hf!{w%.,j@ihp0/MQ{RDukk[#{iLL%9Ji4on{c]8T[H+S1+4m%@3{hEZq70IHMsSuKU)3fT1glF+tZR|6j66aE)Hmk(budGks*.l:]hsEd9hU%rkz}EQIVR7(@OcI(vsYy4]n.SN|YNc+#q#4GNT5}{@p,=~0(T[6*fp65)Osw#5!w8b0F7.Fs!$Qf@6(a0T$b6LG$/R14A7hA#:~!y0Wc5=bg%TGk8T$bR{{gXp!@CD3N][TDgjRKFkRT/c0Iu3:pX8|kIiv7m%)1LOpw}IgsKZD;a:f%S6=GbgTG;V,{LoNI=Px8EFLZ)KOJ0P4/3:(nrgq:l:QG!{Pqs7j,0quGE:04FT,Q.YPU}qVzlq^Y={aB:x@O3t+-}i^6.X/}Mxm0UPLwig%7Ou*!T8Uv8m[pIf/9l*qH%b00sl)-L-ycaUX9(5ANjSl^#MZ:X[p(ahw!XKOwC:d,G$=4^f:S;/Uwfn)UD/QF1+;m6fkDb7.bTcSU[Qg0(Js{R8Yt7zPj59/^++,b@:imCUZo!dz8}]uB=EVJtz0ouvG($%@+b*b;,:z,}u7wB9$IS:#C+0++HRW/uEe)FMo(1y:#]^-WS]FFMS+rm74-B.STg3d;2]DvT%P~WD#t^{v/afJo]-CT|AMw2K5Gi{oB1C1azzLM/yg*D2R/(;+J^3A@M97ytMq4Hh9rNg==FJXtC7M5WRBbf*#rV96PX)R)8X@gM$)Mz6)G[ESm,{GSOG@=,Cye75vsL;bi-uMk+Oos6EPH73G)ym:jzFr6QSoN.mmp3JBq)VZnrx(!$bYdG69/%3ry^3=v3RV5FzU:soyH=Gb0wR!]rzFgE7;5N$ty4sVCc4o53hXIAqujZG93EY{/n;WH@4VmzL~S}c!EUKnyP/W]x$SiPFM.14{XZ$o/5N4Q98d4sLKR/VIDuP)/GQC4t=iK;]^I+o@pNyn9d0W)WJpr|+JF3)0=A=i.JaA4G0C.v*SLHaFSjkQkRYEgnLdt*{-xGpvP,Odx3GJ}(8e]m{!0C6CONPo%X)LZ9Og4l7-9sjpSgc,BUv@Ix!n/k4D.7c5,Kfk#cy(+mjIIch63ur@}WZY7$)j3,b45]J[H8BI^*B1o5.2fj,-~SGXXUY#Nz}0cJ!Vjb13:O31PszkI;g}@!IX/f+Ci4z[O}EE;7/*7E+3C]5@@I%!33,R,RXer#RPI@evj|/i{liM-w):^OB:lI;Tsft;R@kk+7$ABlA6A*-p[%g{[00{[iu1{/qvLRUC6W=iPkcrI@))=onsoHE[/GSV(8yZcJQ2A^unBoQ8mohDiVz[^.hN7}tGP:OLD)B|{fjdvy/Qr#(^x^]$P0V(AaBK+bWy[$p)^4MZ,kuuUqa1,3RExgl3bFEh9NwCl+cN^f(C)6{Zu/k(r.LH-SB:N1]NQAw11o~%v.sN:^Vo}^l-Dr/P,)vnITUr+$eN:w!-q5wTLwCox^PW;n}jh%E{ZrRSZRa22MUq#,5A^cWSDMBXm,1naLRe!lkqfsV@){Zlrw[MK-@BB1I6Fcb7~=!+9!8kUpQKHKh#pP{T:x8:FZGd#hXsW!;9LrnnlSOQ4@o{Z~@=eOe~SaBvbCG~+T9.%:GJbME;DzTfeT6vl#;]B|=V.40E#cU7Yc#%@cx0tpaxceJ3=S!{,vseB@l02swFf/a./gAsLBe6W:A(oT3x0[0dGG3%5!V2{/wwK-R^DXR)%Cn4UmO^c-4^9@@e0s%.*K8qD3*meEIWc5f|AyFG3g9KN;dZOa@lg|dPdOeuhA=waNKE3}28|^X5d}BUK$HT{%VvJ}MfuH*vXv5Ev{Rck)sUVyX4K=DKkOujstDql=rphmk!o~Lp6|Z8k6JNJoXh9{s,mkneCX5tb-5jJlh|1Dnr{0^]F%jGXtQt-tg{^BeW9@.8w^@]]Z!Y1Bew/a*y2R/|aRiWyEql^.pkd4:PVQ(~(7=x4WR4YE.s@ho8V8{EQ:kh5l.bxly+ck/!ye|el29lEMR:WS;jv8ZwAi-o)Xh;EU]qsgMYWC3CfP,uMRh!HQxQbt{Q=]5OJ9Q;[cm#a(SC#[Q0X7jN)dHIk[O7O0mo%-JD~=N;0ug.Irmd+7n(D:b(Zm.4NA5gwZHLHDj!6-9j5VzZ|gjcFoL7FM|OUf.0Z^G.s#0xM=xTOGv1h-QqGd!M[l-$NFIK5(+M:sf+lzTGc$(J5c/m6/3Fqm]|L]SD5oX02%}H*J^yMa,yu]hZ;[q)+JUJgD#Y#aK~Jkrqd+,=7[xS0/:A}ryZ4CFKeh@M$ScckpE)xsjc14l7O]^-b7RKD{!Zi.a!{wr/ozElcr/4:ll!ZWeJ:c|-U0Y7!;ZbU%7lo1sa1P5[UX3@%N)RMq;Ou1,ZTk!6A$,:giX,O5{Q/w!0jxVK49d/i+C1K6:$;]IWPl|Oe5^SnbRHYO%S6nGL*2-6%n}}Pt0fpiGMDkjV[X]:y71|=^:p{v#2jX,$J.uy8SZJ7Iy|b7Y8nMg(~#w@R+@vcFDRi=5;lQo%i{HbVgezcv/g:bWQgqU!196c1Lce-Bd8~mnt40=4Eu#xp9))Yj9cFbStO*qp}%uE[SNMw(BCWQq*ofKXSjP$I7G+MTH~N.n#y}ZbXf|2Iq(bc1PJqQ/8LZ{%imz=80SDoYF(%HhVs=UDudcn*eUFpMdhTwM7*WP:{[8#@oFHchb9bKR/+W/IXB..udoI=V1^WNy^/{8@JC)gL;-z;MRIz/fU|=ilpFt[.pEk#3]/*OSe1F@hR|NIhIA|XUfq6fY;2U7s#}.w7V}*2O7Ufv/.GJ7~8g(0M1H|9zu$xkZD24+MzYzF0.{tG^G+^J/nS]h[L~TEAh.+V-~rfQe2!3ca0i#nDFe4$-fqHPAw:mLF5=:92aN7WsxqWpT|AyCsa(14dfYQuXSIf%Vd+ww5xkHsCUpCzXQRQ]Q+9vHpm$-s34MN[d$wr01Zix6(X2{T6aX!RP2kkb:qPpiUiH)+S+]N(PSCu3NCVK5,~yE)0VH^W%y}}w.E~m!S6@~:;L*cho.M1f5GR]#pQuK2L)kmHIsPGwon1,Hc1~7g0bFL|d{4;!P2lJWSV3lz/6tblMQV5s[v4#QLEF*uCDl$zKtk*YDDP^5.!FGh)N;TLQJ3aAhdop-9!XCzU#WSW[/G%5zg|;dEI8T%Si]qh2]tl5Uc5kp)-j8h[ve^l[k~9g%(Hv2!QlEGA/rza)ofJBb,4XZSzcSmJa7t-q$9;FhfuF2R3U/W#jz4Q*RH{z$.2u4OaB:ij%a%/:v6#S:8pB8L.Tk^w-aj+zU~}A+XZ*qNLoFO,veo)(LNX;BEhsDryA4!hcW((d@#0rBR@{37HjzBdl+DUJ+gkuN%0Z0-c!4L]Uv)+)jhv.@5kg[}:-o7/}M1/{s3+Aa:8OdfW(+X@gy6/JiO{DSQdrrW=$YB5^-+hQMK8u#J[ioLL]ezprBp!qooBCJsp(!xED]z!]kkpKALTG$~%b0uqp18(bQR,](CKLM6Qy9u{KT]i%Y4pQW]9W@S9ag5%11SY*=alBHkINZ6e,B+~T(lB@Y9[5Mm9XTKM6p/zd+w[$[X5#p1,4dzt.XZL)[F5{}Dxd$;O.:i(=OR+M:NQDt09$oQeW$BQ}/q(UF.h/16=TEvk{=4;p=cn0#S,Zb|SHNLYWXa{x..13AG[5gHqIQzS9uY2lXG+eDIYX16!J~cV+qhlvvgA,gY+l}3n^5q)$~KF}4sw=4U-bY0o[ba%uAa.;qb7y1!*2oZINCh*mO*,7bl68}zn(8%{rrdneXc4w!@{6i%kt8tx8~6tJdj+xZi%s1C#Sc-ZFf=0N$Df;cVjXmKK7|T+)!Ku[g{:4F+l05|.4[n%VXM*r)0R:81dGVK%./U58QJs[b=[XB(N/WY#vENWzH![+~qxCq$Y3|l/fa(SFt,/jv:4Segwl0JW$xAu6omy)n*CSY1V}kP-1fq6TwbI/hmZrG^-Ufj^C+ekdu!iq7u[$;V@4L$47sYk/,^P$F5*Udt@IB5M]{wvDXG%:^nO^syJfsQ][5Q7pQzM|R39Cj4,4tN9.*T!ju595jW$G;)kIcc,zf/dz4Pr#BQj#LesEQ)0EYg0S.xap)yX6,9Q4k9tW^gZM}J,^p;B*{t96!%[1*|zn):~Aq-0p3pP9173S3ZGUbN*%:x#VOX@Ub@i$ERhuN-Glia0[7kMH|=nSeMi[AX/F#uKW[4eSSTEegPzDR.R;t{;.VzKJ.LQ|{y3)Z%(u/JeIA^wp=Ur9Ib8/LJvhp.$(D9@Ey!{@3SGy6AAsoij(Zy%4TTw[6rhjC@^GFZRaff@FZYkYgNe|m[zdW)Cpxx/oGJ~HgW[,]xpBBbIQef(bbBKDD7aNr%M2t+rdeQR:zL,e95hukAkVJpX!Hks4li;Da#aza=]wSBS#/s^Bx$fBSrhzT37{~r8{4ljY}LQ9{pg4khNV3BKbQ~YE:EkuQasI~b|5kW:++WN+HwO^8AOzu3)Ff^/k@SnI#GeV*{[V$%S0~hL$)C.f!JJ[SxJ(-ZtzEWedo8{V4UHQtqdnbI$/(Y9RBNGk^BGE^B1W.nLKRln3q,,^fnV5/fsY|/]pXgkt{(9@!v=tldo4,FLoXPw)Hdq9+@a~CJr9%I@T[+j/h*-I,G0UOFf2bQFTC=}%aJC%xlo1HRPyn@IcmNd5h^O2d6!NB@,43{tk!.#;+u:aC-S!CXKGF!Bj9AwJ$4yThy%]]gTjo-CvtD6^e{Ea,pAtJLYkl$SM6qp!lL!VhFV-RQk0es{uI#rpTmloz#Ok%O#|c~)!}(ACu5[.U@4Vf^WV*@~8qm{+,F8I*TLmtsHkZ;|pJW;q+]{!@p,NW4WH8us0hCtDuc@wf%;gQ399^ri3)6Yif@e.7A;1I:Oif:gRyt5Mg~8@ooLjH+Oeaxc1Y+2m)}q1|UfGn-Qp#eS)]+:JZbfO*SFOGW.@Ovy^)Wyo8Byg~7J)x)NU/!LH31l0m0#FQla^Iu,7*9rx+v3SMxn}PsKy#fekHWsyGJiS!6YG8eF=uFZnwSIyEF;]fw~W*bZMpNrnSrX6~s-qF@ccwMZk-./2d|k^X}Q$pZMg(9pzA^A;Zym$QqU3oYP,kGkaU=G*v*xO{.|7WuYL0Ehe0ly*QM|,JD;a2oq(m5MsiK$GZs4S@{o)2n0S%V^UG@x~NJA48p0(3*)cllHG%FMTraids;w+q*xVX5q5S/AXc0XZndf(=TU64(L+:bB${r}kmU;;nKc7=5+v7(rT/{pWx*JA:4g:{G*RMnQ:}(2Xt:=en7zKlobtGvn|(9Bf7U{9^{1,K!C$C{4IH3oDU4#yZKy|M0VA^]NP8/WQ{;W{Z!=K=sw89nQi{p~v21].:2ZuYl5e{+v@@^E/:ddF%z@Y;=H6s{NET|ei3IRkrXUb%bbN^w4g]^{E[nO+Ml.2$dHBdp+[LYTvtmKc[Qb2eAG;ra/8mFq+s,;C2QtGNlfLggbDuNGhWY%o[*Rm3YgY=1,$4-kZnNxm4F{]5A7JNH4wE#|wX6D2SV0kCXj:vX{@sz,DmRgnd8KE/XHt($zciqz9g6+ALAClK0i@wQjdVcIMs-v#iISJcz{oOI.uf=uk.*^!hveVqgL*QysJ%y:LsQLOGgN)ldOCdvykbAaFYN96WcRp${Zoi(1#im-YNH:%VxtB@IDnYh@jO|k!*9))]Xm:(7(2~vY~]ZZd6LUlsCSE+R1@14A*Goit]sHkK+duNMr-X5T,jqpIoti+P0Knw.~txj/f-O%9]|o4Fhj@Ro5uQI#W)sQdpBTx6RAm%/gqUU^zl2X;5NOsM|uaYPiswN4oxMn+,Y5Q[j3Tm9tKz90HxG5GSlK!k:wp;^z57jxbjB1mE(cm@9avu$xoT*U=5GClL/-]E.i4ilxnDcmd-cV+G9A~oA%;1an.wkHF}b,tV},w22,cM|sA9!B|VqFOw$o8/VS;,9DQMjlEa*8s5gx5c@o#Q]tgV*H}k6QFIz~K;XTcnIgM9zuU|00ExagcHUy,EqK5IJzT-L=o]E4xj/I6Eg}).si3;p7Sv}emdlDLc78syppsU3+Oy6+REI(sF6yDKqYtoKF,PFy=EyLj{m;jk~NL[RCUW,UD*G@8exkNtHs:T,]2,d,~5pY);7{DtOx!tve[bn:8$YysGt0C)N@92]t//-@}0R^:0Cu,wer(I3-kDkeQ5JmVJbB5M(9uEKBiA4O97C%:/GR;8gq+Xw@=Z#4^+jhHly{@7pu:V|7[{j^NOv1bKOJl$bEM|)d:h-QlPS1$AEqt6}H%y31ANdU7@FAfF9QJF2-(KyhU95A5,~0ib7-7r(ouO8qTJ55fRyWT/iT6~5%Q0FA5f0^|#yjI6jr8qV1WxQuXQ/w7+nuh!Z}*1+g03SZKch.Tr[tT{(Tzgn/0llvFqCO0^~Ip}GRb.Jr|YROh,Gk{]B5j~EEy5gqAqAtvqyLm;.)Lqll8tZAgPYL#,~iqXfZz[77nXgBFY,j.s-Jm4^l.kA+X.aVV}jKrQCG$pCf{hc!1wLUQ};$NT8r)za6:r3.!}{c*6MkkUJRoT,id%o%=~Q9X[1nI7e0lhp0~KuGqU2IhS^|=K]{%%0wMy!GQWa${(XQ(e4^iu9)(Ub)A3!NhA2#jagEA%km[!v]ph~^q5a~9i~s{SLBNs2N/Gv7jPyeyjQ6|=EHZ[x!$|IGMNeBIyp6;0NJ[,f~7DItVYlrTTGi|3[Pbsw2U!+/e}BHqU=cc2#sk*dbp#FZP6-g5s*:7t:5A@^:{zNQs0$Qu)OZtx$r.Q%ntWVn=LQ1ly:F9N;1d3|eG}Pz2m]D#m5dQSyJh3N4]/XT@y1Eu+.UafG14cBXR##Z%!0jSp/RTYD%)e7YnZy:vVs8Wa#j969xs./e!taz*3(O(bZx])u7.9f/QFD^JS3){[lbb{YDt|bg2o9L[q*nP5;XG$YsBd45pvk5N^(k.qai=D#]}=%rK!*qEoYj9YfbhsHknU;P4Wa*ZW(vEvo2t+|Jr-*6VJfd#uaxj/1n7yhS4rdugj:SxvG8J8|:*I0IkA[S.VuUP[e#pASV0U(s.cyB^M$O{t##ca;uFZH~E%VzfHAYA)|=K~r)M#dmpv8fSC*B!DW4jN9YHyn|eJz;X,[,8!,WG]l)rZTfrdE+BHWz9jC=/!Mu6l.X-w;TvMcWnyGIaE7v0/J*.O/rmF8Rk,10X7pM.]U.XvIjO#0=,dZs^|WH*MWdd@Z#5qXxZ)h0Q,bOr4TyD4m#~d17K%Kz%e^=ef1,T:6,/xx*$V2T#KH4Bvi:nRv,b(G|rke)!n),h5j0/AdHR!,6rB(:31=J-ityeTg+^gwef.9T+fvL=!wN.2o2-TGuu4W.%WlGAq6M[mMRZDho9d@Oj~WI4+b~4L)cqa0@9R%DZ1S+B[}#[1wch[omi;;;P|ig-4NC(nh9^Mo+!2@Z8qt-K@sWITDLB(1T;+BW@39;Y^EN{4EIC*aq^bw:f2rYys;YE{.%jND=kqdTGvup@-#ze+%PB}l;m%U{E%KfzW2f{IO3RaSHH*8;VV3]t({t!I]3W==HkMSJMhp|B1F-GA2*njAd|TPcXYwE]!QYIn7VU5OxrIDO;q!H)#F5R0r+CW/A2Sq{!^D331R]B-L)3ZeuuvR2%-:QU@2:z,ym[)$Lf=w|d[4L95TBI%!UlTIoN1B;o)]:qf!vf10MoeKXZ+{./x!cW694!^[sHZ!9i=(]OO(~[Xu7#-pu#^2Gw%qiJG^]ko=p6iDa/P~-bGxkS@#yw2N}VR;PubY::nI/emZAh=%98,0bwdB9ytsBu!o)h:gLkNLT(U!urNM.,AQD/AZdZli4|*])*:tz0RENBUoVhs[y[dwv2JuNO/9N5)*KJa)1wdCZRgbmL).mMWR6vaxsyv1DKp3*v5G|iA}5,x2vGbLZ;c~N+5f-uec#2ukmsicp5SrEaK7WFddeO:gla+34{Ve:GbAH8b7jDjX8Ve,;-|{B*=R)mBQkZu2C:fki)33!dU{L/4A^vxX$fWA17^$I|XCouj{;zyW=Q}8U}HH@K$la)EYQtvA-hPcF[)QJAQCLh2:+%eA$gEtWbwxwFm1d3C=)[Pn8)QyZmOhzISK~-PrV1t9=Q)3AK#L:H-:VIiO^v}+tZ(d6WS;)(^4!psE@}naP*kWfh)]na{cu*4$#tH9ESuM$3+0:eAz2fi9:E%Xc)y%LknW8ri$|{DOaPN{w4rZ:whH7d0rFh^Ya3c-9=K3jiu1aWYS(fjwZEPwo=(Z^R+NaYh3j,d..ggQBIw:/Hs)vr8iS{tp%F!O|tl/+eKn#k^FkRiGD=d43GFut)iZ}bmol6MlUYvx/rA+4-.NixW~DT(~bw#*gMAzN.LCTU5!9F,P;5d2S2zeIO3*K%9|0HCP]MJy1kB/oNEuhmKzbHJ(kblr3)(d%zkf4h/,7H(fqc@kr*0j4Bu49P050lB:ScVZECxx%6Uv+g9H%1/ZVi,JY{9qT{-Im[l::K29pFpPZys!pivyY2;fHqwc^/D:r2l52-)|Ey6-ApHSV9JR])0x1H)@6d|RZp72Q:j*ji}+C6M3-G(Y0s8-C,%hG}bF5](#9OT/DsE.2/BSBIj1s.4R)Gbd,KeUrN9;KkKS0=YB/ZJ/4$I6/qUXHd=1NR#hXQirCNagk%R$|jl)kN$J{JyqL~l~m^o=E{~FRb]uemEF},NG*TqvWB[fkd29j]qg6hle!v)MF1-w^2XI!!-rc:d(s=Q2;f1/2g%})pP56H4l~a[T*,hnWS+2;BDN,Yb)ydTL7cl0Jr}UAQj=P,+@,QKb+1LRg4F[/u14E!(QS}L8kP*-YFueO:O2!kXEYckEX)Dh;S![x{lZKA]wFx6tK}gTW7A9UvRLQ)yOM8P+^WHrFBrpmK/cTUFh#{$RSm{%jtH(y45.)zwpr.3x#5iN2r.lI-+p)=xq6XnAW1xe$FOooPPKI76mjr[H+MiNH$d4+D98utQspVr;)x4w;3H/H^F*ayIFF%kOvH7QRcfP(r]=3kyC^)CUrFqMXJX4AfwvQ3GtOC@Mzp|3#E{NPVfMOCpu~l.kQs[hfz(-Kb],:=Ezu(HQ+MV$oSp0XCgN7M+]J26,eMMqg4i$ckI6Fms|WaxE}Q%09CSxPoSD,Bnjt~N9R@sqM9,J=OLtBe1VkVdGT;reM@Sy[rk;TqF7kEEHsodq@}!ghF]}**R!Z}SGbe$]gRe+1u$Z0.J~AZ#L7-!)y$##6T)gQ$TeYP]rUk~nYw|R*M|m]3yk,zD-rcWcM%3eNebEYMF/9sbNEI.6II:f,3z(A1nkjUy12ghChB;4xq3#wmvlcArQhACRSE65W.B~,ZIh,P:q~cGS2Ghv+^|~=-w5s@)Nh][Jx)vaOOq(Qvw83,=F0G5h6#96UD90/2VTb@HpeLL5W.r7wrh(q#)4;$KXWwnij$fC4+=53EX.]fM#Cl0JD9$SjSF=*0K+2CdHX]1A]N2,:;cMgS)6Go$5)6+RE!4MZKhxN=6L%.OoYW6W[W:KV#Cz8Y(JhQCHJu02Qy)654CIH!k.t=8=/HU59dIHsDx6rN;D!*g@GJfDJbM@kzy;WkU^=Ndq@(%/CsE3J:Cnb(N:/{E[ggEsTZQ@QU(KPb8WOcY+TMP99ERRaayBtR[%d0mQSbGBzpK[hQ|M/,FD,VBSUnb42W*l2WmNG4D(0pYdPf4:{qChTlO!~2QdRNdz;=/}gX1XC0cMX;R6Y;a[WIaTfkM}N26XJcI#Y^;!G3w%t*Zc|Rg7(6yi-Md;+6uaZKv)dZZ^mj2BC7Fh,Xtvil}q]#piHNnEk*;)R(W-vj3r|QhoZi6.V.]H{za[hJOAP::B6t@y^7zZ6mq69(+)zB1vS]:1JqHk8^YcwnA61WsnSYbQr$k8IH{gZV73jTa;3w.z,8W[=}6H;$2v;34PUQ(f7Y4UQN#^3:B.i[{9%ZbfCs!]=UE75Kn{kw7%udDg-V2kW^(7;=-C^-k8P:fYtFszE3~=C8bexPrj/UuGXL!@t~Mev:fU3Uawk8##8Gx6~}Ep314Jq[@n73@WI|~3fE~u[H!-8^6lcOGX0%xtKKqqH}D0REMh#S(t9KyM.(/+h(@7vM/x5AIPSL=:*k1|R~-Kf{O;zn(d[R@Vzt#Tiut2k7xL|:/h95]1Wal6u[]6roivZ}o$YR}Y8xssowt-s)F~}Eay,Wd@azm~dN{tV;Ih#0jzPnwl28Fb1nu5gN6wwXdK9PaWV18V;a:KLU,vsDpLE747Z|teP4$,f,e5zD3%C^ziKR=O@#LDhFc;/*kgEf5$|X;b=0x$N7$F%mlbMBTLCr27vn(h$4(xyFBQ[Q3GlS#,SmztcjrZZo0T0]1F0yVAdD$s8kgEy/;GdN@wEPN+(AMM)4f5E/YhNX[%Dwhlv{{(h0evwDzYRelNMz!K9}W3+M@:zGBtU7ZZk=YWrLMXLT0V)jKc8M=fU}h@9JzX^PEN6*42/|]apOJ#8X/{8c=LT2UOcHjgUgLga+/m(=91BIbLEwm9)KUE--JU,l)Y2}peW{BgX]0l9~FA$h=nWlW-+^iEl{sNaTJL7Hgx/S9Ye+{+4|,ej^]n,p#}z5CdLxevR(0f^73GF#6*^3Ao@P8d4s9Jl):,4K1.s+wk.~QWU9P!=SX5;aoQjIcFE!E3C$%[DNk==FM(~$:c6}@mxwQ0b!r(IQ}f59vRxtMEyck]yL/2)@F%gZ9i2c7V.=!Kjy1$2mPmnzavf-M@/}dn-3/+J!V!cp7ByJY06;GJZ[5Eh;+K733aU34A%tPN1KtfD-{Ah#W[$*tq)xI^7}8pybroW~MA@O8#d.wQ@DL5Vf/}M1/@OBof+@4kOA[kFmj*Wm7jIQ9B}Ym|iI*$(D^Qzpm,F;=Q(@wHoc8}2r@:rFY$IO(65:AOYvVtRkg.~-(]JpSEwlIKjNC{~AQB8rgmkn[raR$jx]OIX!=V1B]G]RuzCb/MDK3!QG4wY@U1UKDK;{i5d=[|kwTA,:4k:Y9OA/[^HtHnc55bIuIr8xu8g[$MyC4}[@at%S=4IEM/AG%$0P!$$b-)QqRBBGN{YjDUwZQGU-b6Swvjkk3[lzc{f%Az9DH@,ZuS)mlJ/vW@@gh;lA+7h[R#%L@pO#jXXM6AB-FprN#Ol+S,%W7h3tRDFmET8ZV::-NbnY|4pnEyuW=el/!IfU=uEl)7g.a!Z@,l}|FHC,V$$y[GrdbX$+r#X}vjcozGaZtc+w+~r=+,5kv,dZ~STgmkST,VLB8M}x-U-vvad4@mkXD6J*47c6@,wOkYr,,HqJvjmtSJA^go]$N70,p$;uC/.[J{ClYXA/!ens:b[M9D!QBCR|7vZkS@I7QIB4eCTEG}w=I,bh+{~42MWiWADW(E8NK|B1ZRj3QG0o8h~%A8Rt;JRgGp7J+PY-jKA944mJgGd^n%Y5gjroTn*Bu9GX,:s2xKI8/,@Brtf[ENEWfw;yTx%feiqzAy-L2qqU1@!$q6Ez,8P=UZZI}0A%Lig.3$]):znV4i$8Nc@15kuqo4.}07+J7CxXD/)5qq{IYkz]k)7,37%Fc)%SguIvhbj+lu-7Jr1KHF#m6bkM,nOF3-TwfT;+p2A|k0X0AlDn}X2!$9}(p=^tvxduCXjSQ~N=L([PSdTBjLbhZh(C=vt*{XOxfBcHX{;CGnSnD{G)*3Dx}sr9ck#Tkd[N9RGg/kgIn=a+FwzO.{,]~c18%6QU1]Avl}qvF:(IEIqFp{{vqecmSk{SMssF:=R,YdadK|!9rsE)M,R(%WfiJa{2#b=1NlDM*Z#CXPnr}RTJI$:DZ3n1V#aMS:XpwbzOxiRXADymgO3$0:JD!!eMe|^Uo;/u(cEsR+KO~(L*@jL]Ozq9RuaE*7wwsXD5FuwK=D9Not!HcAYQPciWTW)x^Qm~[W^uf*bp^[Q2O%BW*Yc-;6Y:)c6Hhyb/n9A)6~)jLz24Ul/0.uQNfz8wBiBCDOqFj4UM6.H]lJId9tvC{L0%c!4F[v@6-G.,pne4e2Y9-.E4P9:@xG(^Vj(FgYt[6sz)2n,Nh0l|ABEKVs$1FuMrnkl6%Kzq;uiN--V3R9Ffsu*BA0gF:1:L.Xl%nK$^#Y)M{l.gGUevCsd#5QjBbR1nS7(Few/lqSh#EPrTh~F9spnsa#obY/xW6k!6T!%Lv)u+O/7vc.%hY-0n@bV[oz}GpA}~VsFU+o*cQ$/-(Buvb,Blfj@2Hs%R,tR$XbiJes+HD#;}fg.s9)Yd4Pe|t0jm1P188[PAC+=jkgH+W!AGw[mItMIGxB1*IKuoHU;qB#~([xCe0j71e!4qIkw$+@Oq/jNYX;,YpLZsK8rfYd|yvU(ZR,7X+A@,jgwI8nA27$m0e@}i7y4DK^R3j.*SO6RuujA:hk-x#wF8cP6meXuqv2Dc$JNYJWb~!{tRzWL4^qnx-P+@zK!:Zf*gAI2l%vnPout;=NTnmRm6Eo2ioPXje063TBUL;]kXOOFND!.d/,%KWqpey:G3StERz,N$PFf!*=x3d1:)QbsC~|d=#Q1zGbDALaK-9px2RF1=z]H%z83SMl^.X@SD=6v)NHO)[P-:/KF|S8*ES*wBDvlLfA90adL^o+1#W1$v+*P1I!D%PxpE:.XpCjGQaX=$U//(k*M7aN#5h7E]q.$CA3{NDPlRfKf5vyk8-IHEitf#)l+,m#(Q]TgbVn+|.pn+f1R9NN]:ISneQ8Vz(jGd#vfJTOR3R;ZvI1a/Zzx2WF%OR5-Ytx|!U|hy9|]F$f]V%[b+[{aFYji@TvShpEKtQI%3l=3hzfXXirO@o=3[Op3Av7TO)jwcqcUphp+qs}i7!9vgagE-i9#jC7$kJaqcvTc./@OT+~ITmhrvTV]DsLV8Xt{#r;.Ld5vJMkm*ITs[lbvI8JAgc%NmwK^Ay7qUHg+FFum#lI/Jd=Fy+prlhRDcuzmLwnVGN]/;x7uU$wb-jO)~]Wg6fidp%]1L6N0;tS)6iQKWUaKv)nS5EJP^-nD,L5ZK.Dpc4ZCP{D6,TdMra@})G{@RFpH={}TQuoz%kd^AhBkklr,TWhS7ZhX~2J~LmwFB83Xy~exHe}y91MCWSErM2yKSa)AKPl{tQcX|({71~ZTO3j8:KDVw3ZW1Pq{O}7p@^}[pfhr;KIm.aI!kwD;j!#%Y7|!fCl8}cot#IxmxB/}~@lX}XC%=QlaI4Pn[k#EM{{m/:vo]lyX2/C,Z;)Kq$hyBrm-h|Z76NK~%.e/7Xo%^1R{]cmyCkmL/$uU[aV5PL:+B)/(;-K|$3+tPSIknUlOL{L:%1BeK;L.-S{u}Aa3Sitks$hX{$fSvT]CJlAbbqn!+%4b-#Wi]$]/lgRItr:l%L9f.=|]WWNU+2RWJ5TRWRFA0(FulY~HRZT*1EA*@5PhtRF9FrblRqDs}5ibZhQy.GR}Ej*l1]G6Br5h2VQ)N]N{r.BZh;o)(]o$~}5hdv5uHUGrK[:A%@#[eoeMPQT(~n:H.l$pH,}Zu+IOXYV=4ah#TtB|*Js(Sq9qv**Lf7ew3aP(+FU36F9LLe5|Dy-1[PeAC(x)$|*[)ry^TY#qk%UYaLUdKe3-*Pep$*W@K70wkM]0/IB;;]2zs{~:nE3a2XpB#9CkTJR{)W]8Q(=]t%8n~yC)Lv)w]zQOiFfk4GhqZ,wBL4==Rc,ubE@IRD}R[PP]5Es^SK9nK@5g}k8f6}wJq}4JmTZ!/UDPMLy0z=xQ,9l-*UuhG}M!=5bXko]$l}g7[Yf2jW3xNd]yDb,6(PTIYH:0b$h87f4Iiu19DYr9SWeNWqaWFSipf086in.#:mV(|GQcn/R5m{#r5|~Rw1J]}~!.mzlqUtCzqZpqPIIkLj2Bl9$j;CrHOv%7edUx]!!g/0v7%1h*3h@)oFElPVlcCm~vJ%W}Fs49z==V+Y,#JJSG!0f7X*IRu8,!CU6=Qy@]14UV=cl*Ac5h,80FS[woH1IrUX;xy4rRjknQYd0NwvT^smwoz1J~/C%7Q|)L.1%:#q6iR^xX=%,kw-dJoI5rrv}e*#6q!8qb;]sj.0^@hl2m~S325Dpl6XA!s,c#,L/T}Le/Q-aLqNvnbvq;r$|x@D/*]NQXm-S4do7M+6%zB6,Er|/3|D@Z8N6zp0qJYQYf-;pHs+}8sc4hc2+gN%*~vO+ZV}}o/Fm^VbZq}Gi$}u{um-iuwvTQ,M+J~C2n|Z3Dc#Lcm(|))Abh/qhL04tOV[Q.IENfG*1H2jx*vz,~45!FDxzj98+x[jSLr,mp9LPUUoT.j}r}Wz;R!JE(Fv;^5ow35smeC9==LzwE:yzN*A^VtV|K;C9mAFZIe+-suJk7Z}~mNRm,,chPNE2aB8i|M):0UG9Sx99L6+9|La])o!OM^t}$F.C1k7lh~~;t(.bT$-4ajTlL-Z)ubv{*/6kQV9P=+ZO==aCA~j27=8,)H8Ht:)@QX5k.aWM2B;M]W5;M!R=9{akUzUVaB*l=Ik!3k/Y^6Hj2.j:B=|/@]knJ[.gla}2P3-hDYAd.=%D.k;U0wrDFReY8,fp*R[H4ITUIRDwPxC5Zx2p6B2M!9VpV9Kkx;o.^iFlNjHIgjYQn!GUE$p0gF@6MNgjjtZGu5S4MlZ(%cAkO/LC.|dK;~)l!C]|F*,ocBizpuX1:Q~Z.x*8,/:t=NIN=SA5CM$H$HnoCp%IkF][W2jhVI84*+lq,(r2GVK*B8uB4JaZVD;RS9!b*SmOU7GI1!1gs]BD6Z^]Il^Au=#.Ha}s[e4suWm/iP5t]NBtp-pu99/[[zwMyLb{t0i8}q5F|ax3s/EP3(C@}D+-oo-C8(Gd+sy}DvYD3.44kDh(0y^i~(xS./df+2aF|~uuB=2Y}Uq-7Dne!Axz/av~#+}mYaL6[roZldXA:)L5.1XjK,Vm[[I]nt$X^kcJ*G7s1r5qrV/.2cE18#,MsJDYmQW}SY@/fQ,2QOqAC~c}7R{jQ5Xjy84P2bHxUzVS-rKue[b]*$nf)Og(zC0rJ-^o~sNEQyJ5,fcliL4vSQh||.F9c@q:7jl8TxAATzI}HXKfK5*^2f6wo|Yamq=zfYmE|Py3p-0j7[-vX)z@B%(|0I0pV#o{v.Ub2cSu^4Q.B1J#EG3=!C)d6q[rlY!]|Qc.rsA4)|/[I|lYLq#k];*su8sWD8*MF9~Edu-#M,MNBWK*9S5j9VZfaeB74qoLx1}:YV=,[h4%Hcy3VKO::xe[N(@vlTOAAIiIU;x;%rW#i!^w@lPL0Kwaa~]2V3jwYU=6ao=$n/8nUIV4hoY)+YZ2$.FAFjFe%]z;JdH:P4q=NuRS+tyc~3@%-JqMN!rTn8gV*nJ[@qfH~M4qYOy$wzq{mdq18lnTZlgCB7~8)aINi}LA%R4^}]m$(]Pj1BsrtSkgSDa4{/}M%u+q4.meG%yeI5C/LR8,$yecD8]1!1UM*X(a]iso^7HZt0DcdU96UDUrJ#f|@7yQl!GFO^5[xc:TFX[zj:uSrAE4O!(;RO7Nf]2mcAMGZcay(3YpC]tp}lcKzWiBYJSIP=G^-g9kye{ULuob%YmDg[7Y)C:YK*^,-:RQa%yAAOvjFPU9hEeUL$0AeX9f]HQV01iOAK,0@w]RoS$5KQxV$12tSXuGRf/gl[xXGFwmYjO[s2$!S5u9%C3RQjKPS,)F}o+@,$EE%6Z,*).i1@BOFAHZ8E#QR,(KL-7tXUYvuENi=1D/$Y.HAyQd7c[5#AHylnU8k=q(zvUiR/o,qE|(j12d{N9gWQCJ,3LX;z^REmRl-5)kLR@wPrDy:[mFLYJj]3vl!woR6hQt()R2xL^nux#n5dGY:GwR%+XNA|0KudmpwFn]^Q]g)inRo6dE3$j6ss902LkLu)!}4t:F:3BfyM1YuIL!Y=,~w,F,97jG=~MFu;d9G=[VkitLF1l[DQpcHZDR$wl,[rs[UgqA)]dk;#5Ft$;DSR:W1w!A[eAZrrdEZ9V{XJxH7+uW%Mr}C/Nx;~+$q4iIvvHT%)^(F:-K$m:{2.q]]-AK]h.bQ5-g@b[RR7yYv%%qts:K6AXTF]Ds16yu%vP}Q~=fzR*Elr]7x$U^Kd}mW,skWKx%%(Bz@!Pe%G!:n!eX+,LmtSi)R;]rtmY%o)0E@]4:pudFK$R7OJq7#}3MKlHdWbz[eL|}Q]U^yDMa8kEAs{0I3zi#=F{SyR0U(9vw4{uBVUEPBgwXXZCzTaYD]2peEtYs*W|TaoC7NQPN]oaM!f^Q5^~*mu.dJY.:*H(NN/NtYEF~!^ML2f%Vmj7:.!!,;JMI;xNqvo7$1JsVH](8b4x{4s{7({iQ*beT1f2y*T!xF9{7oIsphME{)C![;Q1,E#JET3)p);0d$T2;|{lNT@(Qc[xV+}ifs=GxDfyfHuDW$Q*tVF=u@w.m2=iochuX9Y(19aRdg+0[fXh@)QOjLV7W;Hn9wT{y[)%c|YBqfvk9U=8)44=|nzy]=O87VRak@8sa5]5S5]Hol%Y=Jh@l8$B%1q~PonQo@G={;R130RO0{y~0Df+yu|p@lN~6NfdjuxK.az/yX9px@xKo3DkB+1QD*qU83|i4M|BI2pEXUs*U#.hgn0X/o5bx!l$i1#wo82v(h)OFHU9E6#ro.lq8clm!kCN}Jr4u|fg|]@rL7vQQepT9i.(uy=^WT-AETD)cDX%SypC=DW}2[+opKUJnfkHG#l~yi}iQR%LRn8~@*YHDy65/O[!|Gp1XFhhVVm8f2r-W=16LfofYY85@H8L3LNE7$Y{{PU(%FIvg5L[ghsc@@9}S=l;Pt65vMKyEo}SK,ZfLUOqVgp9jcIC;9h;7q7tBTwAAM(SuEl7^b$LahSyfPhTCeK@~*Jl-g+%[RMqgoyT@*72~7k=yPRy//+V0u${Sn)QS=o.ipttPajKbW-i}TdC1qRev-hHe@9S!/!K;3EZ2x%BWkXIDK(LTElYRfzN2~4ba^JU-6fA~o@*#vP7hQxq84P:1mq#$snA+rbgl]h6!J#@y{5.,U]m01DvxfobF!H6PI-Q#cTdg1ZumPmH{R#9pGD^+;%JQU;=lZ{r-6mO*fgK-aHOylniHYK4f9Prv:v7da6Lny;gi8:4YZaON5E3HSKonBcK!vTtUG05ha@#k^p}Lnr6chtj%MOg%w[ack;LCt3Z*f7Y@ziu$LwfOYJtWq7#+NpE3r:{HN$:E*]wi;X:b~a]de/5]LRz,FA.)WdU~M])cAAN;{=Ej##7.|e-mo/Alegp-P1ls]f+2aFjMXP/xG1@Q2FRM#jnVoSe3qFx|.cR7f)A~6hW/PJZg0~gr^=*jB(LnXRoSYV4DqJF)Jj,X(tkcJ+O3de.S=MeNC$2Poe1;x$L$]^u~8!8.j%,uH[uvE4W:w-RAe6F$nl6(h|(}cB#XwW@f.{P.|s6hn;-D6(3JdW52%I2f]GW9O[)=Yl#MJZO.ez8)4b^A}PkaSR$Zm^8KBm%:ku(6.)dJx{9liO8LICz]!|H.sDhI]ArvAKDT8ZVv#wF64AW4sUn^A[v$PWJLZdxnf2$C9D;e#ncjoU-Yk{2{33.Ty{=G=Qv$V%QkFeFNmXN:f8ZZl[lCm]pvF~MEDh8}IDHcXnbX!lo.m!0XhrPG.*RXb^g$(ACy1,%3fAwqVGKYhL|AGI!~@r1;k+kd2Ha@3y5=!4-UeYVM]!%PL-x:B-x[X8X2UQXQ0UP[b-p{9PuV=s7v,QQaqXOQjHLpw!~ZO2$Xwhz)MYR;#FKpd7!q3azyrbhG92VBGf,ByCU+x+a7:+h-da]:P}^C3I6H3iGa^;zo77.NERgB+SnHwy2}+jAbDK;|rlJ2i9es#i7%dJ9cq-V5DG;3e$:)bY{5ep96sO#DR=kQ:H5*9$5*cK1j$[.At^/vK,34I+yZ7oIQabmqc0UOySaOX!=gX;WKHO$p4lXDA@dTcESD5/R{s]qwWtrI[.U*IQlB2m.5TAT[ZeO+FI0YAE)#@Nj,C)0iAeJu=Q(#^vjh{JZA!w+0bv!6,;i|A^E)QBifVE#~EXz7%1hEkRNB|Xx$T[{2#,}#S0JIlA+Wdihv2(c*U@]iHukDEYw5Y+zkJSs5,lmLx,]=n}e:J}$t8PxtK{rarj/CLxaE.f8,^$8s4ZBYC%W1uo(#hu6l@FF=zq.uvVeYIPvN;c]m{;Rsr~xElonBZdE/|9i@Ug~=v]^URGI}-JD)zcVF(czU@a0MIsoqCn5}{fs{nCwxiW)KByydE%t*b}bb8zFf[XHEW[p:cDlJzJ1+t0/x63RLELf{oSI)t^XG6h;v.vvI),f;3sF[+Xp[#Qpd2U4fH[L/7)j.I,eGpyQgn*IawmCe||PcqpOXO-kZz:jEXTzqyo-:8#yKo@IRM07iy=ExGRz:8q;nAZROZ=DSd[13{uyO^2)N0TfJiQckd.U[y2m-$gvWl~frnoI)AED0e;kNJIXQY2iEb}1:,MkVwkb7E$Sg5Nn%6L4O[=8ZC$MP02W,5ROkg(8TXaWzgh!%P(Y*9ydr)wsPx6v,m:NC6Y!L^KORO9gb#oCU%NLN.71xt~mcwr]./sUMq0Wv/=(qDf[i[pL6I#E=CrJ]NCA/Zxg8Unn{:OSZc~p$B$]9!0*rQQf9@@.qU%OEQ(hR27[7!j2Y.YGQ{L|qju(s,1mYQ/o,B.xm~cUTP{j6DA,A9pI*-@H2nOwU,D{-UUp8A.#-yd(zoq-B{0X0GMuC7r9m4%Pm%bpJZWI5I-LAQsvI|Gf8!X[G6+olk{era3ya}II(4QTc(=WUFZ$1)5LBw]I5(/-ZYc^F4WO1r8P29hMG*Pb2ZtC$[Im-onhBPwQ~.i5g,=RSRdlRwH1]i6aMlIs]a.9*mW3C]a}$)^10A/$!MY9%p(e86w2$l6po}uJ}4PQU=*5bY{oP7]YI.0a1Zdz9S4r(eAf06+NG5^@o(QMVml#/ojQ+*p3@8qda-uEdaN%kV]PLn2Akd*mjF-)PFB(2p(+xv^[d=@h7oR/tGrJ~hT^E33k0$;/Qj=~]=8le0NsU685iIh9xZLk^xM!Q=orj29.FTtg*BUXGtauk)gEUdn+b{/EnePs;WCZMd(JxS;+#hxEj-DJ.*^Kti-^[nDk87=](JSjc2bGrHSiP)kp!++s~7P+w!v[r/o]Hj3uNN77P@U.%*3H}4}~~Yl8CG3XiZ!zc,C:J)C,gJDhA=LfyO(!@6=dwbYCHFjL4oXuEQs1,Cr|*@}pXwiAe68;BXWrB*y],4Wxw/ytm#aVF}PqcpfHvx1Yc9)8NvJS],1,4j*[ZB$8/jZ;pwxqr9)JxH8RM2E{thgzA/Ak:k}J(~-c^!uS]Hd!KD}s}AzcOFJx1csMwuNMvYXF}WtcZl0j5C(qvxI%@wkjM/()Va4G$48CM,SL8T6j]~;$HNzi8*MvnbrQBY]p{K*T/u!z##2^onE=+m3NP3tyDzX]im~M.F$^0kaeTYQfFmZ/$^PD5QJrjuBlr15Dno1ccIwxDk2A^,JLyY=.3h]o/4{/2aD)!2f!EOIT4c~RY)|SCG+mZB]Gslt]x[T7u;scI$pNhNy4wjYwKTtcJpX.uQ82dYV-C6#{I;byv]}XgvH=C4a!,dH,3B{OeFGAiZ@fJ-%Fc~IZx@4eglhLEjF^O1RJc27:C/fh]SXbrW;r6jYs97yBDKDDjo([lyz{p4GEWXQ+hmr/VZDS)/l#7:1*T-c.TKXN@W|#HmHKb%8+%#q!BLH}jtVo-yqaf*O*@FI4+OJ0jq@#9O0^ST4F{Ai,mNb^qsH7zTJczU8.SWKM9-z{(i:wi;mmmpdj$^Mhz{F]@/~W~a$ESixW/CWM)eBJ]216H(SIlGOeAeqeU/%ah@1!pQyu]9T5f%79wl99Dk.TuqP7@8vzy~;kt)GYDsgT6@!G(b1t}~|%dn7(D{R|Mk[2ZEXM@EK:*@-paCF9,p3Mhn)9XC5znTa^6y{C5Z+Zx$LWYAJ$.Dj4jb[Nwx]ff-:o=~*.n2m/d)^!F/kVGiBvfxt+XK/FMHQJMB=@q^7%e-FSp:|0ImsK8@7^RiMbj:LJ%i${H8l6XB$#}rXeJWf@A#ja|tP-YPqS]QCW|.ETqYSUqG2hkoj6TiB-lxLXwoAX.E+eNhNIhFaS8*MR3$kTVW{r6TtOCo,YBk;2emT,@Es*qa!f:cAiL0fhO+PBUt(@5*Fx76rBTGXsA8CKC@oe;-DIeR^n3OAdfi#T@%w1CkYs{nrL^7O5V{;:Sh^oilSUs~NC2UdMQ[JsGHJU/H|4oJzQGX;,lEy7X*Q+hxR{Z4$aTuadW{+9[B+)NzG)ylu$X8ERZbtu((z#FMsGPcIjG/PC%..baIt#[RX[Fr@X#0834TOVXctifEe$F{b*wH@hr{8!m9%^U:RCY*eg#2Q8,s7Bzwc34:vgy:q!d}247[@Yb]YcEfuHR!cLF/Q91fVV[:)[n.X1@h[m2NesN6N(b;-)!Ma/zvjoI7TVYaWvPSE*i,ZS/kTq$eRG^r-)Ha@8{^/|WgADW7Vmmv:5^2L=M/HYkrKTgU@=6h0DVIpz24bf6D09i:Y9xAAlJjL8{dIWJGWz8*^,#XgWtUJDM@+%(-NFcY+p{rsk(){2Z#qH)dN{KU;BP!j;Ar6Iwq.=@fYzQ6-j//+iA;evG#B(;MwVY0ov-;Vl:RR=VkB9n5Z$iFQ7i(GY|7EfHs^AU!-xvr.Ta1l={NOjPgvIUbk5)~Mh*u@}^yXbF(M[f!CEYa~(o6[aK;H!ngH*J$$WT{rc%:{I(mQ~tjH5^US*hv@GT|n=s-cg1f0(Zx-l[IddZTO2pz0lR^kV];JxGihmq%!c!YHcoY7$/$SFl[MVq=(q:0x](D6{e{,n,$QLGZYYJq;f[GXS{9~yXqGLy]@|I]y8|^0U56JzKRh%3#w;yrcjAS@[+qf=PyH|x3HUK;SaqczUHh$hnoksgU1i8t@)Vj4/PNZDTf}D)N(i*OB@@~;%3H3Agv$^12Fl7-)JB=ls@%lKFT~M$D0|x%N@iy2$^QFrJujSRYdH}-wMNhrMj=Ve|4;PVY0D=piZgh(QKj:0EBk@,I45;Wa=eB=U+5^7SdkJhE3z7NxN9LXboLgC6@$Jyg~Kt{DFRc#7+W=A#MEbxXj0faBFqsXDMxq)~R9G]lFtyF!8XoLX2Nf(%Vwqf#P~^[Qmk3^!}2|BX%6gmmSthzRXDZ7GJb+J@Z0KtvREHFdkUhQqT-J8.=o*y#/nye]+e[r4*7Tq|4.]Z$wtaMBX,{t)vW=*mHmUvj+ssq2m#xVoj9OKW=SVu:M!/Jdiwl8]9={a54B9E{Px#T9290j^L6x,!Yta%8JsA]04B//A@Zncx7}rEgij|6xdNtZFZX24)r,u^/-p0DF#QOiZEQDJBEJNkx:-CNsp@F/h-AC70-9lb|uSwBRbopYU@nqDeqKLWI#WpOnkfAN3}@d8VPwONzE[yI2HSvr:ZY])SSu*J+qxzx3P:E9qNvhI@}=]OY{@iL-A!@hbLIKx|1!a/9p+(Cw9q=O:i|~bs.Cb=/F)t.trg$3@zMdX[*n}T[v+rUtJx96/!r-Vev+q-DwE0++O}5YB0m~DVFE+(YqH4zb$8+F6Qc1T~R=b%+9LqI#)@z[-W4slQfW1YsEmlzrh}y)q;6KYiy[d@R-VNbQfoKBNdS$3,rJJT%fo/h1*)UQYH@mqYtWL4#e7+m/3k[puOrbW5vxlb~G0+^Yp1~POC.baVn.cTlW9y:t1*K/(#Yv+;a8vX3Wfe-vH3Lc+mg[@(AqrzGbNYCUU))8Rkk/B;=iT[77zSYxvtM;7Wp]],-v1,Mh#jxy[NBtz^a!O%W:nPU]:/2HyvU5QHofOB{$z%={KhqN$1AS^G!ukH}/#rZ4aPmM$EO.H@zIR[!sYIOykYB$V~ylR8RddPTWEUbIc1bl,#(X!7~}IL5uV4uN[sh8QT8,-PqW!@{YAA}dY|..i4OFoh=Mlp0,ngrVEXN,n4fe|@k[!F26|[=rT3qI2@^AB~{RlpR6@z:yAr,Jj6|tMaYbzi#@KPwb).RZy@h5y/-al4i^!j6b,;%;0Oc=zyN#kJQ[H-/O,^Kj%^Z3eBCxa~db=*Ym/fYcJiY0g8ix=+pvL1nC|4ipZ!PB*bp89B++p9Qv%RL@(W5YDQdSoc:oyUxm%Mp4no(mX0d5=ie)odG1JvhWJ#tI3]^ZU.sSs=.OH6H*Q[/b)]UyOS$jD3%Ww2,;}]w4b-pPzX1ys.3OaUt0PeshTA$L3R$Gl$HUVF=V6.Xv^}Dc=ic19midq=gIH{48w;u~lWn@Y6Qu|i/GJ.,#tQ-6*Yn632U7=HPeMl/s8@o}:e@A/doPwM(SJfHAiKr5hf1J4fC+w]@H/E5R*N6)dJ;%c7z6s*jy!QeXE.Tgh;CxIFQMdY(|5qjIz;,Y7i)x|D[hZFBkIekEa3=zJ-rkStW4iGP/H[Ri#,!/FIb04^Tq#Mmt#@cs[FQ$/|v[mtH$IfvLdhk;(MR)hl~f;LJ^C7lfg4n1N*MUMl7-c%jA%.kww+=qPk{qP(BJq{[04QjH[@(i+TOFAWdEyyUsTyBa*iT9jp7!rRF$Ma|z9iZ4Rat%C-kxfv(:XEimYjqZfyZ^3(cJu%Z87nt#=HF9qreGJRqJu2zEoRpxY.#-/c2cb(/p{KEOuDDM9.ljjjkA(CT9z5p#2VxuGDR!pC5(zrY44lK9SCj^t{ACK.[l[#R2Oqd4Ys{xwG!Y-5Ot|ed}LK+8cVmG7nTIKYN/LM.j-gUN!wHadV:*T90hax8{bEz,AHb@=yk3Ci0+iDKj4f)!Tg3lw,v3BbhdAZ/-f@k9%jr7F[a7!R!JV-lGst4M2|h8MM]/MTB/l9yV/E.j#Wn1kb7$lTC:E=^UB6$dFI4(}-F$cUto(@a*2xbro!T!GHDZ3)sMOAT]{ng@SF8.Ck,~5]5,c/YIXhqbo4g~TvXiG@wc0|5{2dao;2#k#5kFOznnmD(tXpyEVM.ktz@W!#/dMHRyf(1xz^AZI{jk[yM6fezN=u|PCER@{@kXaC7;z3g6/jJEL;fW#Kwey}KWe2y5[!ZFpUi,a8.2X(+oL2k9=HS|G{}8:Nv4!-R[lP7w^X{X}BOQxxM4IG2z0joNM.;Ut0$C3)6xCrZU(P@VcmiY9[E|%yN7#g+^;hfT#XJLhK4g--4G@Gc+0leDhO#{e:#oJy58}#90NAqrEa6t#LNeJ[vfd[szTB^K1/}e~;]m*Dn2B7g^BW8G0oV~qmjW2=-ZhlT,:qCk0O=AG(;v#8#ItEnxtgh}Nvm0z[Dj-An9E0:$QsVk7q!3cg!=8,j960hwC6#wfTDX!;U]YP5]u2hw;XuT$8LM0tq$f5RPF)Qf4mcAm+unpYCd{8x(98U/7oD!BuLE9jielm0*y2kfpu9JYnrC)pH(!IrZ]C=]VNvLXMd%[Zx{Brv7M|q.eLt;*:c%v]bG]hSneTN;XNA0K#}*(a|[b2Mw}Au$AiQB:6ET3t]sD7b=2cEB{Rz3ojfjV$-RaP8ZZ!%vtz;,roR=G1n/g;Al[,wt@ezT!P.NQBi$7EMR]Z7AilU0uYn*6tLohc,2kc*u!vnmOtg1G]h^5coxHuv)/xm7xXPeLLvfOV]4I/HYp;ygUq!B+/RdH3Gd4tGot-RGqdJ5f.,ptnkT;P1jGDm1M,OQnpeQ~w1-hQlzc4]2z;sZ+Dw(YFRj=f[DJA,,D~Xt|zOj,2i/OQ$5]ZGJVFHT*Yx3q=J]7Uk]*R:wCWVCEf.!PGkoeG))p%AR;xH7=Q+a3,#bb!Vn=azmqcv(OzjR{io~Y7oz4vzcWj)6Qy:8FwXk@GIE{K~+Pb*]oMu)QS+Dcg,RvAAQlO7c7sfKxm$eZ2p0eFZyA#f3pgjsS4eI/i:V^[h:J7Jx4.QSObQ~S4Ql.QvqMKmxEz5-ESD7WZ3v;~ku;1g4ZJ7Eq9yord[Q$[-I[++7*#YcuKuTsB34lGE2NCf01P]tWkw34O0q1a#=O#7ynHPX-jIVHSI8wF)1vzqF19BlsxY1Py.;=R,gJ#L/k:QVY%u(IyGL=C.orQOPR$%rk8Q,O6}UBvUAMm1TaMM#~@O8S/e/pNX8hm4ek.B+Ri!^f[hu0~w}dMknu0#)At3c}[ylA=}{C$)re;Gj{JWn^*JwRH@=0^k;=[JF2C:!~y7xzqpBJ0=K*xvh#C99:+1f:EHxbWsqN2-8(-K~X:#,d=U~ytRDoHp7zDt%zvWv4-2cPW9Z5{jyZ%qUo9cpJ]U9!QOFm0f{I6-G!-piQU6et!sP3%*A8fQ;t$T]#HjN5v=6pnWbRSzU*rx2Y[zTp}HlGqu6o+F~6yzgv2l37P$UffZfns^#(!=oJtBlp!yU4qP7kItC%vpqu5G35aaaeiWu#L.c3hun15bSj:5p~oFyI[B[a/rGh$jtCj(EP2L8%Q(LZ*niWthYM1#@@e39ze$s,8(d+f[j6aCoEXt90~rNt;ono3=a{9c48%O8.7l:/SuO11HEEd(}/uewX,smpHGm-P-h(EtnODpsii=@dOvACy%Zt~G}KoG,o*Gr7@R0;kcc+:oJ4EtZUle4f;cC.#m{U$BE6*{#@j,l@snC~O-1.u=y(^[T%a^lwT(Pm*w/rHJ#PN{.Z/Hq78x{*m$iVsOpp%[,UameB%AFeTt^/1+SDb.R^#3qn{^BSRM}$JKKqvb@+m4G)ite/H+,O~9y#(5w0/87-FUrC/XYhOJL:uWal6u4^6ro0OfXE0)qmFNRZzbT);cELB43Hv,Q}dPc.-EA@LPh}-p}fcST.dIMgaK}ADEQPhL~Egm2v4/j-+X].dT{aUc7KQo*,F5(jqKea)4{#Xc+L+-xn2Ho~|Tlq:~Ym0XxWLzRQ%5#YyREjHw2Z.7[OTpth^ZJ(nu:}3f)]qM1XP!CFUF}!D4CqDf6lDfyi17s$#t{L{MS}(Zdkp2j:/]es!4sI~{[o*$+kKXKM@(}IOll[F5k@7LqLWu+sGJru4x{dTCH8m4A8%HHk8$%wo.mfJGT^x-pxfmgDZRNX:TT)r#DFiz8;Yk0m%g1tjq#COF4lm#T23iLJvE8K7#nJ:6hG,SMZ7Jnlb5NSI(@MWZ)WarDI9c(Aq$y~6mJSk]8fwnXrqF-f;r.Mh5eQNVjIpJVoG)G5Ao@+M(AKkQ0x3%0k;y5$qZK|6u,Z}R@8DXMwfUosO{wK=]k7#9qVM7ewWt*zOUNLRoSkemNrVo4,}p*.;klE5U!F6N6PA-T-w*qijLMD6gR|n4P;(yJ%uN=Vq*[w[CLaBvMELo@Np8VxJcw@=H@F*=no^Id^*WpyOFIu%ptBm!8/6%3tswtoT(uAlKy}UQejV7;7yc367;gk#D1t;1b~BgT(!qYxoX@p)Ca2k[sr#Rug[X0f]Nv-jP*4Fvn^;FpO2N|hT-eXv]g53vTbu@N/kc8xa(2L^PKRf9z.Ja%fwo$Gl}XN6AB$M(p8]zvdBHWp8Mz2pR)1%,#RvIoZMyleVFQ~:sINClP5v/[HlqamjNG:F:+O3;CZQ:n))TkB!QAX%BBCd,v85d2K/rhMntRNSFrpZOrYeJJjmPsJ/hwadih63J:X-c{4Iu([p1SwM2Az-eh(^lo@1qY^p@x0]S2AJS}jHQZd0(8Y+Z=r5I!u9*ett;8|gLlf)r4JLj.B0,eECoz7}PLX(5AQR,Lr*=~1qgWXAkCqQ$rN:Z7I3h/Dx,z#Hix0vh48W+4dP7;rI{rvUP|{p|-.3OpJz=nwawh]Mg:Yct3+B;GjK#2ckE(KPqVb%;ZjdCxxoBEno^F=EZD*+pSU;#D^E,sw[u)RZR5CJSARUgs%z0:fg2:(Os#3-|YH2+@(H^jTmKSpcvSKt2sKg+tkM*VT=uS)4*DmF5Ik5c##1[Uj~NrqIGn*fQFwMQ8vByaA1xa],;SVV$H[H8FvTJ1aYFL57U|:XE;W3ZH5o#u]LmX}g}+va;m5oDr*]O#N;RGO@G[s2%+rDpBZtW[,o5jM!T8yFC|/PR3P.a-~}/NvSoQ!;/W|P@rpY!3voT+b0)pCXe,3G(%hpXa}hg7xVH9Vv(d#lF3:.2@(VbPWS3L(FaowuQ75*K!5Y$.nk[ma$lC%p]S~M0$+HRi76+drK)1fK)G:Yl7FRY%.5D%eP36guJUzK-6lVk+jPE2j|5GW/My1f0A;;|p[c=WBsNA%si#wUEh*4DPiznB1UA)Jr^3~q8JFLc6ACbd.w1A{Hftn2r(SkF7YU^*oS!~H.:jB+{a!!:wj[U,9jz:ABl@u4*d%r|pNP890q~AY0rNsR-Aj{.gub/u1e^(y6#B3|Ay1H9UadHWKZDURQMVqDT~4Vs5-:2n=XxJu])I{Z1;SbhLY.g7O!O]Rg6|4m0yl0,utc$/LeOTXBg5pHxDTB;44Kv/nrsG^/V^pL(zld:5(#@H,FSq;F^#P80Q/mJY3t#$7T%R=Iop$*9ulTj+HpO*TIo%wM(=#*yR.i,PEza%I/{B#c#inFBkr,CR@3Yv6,-o-VBX0iI~~wi7#~eD(D$HLXd.Bq]bE7eg}z52IK)Rit,=O1!RwJbNVsjmAm~p2bJROWJo^Q(cIZ*w2,EhG^h[4aU4#6x2I7E$*2a03;cAZ|ee|R^@zCTx8=^+l[~dG)2ujFs6CGkxZ2)w~QH%)[@)7hXf.XRKt:wNnbG9P,-|sJiwA{AIo[#0c4sC+m0F!!,Cl%*MjU|Vx%MP}czf3gwnI$NX;6t;FkF2MK^Ze-F2jK;kXWG@j8zcOM$MjCgZ%m=zHUtR!jXjZybJ*17twf2/CAhR*klOn+[IR:J4Z~F${gfA)/#x|D^3fT#Hw(dF]ykZxUS^Zjhh-y3Ca1uYy{*J#qg#9)Y5LQeOkS@AuA8:]F6(-9KxZaC6gBY;Fd{f$H-7mPy-42r^NlPQJGA,ss[mo0n6gy=!kq;ay23hNA(^3[=B0;VM%PPiP@L5J,XYpX[tRB5YTZgfNm!A/.RN7q-43,#,iL#/^)u3;mbDh3bH9eti6rYSY,d!qEIK~dfvaAfD51m/5.,iPa=9UU(1Fhr,)VHlvS7-I8(#~k^89jl+X6u:bl9:!Z5(F1Cv:Du!N7]{V=d-lm9oh.(BI(%f]j[6NS*rbJLfJx9TT;Mr)=ZGvOre{G-CaV/PdByvycZ,b))B7(O+/Q5za+X[[x%Fm(AHc*1$--Gv$Z@TzTkm,ICENVBXxLK8l[x!.Fbrty%#46Vb-cRJv0BL=nE=x[hUH9P6Eq.S3L@f,1YzWV(u6^~!Oxx[A)BJ/|AvDJcb@3s7xyBd#T!Rh=|A/!a9CP{;@KT:Qh=L0;wnOx*]+Yd@nE*hsoa{a(o*@Z+|08%E:Ftm}1.lCc#)[f}#Hm-IfZqbt4d!5c|JibPxM%R;@0WbO=hbIa+n)!R;$MFV/b=TfB@I;hWcW,/Yd$MuNIuG.Gzt)[Z4mXNw5r^D4yB8B!*iRKsil3o[}.)CJ=-TmlAOP[b/G26YNVS*q57#$Ni$d:F=Nl:*qNAChr*xwqT[F8*IWGaPE*~n/0r~7Ragu~04/Pss*MM7d{00$cUTuHzmYaO]I9%LNBG~pgUOY!FiP!$@tBwEpN%$A,k+*DsM;^fG{7FA]K!J8oP7klgNPOBt-d,*D+9eh2y8p%Ht!^FkT=k]19w31ABaYP+r!D,cKv/sTEth=*Mk%Ds-IMf;X{4.57*3j|]5Do1Fx(0WxY:Da,wj:xKQ6}*6nmkqG]9EqwU;ZcF$T^WGs93{KWl#2yvy:pn$d/6AS3nE%8p1.dBC@/t^TCdwCaj)18X:JUv(M^.a6Q;p+}TSl0jV/}7]i*O1qgQLkNm[pyHQD-e!5oZ!@ra#N|KlrX6!pde[/rhf[=WNf#i+Yy0*0:90D/cYM!}:g:;mFTdVHxQ1n8i@mT~D95R]6Pw{3r+BbKSc]lU3E(Pwvyjs6nD8:NoPJOC6ho3,|6-Eif=y[mqv0TW~OVeUW$J-3gnaqz(kV3LT4Db39Afc4DSa2IQZ+1C3SE(CQMik}O(tS:|c#6}EXaN[{v)}f*LE10#c#)EF8/Tc4hH52z8QlJ!Z,9*KN1nAn4cGACtdD2#t5ZATm8,c#/-h3XoWpqksDKoVwk4ob^JG(|o$r)F9L;F*2|Y!7M~(I}]v[{to=$+r8uoujH%v,n-zj)r4QrY)Mc~G]j2l#lQ*3IH|cPru+|[7L]6[ZGbYYHw;h6Y*g)^8$G(fmlN:8Nrr~,pO#5;^WY}{TjiYOV]3gr4-jET@4YoVLWD%749B%8+.RrYS%QYNS%T]-i+X(M*T-9Y]nc))vHcxhDel[z0T{~:=q/0~i0R+kH@$BLj4^EFMd3x()i[/fj%Bc3*zVR{2PwXN;!!JR-pOw,WFkAKS[D[EznFznuPG~FSO,yOJtyLE8nTW|2;vCV/loNMk*af~5:]i)Wwnlrzm;D7*vNm^qC4J~1bzBiddB@/n~sWBQLRDTl!;0u~no4%[@zPo,{Qy3!O$$xY-#9{{K.1i1}bXA:@#pPDeYX850YE({mw(AQRD7F.):vkq*z[+{3kUDZD##aXNo-VMfS.NSc;bRUADSnGbDv+f7nnls6kS{.ovrlR~cui^|J!0Roz[z@z!E1e~NV%JUlz#:*[1i4|.uWG{Fo-9HX!0BnhWT.%=%~xrEg~aMpewXu4cjoEYJio:%UEnfDR~T,i@AYW6USFuVnlM3OsBtZeHaS1gxfpz;FhR/DWB4t{nx;9kj*59b-I0ggU4AIJs~P~]CFZb]fp-0MNXZwg-sZ+rdeerG3WmxMGoxifyHV,APBlITsrn*uPbfnQmGg.,CvV,K^k4Mzg{lj5mxUC|H%%W$1}%|CEJA0Q)0(gDG$!8UMI!:t[TuAc,.70hH%~J-l9-HJC7AHq*Pj!vNVN!+0p9MnAuPL:VCA@8k,1jfp$JNvd#gGG2aEpdbxoxBaII9tNvPWjiE]UF2B$+EdK=lxs7.g(#vZpZlYgl:7d3PKQ+fVN3}TuQ1Et-lI3iAFi/iPo:88UJb:@CCF7}4:SD9YHAT4{.}u+pFWU*t@*|jUpcO444BUHz0X1[ZbN|e+A4#wINshp*yaGCb49:0al%ppPDn^08vsSUyFD5HMd3cIGbnvBB*Z0sq1TJNBJsgwrG8N)^z:Y=tnSFP+f2T~xb]%StckNQ2GKg|/0kx7SJ4TcDr-(+OaXSh+qm2e/xusF4jho}X;jcqnVyOA0/1odds}5g{sVWjx{)b7S:#;cT5BdAZlt{:lfX]=CyoZ*,^q#tp,#sd!U*ctp7+SBcWDp9=S{#A:%3hj+IXeK-@xK)IYXri{Xg9dA+@H,pGSobFFNKc$N@e8OcGz/P0o:S/,f!YlXaSK@Z9!G)uZ/hYY=r=RE6lEmKl+0(i1BP3vz@BWW6]g/YJRsrIe3yRY#aLk2Va{4Ye-SOsNiJvBnvB%,c*de:ieSSEWU!eON*|!:jI%@%h(EU^d%iQ4|NXI%$FWqr1gP.70;,$6,myTWS)d7FN}N;zgd@]/spLr[itnl(|398*i-$su|,UkD%hYW]Hd:Lj3D;{i=-V80{Q$yR)/#4n!UVc{s%T[cy=IJ,yNfi6}GDsq+;Bh8RM,2[WY-D@)4zy!0]b!;g+%5MeN;YZ=l73qLyGp^gWW~7+34mxQb^=JTYyR[[P%NMpwTva3$)3x%HpvQbX,zBm8s6h{R3JH2cgPIRh8pd2AhsF,r*50kjoJ/M5(|Jq+f(v^9x3MM+jx;HPx$GJWH-;:+p|an+G~qK*x6j]f+TL}WC2n{QjFKEr,*903lUJ1ztAffr-2R4bsXpS2;4zQx]xwcak=BHWK1tm4z-!!Y2}KR]+-XTl=t1bjdA[XSc^T]-tW=XP;p8z+e$vju3:iw2MEVddQ4l/UIrxmfz2ZK{{wEhz4[Z9uGpGqlGGY9|y]oyu-at.h-hU5Y[K=yLKl#^:W.6WI~bmVK;,UE{Fmo$[Jo5)7-dR*kMr3D8=Sl@Xz;@OU;mShL9txEL]I!Y4jgFP)wFC!;1RHTBmJHy!d@T1Q]#u|-R*g}=;)^~;+{{QtZ5SV2ewREo6p!K~z!7EJbgK!fPeonF,3@lNEK(GX!FGMXWx]hXs)4IQ,=icx8EE%)vu[]!m5P0RcIZTxQn$k!OG$I3TVBrhZ2(7-Q0Q7p5LI~ExeRp:n/wKbR7WdUS9gP@Qohh}G);hu$WkYf}rLu)QS+*2q[R;[O~ar=Cm,0*bz::vBLFwIE:=)S)!u2C0ovrxP$0clbQHZP3di#h(Zqo3Ij9/*7BJ2n[}*TmR;KpxLh7%67cb[$X^=]jx~-=ALo:6)m1$zK]Ttcxd=GyoyI3mQ:SO1a4BWTJs]oF0NSfkvc+JF)Y/q9V~bdBXTu!PU[]qFF8:v|954LS=PEAfR=Bo1H^fx2iXM!s+v2MV]aA*-Dpw,3.|1l/lJfD4(LvVM4,Fx!]GbiA}Z!Y#F))e797QjAJPLIQocS4HgoliMdW],6=0]EU1HRPWqP,$o/tb-C~;X2.5FQHFmXSjo0P6SWuc3yUW)nq~}$k@%6sUP,O!{J*XSZEL6HKE}aRJYOJ+!9C!Z#WI~*D#H*C/Cq+MrUmXCKD)QA]@eQiBH$:0xyI{hQQ~Q/-B3PN~Fa[r+0AI8[MNWYi,{^qfCg7)kWE*Kq.IN^L%nBfdic;HX)vU=K/!7,tz@6Mpg-rVx,=Q*XNSSnT(!s,*+l2-0pG.d4ZWMVcK8L;41)f:3^p{JQcrR8dih+C#6VO)E$)Gq4c^^mtW36l/Dk,+1MV*ipBtQ0V55z0x;0d|bE}FJW/#o;B.sE/1l.96Rw#!sLth;p1B3Lb0Stf=UScptGIi[%7hs^!wF%Y()jZ=LH2Y/vDho)1T4j-8s-M1{zc-t@DmPxe~4-ZI@f$2psu.cxE/26Xgr|@bo*7thOMM~8b%S-qNPpsU:(xkxVm^-Ag20[Kak.|bd5S+%(nS)!:vxE~z0*))0F5K2PceODVfMC))/#/(6SpnP=1F,n|q13qg+@#38JBRA..HfT[mvzw8y,NN%OWa5sXpE9n)u$J=%n/Q=]tNr5V(5KF4w^miOh+%gR~w0w2+uH2xP}GrrP5I;87G7e1NpNY5Pc,ho::~@4Ji1QTxo4Aigf-{wUJMQn+tkY6V;V3I[.B08%8IijLCTfO97NK-*#Qvmx9g%MT%cwX4y:-2f!3@9JpLl@1phFH{PF$Q9LPWH#pgGr7o~GLPie9^^uL.D~u~tUn9{5[5k3uDI{NYE+RN$3hMF.En^ZW17weT$1@;TBt+LhaB:0h6|7$!T(P[SR7*)r%xBPki2:8/+#P)Xi8AbvNa=f~8+|2w.(6CiPO2@QwIt{AL*d*e]hW;B|YVON{dMuWdlU=QI/Uy.jj|*ai%;#{BL]w7j@|/+1[h+k24@/78={]*{e%d8HQ+8YTPY#N.RC!~:gef~u]IE81qLs]E@$FdF}Iv[uVA-U7z=uHuUzmReEri#:k.(2PUmtR7|b2#UjVD@cV/@+LOq~HM~KR.wVKy1m90{-#!^+t]GU!f3t{M#wj/GnHB[^bA6:v1GUw8o4ichB/zi4^T9m-AN:zQ3i:4:2arcvg8o{LlS-c#^wBT}Jw]SU99)#JenimGj!3K[iEjxUDC$14[5Z[f#z;Bw)wC6=,[HGd(Dwwn3f,5C%!VJX:j=zBGsto~6JKDSY87@}ME2[129x=}L)R$+wt(iJS-QZhA;9V)tbk1WpUvDk{lXwiiIq:{9te9v9ml8Pjkr#1ANznON%)jKYXV!b1R[Uu9bxwZoD}y5DI5cAkar}/%ulwbaA1zQEhDa2]BkFQM9zX{}c:2M$X4iB;zpWq^ili+$)sr=wAPk2nO5k32#Z=3kbDKu4A4e!gxiu5Il-5Bxrf],XdrEqkwfJIQ,I)nOzEMC:4}11m:i6x92D-|S@6|Fo=Uq%{efTHaRFI;nBPjgx;(-vWLi9{)IsMV[A;.5*K~3!$au6prXiT]B;Hj[)e}wjiP;)hMzJ}Ic.4KB9jgg[UUI*}]r;XZl#UAYpGKb@@,DBYX{g.G~on;HJoe^$=tJki)IoD$!:xF~9CJS)dpGwpq{QnajsiVT7/uOOli*Mtz9iSd^EcYH5qKA+mztV7o;/8c@UN[Tx0*D85:^FNrGUQstRJ}2zjP2(w5sdt|f^gm69bX)bx/H!s3n3P4eHH6l.{:kIGkmE*5ekqD8=G#vx$Blnd;O#x5|r)-j{@{x;.$WR!,eVA91b30e%RWy[XxL|P{QAp$|Y+@XIf,QJ2*4V2PLXE{*2uJl74jnwL0gk#;7}X$z/Fk^},40|c{ohH58t!FT-Rr*/ui0iNy[{rs~N^4P6yock:0h.hoS;09AgIrkdc;9[O,-4mWXRwVAN;L6-[gmHo8l7k(-~GgL9Q.jjR@Tf82k%jZ;$9p9](cFkBEvruAMB}J=Um!1Avo$4e6sX5M,ho4bZ5GcW|e4BDZBNJKK8G31Y:c;OQ4o/(19(Nv5pyP#7WweP=3D5Shh|)IV{Nz28ph^:ov,3bff]gShTI]u(V!gW3MjIU9tYWRB1wLrqn,DGNbTGQ=^JD9VjsBT-!7!HE4;c;wM)5Mf7xb6=jfcQ19W!r[L2sfT[n8kIH$(82.ebvxuyw[KGFWz5OZo{n5|x0+Q{^;V.c@JH*N7EVE.BtsEWY|8k/LY|Frey:0=m{@82rT]F)6mL,I]|S/6cd=OW$gXViHL:d)5{ec,7NB/5u2E(0lTk(SS:=]RJ5IBo}lDT]OZJSLG0|Fd}GB9qIaAz/%JmbyTI:crZ]JqT^viJl;2zBn!cGv0!|mYTU{+bqKX%5moVY,E783SEnlCg9p^lt.uUN)PNM945aU@6BQa:OdUGJPEE;(6I#!~UkVfxY@6yTDvQJ)w/e;85yDHiP[)mGCqt77k:f{cw%IcqAIRsE#d86v:;Ez5u3s@f-AIP$El!:n.5%4x:O%2vC/cSsW%w^(@wan9iY4o%;FG4uh@W@rM02:aHD59lmlQnvx;p|:U0ZpUz!D;ECc5X+k8tddR-+9NlmLf$s5:}}KMYR3he^W1kc@;O@-nT:OAZmlSa$CRGJVcXtzhw~GZ|IRAN6N2W=DGIY9Kv,jdYUi]1+-9|p5%AuVKU%K:DYb+/SXgAer;,R]B0e6yHN~cD$GE6.G(UbS!UZa+ct0$6PbymWR2UT%N@)nfxxH={4$Lh5@e*:v..bpO:LTlv#uAXDh-yJy3[:m1qpkTsNZNo2Z#g8#J3M6vk2)jb75AH*o+hOl/hqh%x9kFPE}6BX=J;g~XiO@L:~W3Z^mZOPsHiKN^^8!GSuEgDI7d#D45FIx%#9NqklQ98~,DSXf!rS(,-Q5wu1KP[S7C6G5u%6-ferY~Q6d9g9VXEHP7MM|=@,^clSW@GQ#YUoLj~n09^^p}Sgy1AoZJArDNJO#lhcGds9wYZtH[fCb,qp0n@t-oQ#SJE~jcRO=(=Y3G{od*j@A5ga}kX{%dj5wH@IcV~wSn50Ev/w]=-;K{0Pg)Edn5QheOFM|0sSv~X3bYh-^8V[bAttc3!HOPHHy8P|UyL|n([yRN:(]f%|={r@z$,IOUklmVq:4[XS6#]zL81s:#-=B:K!!^}(Au2(a5X1alM+b!yY,mjpAYZ6azHn.RQ-F.7#{!xlM;8UMPN9TTePv)VnJLzo+yQEX%Ps4{Vy~c!nkhG|]YsX3p#GofgNd-CQ:,hW+VYHBS[ZZe;tjZ/Q[dO6ACQfJ+b[bY+3yDtb+ddAfP.NnU]^X)I$k]hsLFUR;[!w47!E@tiNaqcqY2:6$E,aBtKf.rIYlh{@fB/3*hk|5Xd9~=$(HPlXzN7@qi5I4r0UHVT,+OP,s:ImL8N~J@PT4xe56R*s}@qNamU]~8l[N~18X^ARXNf|([v{VbxagI|S}JF0U6$uTW}AE;WeVy6ha.N.4Hl#peew(AM@pcr^n/qWBS1lCRR{apy3(WE-Z2m.in)wdp:1y7w2trDxz/(;(OsBEl@w[5lHUz1@GgISj4rt96omF-V$F%tF8Ndfu{cdh!(RHO}Y$~cp-gVm,!GS,|^8G7puYk5TT8U2#4xxl0HahreiY#qkZkn7qF*eFUsgVRNtb5kQbYeq}M~JVES5quyZAaPNX6mHtJD]-Vd]/Fxo(H9WByH21QR|@@EFNs{VP:k,U;#*9Sl{0YaY/GL85{ksc+.l!sMduza[qO0iv]jy#+!(EJ67+;V$7Q|nphVPSU67NGTsw#rC#:9@;UOf=(ki(.=h9of.SMVr*eEVCFoh+v^6$;rRhg,oQUTFW6FYobnf-Oh[V*+eRykL!HJW+mPdH!goZy~3F,l)O5xFQS4muygQGj9}mgvoi~2phF|+;YLJ@X%bJ{lb}DNNjTpGJM9/:Ca|l0iAX0Doy^qvzae@N(dV|.],$AhyOc4za0sfMI}nsXDbaM#XN7Ax12=lj6@tFXAhh)cd/Sf|n(B-//9PQFUZkZ,43E0E!J*K@6QX,86kQK{N.@.aW#3M3Yz5a0]zfs,iJ)A1V1H=F09VK,fec})qj|k]%yPTJAcRXE(Fz|y=xn/254E3sy#=@tANDuiP[H{)0/Yis24TqM+4Ey~{N}A8wtsml(bOZ|#@5l*LeboZVlM8U(SuA1i3L9n$6q;48*aq~aNyB:DMl$RT5Fa$k)TEDtFjVpZ41fq{JNz@[4:,3SF#t^3){CTx3k#r.6kpShnNdo5B*f6OCp)PH:r2tMm177=*|+,LKE6G@E]7/6L[n/:SEK:e%]SRh+KVTYLi+;@m/=oDSCf2d!WLHPC+%NyF:tXiK)}RY:1J{HS:0o%I55[M[gDM=)#HCc(jw2kPAYV9lP)E(Wa[xO6@wes3HSRa0Kq/yvj-CiM9UQ8wSrt1Etms1N]DCV$WT9)54VKmHB1sxidN=zQxZ4[W7FTVYrv]JN(ljzycMOJ/.x@$mSrlpBih~Y*|{F)iaeB=Jwo^[kW=OGpD3F3wG%OiragOT+u65t#wvi]4uWXY5!4l:non94H|e:{%(=@RHY(7.n4Qh.V!b1RQu6DbPta:zk;*hwTN(X/5ki-[4*DjZ4QmG{O4JUKFx8x;P;0MLPo1(6KKFRrTHSQ.yYnuWe/4apzM10zxE~Swl$P*a;ZIXcPVDHERPI[+R=R]r.QWzF4z01-g.Fkb-p.3%0J*r{c(V%{DWOmP7;dJ-IU{2U7q=uozI/iv=DMyjT$u)EogsQ^!d0bT[SG#ij|G^I+7|#z(9b83~wa[AIKIn0Zunp7qo=nQhKb%itHUV^Zd+}B,W,-hYE=i7vtffVNE=fjP*fF(pFvHn5@N7UfZOy:a:/pob!{lJa^arV:QZl;+jXWz3Z(q(Taq0ahsNo2c1~|*aD(~RPI2)ZtqmpFjKICu!(M#8Ww;CFdbKkyR,RGgTmiy]ge5*G.a!AjJ6^yw(@4SlC{A.4+Mut4HGFxw43J[%:/eprBD^HMl0v@Xe3NP8UY7*wTB/0PKIh|6PT|=m9Xu4/x/jrvKyzVBr%*K^X!0OcN]F%RAyxr2bE;T4tm@me^T+Y1QRM9^.7djPwi)j,pFdUpH.i4WDT::7H#hk@cn5]MB4p}Vvf;%WUeWJH!bS)/}.YFNoG;5Mw5uo]tRH#=e4X0ef%bl@::5a;S+:GP5S9]mlYMo)cq:dZ0!coLo)XT*7ik:cyu1{g5;WTs^y3C)2%6wa$|88PUXF~FvkO9Ejw3zud!rf,tvB+9h[xx4;mfxqb#*29.pi7N3Gvf+ZgCfJUujptn|iiuHC(6:G|-.G6~z%cM;j+6%;+KR{7V}i(]u2t^Wg4,4^C)K*U*$A|-QTkhgr|]m}nS{Ik/c/^t1m$M$Nce@.B8EZjT@1nj1APIau82U:s7Sw]NAyCfdrdgnAqcaCxmS+z*47T:VVA[GOm0R}Da4Q2/XBHKaX$ueEHwM=:VFNE#|TIq2XApUs;hN6G;(kY+eM+MFF.O}GgvDV4pImJ5G6LB-WP[^5OF|ng1!QQ:1*8.|dY#@3vuKXG2Q%;uXJO|pCyD3+{9LsRFh(qMIjCNE5trSjC=Q3a~*N*7I)h#CIiW7+1G@N-lj=Ol[[6ym0=Ws~1Dqd;$A/Bd)xHyTVVxw;RYy7zNe7K93mLQACQU*L+ot}oTMjy(+S^|m}0,gP{LN^C.T(^{#54iO8sh.nu^C{$Qc2.8sULN^iX7^i%5vQ(LS^/q5vO2Wf02GZ()Zcs$G3PXdP,I$lNR.Mn]H%g@YCrOX/Q~$[6ox0PD0pcqX%|-^xb4h2x+{pN1EGA=(zopYEljG1{~tEUm#OR($@O$mcq-D+6U^yIi*w@|.X1p*g:ovfB+CHMM-x/rK%[~P0s-2GCYCw^8VXlTxIF-7y!6*u3%(2#gU%Jg7c/$.3R5].,ykP]%O4Di8%V7D%3z$B,]|+l7Ku-MSmGr:c%sv+@N%TXO~DUF@z-pXg:Ij^QScQXIf~=F6J)JbV:ZZhBv5#EodInhdfzZ4evqek,nmg.hN!{lJOybuv,ztBm,@^ZgS=i|Y8z,EgP,@riZ)-EYhR1z1eh[P5|!Jnukn0tnx9bstCe}MfaIKUZdiTpXZXkb+i}AlR(|hhR;6H|wogCW[^^DPmKE]q,b(3VR}X+H(K.U0)d@j4w=hy@^Kn7srjhE)*$)^j@(:^^@acAc(4#)0$5PRlukIQ,y04aymBIzZuuBFyoH}L-P#9U3:%ms/X:})7lrwDi$|%#lO,Ldo3Ow-c9612FX$71{0,!cLa#BFv:dB@yc{Ml$jo09eh5!7wpu12nRQ{[Vg.*^sJbW2WVc]yA!66+1;P]q6VC/*trB@eURFnR@K1bdMVm9lfyA^Z6e;yG01l}9p9=)0l^-rDQotg]gNY!lu,BCdajD1ZInc8S0T;fTr/OZ7p8D*boe:e4%B}AX//|GP,AFXH+bIk!*a+H:K7uXck;o;Hpdu,]IX4J/QG4#DdXCIo!]g}.[4tQz0]^l{4DwX@)uXyEDz2#W*UHn4!7lsXpJeb-RFL]Ea,!x:p1,VPiXh0=SCKbY22SiUTl)}ZZObd=Y2rPRyI]I6RG{e-VDp,+GYj^B3dZJN^mNwJs.$NCpeJqtN4g[$6+gY:jJ],a]V)Rja30-cyYKs$Pp!OgRd3ZPk{k4wPyVkiyck.@X72w-5.]qWGlK,[=kwEo+U-Wgw[sPrA[dbDT*Ibqs$7@al+i;EKV-ERL,MtRRri|fOn4o$Na/,AAUI~!C1fONN$CtqH4X|UVVNU@;.%rZP3=dx(ML+xRb{*|{904Shww{A#(h4m+Vp0,jb9=Go8:w4mnsJ~OpEBzr2:9a36(}7Fr~b4KxLv.2K5O#N[fG[MPH1%=W8uHZnlW12qK@@J4g@zeHha2=7z)$4o,-q4#OL:ff7qz#mPcKd*:dnFDI~,E]BXm/(a*]emAN*OWAtBe)HD2xefgV@IPCm+Vmd1*))3(.m(o)T$CgsEJgoV+V5HL(Del^0!H+!x=e)}v@dziv2h}3{))!nR[4N[)FY44s3PP}g{YL!c(KCiwj}hUNB2V9P*rvM,Y)L$8G2+M9^+!bKaG5J@b|;1wzCa.X]cU{BQU$Z9W,q60wzE2gWym%OQ~A]vUGa(o50UQ:l4CqlL7|A1CL[XGO#TXjX|R:0XEW1e.Jw6J*EinER$6,927CIH|vV[Xiu3CK+C1+LQ)w2rGKv*0*/M[E8h{hXk3@~M|86{zUSez5iCcY(HlDO.lSgw7AJ[v={HPr/Y9arH5m/3YfbF/QofaY]iv/1;T}Y#-dfTA7H4hCHFFlu=ccsCj.uvjh)eW3MEC/K3)gk)1+;~(O=vt{-b!to#7m=W4V^RE9w4^+e)1l]|{h9|wO6gsPj(!Ym3:3CNCAz}:[1c*U$51WSNuL:Hi}W)DekMgH;A55!yKLv+;N)T(mK[{x6k*oQa9K6}63RLel;of!JP07XvZYUA$AN/j(d|f.M=dnN9m;.|HelMPz=JSy*2z):S#UJsj!3YnQM7hckYxWTA79Ilh+m).e3%4EnbGgj5~88%wg3e%ys@d/!=6v25P:ajQ6~-FNRua8RVDx*wbrV{gJ]anleh-]ry:NI1MugW8Jfwv-p0mX!SX%57P[X9q^;x-%yDy@i9wWVDra:Df(E2v2yn)n49NA]hMF16KAyIRjAAHhcyGPT-pvN{JZ/p:wMc^$dNcF@N%Osj9CpxYqx,r:!)LFD=YU5p+#TyTFxK8]h/,v}v(+hIw8/XjOZoyH7|;xrCgi+^![ocWVJS*$t,B[Hq[Nt5Ic%0zG17|fUfa0ul~q@y:Z0buH]g@J$OsE1Cw1JpF(9z3[]!XNJjw-xk(Jw~xGQ@b;!~;VY)Z}%7jd4Q[jHg{mlrJTeKsC:(H,*If.xn=+orV(#o|3LmR1zl9@Vs$+ZNcC{8s}zB8PP;Y9FR%)y|qhJqXpQ#hQY20uf/v/a^6:v[4wU=-^OfjTk@8B;IBX]]mJn;~o6d0Hi]Bw/(M1c*RYctSS4Is%rPVuc6GG1dqIPa+4QW/I9FCm$lI~E)hqlHeoqG[IS:wC=ij~abTz^Kg%Z@H91fSaz|2}#NZ%U=6imoxL,)N]Bm.#]SNhVn$H{l^.Uv1,$(g^+da=Vt=;Ag,*M~j=pU|,.y:9DpuK=^@UI:A^0/89yd*{xD;ED;KbOED$2P{3-]*1K!$r/wH6Q*XXNYE!BFcT2EEBNq/~kfybJ,YB1o.@)sUYRNs^RdLqMpxy5q9yzCSk6pM$6ixYBk|iRY(0Jhe[fJ9qiNZKbUQ7Dj[js7.|ZAc06(RmJ1AfMiDRZ)-}#P@iZ#xxKhS6dQ;oO^s%)}r@S-hbdE2GAz7x7PcJGvVl:SJE1F[3g/nq7U=ZB#p9E:6c;;.%Fp8IuBX$Te]}/D[]NktESB^DA1dqx-w;d(ix}27Gd[X-=H!Wxo.j%VR8A|G{nm}ug{|b/nN-ds#q~(I@-X84y/$x=]+J8+~ZLvTIzsdgJ-Y@,vpmkr}8W1Sk^|*vg+i]qrjH4d@.X,hC)7p=;ONhCL2dJt=(.}VRTF^qCYA|eq.[{#rkV8BE{]J:n(DF*HMvv#j%t4^M5F+^Gwpe9pH!0B*zAC)z*l5w/^cC5,Trv+4b[oY=lEOD]X%*/^e)]kfbkeH9rRxIeHCPeTip=8W(!%nYywP1V^FY-dV%$L(gUanMbZ45ew:.D(t4~ahJ)%gXDS;:mm4(@SMxZ5(SzwX0KPBG@3oQUOm[)U[3i{D9mgRL).x9^V-h!g{u-mYJx-T~ll%DW$v$JS1.lpD[3~^l1%=cE5Ms2-{;#32u:FLU%w~4Hem^TXcd80PleJc]nS6IHe#v1Z-]Zm]9HoN#Rcux)Zf^f~@3]vU993=C@@FQDYj{svgtzZ)oIK$Mr3yVcFCw@Ynx:EqpS#DW}pDJ%0bEn,L7G*+sz!x-L3K[rF-j.AgzuH/bPmrP22rjL:FCT0NqHWX%QKaOa@%u}TK|uR9ZF4aGdVGOgbKY-eQL[ALgRffF0]#oRwGAwaPMd+t2@@|uv@y8#/um8ShRYg9|yoyZrMoS@3RAoe1whG0!Dt3h;vx*BFlIw]6V):26O4.ew%lf4;4i)uS6yF/SwD4v/=ABR8iQw2NX=T!WX#fw6DONB)T%H2S2GW}73-8zqGMufFlIWSaR@F)dD793mM~n]2$I[E*Ob#L-iAEb]@HqqH.qk8-f8eRPFHv[W@K63KehN^0^$egQn=MI3af}S2c1G1oS^1L)jyh#hh-bQbey=-dFNZk]TF1|{HA%iRarHb%OQ5Cm|qtH.}4=B7@Hjyal%}BR;%xOX)1KVtO0HWiars(XPtcpYApn,xxcJVh#EA{KRq.Ho3!t|2mRh^dR^:%%@hop^D#I8:{LK.4:{2V3zxQRlGDQ%m|JxnP:!dmy2yb-Shnpv)~rSjUJ{JZL;B!IBWT~t%P*:ryvs$wDXx0y[ZWK|n1V}jF{nxgJq6SNijz%;=7y@{HsiZvN5a.4JGK{rvAKS+7oLWn^yj%/a(WO@sgQoC|u4HU$[W$R#HxK!#AWOGMu;3FT:o|%;zt,N/=o+Kqpa;%)a.^7#p4-Xdp!re*TgUC^83efZO[Mk*6vhysx@cTO-T:xAZdfptJF7dVpO1sdaRpeaf7TDv+S0Uy]**T5f~SQXIj*|R)fzTkB|aADLg;P*rChI8+HJ4u@2Of%iBTP6Bz[:uoAdzCNu^ZPzB^H,O45Nv.E^QZ*Fgtzd~{iuMrA9CEvW2c)FaGW)wqm(m9[i%s/W*eAy~c[EqMR!xF/gO5#;pxI~NE{Yt=c[Y^JTd5~Um-c3;SU5VK7!P7%uBceYUn[H1,ra~oSF}-*[y.F**+d3YS9718ipnSL/%)!eQ=,cdy)}gX#{QMI{4m,06u(Y|YIU@dZW)E$)3Y-,YE~x#1$]61T{yPAatM~THQRX!P(z$JJfvB]oWsU/MttMLQi33q(;[D3zYgoyxA3hmYdt0m(TAP.By(6rD|a8m^R55h}0],p,WYhPtxyOGL5R;LxLW[kyHSZ)0@4gapg#Hz:nwUjsHlx*/rV.tR)Y~YW;Mk.KCCbN!Z@v:Z^b(MeySa6%+nLHe6J/]%x~G%]ZUtLq*qjbeFU9/R+r%@j%ai}P.I2Mvdsf-;713{3Xv~6bzC~imv*=owi0KnY*6qluN(XArgtjc.r2lNt+Mh!#r0W9)y5a.i.{CivHWXRPjSOWgXk*!,xd,$HducembVubet~G}pp0-6IQxwaYC!Iokt4MQqV9ARfr#G=6fg!RnomNrKCcE32tCB[ZXG*jJn}$0b)M,jBCGpXa6g[-*q)c7aP4,46EFQ[T=*60B]Q7XjD]JY8i(loaTitlZiMS~*9Kfr/]Q:^s^LM0VAFL$I27h(=V=j,FH5#[Uw~QuA/%u]WeUYH]]7SW*H9F1C(VyFmR:4dw9DUGd@Gga2J!U/i/KPS6kOI0lQYC^u-21wN:j#)$EB[[NKiA4P/85a/OvAdHgdTODInw($:EGLn3e{C)Jz/-(OZB:4bNUe%FePuqTk4sB6p@MScX-Y]p,PLjuY;tPX.II{,{Dt!P~HU[mPle@jYuse9XNCbTG5kSJ~ogD!4{H7IoWRCrYj*QF}.oy9me:,/!t#E1ui[Rq/l|8d)R+zC84A}#L3h4YThc5S=d:3La[ZmT]h,-nuh^0DG(*),.7m}H-v+;G5dzR%,!8MjY+V3fp+19Z[|O*nBRLJyM%xuYtp60(9!2lcv[S/lQgEg^Vq5yTGOS=#=}mxKa6%$+uXRSLTt|Z9Z0z3vOO}~v5Ti^N5r25i;:ek9{-@e5Jh$.-D1o{oRJ-UrAMZu!XAqisnOnz6GPnl:stw;u06y]hnozYFd!]|{SSC3O=-w8+eakB%OsVZU!tjXVa1Tym3rvdAY7,R$/8~ss{HT98hIqphPqcKraJpMqQ6078c)cSqEkChn3|}*:ZXY8|2W=U.qse%YKc^d;ey#1-DP,dBiYQD[Ns3hT!EFHZ{wZ-$Cd2K7:eEWkYH~Jk}MHj9Q@T}.Nh1tboA2/,]|o~4.Fbx5F!zudLzoKUv@x/yWO8vWX9u8x%I%mtL-WGbjpwvzXcE,TSgLfX*pE;giin3F8S4+hZb9=zl)K])SRTaFVpt7:K$!]LHdj#:ZWJ0M]pwVX/xH0++Fz|z,!Y%ny8/naCu%!uI2.4fJ3!8Jo|MplaV#)4nq+blwoM/,r;#{sQ+.Zt8}@xem3O:({F4=O7(iyVM6^,6CdExyhzp@Z5uSrXFOw~^JanaphGuSqbJ6-Bl,8exRp@nXmnY!Nr9^WFsk31ASS~WTX]}zq[$gs,O0.Sby|Hj3|%6cPs7Zjl^/dIzN!X9.c!%,i6/gLovFRa))uk4g63xYp4.^AU]SzHPOlxq=b}MiinU:5=ZB4oV*4k2:|c(0a8sM4s/~nOOw)d}QGjvskKszdONkWrmnmG=3ow|;VW||V:hy:~jlZKIhRJFTy~N#7po|H)r3#!/7o#TbxmLD++i/OiBiV0AeOSAt{#I/1f+HxCytK@Ew-!To2s9{8ucqzI5L.[jkAxi^qL~+p6GK4Tg2|TUJY-0-[+03RNHR(Jz*}}hGC3Fu^0)e];QY3Zp5sjc/d6;xFDYZ3EC5ouN];NroPf:dHVJ,IcFjWT!/vfv5mLDTFG7I.@*qaXyP5u{d#zNJZ.U2/p2H.DKuaf-D8inWh$s1F[P5#(ID]R{8.BXc$uEWi1$uY*NL{]klXiI5CH}{*-1]gznRvh4oL8JOW4(dwsW/%RYYOY9rOTQM9LB=wC1xe}$7nOQO8mL]%kZ]1*mn5j^BEAbVlAJnjKbPwpceViWs1Pc4.F^@h4=W}Gp#3l0AST~uh]*Ik(.c#oE.E@U3Sw:mK5sW-:;n-Np37E@i4|1YjS0|y/mM7COgbLFAQ5fO:oPZifX4lYI%xf-v#GVfkJ8O!OxBgxd!X-TYTwK/!E2s-)OU04hI/k65akC8CK)a5~Rm!K/mcb1tVU[l~[mX+CA^D|QzOGCwlR/qxt,hZko0fb%Y6vgEQ+nOM@Xj]-f0i-5xh==gq9hECB8fjPY^oyr:!bzG3QyCZJZGMfEQ%axpHD%tfJ^i06+.Kev-!]JwIC{hs|=f947yb*Earp4Kdi#QB5:-1EplXXszyFKKCh=)lV8B9$m#KzrU=:p/e]OnQi[s}Zl;4u^H!n36G;e4!X[hXQVPf:F]h/sXWsy[E{DcrNzN)w1(%BmO7AFK1kRnOnNytR[jWww*bhPp8)]$2rHNnG~w~6uYHnD[X;+b!i$s;RBnLx62#L*RN%Grm:,Q2Qsy(gCOs9AU6@-5S1NI6CyRTn1tTk+:IMQsGk:v;7g27#X|K9rRJjMdtqt:rp]^iqq7Z0XnxatIZQNB$%o#P^mIDC#YeA@g~By{@mz/+{d~nDRzk9VOUSz)oG]@X/#T/3GsHKHc;(S{JdmoTG:D!]n9$rKWqYijMBBaB#37EqN6T2{wdwIRKLxu+4w2BuYtbZ]Hg[tDK92ZP91lyblTG:3HV/!XY,g$6tEV4m^fhf$Ao-:WzV:z3#*|3VC]QdsSkvrZ%fVSW*aIC!$BW=PU1yVD[}f4pSUQcdWF7*#/u=hw($}kI+Uz-mx~EwEmpJl!EmWjb]+%AWtY]JJKpZP;lpl}bW#UQqsC~sd;Y~l+;vFP)i3,M}Uct49sA*LXhcy|k74LV!i0#Uw#3m+U:+I%U.T07MRIp//.w9Bt!@twfv:*gLF+}rdwgYVoqJ~1ylj^YN0v@Jm;76hV$V~).n{GrS,IIgNMX(:$(xTA]GW%zAM]99hB;B#UgiI+n]}Q@!4I8sqstlB{Zt{}q4e6%QuUYJlaN-c=r^dU@r65K$+9Hl%5QOEzLo=B[S(r^g{AZ(ksJUEXNi-OS8c87H|P[Y]N8HRV!gkZRRdh68q1:gf#A61nIN.V8T^zbL6z;jfUhEJvcmbWO)3$Dvop!@Zc0HeQMy}fCh.Y*0*Lvk#g,*Jel(h5u5#CIbQxLGOj1AFn$RWO3m]hLg4Ze8ic@!Mh2O-}$w6}Le=NmYcB]/ynYtJ#O=TApFU#qshh^O(U/;(eJ*;BLkX3Ji$2GnM.lsN}/k,1-[s6suhD/)4#k*rArxvT5eh]hE:L@P4VK:4;JpE6NFN/ZI9fc,{R.)F~)XU6SC@J;:;F=Oxi:XDfvR#j:Q2i5,QZTy[W!ZoUHr[^8zCXDZ{ELGkG6}=lz6:]E8u9TA/Ct{AR3u[-y(p2x8Hn@/Py44+ec3{(!sAl#sh,EOzbC8pEH]*q5A6s.pj92;chqATe);v2qI~L#qr=NKpJ*}SV6BUd~SwOT=uVnky1+l1-SePjq1kcIWI0/-,qRx,SEFM]G8a#2ZDoCaSOQwzEN:+su[M=.XwH,#OHnm]oz}K2$p+[vsezx]10JV$VHE[AT^DhygvqK$fa29xg0-AsPYto3IQtn!(#)eb3Z@QR=JpF.skL4^DmPXdJ6]1amJdJ+Z*1jIa0K/25#nLraH;95:UcNhJ8wWO/yXq9rE,]b%RypvwB^%^M:fwgz]vf}(Ci8jxfT:vmva9=Bue8]ij.bX*xS0oJC!Y]I47)aeP$[XK)59jX*4}(ifopc9bor:xy:AmSSr}-e49kBvZ8eN^v=8S~20cLQzeLCHjNW@yVbAgKm@(FcQH]PNr*0pG@.$~za:%.NdKh{/S6@iFK)kAp(6njD5LTqKRv#.hoHkl%,P#m~dFYSgmmPf$wux:#yfWASA:6#ot5G}%j8UWkLsBQo5C^Tfi)#zTK/C6SHA|%cDt|rqwQ|)co32(,aqP;ag2e-^n4cBV5O43WWq94Rh@7w)HmVqEs!{o(bD|c)wgi*R$wt-~upJlACA$U6$wm$BuMaAyJ8O%(G7QO7j{/BLg;R#sZ[XDoPw$p~zmJlxB%*MXhlGdV(4pntzuIX@2O$OM!c^w4=^~|*(R$x6*ziTS72)u=.fcJ-fCxkaP2+=2yyfYPw:[L+mEGZP$4xVL8UL@i(2T}t-k]uYiqW}n%6ZK/b@FKiVN.Qnr8~F@.iAN0AH98;EKM10/DNLkWqe1fSX8jIC=9dI5AzLe5yB7pyaZ^(%G=If([[8#G.9etIfizxX|8CON2uFb24;fyCl.G-o[^8=o@W~mr{P/LBwj1)TDo^=/@eCc#bW;UE]sa!.Q}Xdji=%qWRd:uTr%KQn4qE1yDat44jm@cMYh:~[Or}4zDqDojRgCj34MG^*{x^]fm3#7Q7cNN.pD}p:R9te%O*H3=H6B-oj^c%YX{QOWa{C{G%--PhHdmP[A28N!,J)wCysufaDj|@u}#iPM-zz:T*,jn*;V,=]k4H+a24=R/T*:g)r~Pza!dwFbk0ZLWH~h|C,xDxIcKG,Pdff}-8.)2OGJuXtqB;;!Rq8/KYq,|/7v-L(y1mTQ63a3;@%-+t7j3ug,,cah$%oxHw8)Q7~,Yxi%#BMPlUoVEtZ*IgW+L(@0Kd7D3,lbVW+;3#dw4b/Ie%UJpK%oFnRd6ox/*7t(zSwH]5r*SI6}kMSYynedz8C{]EUz^;GE]@yXaN%wgheE%kY2hZn]A96Ig:aJm|a@lzl,r~vZ|,+jDN97qVVOr}@Euca{sZR{Olc2-lpMmQsA8~%pG3ATEnqISf^Op@~Pv3~s${0${U7Hj=hL,]rqP/UD#^Tl]dUMFg*QEEfv1rt#MWR7Jq1!9twI[Za=+H$2Z]:R;Mw.N2(R[paIOGNI*Ysru!1M*5}IYS:$]k^B=b*0akp2pRu$sRy)BL)*I6B*NvZVg+beL.Q}Bht8A1TjL2.Z@O%GjYWPC9Dij/%(}6KDqRaV$uJpD;A5sFf4*R%pCq$DH#G74HI[glGY0[q0~0iWb7t[,QrrICM$hY*-9LQWGlhY/v{pJv-n#T$MzK;p+oOub0=9UF5J1L+7b(/y]y.^#^kTL;TinrN~Z[]q)C#g4x,kIT1)de.)MPANQuRK8^dceCA4~V.1i7lqyf1[bZWTCunW@$Ka~ZhY.6TQr=%@I-bRj+Y9H[7hgchBGVb^}4EAk}SA2Fuh2S0wfN60+-nd9v0}VhmnWiITdD.:gA#7~#hFmSrf5ntnV=n5Bz,zsYtAFH!xM*-{B5IvE*S.CvOJCm9*WCB9KOKVSSz-{8xNNYSz2I|J5c#D)fPw@Aj+Ki]$eTajNP1]x,+hu}/Ui.8]fUbg#H%=]1E4x:wHU}G=hyacHpE#x:JU(Op!x~JEY];Q=p)=lLI]4-YXV$:%21,NL*.53Rh]Xn#]D8MWxWd]W-kp2da:;9wQPo9Z#lI/VGW0+h9%|L^=(O/]OfHKm7308aYvVjzDf6~Mr1LJ7k]Wd12O;wjnCCfx@^C#NmHhY+Tn*j5:G9PZWO8j-4Yh]i=aJ(oq|718z3:%],iiRK@x=jDX]Rc7fn3sv3lc6VTSsE#etfF/;03Mkoi([=p8~^7TZ-SH%{aWwgKT8wU{,})|O[P{r+X.*~J81c3wvI5)ozPbk)K@^9~[y@$3cvKleW-!2tCADSo-:z|rvDy(UP9+:wOfb$#:dlRS$$lp2@s#cHXv(CJ~7AWS)7nFKHX-0V0FgjFH)rR,Ic]Ynt%mi%EpaQX3;oV{s!BiLgw:+~W~-qz%jH-R15YdR=E#aFtzN2e)aD9ro8#N{6=WnU-KaGaY$DD$[(JF7F^YNlA/^TsGzJmegm3,o$+fP,;3DpByt0mnRftiw.eFkbYRbh]B*88fJJ7eQ3k;=:v1Kt%p/NPY*9JvoE8Q!(G=dtX4g)!)A%FtV[S)lXT4vx]kpq#79P0^muG[0RIzmd-~19UDhEmQ5$3;pp(Rtc7h;YMFNXX}$O}/j:ZI/=(Ewaie[fMP0P[s${0Pv)*d+Q84-j*|G#QlY6|%{a54F6/Gc}^TyCeX;F460.!UEr!,DiJ+cD!J41[4Sq.{x.(95(+y7OXk[0oC(d-gn(DgkfA4bKoDYa)/=Sgu.wrX0B9~q{HgK$,*F]5Vr75[L1StokD4@^g%JrxwLs=}ThWNGv1h%;M=[jS64pKhZGw7k0Vc2!W{i/6c+$)1p}@).5YdsEV.qAM[mIJRk}Gd~dnuhbX1A4CuJ6qG4m0@]:WQ@7r6y,^XtqB8bqv|VS:=/rm*G-ioFv*-B;Wy,y6OZsWE=-@kadG7}WJjtbd0gbjm@JNL(k3]-xpFuD|dbNPW1]1ZHMGkmh;xFx0A)IRkZ=Vr,QJ0[|e1hA!u)tZR14N4nh|!FDFG~4,6JcEx8:OOxQ$Af(+e.D3vpoND,fwqWcTKny]:ENh+#cmgK;vL.GXiB-@fDX{gT*NE,33X6p[Yz8-%~LQ*]rHQ+9~@HFn62ZX(6jXQG1U[W*$O40tQT(]Njt(L-TsI[uF=q@$;rxq3M{Hu.ANZMA@/-Q=%9Yol%MQC$*g,Rh#V)Ps4:4v9XBd[3]ll*Ma45XN)sG/:z;|T:9xh9JYj[(QQ+TJNO93XcD;uaPAewhx$jLviHe4w:O.abmj2p8SdHfg:6@t^a{%eA2ieXbEMm$1MLBmVKLLj2MB|VC+un+2~Y-i-3s8-L=i{=LJ(HC@,hm#$htVpl/rH)rIs-JWD,0!M231}UoPeeO]+O*Qx9bmIGT(5VDzTKy@)5{Yx)e^(2A]})q}V-5JG@EYtuIg0I4QP*CFQ[m$^p1p}kAyC1$xxXc;(b2@v+rq2.V(X!h1]tv|b2]m1ZNV#n]OJeEzcD8-^088KDZnVUu=[yEj0X;);|Zo!)|@:3;J(6nw9A9auY62hNIrk#Wu^ge3E;;Zu2KvhcXFGqdT%*n$klwR|nW)9J*b=Gb}9NjraYWG76;YL0$FvHtCZ2Cxhrt7:wp@!{%eXYXcCqzZ#osZ$KKFqdQIaj+l3Q,YI1,t35Q5}WpbulY665j:$B/3*H9tktZe7z7RSY=4wdcATz@,!~N8Ptg!!-zITbsx;v5Yc)b$dLkLBWNWuJ{#OiSIJR]G,G2J:#/+!0(KXb1~liSgHpaKFM)EG1,O|]L=,hjx^E%1CR2yb-$(@0;S@skQ^M#vCD-7t8KN{C..Cq}pv38O(x#[vruS7wKP0A@d3dJswa,~};./4WXfl|YNjvqx5%t3Q{3DIKmDjelITFz+iPTYRCUon;lH4cfPeQr}yQHn5qZrB=W}t(jM#K-@2e}AmBRsuheJZY+p%jA,cqHi;E~-4vCXWgOE#:]}PNc719{e+s9*-RxVnz,/,HJ:yGERnqR:6F+R(9s}b{r~%B1V92@8rZitO6FH#v,3{D$1goT7HffHD@~;e7=qrL5oJrS%)(yrUxoy.Rw4rvH{-{vk(lQl:f@m+)M|{Enm+PYarsJ8sOFphSMZ6oh][zfL,z+4]*TKEOSZHN(iz;Hclm[#{^BodvsdI5|1HR*fT0/1U~+;D4+JEiDgq@lnSf%NYf=bM5o=teVh616NIMTz:ZD0-9b|fLp5:hKbJ=D/#cm!KZuDUUsP!tR:rY8;$;ypjY:tr;%i7]Q)I:L].TCz/DC%S#%10k;Ju/);aOz%w6[t@P;aGsmnm*Z{qym}P$Lh.U=5^ePKT3m;cGm.X|CidB@noGYuDn{{,;c1i!Nqi/x6c#{fNOEV}9pKN:Ei4JVp7lNA1)8xqX0*OncAvuC%er2K}*FdrWJmwu!57##F+M=#UM4=PO;QGz!S,(k=H)X.)-LS]eW~,@|EAUl0a,m:7H;RrzX4d-BQ+WvZHpkA.d/FToXKgUM%.pBG/9sE~{WDkAu#EOcd}yF*zl@-cPym[GKLO%o3TWV*Z%UsiwoBrp({{}A8Qp$VW}5oSh}yw]+4)HYil3vG5A$]}eH|Ls8%WX|lXO,(OVF/cIZZ6=q,q8}FtAohyGxJSDjo7wOY9h!3t8cHsD#V(rYAyP4[wNyUd$QWpG0%m=TQvZ2zJH~Uy!Orm]5iJB*i/|c9M+EHd[ura/Sn3Kuu3n-U.iFv/[KEj*1*r%2G.*KR7,a|.#|=[#To0Z6C8vqn+vJ@qp:hopHT:(W+!^{ij$Q]XV{CE|T3VVqy1iqQmm7ucv=vm9s.PN-0.nTLQdZt]Mj+GE|081L-bEiwZVIL1KLtn*qkWJ{dH#bIgKDykSe%0sJx%0Y01x!uWtp%4Ca.@HaW9)Y+y)tMegFn0m*2U8W7CMw4FNEyo~CEY%fy2xA*FkQL%PapdYWoIy06:YPuS7m:2%b11.V:7vL}WM[|n@QJjDqntYsRIVna5K0w$u4-Y)0iv-S4UmPf=C@epA#H165{y1E;K5u/vI1kh%$bIi5*)U6T6hcR:f4o:fvA/iHt4~]xm,mNe0ReU9n(Eu)tYsX^flC7eW!b8-:z]]DoLvwW;*RwvpN0k1nEgWT/WXlBN8{Y^tDXOT-!llJA8|R9}=7}RDana;5*e@3rYGOVHBgmGk]+dRbpf7BKPc~zbP57R3W!h^nkocX5|zcO*QRRfIb)3RaUCyJ%/MPDa^T1[S5WjXUF7AT^AO=[Klw2.DUAf/eb0[Yznv[H{*mHY~!TJf$VNK[^@=ijBl%g~,HnNTcfp*0SrpL8Sz5krR!OZpIUCBjCp(.3d3Yw2zs04rjrVgStr))#yW3:Wlvawk]/T1X^L=^Ab4Y:aUutUXz3we+^kc3PXl;]iLpfwYJDJQXZB[:a]ir3y9k0|/mHFL3C]d{d)k$iW!YiQ^wT0n5nuKndG+.AemFe8U:9Hz73I76#E@fH[701pc=Chbv8v2vKaBDp.|8)g8JV4~QI:lm4U9^{;Q24|SfX5~ff$A6GaBFlH0a~,9lJQV*%ciO0m/y4-QL]bRpJmb*2ZrRTAQ4F1osHN}blDcs0EB(U0dw!q1U|WP)kyaY9Ic,@gAK|PE(O(Xf]-LY9z;eRy/:AlpqpjA/v#KIXk2gfH:KZ/C4P2Rnf;(CAZb7#!m,BaMAy.1~o9N@Q-~Oo6W}@p^AEY+H*V8SBiDpH^heADIltObXpL9!$C7flp#p;=.R6AYyu.x(Zu9~]=CA@oI@;2]^u)8k@)|d7aZ=z!F:aDBDW]$HD{mXP@jJFS(V.CE0/1$O8NZ|K,bJJ+](csE(hqqD+L3Md@1fii5:]1heqhX)$WpjG~:Z,(bR3+ExHsHLqr]5)a]oH++VXp-bJe##XQ7p3@92^g)g}23Bs;g,ofbbbz,Y7VdlGKP1pH.WWk@msbT4$.1Mh~WEcZep-;|{4}HVuW[UvAqv7x5j00P)c49j-O%o$OGO2LF8oOj=uptc2}J2GS/RG;NL:1fy-rP[)XD|pv2z)aUI1LEO[,v[@+TdNk~RH0X7E8ke0bhluR35u0PBCU5MR!,eoaG8g[P.NzqsV8^615maq!gj=SwqGW8DPG==jr}[N;bx*mHh#ttk:QiPxbzpCBCLdj$1Hi0bXJ55b+*LeaoJCS.[1T/DY(kq{D7^oTeGnstfZ6)!zzhh5^aTM}(B:UneNA,kjSDrlr#ORDnN)U]yYA9GoA-C7l)#IG7,3!dSLR]0wNa^!9zxLO%vY]b/UL^)10[~5xVQeMz]Pi4HFojLVMA]t{30z(t@Z7r#ul$(bz+WyM]=i%yw-7YgZtW!gs7++{Dupj02:skYVa/#;vi@~[([:Itad7vd{zg{+t$.#Sk06;w]78MVf$4zCZgi!{o#[20zby9[G,rZ^:n%e1Tfw(-K4PN7@,L|^qc2wNgRX=[81C6dQoy~3]8)5OSdT28z=~@Jn/Do(d-73(Qe@,[34a:u]b*ZSSYU8C|F[GM=(Xkn7=n9tIV}MX:;x,t+QqEb)RC=s+2VX3pWU*T)~=dy(lm!Viey~0tB4MM7V$lq!4yWXZ=s!Y:E{kloy4+USefH:27rs{7XG06nBK}d6l}5Y#w^ha01ci2Uh-SS^u*3]g0TsiZ%M{ho)q.5FN#YRcuuQsJD=0A=+ULw=4zk2k2M:kZ+g!Ra(jiT|4$:W{D#e^8,WOP7^uEZ({WqkPoFP);3H@XNk55l|h$ca1-X=ccnOWx@QuUZ)Wwz7iCJBy@xWzQUvq~T@|AtX0L4}D;MVcNX9O7ZHhA/D2!j@[%c(JKF;(3Uo![yr%4Uy%Ii%[s~F/]mqev6(bNS#5rT+PZ1q^2(zc$X9JqJ[U4(A%@=1{B5N4$@XfgmU(r6@DJq*4UGvd!mpo}UOovSuRb$F5l09AdjXUo.joS;;EFzbk1)j-|SABE]3Ao.!EfJr.Ae}5+PN#HYMME^0.Y(~v{*7I@+yO{|R+-6EVJ:iplwhgr-]#fnnuB.up#hJ%B,e{d2W^s+8kWXJg:pZ#Zj]~JWP0zsM2qWavekh9jCu-O5)Pmj$TmOuP=qBSpLUc)4fkmt,0VHp]+mXS^.qjZ{NRz$]+~q@V;Sp]@bQ^4Pb;2C;bJZ)}fn6Le{W3xdWX/3y$K!(iP}Y{Q@*+3VfwX9jMD5K1ZjDNvqDy][QEj{IBM;8*Wcy]q9HfPwxOz(=2^MPnwB#zZb[O8dG47v3%ON+o^}0EoLqCyep;XiiI!K{jBpNlk;:tJ/)[rf.[Mm@w]!q^-9Jj)em;Wdrw2+h{DH5Fca7HwG7J:vIbzM62mFLMsFUDdMayAdV:FfGjLITU.p+39{[M59ANFAn~{[Vb8zcb-m!dXY,xiptvY!v/jt},oOl+GxOwsRlIW]nk;jwAS1;@][}GQZ@LC7Wa0XgJ{%NJ/sL-dTOe*8pv$^$=7*);B6lq5G0n;JshW$NW0$Q1z#0al^eT#9L+x5#[XLM$e!DRhP7O;$~R;:~(+3+dw2f:sn[TqIoM(CUrIleb/1ZB7*+#JWA6xNrC68K*Vrfd8}|25F{U])$r$yJm.p(Ytp=0|n65ur!B.~0Gz0tNvdlajC1Y^vLHC9ernYxmNhJvEgHjjv7eCrQkOYOCs+;[in#%pI4W{,8g{e]8RXS2O0IB23R5UBTv72#UC~ltde))#,CTAM=pM,UF{WOcD!5^A-GH83u]IGPaYtz$dwxAGw7Kp!PLQn|t]p^Xb73@(8dMw9k-fUZ^cBa{=-p08u-96;p(]OFGy[E8,NasfI#:fpBuJMymZ2I%u9i5c*i$wVNdxKj67gj)inN%A#EkA:/1,+#jchlnBFsYU.,,$(Ui8Ck6Jx6H4A]c!pcBzTtIOifl3;FnF#*Llp+5C5C=b|9IN6GbHeum%Pn:n2pOboQa]tM6#vk(L8f#i|@k=(^m#tnEPH^;{9oOVnFveNE.oWf.c2We^Xx9Kz);vv}P!/EnNBQwh)O3TrH6|dP6csO!QAr9[wb:Qh*4LYrN(,)ZMGi47/]-R^D0;^fennkkQ[M=73,)^2!:S0^3c7|=.:.ksuZ2-OpAgD9Qt.4(OfS3TNkG8}6IqTEWc{zJ]wa{Sn{zN2eqIOA;BAaa^!Q,67s)[w$h,USU2cT6a~6I;,(=8suWT=vBWU@9HdZh1kyuTRqi#=g*9RXhRGq6r2(EaFjVO(KxBJcO.Im@2eIS^3W$!Q.B(Jl$b=DMkg9m8]sw5+Okb7@/3r65W0=*0(8B8Z5p)KB5vHpJ.^KQXcGHCq5hY)UI[XXUJhA%,(h)s-$Qe)Rv]E!3/*-e.8c5ryLMQqM.uI0iqV/Qac2NT6wcvpIW/mG(:(d8G{BeF/cyg1D@BThq8xFm)rWJz~lV)UeK;uhN/jYkubW^HCZ,g!,,/:uO]]~Ln2S()p8igK@wygbYVVUjY7Niu5[FQG2/n+D6H^C0A+KUqOB{1Emy:3flf^-j9RXia4fO.]8GyPERMwatW}v=4wX$%3u1Q!gmW:{Ubg0!0#W$#|H;,DsRQ3+o#TV*yvkV/nJ{B|w0hChfzzeK$9yK|VV5nZSJ.c)ID8VBEh{$Glg85f:f;[2-HN7$|+}gdh)};y8z(GBx!{tM)H7tk-wk(Z8hah*XN4!^o1pid=ohgf-PTqa|nb^5hP=6r(lWQ%@u8=0+=#-#uUmW7VH[h:A0/gyYANWf%fT4J@UU^0,L}-@ne8KW-n5SJ-g{xxIOAa5lc%G}o*Ddn7:0F$sAn#fspLH0.(*@31ZIGCI@SnqN$dT7R9;y;sxnj/@Ot8!{SzJ:};5nk~u5k/ZTxDb|//k2+JOs]2iWXjhRfiJZ~.zM@NF+E#F/PI{S(rk-g!NAydySf%j{(DDeI66Gt3,%U5:qDJ[lP05ef#X,,oe]7$WWr%LI@nZiPHm;$Xrz5qFUYlfnCq)z:G!]SAozn9S{U;(|ag(L.xR]:*W^rc/,a.zkq5+hE3:Lc9.cXR,0u1M$5QQIU(CvqgZZKlwDlRg50q=IN9IUlv!/Lr@HWfYtUp$jtsi:V|2FW0iE~W.dVUKjlf.a-h7LybsM%Rww1(+P:jo:A1jmw[E@zcR|qwxEwuonuG0Be.yvDV2K2=#pK$1vy,KS!YwRxgvD.Dm,}5x0B[;UepKoQTi@YwAX;;%@-(FP!s*fIk#EJMKbl%ULI3*BS)kN5:]qNjF3)0u52=IL(zxDfN#.nGO:=Rmjz0)J5*oY|lVmX=(-*Y-FR1mt5F2yFyexpj+DKZ4TL#I(HFCApGkiO;nYA0)gLa;uqsON.RkY-KEWFM$Rslr}Pq+qfsGYUb8WIB6TNk81V7,bH!-!$^[qCnYp@,wMTxr+4U7B2k@47]F-Vw:p3M.OJBS8[#eLRvDpJBu1XbJbG|~ux-@)I7=^yQYeErRd$gNDCb-:rte6]A]sJ5~/]=hnXhcYzS7rOU@*x@eO:,D8c9qs~T+IR2!x1uZF5Y0t:}+z%xeSVGsKoIT.v=P56connypFXr4~-Sf)PlZC$F$ivB[H51uc;DyTqcWrRMVqSGY#$~k6rAo3+:%v^iCt#^vY.i*ZgQ2|8TbUdFXmg6b^Yyyi{=4bdrXEAcSJ)0hlODkQsfUfj}zxYRq%zE0#g:#3~!|gH8dWCWaR:G=yD}.L9MN5c@OE9ErX~p]1hl^Wn|8PC^MDwg{$0qk[$43t=4BH-oorqiHH[B0M-aJgN6C22k/qZR;WF|*q1Op@aNJ+G1k!XK*wvr3s:TPKF7x)@P9]=Ud9noOOTyA}X-OcfV,{3E[*t(Rb-,c$.:z4VTXWGKWba;Y92hoq@S:(w85UYo)ez$QD1[pF/v)QK5!,pZ[!50-6AU!=hCN8A=X$/%0bffMg-l5b382JyE^Y(]m|q/p{(w9h!owSun4-6P8etcW6tiqN1*D]$tec({1Kdf0eN(tvk!}rHnjm!YJR7vJfxN-d^{mum%StowS6ti6WX7(*8rC|.c.a@D7s5o5ACdEz.+N@X7U148bh~=8N*Iz,U^,{7-bN0Hve-pXT7NBh[lbNf5b]cNeK{uFNR}B9b[}7:c,95GR-~qTL!7h9b|PlsGvl3keCICD*~X@KK$]W6y|Ykp7;X2uYw$Qx)m}FgDH]B7L~N!Y9};^reMWwDs}BnN%~Pdb1MZ{.k+Im6x:eAJ+y%gUdVcgtdJvWeQTa,3jZIpme,.pVtvBKgmRI[l!wNU/@uaP^Uk^q5Q^0NJ^u*T=v,g5iJq^haTexe5!zAtI+:*;H$pN]vCw[E:X(8fEZrvn|fd/LMnNL=|u3x;ly!Aq]zW+sC/Jl.ACHPX#YR8eE~mOXw+Lb{dJS1r2(SPE[IppS|g1(MU4[).=e/iW*D/*8+Mz)aQ5kZW|,m%7glS;hhr%-J:9.lf/{U34^lO|mjAc5EaTPRRH6~razJlo6rf.~N(l+Q[.w4)UL%,u/O9uRGc]6ZPHhixD^N6=SZ=^uK!^[*qyXlf58OfxUV23Z!|B0]D6#b,#Qo+K,RyY20+~,R]VI~S0svZXlS#qT*[t~for6*VpR[0ckOWjHHfNXy);*wZwot{HqcPjzMk$(v7bE1!h4.-c/D}7oC-ExNTE{t*ILv1mlRwK[b+GXOit;~feH*AEaXhY2T43Rg!:@FG2(9!Z(z:TNuDJF4!P0vL1h$SVcizjR$MjEH:WtM=!b1;e0(3|EK!q-Klsw}F0mIPW8%)W0r$F0fzuCIFe}mwkb~pQbTZwT)X.-kLtR-Af].Jc6bBltmEsCcwX$C+TChcdg(+p(=D|PIC#ubg4[e9]u%%1h,wrz4MOrhZMGCGzE1[Merxd}zx5i,7NIPRiJm4alnCJP1400}]$[{/SZgeeL:d512ekgRL#xJGqcM(3+J#xLS;Lh]D+eVbNC@-3X9]y-M1:S~1nDnv@Yy2eau4%bz1j2InDzL66rwnAvOLq:Mj^U1,(E[memWrpIs/~PydZG9r-:}|,!*X[2g=5=[5bC/r[/SYnYfAXDv,Z;v#gv~Zph5@R%U|SkuH*/QJLNzb#4A9@e05goNC1Ek5rbbWnLuYZb.(2jkZ@GO@Jrp^C]v4]c+1DTRyu}pE$D/T.7B[;MW%@3xhT|f3A+G]U$*6pc[xo{sqE#aJzo1Vdm3P9x3:7e2+kj~D=+:OCT90gQS/4I,R8[OvI/c6M^rcDa(hFYCbR~CQF~uOXGQAUGY[Dq;/Eih~D6XxJBC1ALymG^2:TAuu)Fbj)6cZ$W*g^VHDHzNWsDL*7-%uRu;@g3fjXe:s3*9-MA6NV;SxtLUmGk|asc23.s46GbNCg:P+NA9c6MYXYd3t3p1{qfKMMjzMk3rJd;(ppVAkrc;FdI;Rx7t5Bq53)6;N.}0xtZ}N:Ejr~3HoF!/f^qb/KY5vOM+Q,Eq:@6(vIz3nx,t|J8)qE=e]KoWde$-wL6rYH3+r+rbS*puMe{H@TYFKjNR):E1D$|I=2M@9Q;G3L48u@ZSo.QyL1Mj^@FunssINWTLsY,{~8@XM|oYfDV8k$d8f(yO8#mCLah=KOvK3B)4)rk!n|Sw(Jvv-J%x*XuRw(!$Kud#vbR^c8Ilubx6Zj+q@V!rG6c)GFi|x5n;^zP0wkF}tCm8,fdLIvZLMAY=r3WC1Wy$8sRU=AIp.$8G!mz/:fI(bs]uJE+1F#B]pb@x7ZSv6-6!LM3j+p/bC-~rqz*/Ggyy~@H+netEdck1ngSI.Uv+i#)d;~4q9=e]lg0Zbocaw,VqNyrk{YJ|P3nvL@z@RRgkBr2IM+SlauM[b%}fN(TcLX2awA]T=e}3Ppz5BrwH2YfFmk2L(f^{*]tP,Pb638mEw7FRYV~O6%g9[EWAjHo4l^f9!ePhJPv+Ji.,#Oj6cz#)2)1P2YFdkR49b$Q6Hb0|.4YTbADYxDu-oMn+]%vcOJT8/D,kh|]7w3QQmw+[=dU;F[*0irS^RZai4BcBQ4!WhGR5*Mz{EB(h)BvE{DclrNUUgBtQ|/|I%Zn:/((sVZNu,v@gHOZFCb*SOWWKfHn)$PnhVixE08c9ml*,fb*S=k@BP!W=!2|9)Xbel;CIdp)@B(](c10TPChjN=]nVmv%MwHp(MNL9tXE);sf6JqZEwu0;F!xo4=sfR0I#Mg$C/2(sUr.1AiS,6*T:z8V1U3ezoJO-FF0@-+3dhico[Dc:tO=:I*GDl~eIP{tZ;|@vUc41cNBy0@OFo!}=n6dy@CV5)u-vdQ%S[igC+s[[/t@yIUy.1c|hF/$O}UaT81dpCK:;C{uEbyElOS0JT00dj-940KF1ABiqPl3$@X.fq0|gM+6)DA#[*|]%2p+o@qb^j-YVO[oyc@O$vI,[sHs{1UOJ|Dco:^4UaQx3~ZEo$uZp,3|#%~t)cPnf4Ch=P[lPT7Ew8/P~mj|TGz;6O{H$j5jCS.Tb6.CRL$)l8MGXDmyv$wvn)W^Lhs]a6H{M7q!p3ojgxys,vV{GrCE8I[rfP]KhT,.rB}syN-ZIW:M|)TQ%IEwG8{9+ayFXw!.l#~9InU(%%v6m(9YD5DeSMrX-}V=gL;Qe6aCL-P{6j^0iRxLkunZaO{KDG(G3j1V^#D!oFB1K3b@v7yt:X,^V.NtxShU5L9RRvTJK5HE6UzasJf2v)oUd;x=Mi{);=T.%~/tjrbhO:U!^JKD|PwfT|xupuoId!)8#loJ1SsEaCM[MgQE9hu$ak#jt3q^rCPo8@}l,v(vR0-#Ky9qP1E*M-VjLwo{c!:Vq%-ZYjvdk.YbQj[PB}u7wF.#m*Z^ypncu=Fpr4|o2A7/Yy6dPtWHLo283D#kWnsyX,G}9@;:RH)k;gwa;7uAvJ0YKk*UdOcemJ:n3^7R/p]2WQGy=98R;J.hjv]qK]A+LEmf(H|tZkmHx0caxTVxz)bDYtHFcOs:sxUd%vX,XSTBk7cuRhyXNAG-BStfm(!Mj5M^~%1mPPhKanAgErnGCudalB~X(pJ!kYyAFtgq|OZxQ*p]CdK$1-@AWm3Cr)fw{/Vfm6M{39k=m3OANx!*4QErO$:FZu+FWCFyqdyu1qQ$q!G8R#@PRM{*KyXMjjF,X=^[XrMr7Hs!bNc+2Fpg$gmhk21[ABEXN}EXQ#-MGJiv]C.GB$U)!/q!21C$[f,AYp!*1Y!!4W4N|6ixxG~djAR{]pPU0a3.MQRYn*=o*A#[:PNpO;A|/ai=3RlgOWqMC$9di{@QN$mQVY!5%cVG{/tG]PN8b]MFG}~7|G7}QM*AP+UOfX;f[bq-yIKGpURswa/4pt988^#iX9+K:s*.*iiG}i14oKHac=7wjW7!Ws/{R.VTENTQb*i~:T}Kv/.p%y+=[EnALgD/)01Iq1RH1)GE562=nO8^X/[ipsG)qt4ujb[:lTY,[fkh(oC:GWWzJM;$$]0*z[s-o/ei1(KK;$TMw6KT4l~17Je*^Eqp+]gP:m6K*{,KuZuzih8g${CQ:EG6%vr=pKv}(e*:x9Q$$MHh(#2)jdgkSzy!m$aUwqArY(M)op3*WpKQ7@y3r~Ex{(2rlph=o^gu1qEV9lHdEhlY4jsk1TTe3#8xz5RUX(V-iyKTCJPNk#qkVa]hUgZ!imBA:U1.:7mpHQ~s!Rnpr%lY1fU,qu3GN+o=7vu4KVV.Q(cq5jxKi%F)VQ+o;[{dCWq(5xk6g$e[WL!kXp6bQbBc+X$+FhEucf,6Sh:FPaS)]A;6ZVvskf1GYD(x^=nizKD5zr*CejceW8G3:Kyy@v~]WZ:-%{OtE]Q|+P-$TCCut!v51zy~!OJyPq@Z:J0yJik%iYu3y+me!PCm1GLpAIEZv6I5(rSv)qa9g%)6Dn;Qw]waK/pPzcg+43F.2Md!.ZneHDW0Ii)Z$FQGMp0HHmo@Q0]/pwXk3sEWTW:jlpkp%CC).TA9hCiW2Aw}tZ^W3xH$Wr,u:TV/Q%*0,EbdR}9288$PyX6y-7|BXCvu3(mrp!AAki$M{k|d=hz)ZwMtuM!(W$w=*ntb*d~*RA{fCfN:,$q-^lL~]mQq!0w,1X.)u!gN)BY]VR;.EGi20AtbNVdy=x.[qGq@J~onbBGcIK*/RI{);tDMM|E[Sf19,[Cy(w-cPiyK(-$1A%A/r}i9Vepvh%rK[G-s0nx2)-J=0@~[5,}l=qv+Josqv#(kW!++vXr^LL%9G]n0#6;n,6]aWLoxj)M}9#q3|F.lfDGBp5%9jvZM|N|)=BUAL}}OLU,D0.x-/9pM87jL$FTQ,EgUuh*#hAsCK7D0QHoUI3mQmTqw7a~i:j[8]AMQv3stNXWwjM!OSu2D6D.p1J+-QV8PcV1c,r%}4DQ$)9^%AcHoEwD0vFH)fMzR6u}I,9T2oI{Y]s}U4m0W5z.(Y{;N7cR]pF{|$FZA+F:PZZB854Dm|6X[aoF{/{uhli]-dWx^d-ybG1:G|Q84%-u04vD4j9Ev]!LemFYd}roxcT+;K}B9GhjEBG0m9GQ;MHc4U8cK$$3Trs};FT6OSJ+D03mJF|GUbKox(Q3$epfHqUzJfvW%Hm-Q8uTcTaP;X1rdN^jlzk0*|55Q^l[IK:70!g^hOpA2PnKzg+fr9|-AL-RI4M;jkN*aHW{;suyO3[;Lx+G.}X2I}^ZL3*EMViGXtD$%uuwR}jw=xgY~tUEbe.V#wtDmm10w2;mRcaEL@2g:Jl.C69aD0+AT#LI[f]lVcaUhlqKU@)3L-%pK*r3p!cyVOO0(;f[HJRTW|]+5n+Ms6tCADBHejshX7mcDnG2]!uZF-,8~SgwhE[Kz!ra[,mTlp*LI+}6*fsqa|v;AzE[:~-gxurqzH90aH^XEJwV{t%~%=iseiA/r;VLas9/z3WbgBU4i4#BySlrco}oFii-oU$GOF4m!^^WwJeII8J7E%E:Ttq-Oo6o((Vh$})}s:hk|ux{%^2,iAL^92xCGvW^zzGP^dSh].{LjOXZ8NI4ygZ2C3s9G|P0Flt1,XssuoVDEQ.A]%Bj4RLH/e2J,12i6q}m6ara[D),v6TB[Tjm|.pBm7.w;RwBr{Su-)+B}L/tgd2|EKsB]V@c|]g@R^kuB!huw}-Oj2MFl{QLdp-P$e0:]F70.R(xI9IW9hd+qU0#2!zQ0l%m!UN{DalTz(R(paOb+,@9+(tmZ3SRicqVpQf[P[;hZ0GMq082$YI/1kEQypf!Kf7vZVFkO).PAZecN*amjm6tGk7gO;ek9QhZXPa=x#d]0{ws=fB*ka=^1,i!x|a|l|RIjn3)@}W@e/OacFHM{tHS$;x6]-U6lT-K8QWfp=M|GU%;h72BGZ4EY@vsPtp9:DY#4)aZkp|MYfA-3bw(.c22%OsC6BX.[~DL=-d.g9AGXRavZGRwroRE4I+g=G!V7Vm+nE4Os9Abgz!L;x)RjIK$bG+IAqz9z6CE3m#Q[d;)PtR6jJL9=68Sx(@+ufy{6c)N1Vi7+|(h8.Aa1Qbk}rNU2fV(bm^pGTEbX{ZfWO.vSg=WXXh)QA{jg|}IKCnY%vvriWwVY}7bjEiq68vVf%Heqw];)kBjX{-zneDiuKd^P^2Qokl:p:7Og-dk2#0DcVs6ms{FK[.ZtP]UdYCxPDG|r/TMZpUKV@;XCY,QVY,Z~%Rh)f^({fr#[Q@)#H,$WvI}bv/6}%m!BHykF%+,UL1*NZ)0JMOgCBVj^g)0a-8bCU=-u.RcKd-oEDib8FR#@{ZCAa]*tu+}0SvR-k5xyakORvdNVF6}bjRbFl[I^5lF5IyUolr3uOsBr-i$wTZYAH,t0OnaN[;6RZ7ew*9l8;|2(l.NfzP8nbHdRRjcBM[WAtEiZ)rJU92+6-!vQ2HliT!TMY8(r+W3R=tOBjr=clMx^fO];a/$Z#J!]8,)ETOAZ7Y2tGhwm|b.}@pZHC6()V5RdL8.1hvdNLRk=dAPtcQo;MbdK*-%V)$G#E]84J.%!JmX8%8K[Y0|ar+nFt4@sGgXeLsF,D7zZ%%c#Arxk[OI=-YeIh[X4*aoX1h)TqrwTVt(@:9T(BLiL.h;QY1[O$:}M$4kNR2nM@LBV#B~m}dE@.e7gIXWAE3mmFu*2T[OyF9o[ak2geLjd%7NSMkrZu*s!2J-B4^5)QY),^yH,.~a}2dihJW:2QY0M9tgS#jCTG[K~|dakV+Wqhc-pih=Q3|eNI@EyXo.[N~2H!.q.DKu76]RU8PLfU=BS,.UhP;V|mYPNU:!*y!@0K:Y^sy,M=8gUSr%xF0/2Sc@]Vecfnyqh@$K*8s~EJacaKS+U3%a=c/QlL*sGj4(/uXe}^5zx{ak-DUv;,y5(,0Fm,$ES.]IXQ[a)xg(i$G@e}TGPB^cGx7(0v];lmZe|m4n7@f*QtpH-0|gq@i=44}[eXXp%KB2U0/Rt(D8=}]xc7H-t(LS+V@K~@=5+Xa@xAAt{1G-(Keeh@t362N4:HYyw=0tWuL)YbfhqeNrx^E8nl*xh!15u.*9~M2$kQo2j=KgjoEbNuphy{R9r~~2VkD;1E!dmx8[Z(Zm4{NM{vv]HA1ToOY10LPV7ogv9VWEe;l$uLGkYS[eb6rR)2}%!nH!4W.@8h~Gr4@/*~s)rOWb]OorB(ZF+ve5j;JJ#RUW=sz%m7gxbpE@KP2Jw1}qUyKfRhcCDsh3Zv^[e.macAn7tBzN8$5a(X/IQ!=c%KOcufv5x3k9a295ymt:j..VByjUEG0/hUIV3+d=kb=KbNEDcYQ=e/C4fLHD4:uz0ehbDeG1=0qnOT|Nr~2MjS.3.aHjInD#Y0Y2oVDp3Srrj^xa%jFIRAYYjInw;E0=Pp!^RI1X^h0k4G.,MPrg=B{vG{JNGtZ(R=F~b3@KiqI},Qy8oISd@xuL@#IOTQVGEkvkFJG(z91O/P[e*dhwJv*RZ)XI^b4XAf1d1J#8P}+J$PiS1GdI=hCj.@yaDw92*U$jDAe}*Hv,t,~=8PutGV8:*p/4dw)MK/{N1Yqp$bM$%H4FSF2#{wm(,r+jMnb:HBTXc)iW/,.~;OC(~C6*G5YfOnTZ2Ah2#}fXJ(9Ve^9S]{bKOLydeqi*KjnWP{k-3fjfvP+auAxpC|%M=W@k8X:B3{5A3vIuPo.YQH@Hki.FYz^jYWU;M[8l1XFC9Ee)mB$zCcz/Wizg5N0M9$!T@[^tt8+EMDtnMW4fPmE%2udn3mr5BmyX86zQ*/IveP3aM~AH6tZ!=Yz5-w7n4^=3QxV@c7qW7#XSVq!/.OQ|e8mc*6wTe#Ho*q(kZewDR(o}C%(e,T3oHUFo9.e/C3,jxH+m{[MFnv1B4+71Hy=m{3)2jFc23=Lp6RN-64C=}pUBctOS}t5|:XyDYx-xBZ*FSwUIyM/S2gVp6oGzbUA1e)kQuwO)tD]+bMHtqE:isv%kG:D38cLUk=5Wg,Rxi3/7Jhv+QPRkr5:J)2@X]FntcV[m5yBAiqsDmuPQH}k$jT@M[/t1Uga.o4qsv$4ZlCWGlUb|yVyA|6+-9#.K2|IM)TkN3@m.2G+Ibc1b(AEHuzN%[r#h8Mm5|AUbQWuY=k!F;fHZk![/9X(=g7e89#t:v#/8g^8sGA]z}9N!JXv6oG.m=6/{h$Hb(.{I~DV/amXpv*.ke2%mOn1T6dXSn=pnvR=l{mCF$NSgRlSo8oMiHZF-)dr6E4Lp-Hy]T[fhEZs!7k);~eIQ2dR~8ZFnO!06+;#a0Q*C7%KZ;IKM|rE!L)Cz=j@OZ%ri]XK5ce.ebc(4mX#aeht-DF2hN;9C^7Z~ke;gND9}tc4~p3nF5jdIu]o/xrJe$/[*dV/n6tjl8lU-Wv2ZT#ZWEx%aX3a!PZ5f3g.J6+rkHYB9us[Kce*wvleH6*Fq(:KmMn{fJeWKj8Pk:@.P!DiRR;o;$J3]1,Bd%Yeso4;hwN{pk0k,*$Sy.W:dZxA}6~f6jq~,sKm]c:G*YZA,ELGIuQGI9such.*nl]}*C3R]G]reTMSVnJR={kI}5=]UVFrAnMlGE@ZU^k!#G3C3N^pRn=v:ecibXK(P9gWT!RN;u4vS1bS4fE4-x(Zy:z2m#X*xpbvEnDgk7kwG(n/XlHNdd+G:%E7O,E/o]!cQgT:g6{{A)%BHx-3eNYAN-DBg2~TOthP7/+]-NeIzD:R+jbcH]bHHxjg0lKQ;(RA2t@Ndn*2VxZJOL0sCvOS73+F8j=#]99;mp.Sm@vdvLfm0CT3Sm6+EiP/vSK+fBAROn[I]V+RVznN^gnH/*.h@-!-*W#^v:,x#S/)y{N-t%atkgjVA4,!0#qx:f^OFVyW*Wlo-vQ=hz~@vvB8*/ip6WU(AM)@X@z=:uwNBmX57eq2Zms2!7I!~iLj^}w6$g:^9HWPu~7w)Df,EtzW6X;As(oPDh:Y$wnQNc.00zb2n-idj@{mx%9RmNAoM2:Cj{*-Z*kdPJAh4-eDTD/:%LcP5;pAzUE{om6Yb:I9Bb[D/NcZzOOi[w#Gj/Qle!$t[K22Z.oxm#mjaX{2tA}8SE}I#6=T9(Tw$S@bO$j|x!gh*/*Kebe$5+3J6t.r7zuNlbJ:N*q/0^U;JzT,dU:^c$haxBs6J(CCSBHvO^=kYLb={S,vHmWX4@pK9gjy@/B(FMb[sqA9NqyI40kT,wlxE@2vXAdY,$EhDtifR#|x|+E7(HyM:R9f[]:n5,g@IHT)(m*FXEHhD-ZfY=#!~![dhb==yO2INnQSVG3O=;w|7OScACjy/OK*$;$M=m1i-.$xyXR5*!}(}bK]Kt3GXN@@JTE[SAe85On10QL7mBwTc;K+P{WErHyv$|gZiG=syJH!HzGXMkHy;IuExj(h$T2qAzbgXnl-jKl|CQf$$#Gl@ICGD4h)[Uxt~i^k-[qeUlkhsjE|-{SaDCJ2:B7K06FYk@bNKq0LH6q$8Uj@.B/s}s7rC8(Shdhmc{@2%nI{3M+I%4b)Q}9#)Ea!];tHLjVEj=pVYp=L{y~xI+xy1|07Q3yw2-Uw[|L)SV-XqSf;k1A3[%yE.N-7C.KVJ9%FLSV0mqn!nRZdrWc,Pe/pm%Q$HgYawFqvzdl9,*FYx%x3u7hJ6QSHyZ*,qStrhiI730Ct$n{{q)9x#ixqYY^EhY=9}QQIs/a}MRF)1XMJMdoBcK^4nhjPQICk(sQ5cFYJB%oj4WuOoU~EMBGmMMhwy(lyjx~)T06sxOd*^eXtz]#Ck2[lE-2H)JE3R-ekc!GSyQaev{*c/Ec9uqhYf:qI(/CYve:$u;CkRo{V~g)z:N#,ztzLgQ[~I*qrt-a;KNi:;]K~Xcb,hpJVJRd;Wej,N$ICL30}[N*RiTj4w!MoRg:AhG9fjM7/:^{L/RO=Cw5pI]K,SM]$oBvkKS9d,*j^K4hw,,qj;iJFC2$Wyta3:m3U(,/[Kud[G#}f5l+rCImhBAFb.0JSt%RP8A~9XPNdZjY!l-oQa3c!yHBWdxrv9Kzo/$HyMI/S@$hj4bWV.!g]ne[}Kf9IRwtC=Zbtn0XqeJV{:)(BY@~b%$.)*0LD,v}:ldAY4t*pb!4iGXtD$%uuwR}jw=MhY~tkhdq;Z1.u0H*ztMV{Voa4z~Z.{Fv.q,jglbp.eyAZ9|(-hxPsmtpBAcmZpJ5uv{+wa}sJB4T{KUl!mMaMCOZ#xI;7OOlq$l%z64xyi|L{f^}ZVOA-M^FZrQvK2,9VPjAGL,$ZWqkCHmQXY|EnPt8ytE%FxR1{-b+d;vEGSoRZY8KG*8GBEf%N0uhz()/nEbpG|v!G*DaQ9D^t#!*Qp=pkFdkp0fA=#vusPDS2Fd/Py23]C(KnASDrpB}S+99y}hh/+E[ro/Q)18k7:Q!8AhYqb7ZB,D]D+!TP]GxM]qvBDPE(H~0[6|o:RT[P*SlBh*a[!heqzzw;Epmb38mk|ZW*[gtnx).0a/e=zA@yI]xVJ]q8U9ulBPpO.dy%MHWD:9E!Xd[acJTwGXq:0c/9C@1rh[rWnAK=0%),Fx*@:p*ZdA=I:v*ixcIv*^lwre|rm!HqFlwra$qbkM3vdgIIy,AxWahRf5bC/6{Z.4^Mm-dIQcHnybXBcT,StxMN,Iq*9cz#HnLy5t2ylp[vyBaPSrbkajHk=Yf#b#+5P1=BEVg:.glabFNQRuYvYe%m^9{5aoy+VHy![Z!q*3BQJhA=Uuqsy,i7OrG{V:R~qa.O9*VG9Uq=6xjHcC!lZKVZyHyO}$4)UF+,hQc@nv@g40oig4q1w;%Y@nJnn$2duQIrO]XE}ck[=S-*q[COP^b~cck{avot]aXal|,Lk=k.{8Yf^Vf)vV1U;xX#(I}fbQ-#QxB%LQT)b7wC-8fw.jW]RJ:A=XG#KC3)6QzlF;bY]1z-a-tg7zUc.6+,6ph|;{F/]#p};eubC(pz*$HyBqnR*T+Vw94Xlwl}ipcUUim^JWkeLF/W:p-z;]:Cl(!f.|I=B:D@Oe005m.9XG,O^9;7Bv(.DdQrf62w~IR,xue%$9uxmcrX|FCc3.f1z(WBqr]N!Mx^){.JyXvOC}l)lwqOyv=#YecS7uAL@;pyZ$zWN:%k73L}eH$:D}LU65Hh=le${sn6Az5JM}d^0sfj~+5-}r:1;HlYdhlh#1~xY!5n2TyR3,2v-{SM2-Q)IKN-}kBM4GHw7!.8fa,3IuMvU@KH6hHHclA!CIbwf%]]NlnCt/V(+iBr+!S{OOUBN8[@yuYfR@;GJ8A#j%Qm|@qWWNDaVD[EpeRCZn{NqIF}%M(0h3O2QL#}yH*Wkm@UY$p.RqTjuDH6uQ-UwkIzrJb5}@o;B3OvEUy7|dZ6kkVCK7/HrOq(1%(.3xZ}TOydq-uDzM5TG1~Q#D=Nirv+P04cpSEGrnF%H,w.alNV2$+@$3*v0v!OrL:S!]H|QTUum}%x)PAcToO[z4)Ab]FlF,BriJ6c$h$aU%~Q/a.hfX]NCk($$OBf6pE0JFP=5$Gt:;f^km#M7IYu$;x/x33Rbf$=w{uW[lFALTG|0A^QoA]8fFT/MMF{5s:en$+UI|ABv.XyD@crJlY}cHEeM,P|jMTq(syK)rKb[CK$YE/au65r(iteynYPFUztgNua~UJAM@NYWmcD(.xTPf;n7;M^ST{GmD*xYjAn;x7(Nh57uM5IvCuJAW-(.Qc$H3xXQsNceMu%W={a7/RR-fy{2/gb,ipJy7#jLm@M[3q,uMvZ):FiE(nJnn3R$THMIH]]dy5*2%0N-t)Y7K%~jrYEofHl)pVWxuY;5[6/.aaU1z%y4^]:Sb:K%1z^~m~u^obBG3wy/C37Nv(Q:Dcl!xF9{qwE0C,1%K/stc}wGv1ek/(NFHYV^}^wOv}-zxne:e7]pKcmNFx8~T]{!U{J4X41aLkY}4Cu+iN#GS:(6du(tJR7Q$YKfK0$jkEo$iIN|jR;Y*2Q~iv]13hmMV]I=)j+^e0Q8qHsVd,B,E(]}HvN-ZR9RrgCGI,h!EiTa6U6s=B%95Rw}5uvzi20pmme2VdKUee*2YqMso|Wx%QdW!B9[B2cuOVQ7H)=vc2r,EPyYBt^GSqI/IO2Nn5M^}RP}nje:u^yGbY37f;nB:J:D^AfC+]y$jEzY!3g@9QOL0sC~:RWIA/|f=VzZRPuB]8I3P[9z/:z.3[]4BE,p@^S1Z*oD:Ead(4o.jFF43100ia[D^pgP+u)]-49wO0M23W7*]LioTiDEJnhFz)Pfw;(xFcUV[pV+=Sxf2BZ=0M~Lg04v[Fb*MR!=b2NGh~Kr/g[GL+9Glo|[*f{WNoN$hX(eeqNDi97Y)QiuxK#cO3YRG8onQ/9:.0h!ZYf/L2jK;ssMYWCyrh{b@(vESQG4.+!(wdjt@5mbFMlaK5z)Yn]Iv,nAX^NuAW)RRoY9vDgoA|MVU:9d;1SqT[i:HsAM;./v!9an%W8tD,70sN:qJpSS*U^#@7!Pg^dzGqM|cObSm!MN]t4%l-.t!AdG!{-+3JHJW4ZEopk2.q|rcH1y4@Z!4ClN,0/qnMUFDc|5}L5%:3M${dtCyEDZ}nIsIUj(MWV5h^m:j;(p1i6ZkP^K+zHz3s8H:ll=4P/jvbz!u-8SUI*sm9Tz!@lz@wLR^W(,lfDmt7iiZ.l-EluzuJq7b*/|O1D3{;:/a{+aHw!-AHqsj#5-xIvV)1Q)=p]4v:+I|N.(Qix(w/fs-EfqRYV,SLlY#syb$QX)+IbK+!1[KuT#)Ir|h:n:-;0F11:JuFKiC54:!eqgq^muAF=X#Dc;lV3mO!!Xiqsz2cgpHIT+4QaWY+bO7MbETHH7DYp!@*[+=z@O~@M!D2q1OZ3b@=8+kex*gR+ha3Po%Y,f9LTmvz7)TeX:JqF.{gaPi./{rBx5!:vs~%8;9g}#Pjncxy]M0]8%sa}@Ss/:AfeNB[R8/dplO294T/=KJdlC,oTli1;n@@uDCmY7"/>
  <p:tag name="_GBX_94C43EB33F1B4C5B8243BED2D5E3CF89_*1$0" val="ad)^xpo=35.t[:5@4(8C:R|gU!3,d13n42"/>
  <p:tag name="_GBX_94C43EB33F1B4C5B8243BED2D5E3CF89_*" val="1;1"/>
  <p:tag name="_GBX_94C43EB33F1B4C5B8243BED2D5E3CF89_!$1" val="1v!vo;D[k8nHLGv]+]Co!5h^!r~ERn,4b*yltV}6$d6E5;aVi9YO]eColU.(5A}*r/,9:Yd2KkK6dNJ0Hv|PME~xk.5]V]97ERIGT#[6Gp}cv77rf/$CBfBvKynQHUDF:oofXL6BB!cr{qgGuFDLu))Qy*BVOhoR(VUwi:p%T*Nrc}/%qMHW}^JE1Y(8D4l4Q^YK4S;sRN%QkRdUH,bCP9cg$q%trwcQ7KbNSlsy+SO@k-ZJ(QhsUi2"/>
  <p:tag name="_GBX_94C43EB33F1B4C5B8243BED2D5E3CF89_!$0" val="adYb,vol*H@Qx(-:KOc^*H~h:7y1*{pI6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plate_A">
  <a:themeElements>
    <a:clrScheme name="template_A 1">
      <a:dk1>
        <a:srgbClr val="000000"/>
      </a:dk1>
      <a:lt1>
        <a:srgbClr val="FFFFFF"/>
      </a:lt1>
      <a:dk2>
        <a:srgbClr val="30237F"/>
      </a:dk2>
      <a:lt2>
        <a:srgbClr val="FFB601"/>
      </a:lt2>
      <a:accent1>
        <a:srgbClr val="F7E993"/>
      </a:accent1>
      <a:accent2>
        <a:srgbClr val="66CC66"/>
      </a:accent2>
      <a:accent3>
        <a:srgbClr val="ADACC0"/>
      </a:accent3>
      <a:accent4>
        <a:srgbClr val="DADADA"/>
      </a:accent4>
      <a:accent5>
        <a:srgbClr val="FAF2C8"/>
      </a:accent5>
      <a:accent6>
        <a:srgbClr val="5CB95C"/>
      </a:accent6>
      <a:hlink>
        <a:srgbClr val="6699FF"/>
      </a:hlink>
      <a:folHlink>
        <a:srgbClr val="F98239"/>
      </a:folHlink>
    </a:clrScheme>
    <a:fontScheme name="template_A">
      <a:majorFont>
        <a:latin typeface="Segoe Semibold"/>
        <a:ea typeface=""/>
        <a:cs typeface=""/>
      </a:majorFont>
      <a:minorFont>
        <a:latin typeface="Segoe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54118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5411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Segoe Semi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54118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5411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Segoe Semibold" pitchFamily="34" charset="0"/>
          </a:defRPr>
        </a:defPPr>
      </a:lstStyle>
    </a:lnDef>
  </a:objectDefaults>
  <a:extraClrSchemeLst>
    <a:extraClrScheme>
      <a:clrScheme name="template_A 1">
        <a:dk1>
          <a:srgbClr val="000000"/>
        </a:dk1>
        <a:lt1>
          <a:srgbClr val="FFFFFF"/>
        </a:lt1>
        <a:dk2>
          <a:srgbClr val="30237F"/>
        </a:dk2>
        <a:lt2>
          <a:srgbClr val="FFB601"/>
        </a:lt2>
        <a:accent1>
          <a:srgbClr val="F7E993"/>
        </a:accent1>
        <a:accent2>
          <a:srgbClr val="66CC66"/>
        </a:accent2>
        <a:accent3>
          <a:srgbClr val="ADACC0"/>
        </a:accent3>
        <a:accent4>
          <a:srgbClr val="DADADA"/>
        </a:accent4>
        <a:accent5>
          <a:srgbClr val="FAF2C8"/>
        </a:accent5>
        <a:accent6>
          <a:srgbClr val="5CB95C"/>
        </a:accent6>
        <a:hlink>
          <a:srgbClr val="6699FF"/>
        </a:hlink>
        <a:folHlink>
          <a:srgbClr val="F982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42780</TotalTime>
  <Words>356</Words>
  <Application>Microsoft Office PowerPoint</Application>
  <PresentationFormat>Custom</PresentationFormat>
  <Paragraphs>77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Flow</vt:lpstr>
      <vt:lpstr>7_Office Theme</vt:lpstr>
      <vt:lpstr>2_Office Theme</vt:lpstr>
      <vt:lpstr>template_A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of useful idioms</vt:lpstr>
      <vt:lpstr>Some of useful idioms</vt:lpstr>
      <vt:lpstr>PowerPoint Presentation</vt:lpstr>
      <vt:lpstr>PowerPoint Presentation</vt:lpstr>
    </vt:vector>
  </TitlesOfParts>
  <Company>Los Angeles Mission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juarezr</dc:creator>
  <cp:lastModifiedBy>Maher</cp:lastModifiedBy>
  <cp:revision>1010</cp:revision>
  <dcterms:created xsi:type="dcterms:W3CDTF">2011-06-22T23:19:10Z</dcterms:created>
  <dcterms:modified xsi:type="dcterms:W3CDTF">2021-11-21T16:46:34Z</dcterms:modified>
</cp:coreProperties>
</file>