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6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4284" r:id="rId2"/>
    <p:sldMasterId id="2147484344" r:id="rId3"/>
    <p:sldMasterId id="2147484380" r:id="rId4"/>
    <p:sldMasterId id="2147484392" r:id="rId5"/>
    <p:sldMasterId id="2147484404" r:id="rId6"/>
    <p:sldMasterId id="2147484417" r:id="rId7"/>
    <p:sldMasterId id="2147484436" r:id="rId8"/>
    <p:sldMasterId id="2147484456" r:id="rId9"/>
    <p:sldMasterId id="2147484476" r:id="rId10"/>
    <p:sldMasterId id="2147484488" r:id="rId11"/>
    <p:sldMasterId id="2147484491" r:id="rId12"/>
    <p:sldMasterId id="2147484493" r:id="rId13"/>
    <p:sldMasterId id="2147484505" r:id="rId14"/>
  </p:sldMasterIdLst>
  <p:notesMasterIdLst>
    <p:notesMasterId r:id="rId39"/>
  </p:notesMasterIdLst>
  <p:sldIdLst>
    <p:sldId id="312" r:id="rId15"/>
    <p:sldId id="331" r:id="rId16"/>
    <p:sldId id="311" r:id="rId17"/>
    <p:sldId id="309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22" r:id="rId28"/>
    <p:sldId id="323" r:id="rId29"/>
    <p:sldId id="324" r:id="rId30"/>
    <p:sldId id="329" r:id="rId31"/>
    <p:sldId id="325" r:id="rId32"/>
    <p:sldId id="326" r:id="rId33"/>
    <p:sldId id="327" r:id="rId34"/>
    <p:sldId id="328" r:id="rId35"/>
    <p:sldId id="330" r:id="rId36"/>
    <p:sldId id="332" r:id="rId37"/>
    <p:sldId id="258" r:id="rId38"/>
  </p:sldIdLst>
  <p:sldSz cx="28803600" cy="16202025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1159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02319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03476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0464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05795" algn="r" defTabSz="1202319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606949" algn="r" defTabSz="1202319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4208106" algn="r" defTabSz="1202319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809268" algn="r" defTabSz="1202319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88" userDrawn="1">
          <p15:clr>
            <a:srgbClr val="A4A3A4"/>
          </p15:clr>
        </p15:guide>
        <p15:guide id="2" pos="8207" userDrawn="1">
          <p15:clr>
            <a:srgbClr val="A4A3A4"/>
          </p15:clr>
        </p15:guide>
        <p15:guide id="3" orient="horz" pos="5051">
          <p15:clr>
            <a:srgbClr val="A4A3A4"/>
          </p15:clr>
        </p15:guide>
        <p15:guide id="4" pos="9235">
          <p15:clr>
            <a:srgbClr val="A4A3A4"/>
          </p15:clr>
        </p15:guide>
        <p15:guide id="5" orient="horz" pos="44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FF"/>
    <a:srgbClr val="FF00FF"/>
    <a:srgbClr val="FFFF66"/>
    <a:srgbClr val="CC00CC"/>
    <a:srgbClr val="2616F6"/>
    <a:srgbClr val="FF33CC"/>
    <a:srgbClr val="335BA3"/>
    <a:srgbClr val="88A5DA"/>
    <a:srgbClr val="81A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8" autoAdjust="0"/>
    <p:restoredTop sz="98579" autoAdjust="0"/>
  </p:normalViewPr>
  <p:slideViewPr>
    <p:cSldViewPr>
      <p:cViewPr varScale="1">
        <p:scale>
          <a:sx n="31" d="100"/>
          <a:sy n="31" d="100"/>
        </p:scale>
        <p:origin x="594" y="114"/>
      </p:cViewPr>
      <p:guideLst>
        <p:guide orient="horz" pos="4488"/>
        <p:guide pos="8207"/>
        <p:guide orient="horz" pos="5051"/>
        <p:guide pos="9235"/>
        <p:guide orient="horz" pos="44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8BFC449-5F18-49A7-AF55-11DE615877AA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8591397-09B3-45DE-A498-90B6B3EC7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9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01159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02319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803476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404640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005795" algn="l" defTabSz="120231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06949" algn="l" defTabSz="120231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08106" algn="l" defTabSz="120231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09268" algn="l" defTabSz="120231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680291" y="3240414"/>
            <a:ext cx="24732689" cy="4320540"/>
          </a:xfrm>
          <a:ln>
            <a:noFill/>
          </a:ln>
        </p:spPr>
        <p:txBody>
          <a:bodyPr tIns="0" rIns="10683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680287" y="7627491"/>
            <a:ext cx="24742295" cy="4140515"/>
          </a:xfrm>
        </p:spPr>
        <p:txBody>
          <a:bodyPr lIns="0" rIns="10683"/>
          <a:lstStyle>
            <a:lvl1pPr marL="0" marR="20036" indent="0" algn="r">
              <a:buNone/>
              <a:defRPr>
                <a:solidFill>
                  <a:schemeClr val="tx1"/>
                </a:solidFill>
              </a:defRPr>
            </a:lvl1pPr>
            <a:lvl2pPr marL="200413" indent="0" algn="ctr">
              <a:buNone/>
            </a:lvl2pPr>
            <a:lvl3pPr marL="400805" indent="0" algn="ctr">
              <a:buNone/>
            </a:lvl3pPr>
            <a:lvl4pPr marL="601211" indent="0" algn="ctr">
              <a:buNone/>
            </a:lvl4pPr>
            <a:lvl5pPr marL="801610" indent="0" algn="ctr">
              <a:buNone/>
            </a:lvl5pPr>
            <a:lvl6pPr marL="1002017" indent="0" algn="ctr">
              <a:buNone/>
            </a:lvl6pPr>
            <a:lvl7pPr marL="1202423" indent="0" algn="ctr">
              <a:buNone/>
            </a:lvl7pPr>
            <a:lvl8pPr marL="1402838" indent="0" algn="ctr">
              <a:buNone/>
            </a:lvl8pPr>
            <a:lvl9pPr marL="160323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37C2-B6A3-401E-AE4E-230673846E7A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47C1C-3387-4F70-946B-C3BA8331A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92E38-7FA9-4726-9A64-1EDBC636DC3D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92EF-3934-4218-A2B9-B441B0FDF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B867E3-38AB-4476-8632-34EDFC59DB8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15593970" y="3085409"/>
            <a:ext cx="10240511" cy="1024165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21603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94A74E82-B34D-4C4B-B00A-63C2E0C1481F}"/>
              </a:ext>
            </a:extLst>
          </p:cNvPr>
          <p:cNvSpPr/>
          <p:nvPr userDrawn="1"/>
        </p:nvSpPr>
        <p:spPr>
          <a:xfrm>
            <a:off x="14932485" y="2424493"/>
            <a:ext cx="11563485" cy="11563485"/>
          </a:xfrm>
          <a:prstGeom prst="arc">
            <a:avLst>
              <a:gd name="adj1" fmla="val 12493243"/>
              <a:gd name="adj2" fmla="val 8891088"/>
            </a:avLst>
          </a:prstGeom>
          <a:ln w="25400">
            <a:solidFill>
              <a:schemeClr val="accent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7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85490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480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291718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836350" y="2673385"/>
            <a:ext cx="8412312" cy="12763550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1256692" y="3183469"/>
            <a:ext cx="363513" cy="1184841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7222582" y="3016093"/>
            <a:ext cx="1620318" cy="1618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1681401" y="3930755"/>
            <a:ext cx="5273686" cy="1110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1681401" y="5088940"/>
            <a:ext cx="5273686" cy="1619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1703904" y="13785306"/>
            <a:ext cx="5273100" cy="601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kumimoji="0" lang="ko-KR" altLang="en-US" sz="330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1703903" y="10576793"/>
            <a:ext cx="6419612" cy="3146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FREE 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09001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220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5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C361CA6E-DF98-410B-AE4A-CF150AEDFA48}"/>
              </a:ext>
            </a:extLst>
          </p:cNvPr>
          <p:cNvSpPr/>
          <p:nvPr userDrawn="1"/>
        </p:nvSpPr>
        <p:spPr>
          <a:xfrm>
            <a:off x="0" y="9121140"/>
            <a:ext cx="28803600" cy="7080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331BA6B-1160-4C94-BC99-AB76FE08144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2139695" y="4311834"/>
            <a:ext cx="5362025" cy="64645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B8889A1-D69F-4C43-A703-CC4EF052920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540806" y="4311834"/>
            <a:ext cx="5362025" cy="64645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0EC9CBA-4BCB-4A15-B763-91D632F27CA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4941917" y="4311834"/>
            <a:ext cx="5362025" cy="64645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2E1E747-451E-4658-99BF-493DECCD680F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1343671" y="4311834"/>
            <a:ext cx="5362025" cy="64645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99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3A78E6-F71D-4312-BDB2-FA26CAF574B4}"/>
              </a:ext>
            </a:extLst>
          </p:cNvPr>
          <p:cNvSpPr/>
          <p:nvPr userDrawn="1"/>
        </p:nvSpPr>
        <p:spPr>
          <a:xfrm flipH="1" flipV="1">
            <a:off x="12093699" y="0"/>
            <a:ext cx="16709896" cy="16202025"/>
          </a:xfrm>
          <a:custGeom>
            <a:avLst/>
            <a:gdLst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C75BF01-2621-417D-9B96-39DD8D08670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" y="0"/>
            <a:ext cx="16709896" cy="16202025"/>
          </a:xfrm>
          <a:custGeom>
            <a:avLst/>
            <a:gdLst>
              <a:gd name="connsiteX0" fmla="*/ 0 w 6200775"/>
              <a:gd name="connsiteY0" fmla="*/ 0 h 6858000"/>
              <a:gd name="connsiteX1" fmla="*/ 2158503 w 6200775"/>
              <a:gd name="connsiteY1" fmla="*/ 0 h 6858000"/>
              <a:gd name="connsiteX2" fmla="*/ 6200775 w 6200775"/>
              <a:gd name="connsiteY2" fmla="*/ 3676650 h 6858000"/>
              <a:gd name="connsiteX3" fmla="*/ 3307176 w 6200775"/>
              <a:gd name="connsiteY3" fmla="*/ 6858000 h 6858000"/>
              <a:gd name="connsiteX4" fmla="*/ 0 w 6200775"/>
              <a:gd name="connsiteY4" fmla="*/ 6858000 h 6858000"/>
              <a:gd name="connsiteX0" fmla="*/ 0 w 7424664"/>
              <a:gd name="connsiteY0" fmla="*/ 0 h 6858000"/>
              <a:gd name="connsiteX1" fmla="*/ 2158503 w 7424664"/>
              <a:gd name="connsiteY1" fmla="*/ 0 h 6858000"/>
              <a:gd name="connsiteX2" fmla="*/ 7424664 w 7424664"/>
              <a:gd name="connsiteY2" fmla="*/ 2326151 h 6858000"/>
              <a:gd name="connsiteX3" fmla="*/ 3307176 w 7424664"/>
              <a:gd name="connsiteY3" fmla="*/ 6858000 h 6858000"/>
              <a:gd name="connsiteX4" fmla="*/ 0 w 7424664"/>
              <a:gd name="connsiteY4" fmla="*/ 6858000 h 6858000"/>
              <a:gd name="connsiteX5" fmla="*/ 0 w 7424664"/>
              <a:gd name="connsiteY5" fmla="*/ 0 h 6858000"/>
              <a:gd name="connsiteX0" fmla="*/ 0 w 7424664"/>
              <a:gd name="connsiteY0" fmla="*/ 0 h 6858000"/>
              <a:gd name="connsiteX1" fmla="*/ 7424664 w 7424664"/>
              <a:gd name="connsiteY1" fmla="*/ 2326151 h 6858000"/>
              <a:gd name="connsiteX2" fmla="*/ 3307176 w 7424664"/>
              <a:gd name="connsiteY2" fmla="*/ 6858000 h 6858000"/>
              <a:gd name="connsiteX3" fmla="*/ 0 w 7424664"/>
              <a:gd name="connsiteY3" fmla="*/ 6858000 h 6858000"/>
              <a:gd name="connsiteX4" fmla="*/ 0 w 7424664"/>
              <a:gd name="connsiteY4" fmla="*/ 0 h 6858000"/>
              <a:gd name="connsiteX0" fmla="*/ 0 w 6904159"/>
              <a:gd name="connsiteY0" fmla="*/ 0 h 6858000"/>
              <a:gd name="connsiteX1" fmla="*/ 6904159 w 6904159"/>
              <a:gd name="connsiteY1" fmla="*/ 1805646 h 6858000"/>
              <a:gd name="connsiteX2" fmla="*/ 3307176 w 6904159"/>
              <a:gd name="connsiteY2" fmla="*/ 6858000 h 6858000"/>
              <a:gd name="connsiteX3" fmla="*/ 0 w 6904159"/>
              <a:gd name="connsiteY3" fmla="*/ 6858000 h 6858000"/>
              <a:gd name="connsiteX4" fmla="*/ 0 w 6904159"/>
              <a:gd name="connsiteY4" fmla="*/ 0 h 6858000"/>
              <a:gd name="connsiteX0" fmla="*/ 0 w 7072972"/>
              <a:gd name="connsiteY0" fmla="*/ 0 h 6858000"/>
              <a:gd name="connsiteX1" fmla="*/ 7072972 w 7072972"/>
              <a:gd name="connsiteY1" fmla="*/ 1890052 h 6858000"/>
              <a:gd name="connsiteX2" fmla="*/ 3307176 w 7072972"/>
              <a:gd name="connsiteY2" fmla="*/ 6858000 h 6858000"/>
              <a:gd name="connsiteX3" fmla="*/ 0 w 7072972"/>
              <a:gd name="connsiteY3" fmla="*/ 6858000 h 6858000"/>
              <a:gd name="connsiteX4" fmla="*/ 0 w 707297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972" h="6858000">
                <a:moveTo>
                  <a:pt x="0" y="0"/>
                </a:moveTo>
                <a:lnTo>
                  <a:pt x="7072972" y="1890052"/>
                </a:lnTo>
                <a:lnTo>
                  <a:pt x="330717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92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22" y="2160283"/>
            <a:ext cx="6480810" cy="1231279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94" y="2160283"/>
            <a:ext cx="18962370" cy="123127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7591-71FE-4D8D-9E01-F8B07C7E23C6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7DC8-E3E7-4183-88F4-BB5CE9FDA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2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2337EED-6D2F-4724-A299-87463BE1290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34397" y="2734809"/>
            <a:ext cx="25734807" cy="1073240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4253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54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1">
            <a:extLst>
              <a:ext uri="{FF2B5EF4-FFF2-40B4-BE49-F238E27FC236}">
                <a16:creationId xmlns:a16="http://schemas.microsoft.com/office/drawing/2014/main" id="{77AD5811-8B10-4A18-BA32-8144882C8B8D}"/>
              </a:ext>
            </a:extLst>
          </p:cNvPr>
          <p:cNvSpPr/>
          <p:nvPr userDrawn="1"/>
        </p:nvSpPr>
        <p:spPr>
          <a:xfrm>
            <a:off x="-457280" y="13931543"/>
            <a:ext cx="9954316" cy="109174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47C2DD62-F562-44BC-8DC5-CD24F462EC2B}"/>
              </a:ext>
            </a:extLst>
          </p:cNvPr>
          <p:cNvGrpSpPr/>
          <p:nvPr userDrawn="1"/>
        </p:nvGrpSpPr>
        <p:grpSpPr>
          <a:xfrm>
            <a:off x="1723323" y="4207041"/>
            <a:ext cx="5786188" cy="10171815"/>
            <a:chOff x="445712" y="1449040"/>
            <a:chExt cx="2113018" cy="3924176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13ED9BF4-3596-46CF-948D-E5CA4F84DE0D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73A90BBD-9CAC-486E-90F1-F4401C79A49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B252DE8D-4114-4F7D-80AB-E3712C4BA30C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7">
                <a:extLst>
                  <a:ext uri="{FF2B5EF4-FFF2-40B4-BE49-F238E27FC236}">
                    <a16:creationId xmlns:a16="http://schemas.microsoft.com/office/drawing/2014/main" id="{25800E6A-D7A2-4EA1-84E5-2491FEE4D1B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41976814-8139-480A-9A89-A20E2DBAD555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22C7D85-AA75-4769-946B-5FA09B305B5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063562" y="5138272"/>
            <a:ext cx="5085907" cy="7911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800141E-204B-473B-BCD6-49EA2F7C9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2167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E91885E6-71E1-4B29-B5D5-E0A96B7D5D2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28803600" cy="9333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00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6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24A6107-44AE-458E-AAC2-6EA982FB5BC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0820522" y="779573"/>
            <a:ext cx="17394010" cy="14642879"/>
          </a:xfrm>
          <a:custGeom>
            <a:avLst/>
            <a:gdLst>
              <a:gd name="connsiteX0" fmla="*/ 195262 w 7362544"/>
              <a:gd name="connsiteY0" fmla="*/ 3294555 h 6198044"/>
              <a:gd name="connsiteX1" fmla="*/ 333335 w 7362544"/>
              <a:gd name="connsiteY1" fmla="*/ 3351746 h 6198044"/>
              <a:gd name="connsiteX2" fmla="*/ 2552833 w 7362544"/>
              <a:gd name="connsiteY2" fmla="*/ 5571245 h 6198044"/>
              <a:gd name="connsiteX3" fmla="*/ 2552833 w 7362544"/>
              <a:gd name="connsiteY3" fmla="*/ 5847389 h 6198044"/>
              <a:gd name="connsiteX4" fmla="*/ 2552833 w 7362544"/>
              <a:gd name="connsiteY4" fmla="*/ 5847388 h 6198044"/>
              <a:gd name="connsiteX5" fmla="*/ 2276689 w 7362544"/>
              <a:gd name="connsiteY5" fmla="*/ 5847388 h 6198044"/>
              <a:gd name="connsiteX6" fmla="*/ 57192 w 7362544"/>
              <a:gd name="connsiteY6" fmla="*/ 3627889 h 6198044"/>
              <a:gd name="connsiteX7" fmla="*/ 14298 w 7362544"/>
              <a:gd name="connsiteY7" fmla="*/ 3416340 h 6198044"/>
              <a:gd name="connsiteX8" fmla="*/ 57191 w 7362544"/>
              <a:gd name="connsiteY8" fmla="*/ 3351746 h 6198044"/>
              <a:gd name="connsiteX9" fmla="*/ 57192 w 7362544"/>
              <a:gd name="connsiteY9" fmla="*/ 3351746 h 6198044"/>
              <a:gd name="connsiteX10" fmla="*/ 121785 w 7362544"/>
              <a:gd name="connsiteY10" fmla="*/ 3308852 h 6198044"/>
              <a:gd name="connsiteX11" fmla="*/ 195262 w 7362544"/>
              <a:gd name="connsiteY11" fmla="*/ 3294555 h 6198044"/>
              <a:gd name="connsiteX12" fmla="*/ 717266 w 7362544"/>
              <a:gd name="connsiteY12" fmla="*/ 3143498 h 6198044"/>
              <a:gd name="connsiteX13" fmla="*/ 855337 w 7362544"/>
              <a:gd name="connsiteY13" fmla="*/ 3200689 h 6198044"/>
              <a:gd name="connsiteX14" fmla="*/ 3519359 w 7362544"/>
              <a:gd name="connsiteY14" fmla="*/ 5864711 h 6198044"/>
              <a:gd name="connsiteX15" fmla="*/ 3519359 w 7362544"/>
              <a:gd name="connsiteY15" fmla="*/ 6140854 h 6198044"/>
              <a:gd name="connsiteX16" fmla="*/ 3519358 w 7362544"/>
              <a:gd name="connsiteY16" fmla="*/ 6140853 h 6198044"/>
              <a:gd name="connsiteX17" fmla="*/ 3243215 w 7362544"/>
              <a:gd name="connsiteY17" fmla="*/ 6140853 h 6198044"/>
              <a:gd name="connsiteX18" fmla="*/ 579194 w 7362544"/>
              <a:gd name="connsiteY18" fmla="*/ 3476832 h 6198044"/>
              <a:gd name="connsiteX19" fmla="*/ 536301 w 7362544"/>
              <a:gd name="connsiteY19" fmla="*/ 3265282 h 6198044"/>
              <a:gd name="connsiteX20" fmla="*/ 579194 w 7362544"/>
              <a:gd name="connsiteY20" fmla="*/ 3200688 h 6198044"/>
              <a:gd name="connsiteX21" fmla="*/ 643787 w 7362544"/>
              <a:gd name="connsiteY21" fmla="*/ 3157795 h 6198044"/>
              <a:gd name="connsiteX22" fmla="*/ 717266 w 7362544"/>
              <a:gd name="connsiteY22" fmla="*/ 3143498 h 6198044"/>
              <a:gd name="connsiteX23" fmla="*/ 1518292 w 7362544"/>
              <a:gd name="connsiteY23" fmla="*/ 2598405 h 6198044"/>
              <a:gd name="connsiteX24" fmla="*/ 1656365 w 7362544"/>
              <a:gd name="connsiteY24" fmla="*/ 2655597 h 6198044"/>
              <a:gd name="connsiteX25" fmla="*/ 4761287 w 7362544"/>
              <a:gd name="connsiteY25" fmla="*/ 5760520 h 6198044"/>
              <a:gd name="connsiteX26" fmla="*/ 4761287 w 7362544"/>
              <a:gd name="connsiteY26" fmla="*/ 6036665 h 6198044"/>
              <a:gd name="connsiteX27" fmla="*/ 4761287 w 7362544"/>
              <a:gd name="connsiteY27" fmla="*/ 6036663 h 6198044"/>
              <a:gd name="connsiteX28" fmla="*/ 4485144 w 7362544"/>
              <a:gd name="connsiteY28" fmla="*/ 6036663 h 6198044"/>
              <a:gd name="connsiteX29" fmla="*/ 1380221 w 7362544"/>
              <a:gd name="connsiteY29" fmla="*/ 2931740 h 6198044"/>
              <a:gd name="connsiteX30" fmla="*/ 1337328 w 7362544"/>
              <a:gd name="connsiteY30" fmla="*/ 2720191 h 6198044"/>
              <a:gd name="connsiteX31" fmla="*/ 1380221 w 7362544"/>
              <a:gd name="connsiteY31" fmla="*/ 2655597 h 6198044"/>
              <a:gd name="connsiteX32" fmla="*/ 1380221 w 7362544"/>
              <a:gd name="connsiteY32" fmla="*/ 2655596 h 6198044"/>
              <a:gd name="connsiteX33" fmla="*/ 1444815 w 7362544"/>
              <a:gd name="connsiteY33" fmla="*/ 2612704 h 6198044"/>
              <a:gd name="connsiteX34" fmla="*/ 1518292 w 7362544"/>
              <a:gd name="connsiteY34" fmla="*/ 2598405 h 6198044"/>
              <a:gd name="connsiteX35" fmla="*/ 427420 w 7362544"/>
              <a:gd name="connsiteY35" fmla="*/ 2180593 h 6198044"/>
              <a:gd name="connsiteX36" fmla="*/ 565492 w 7362544"/>
              <a:gd name="connsiteY36" fmla="*/ 2237784 h 6198044"/>
              <a:gd name="connsiteX37" fmla="*/ 3670415 w 7362544"/>
              <a:gd name="connsiteY37" fmla="*/ 5342707 h 6198044"/>
              <a:gd name="connsiteX38" fmla="*/ 3670415 w 7362544"/>
              <a:gd name="connsiteY38" fmla="*/ 5618851 h 6198044"/>
              <a:gd name="connsiteX39" fmla="*/ 3670414 w 7362544"/>
              <a:gd name="connsiteY39" fmla="*/ 5618850 h 6198044"/>
              <a:gd name="connsiteX40" fmla="*/ 3394271 w 7362544"/>
              <a:gd name="connsiteY40" fmla="*/ 5618850 h 6198044"/>
              <a:gd name="connsiteX41" fmla="*/ 289349 w 7362544"/>
              <a:gd name="connsiteY41" fmla="*/ 2513927 h 6198044"/>
              <a:gd name="connsiteX42" fmla="*/ 246456 w 7362544"/>
              <a:gd name="connsiteY42" fmla="*/ 2302378 h 6198044"/>
              <a:gd name="connsiteX43" fmla="*/ 289349 w 7362544"/>
              <a:gd name="connsiteY43" fmla="*/ 2237784 h 6198044"/>
              <a:gd name="connsiteX44" fmla="*/ 353943 w 7362544"/>
              <a:gd name="connsiteY44" fmla="*/ 2194890 h 6198044"/>
              <a:gd name="connsiteX45" fmla="*/ 427420 w 7362544"/>
              <a:gd name="connsiteY45" fmla="*/ 2180593 h 6198044"/>
              <a:gd name="connsiteX46" fmla="*/ 1403566 w 7362544"/>
              <a:gd name="connsiteY46" fmla="*/ 1810620 h 6198044"/>
              <a:gd name="connsiteX47" fmla="*/ 1541638 w 7362544"/>
              <a:gd name="connsiteY47" fmla="*/ 1867811 h 6198044"/>
              <a:gd name="connsiteX48" fmla="*/ 4646561 w 7362544"/>
              <a:gd name="connsiteY48" fmla="*/ 4972734 h 6198044"/>
              <a:gd name="connsiteX49" fmla="*/ 4646561 w 7362544"/>
              <a:gd name="connsiteY49" fmla="*/ 5248878 h 6198044"/>
              <a:gd name="connsiteX50" fmla="*/ 4646560 w 7362544"/>
              <a:gd name="connsiteY50" fmla="*/ 5248877 h 6198044"/>
              <a:gd name="connsiteX51" fmla="*/ 4370417 w 7362544"/>
              <a:gd name="connsiteY51" fmla="*/ 5248877 h 6198044"/>
              <a:gd name="connsiteX52" fmla="*/ 1265495 w 7362544"/>
              <a:gd name="connsiteY52" fmla="*/ 2143954 h 6198044"/>
              <a:gd name="connsiteX53" fmla="*/ 1222602 w 7362544"/>
              <a:gd name="connsiteY53" fmla="*/ 1932405 h 6198044"/>
              <a:gd name="connsiteX54" fmla="*/ 1265495 w 7362544"/>
              <a:gd name="connsiteY54" fmla="*/ 1867811 h 6198044"/>
              <a:gd name="connsiteX55" fmla="*/ 1265495 w 7362544"/>
              <a:gd name="connsiteY55" fmla="*/ 1867811 h 6198044"/>
              <a:gd name="connsiteX56" fmla="*/ 1330089 w 7362544"/>
              <a:gd name="connsiteY56" fmla="*/ 1824918 h 6198044"/>
              <a:gd name="connsiteX57" fmla="*/ 1403566 w 7362544"/>
              <a:gd name="connsiteY57" fmla="*/ 1810620 h 6198044"/>
              <a:gd name="connsiteX58" fmla="*/ 2204593 w 7362544"/>
              <a:gd name="connsiteY58" fmla="*/ 1265529 h 6198044"/>
              <a:gd name="connsiteX59" fmla="*/ 2342664 w 7362544"/>
              <a:gd name="connsiteY59" fmla="*/ 1322720 h 6198044"/>
              <a:gd name="connsiteX60" fmla="*/ 5447589 w 7362544"/>
              <a:gd name="connsiteY60" fmla="*/ 4427643 h 6198044"/>
              <a:gd name="connsiteX61" fmla="*/ 5447589 w 7362544"/>
              <a:gd name="connsiteY61" fmla="*/ 4703786 h 6198044"/>
              <a:gd name="connsiteX62" fmla="*/ 5447588 w 7362544"/>
              <a:gd name="connsiteY62" fmla="*/ 4703785 h 6198044"/>
              <a:gd name="connsiteX63" fmla="*/ 5171444 w 7362544"/>
              <a:gd name="connsiteY63" fmla="*/ 4703785 h 6198044"/>
              <a:gd name="connsiteX64" fmla="*/ 2066521 w 7362544"/>
              <a:gd name="connsiteY64" fmla="*/ 1598863 h 6198044"/>
              <a:gd name="connsiteX65" fmla="*/ 2023628 w 7362544"/>
              <a:gd name="connsiteY65" fmla="*/ 1387313 h 6198044"/>
              <a:gd name="connsiteX66" fmla="*/ 2066522 w 7362544"/>
              <a:gd name="connsiteY66" fmla="*/ 1322720 h 6198044"/>
              <a:gd name="connsiteX67" fmla="*/ 2131116 w 7362544"/>
              <a:gd name="connsiteY67" fmla="*/ 1279826 h 6198044"/>
              <a:gd name="connsiteX68" fmla="*/ 2204593 w 7362544"/>
              <a:gd name="connsiteY68" fmla="*/ 1265529 h 6198044"/>
              <a:gd name="connsiteX69" fmla="*/ 2716239 w 7362544"/>
              <a:gd name="connsiteY69" fmla="*/ 1104113 h 6198044"/>
              <a:gd name="connsiteX70" fmla="*/ 2854310 w 7362544"/>
              <a:gd name="connsiteY70" fmla="*/ 1161304 h 6198044"/>
              <a:gd name="connsiteX71" fmla="*/ 5959234 w 7362544"/>
              <a:gd name="connsiteY71" fmla="*/ 4266228 h 6198044"/>
              <a:gd name="connsiteX72" fmla="*/ 5959234 w 7362544"/>
              <a:gd name="connsiteY72" fmla="*/ 4542371 h 6198044"/>
              <a:gd name="connsiteX73" fmla="*/ 5959233 w 7362544"/>
              <a:gd name="connsiteY73" fmla="*/ 4542371 h 6198044"/>
              <a:gd name="connsiteX74" fmla="*/ 5683089 w 7362544"/>
              <a:gd name="connsiteY74" fmla="*/ 4542371 h 6198044"/>
              <a:gd name="connsiteX75" fmla="*/ 2578167 w 7362544"/>
              <a:gd name="connsiteY75" fmla="*/ 1437447 h 6198044"/>
              <a:gd name="connsiteX76" fmla="*/ 2535273 w 7362544"/>
              <a:gd name="connsiteY76" fmla="*/ 1225898 h 6198044"/>
              <a:gd name="connsiteX77" fmla="*/ 2578167 w 7362544"/>
              <a:gd name="connsiteY77" fmla="*/ 1161305 h 6198044"/>
              <a:gd name="connsiteX78" fmla="*/ 2642761 w 7362544"/>
              <a:gd name="connsiteY78" fmla="*/ 1118411 h 6198044"/>
              <a:gd name="connsiteX79" fmla="*/ 2716239 w 7362544"/>
              <a:gd name="connsiteY79" fmla="*/ 1104113 h 6198044"/>
              <a:gd name="connsiteX80" fmla="*/ 1113722 w 7362544"/>
              <a:gd name="connsiteY80" fmla="*/ 847716 h 6198044"/>
              <a:gd name="connsiteX81" fmla="*/ 1251793 w 7362544"/>
              <a:gd name="connsiteY81" fmla="*/ 904907 h 6198044"/>
              <a:gd name="connsiteX82" fmla="*/ 4356716 w 7362544"/>
              <a:gd name="connsiteY82" fmla="*/ 4009829 h 6198044"/>
              <a:gd name="connsiteX83" fmla="*/ 4356716 w 7362544"/>
              <a:gd name="connsiteY83" fmla="*/ 4285973 h 6198044"/>
              <a:gd name="connsiteX84" fmla="*/ 4356715 w 7362544"/>
              <a:gd name="connsiteY84" fmla="*/ 4285972 h 6198044"/>
              <a:gd name="connsiteX85" fmla="*/ 4080572 w 7362544"/>
              <a:gd name="connsiteY85" fmla="*/ 4285972 h 6198044"/>
              <a:gd name="connsiteX86" fmla="*/ 975650 w 7362544"/>
              <a:gd name="connsiteY86" fmla="*/ 1181049 h 6198044"/>
              <a:gd name="connsiteX87" fmla="*/ 932757 w 7362544"/>
              <a:gd name="connsiteY87" fmla="*/ 969500 h 6198044"/>
              <a:gd name="connsiteX88" fmla="*/ 975650 w 7362544"/>
              <a:gd name="connsiteY88" fmla="*/ 904906 h 6198044"/>
              <a:gd name="connsiteX89" fmla="*/ 1040244 w 7362544"/>
              <a:gd name="connsiteY89" fmla="*/ 862013 h 6198044"/>
              <a:gd name="connsiteX90" fmla="*/ 1113722 w 7362544"/>
              <a:gd name="connsiteY90" fmla="*/ 847716 h 6198044"/>
              <a:gd name="connsiteX91" fmla="*/ 4947782 w 7362544"/>
              <a:gd name="connsiteY91" fmla="*/ 643418 h 6198044"/>
              <a:gd name="connsiteX92" fmla="*/ 5085855 w 7362544"/>
              <a:gd name="connsiteY92" fmla="*/ 700609 h 6198044"/>
              <a:gd name="connsiteX93" fmla="*/ 7305353 w 7362544"/>
              <a:gd name="connsiteY93" fmla="*/ 2920108 h 6198044"/>
              <a:gd name="connsiteX94" fmla="*/ 7305353 w 7362544"/>
              <a:gd name="connsiteY94" fmla="*/ 3196251 h 6198044"/>
              <a:gd name="connsiteX95" fmla="*/ 7305353 w 7362544"/>
              <a:gd name="connsiteY95" fmla="*/ 3196251 h 6198044"/>
              <a:gd name="connsiteX96" fmla="*/ 7029209 w 7362544"/>
              <a:gd name="connsiteY96" fmla="*/ 3196251 h 6198044"/>
              <a:gd name="connsiteX97" fmla="*/ 4809711 w 7362544"/>
              <a:gd name="connsiteY97" fmla="*/ 976753 h 6198044"/>
              <a:gd name="connsiteX98" fmla="*/ 4766817 w 7362544"/>
              <a:gd name="connsiteY98" fmla="*/ 765203 h 6198044"/>
              <a:gd name="connsiteX99" fmla="*/ 4809711 w 7362544"/>
              <a:gd name="connsiteY99" fmla="*/ 700609 h 6198044"/>
              <a:gd name="connsiteX100" fmla="*/ 4874305 w 7362544"/>
              <a:gd name="connsiteY100" fmla="*/ 657715 h 6198044"/>
              <a:gd name="connsiteX101" fmla="*/ 4947782 w 7362544"/>
              <a:gd name="connsiteY101" fmla="*/ 643418 h 6198044"/>
              <a:gd name="connsiteX102" fmla="*/ 2446599 w 7362544"/>
              <a:gd name="connsiteY102" fmla="*/ 161414 h 6198044"/>
              <a:gd name="connsiteX103" fmla="*/ 2584671 w 7362544"/>
              <a:gd name="connsiteY103" fmla="*/ 218606 h 6198044"/>
              <a:gd name="connsiteX104" fmla="*/ 5689594 w 7362544"/>
              <a:gd name="connsiteY104" fmla="*/ 3323528 h 6198044"/>
              <a:gd name="connsiteX105" fmla="*/ 5689594 w 7362544"/>
              <a:gd name="connsiteY105" fmla="*/ 3599672 h 6198044"/>
              <a:gd name="connsiteX106" fmla="*/ 5689594 w 7362544"/>
              <a:gd name="connsiteY106" fmla="*/ 3599671 h 6198044"/>
              <a:gd name="connsiteX107" fmla="*/ 5413450 w 7362544"/>
              <a:gd name="connsiteY107" fmla="*/ 3599671 h 6198044"/>
              <a:gd name="connsiteX108" fmla="*/ 2308528 w 7362544"/>
              <a:gd name="connsiteY108" fmla="*/ 494748 h 6198044"/>
              <a:gd name="connsiteX109" fmla="*/ 2265635 w 7362544"/>
              <a:gd name="connsiteY109" fmla="*/ 283199 h 6198044"/>
              <a:gd name="connsiteX110" fmla="*/ 2308528 w 7362544"/>
              <a:gd name="connsiteY110" fmla="*/ 218605 h 6198044"/>
              <a:gd name="connsiteX111" fmla="*/ 2373122 w 7362544"/>
              <a:gd name="connsiteY111" fmla="*/ 175712 h 6198044"/>
              <a:gd name="connsiteX112" fmla="*/ 2446599 w 7362544"/>
              <a:gd name="connsiteY112" fmla="*/ 161414 h 6198044"/>
              <a:gd name="connsiteX113" fmla="*/ 3671944 w 7362544"/>
              <a:gd name="connsiteY113" fmla="*/ 40640 h 6198044"/>
              <a:gd name="connsiteX114" fmla="*/ 3810016 w 7362544"/>
              <a:gd name="connsiteY114" fmla="*/ 97831 h 6198044"/>
              <a:gd name="connsiteX115" fmla="*/ 6914939 w 7362544"/>
              <a:gd name="connsiteY115" fmla="*/ 3202755 h 6198044"/>
              <a:gd name="connsiteX116" fmla="*/ 6914939 w 7362544"/>
              <a:gd name="connsiteY116" fmla="*/ 3478898 h 6198044"/>
              <a:gd name="connsiteX117" fmla="*/ 6914939 w 7362544"/>
              <a:gd name="connsiteY117" fmla="*/ 3478897 h 6198044"/>
              <a:gd name="connsiteX118" fmla="*/ 6638795 w 7362544"/>
              <a:gd name="connsiteY118" fmla="*/ 3478897 h 6198044"/>
              <a:gd name="connsiteX119" fmla="*/ 3533874 w 7362544"/>
              <a:gd name="connsiteY119" fmla="*/ 373974 h 6198044"/>
              <a:gd name="connsiteX120" fmla="*/ 3490980 w 7362544"/>
              <a:gd name="connsiteY120" fmla="*/ 162425 h 6198044"/>
              <a:gd name="connsiteX121" fmla="*/ 3533873 w 7362544"/>
              <a:gd name="connsiteY121" fmla="*/ 97830 h 6198044"/>
              <a:gd name="connsiteX122" fmla="*/ 3598467 w 7362544"/>
              <a:gd name="connsiteY122" fmla="*/ 54937 h 6198044"/>
              <a:gd name="connsiteX123" fmla="*/ 3671944 w 7362544"/>
              <a:gd name="connsiteY123" fmla="*/ 40640 h 6198044"/>
              <a:gd name="connsiteX124" fmla="*/ 2958245 w 7362544"/>
              <a:gd name="connsiteY124" fmla="*/ 0 h 6198044"/>
              <a:gd name="connsiteX125" fmla="*/ 3096316 w 7362544"/>
              <a:gd name="connsiteY125" fmla="*/ 57191 h 6198044"/>
              <a:gd name="connsiteX126" fmla="*/ 6201239 w 7362544"/>
              <a:gd name="connsiteY126" fmla="*/ 3162114 h 6198044"/>
              <a:gd name="connsiteX127" fmla="*/ 6201239 w 7362544"/>
              <a:gd name="connsiteY127" fmla="*/ 3438258 h 6198044"/>
              <a:gd name="connsiteX128" fmla="*/ 6201239 w 7362544"/>
              <a:gd name="connsiteY128" fmla="*/ 3438257 h 6198044"/>
              <a:gd name="connsiteX129" fmla="*/ 5925095 w 7362544"/>
              <a:gd name="connsiteY129" fmla="*/ 3438257 h 6198044"/>
              <a:gd name="connsiteX130" fmla="*/ 2820173 w 7362544"/>
              <a:gd name="connsiteY130" fmla="*/ 333335 h 6198044"/>
              <a:gd name="connsiteX131" fmla="*/ 2777280 w 7362544"/>
              <a:gd name="connsiteY131" fmla="*/ 121786 h 6198044"/>
              <a:gd name="connsiteX132" fmla="*/ 2820173 w 7362544"/>
              <a:gd name="connsiteY132" fmla="*/ 57191 h 6198044"/>
              <a:gd name="connsiteX133" fmla="*/ 2884767 w 7362544"/>
              <a:gd name="connsiteY133" fmla="*/ 14298 h 6198044"/>
              <a:gd name="connsiteX134" fmla="*/ 2958245 w 7362544"/>
              <a:gd name="connsiteY134" fmla="*/ 0 h 61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7362544" h="6198044">
                <a:moveTo>
                  <a:pt x="195262" y="3294555"/>
                </a:moveTo>
                <a:cubicBezTo>
                  <a:pt x="245234" y="3294555"/>
                  <a:pt x="295207" y="3313618"/>
                  <a:pt x="333335" y="3351746"/>
                </a:cubicBezTo>
                <a:lnTo>
                  <a:pt x="2552833" y="5571245"/>
                </a:lnTo>
                <a:cubicBezTo>
                  <a:pt x="2629088" y="5647501"/>
                  <a:pt x="2629088" y="5771133"/>
                  <a:pt x="2552833" y="5847389"/>
                </a:cubicBezTo>
                <a:lnTo>
                  <a:pt x="2552833" y="5847388"/>
                </a:lnTo>
                <a:cubicBezTo>
                  <a:pt x="2476577" y="5923642"/>
                  <a:pt x="2352944" y="5923643"/>
                  <a:pt x="2276689" y="5847388"/>
                </a:cubicBezTo>
                <a:lnTo>
                  <a:pt x="57192" y="3627889"/>
                </a:lnTo>
                <a:cubicBezTo>
                  <a:pt x="1" y="3570698"/>
                  <a:pt x="-14297" y="3486856"/>
                  <a:pt x="14298" y="3416340"/>
                </a:cubicBezTo>
                <a:lnTo>
                  <a:pt x="57191" y="3351746"/>
                </a:lnTo>
                <a:lnTo>
                  <a:pt x="57192" y="3351746"/>
                </a:lnTo>
                <a:lnTo>
                  <a:pt x="121785" y="3308852"/>
                </a:lnTo>
                <a:cubicBezTo>
                  <a:pt x="145290" y="3299321"/>
                  <a:pt x="170277" y="3294555"/>
                  <a:pt x="195262" y="3294555"/>
                </a:cubicBezTo>
                <a:close/>
                <a:moveTo>
                  <a:pt x="717266" y="3143498"/>
                </a:moveTo>
                <a:cubicBezTo>
                  <a:pt x="767238" y="3143498"/>
                  <a:pt x="817209" y="3162561"/>
                  <a:pt x="855337" y="3200689"/>
                </a:cubicBezTo>
                <a:lnTo>
                  <a:pt x="3519359" y="5864711"/>
                </a:lnTo>
                <a:cubicBezTo>
                  <a:pt x="3595614" y="5940966"/>
                  <a:pt x="3595614" y="6064599"/>
                  <a:pt x="3519359" y="6140854"/>
                </a:cubicBezTo>
                <a:lnTo>
                  <a:pt x="3519358" y="6140853"/>
                </a:lnTo>
                <a:cubicBezTo>
                  <a:pt x="3443103" y="6217108"/>
                  <a:pt x="3319469" y="6217108"/>
                  <a:pt x="3243215" y="6140853"/>
                </a:cubicBezTo>
                <a:lnTo>
                  <a:pt x="579194" y="3476832"/>
                </a:lnTo>
                <a:cubicBezTo>
                  <a:pt x="522003" y="3419640"/>
                  <a:pt x="507705" y="3335799"/>
                  <a:pt x="536301" y="3265282"/>
                </a:cubicBezTo>
                <a:lnTo>
                  <a:pt x="579194" y="3200688"/>
                </a:lnTo>
                <a:lnTo>
                  <a:pt x="643787" y="3157795"/>
                </a:lnTo>
                <a:cubicBezTo>
                  <a:pt x="667293" y="3148264"/>
                  <a:pt x="692279" y="3143498"/>
                  <a:pt x="717266" y="3143498"/>
                </a:cubicBezTo>
                <a:close/>
                <a:moveTo>
                  <a:pt x="1518292" y="2598405"/>
                </a:moveTo>
                <a:cubicBezTo>
                  <a:pt x="1568265" y="2598405"/>
                  <a:pt x="1618237" y="2617470"/>
                  <a:pt x="1656365" y="2655597"/>
                </a:cubicBezTo>
                <a:lnTo>
                  <a:pt x="4761287" y="5760520"/>
                </a:lnTo>
                <a:cubicBezTo>
                  <a:pt x="4837542" y="5836776"/>
                  <a:pt x="4837542" y="5960408"/>
                  <a:pt x="4761287" y="6036665"/>
                </a:cubicBezTo>
                <a:lnTo>
                  <a:pt x="4761287" y="6036663"/>
                </a:lnTo>
                <a:cubicBezTo>
                  <a:pt x="4685032" y="6112918"/>
                  <a:pt x="4561399" y="6112918"/>
                  <a:pt x="4485144" y="6036663"/>
                </a:cubicBezTo>
                <a:lnTo>
                  <a:pt x="1380221" y="2931740"/>
                </a:lnTo>
                <a:cubicBezTo>
                  <a:pt x="1323031" y="2874549"/>
                  <a:pt x="1308733" y="2790707"/>
                  <a:pt x="1337328" y="2720191"/>
                </a:cubicBezTo>
                <a:lnTo>
                  <a:pt x="1380221" y="2655597"/>
                </a:lnTo>
                <a:lnTo>
                  <a:pt x="1380221" y="2655596"/>
                </a:lnTo>
                <a:lnTo>
                  <a:pt x="1444815" y="2612704"/>
                </a:lnTo>
                <a:cubicBezTo>
                  <a:pt x="1468320" y="2603172"/>
                  <a:pt x="1493307" y="2598406"/>
                  <a:pt x="1518292" y="2598405"/>
                </a:cubicBezTo>
                <a:close/>
                <a:moveTo>
                  <a:pt x="427420" y="2180593"/>
                </a:moveTo>
                <a:cubicBezTo>
                  <a:pt x="477393" y="2180593"/>
                  <a:pt x="527364" y="2199656"/>
                  <a:pt x="565492" y="2237784"/>
                </a:cubicBezTo>
                <a:lnTo>
                  <a:pt x="3670415" y="5342707"/>
                </a:lnTo>
                <a:cubicBezTo>
                  <a:pt x="3746670" y="5418962"/>
                  <a:pt x="3746670" y="5542596"/>
                  <a:pt x="3670415" y="5618851"/>
                </a:cubicBezTo>
                <a:lnTo>
                  <a:pt x="3670414" y="5618850"/>
                </a:lnTo>
                <a:cubicBezTo>
                  <a:pt x="3594159" y="5695105"/>
                  <a:pt x="3470526" y="5695105"/>
                  <a:pt x="3394271" y="5618850"/>
                </a:cubicBezTo>
                <a:lnTo>
                  <a:pt x="289349" y="2513927"/>
                </a:lnTo>
                <a:cubicBezTo>
                  <a:pt x="232158" y="2456736"/>
                  <a:pt x="217860" y="2372894"/>
                  <a:pt x="246456" y="2302378"/>
                </a:cubicBezTo>
                <a:lnTo>
                  <a:pt x="289349" y="2237784"/>
                </a:lnTo>
                <a:lnTo>
                  <a:pt x="353943" y="2194890"/>
                </a:lnTo>
                <a:cubicBezTo>
                  <a:pt x="377448" y="2185358"/>
                  <a:pt x="402434" y="2180593"/>
                  <a:pt x="427420" y="2180593"/>
                </a:cubicBezTo>
                <a:close/>
                <a:moveTo>
                  <a:pt x="1403566" y="1810620"/>
                </a:moveTo>
                <a:cubicBezTo>
                  <a:pt x="1453539" y="1810620"/>
                  <a:pt x="1503511" y="1829684"/>
                  <a:pt x="1541638" y="1867811"/>
                </a:cubicBezTo>
                <a:lnTo>
                  <a:pt x="4646561" y="4972734"/>
                </a:lnTo>
                <a:cubicBezTo>
                  <a:pt x="4722816" y="5048989"/>
                  <a:pt x="4722816" y="5172623"/>
                  <a:pt x="4646561" y="5248878"/>
                </a:cubicBezTo>
                <a:lnTo>
                  <a:pt x="4646560" y="5248877"/>
                </a:lnTo>
                <a:cubicBezTo>
                  <a:pt x="4570305" y="5325132"/>
                  <a:pt x="4446672" y="5325132"/>
                  <a:pt x="4370417" y="5248877"/>
                </a:cubicBezTo>
                <a:lnTo>
                  <a:pt x="1265495" y="2143954"/>
                </a:lnTo>
                <a:cubicBezTo>
                  <a:pt x="1208304" y="2086763"/>
                  <a:pt x="1194006" y="2002921"/>
                  <a:pt x="1222602" y="1932405"/>
                </a:cubicBezTo>
                <a:lnTo>
                  <a:pt x="1265495" y="1867811"/>
                </a:lnTo>
                <a:lnTo>
                  <a:pt x="1265495" y="1867811"/>
                </a:lnTo>
                <a:lnTo>
                  <a:pt x="1330089" y="1824918"/>
                </a:lnTo>
                <a:cubicBezTo>
                  <a:pt x="1353594" y="1815386"/>
                  <a:pt x="1378580" y="1810620"/>
                  <a:pt x="1403566" y="1810620"/>
                </a:cubicBezTo>
                <a:close/>
                <a:moveTo>
                  <a:pt x="2204593" y="1265529"/>
                </a:moveTo>
                <a:cubicBezTo>
                  <a:pt x="2254565" y="1265528"/>
                  <a:pt x="2304537" y="1284592"/>
                  <a:pt x="2342664" y="1322720"/>
                </a:cubicBezTo>
                <a:lnTo>
                  <a:pt x="5447589" y="4427643"/>
                </a:lnTo>
                <a:cubicBezTo>
                  <a:pt x="5523844" y="4503898"/>
                  <a:pt x="5523843" y="4627530"/>
                  <a:pt x="5447589" y="4703786"/>
                </a:cubicBezTo>
                <a:lnTo>
                  <a:pt x="5447588" y="4703785"/>
                </a:lnTo>
                <a:cubicBezTo>
                  <a:pt x="5371333" y="4780041"/>
                  <a:pt x="5247700" y="4780041"/>
                  <a:pt x="5171444" y="4703785"/>
                </a:cubicBezTo>
                <a:lnTo>
                  <a:pt x="2066521" y="1598863"/>
                </a:lnTo>
                <a:cubicBezTo>
                  <a:pt x="2009332" y="1541671"/>
                  <a:pt x="1995034" y="1457829"/>
                  <a:pt x="2023628" y="1387313"/>
                </a:cubicBezTo>
                <a:lnTo>
                  <a:pt x="2066522" y="1322720"/>
                </a:lnTo>
                <a:lnTo>
                  <a:pt x="2131116" y="1279826"/>
                </a:lnTo>
                <a:cubicBezTo>
                  <a:pt x="2154622" y="1270294"/>
                  <a:pt x="2179608" y="1265528"/>
                  <a:pt x="2204593" y="1265529"/>
                </a:cubicBezTo>
                <a:close/>
                <a:moveTo>
                  <a:pt x="2716239" y="1104113"/>
                </a:moveTo>
                <a:cubicBezTo>
                  <a:pt x="2766210" y="1104113"/>
                  <a:pt x="2816183" y="1123177"/>
                  <a:pt x="2854310" y="1161304"/>
                </a:cubicBezTo>
                <a:lnTo>
                  <a:pt x="5959234" y="4266228"/>
                </a:lnTo>
                <a:cubicBezTo>
                  <a:pt x="6035489" y="4342483"/>
                  <a:pt x="6035488" y="4466116"/>
                  <a:pt x="5959234" y="4542371"/>
                </a:cubicBezTo>
                <a:lnTo>
                  <a:pt x="5959233" y="4542371"/>
                </a:lnTo>
                <a:cubicBezTo>
                  <a:pt x="5882978" y="4618626"/>
                  <a:pt x="5759344" y="4618626"/>
                  <a:pt x="5683089" y="4542371"/>
                </a:cubicBezTo>
                <a:lnTo>
                  <a:pt x="2578167" y="1437447"/>
                </a:lnTo>
                <a:cubicBezTo>
                  <a:pt x="2520976" y="1380256"/>
                  <a:pt x="2506678" y="1296415"/>
                  <a:pt x="2535273" y="1225898"/>
                </a:cubicBezTo>
                <a:lnTo>
                  <a:pt x="2578167" y="1161305"/>
                </a:lnTo>
                <a:lnTo>
                  <a:pt x="2642761" y="1118411"/>
                </a:lnTo>
                <a:cubicBezTo>
                  <a:pt x="2666267" y="1108880"/>
                  <a:pt x="2691252" y="1104113"/>
                  <a:pt x="2716239" y="1104113"/>
                </a:cubicBezTo>
                <a:close/>
                <a:moveTo>
                  <a:pt x="1113722" y="847716"/>
                </a:moveTo>
                <a:cubicBezTo>
                  <a:pt x="1163694" y="847715"/>
                  <a:pt x="1213666" y="866779"/>
                  <a:pt x="1251793" y="904907"/>
                </a:cubicBezTo>
                <a:lnTo>
                  <a:pt x="4356716" y="4009829"/>
                </a:lnTo>
                <a:cubicBezTo>
                  <a:pt x="4432971" y="4086085"/>
                  <a:pt x="4432971" y="4209718"/>
                  <a:pt x="4356716" y="4285973"/>
                </a:cubicBezTo>
                <a:lnTo>
                  <a:pt x="4356715" y="4285972"/>
                </a:lnTo>
                <a:cubicBezTo>
                  <a:pt x="4280461" y="4362227"/>
                  <a:pt x="4156827" y="4362227"/>
                  <a:pt x="4080572" y="4285972"/>
                </a:cubicBezTo>
                <a:lnTo>
                  <a:pt x="975650" y="1181049"/>
                </a:lnTo>
                <a:cubicBezTo>
                  <a:pt x="918459" y="1123859"/>
                  <a:pt x="904162" y="1040017"/>
                  <a:pt x="932757" y="969500"/>
                </a:cubicBezTo>
                <a:lnTo>
                  <a:pt x="975650" y="904906"/>
                </a:lnTo>
                <a:lnTo>
                  <a:pt x="1040244" y="862013"/>
                </a:lnTo>
                <a:cubicBezTo>
                  <a:pt x="1063750" y="852481"/>
                  <a:pt x="1088736" y="847716"/>
                  <a:pt x="1113722" y="847716"/>
                </a:cubicBezTo>
                <a:close/>
                <a:moveTo>
                  <a:pt x="4947782" y="643418"/>
                </a:moveTo>
                <a:cubicBezTo>
                  <a:pt x="4997755" y="643418"/>
                  <a:pt x="5047727" y="662481"/>
                  <a:pt x="5085855" y="700609"/>
                </a:cubicBezTo>
                <a:lnTo>
                  <a:pt x="7305353" y="2920108"/>
                </a:lnTo>
                <a:cubicBezTo>
                  <a:pt x="7381608" y="2996364"/>
                  <a:pt x="7381608" y="3119997"/>
                  <a:pt x="7305353" y="3196251"/>
                </a:cubicBezTo>
                <a:lnTo>
                  <a:pt x="7305353" y="3196251"/>
                </a:lnTo>
                <a:cubicBezTo>
                  <a:pt x="7229098" y="3272506"/>
                  <a:pt x="7105464" y="3272506"/>
                  <a:pt x="7029209" y="3196251"/>
                </a:cubicBezTo>
                <a:lnTo>
                  <a:pt x="4809711" y="976753"/>
                </a:lnTo>
                <a:cubicBezTo>
                  <a:pt x="4752520" y="919560"/>
                  <a:pt x="4738222" y="835720"/>
                  <a:pt x="4766817" y="765203"/>
                </a:cubicBezTo>
                <a:lnTo>
                  <a:pt x="4809711" y="700609"/>
                </a:lnTo>
                <a:lnTo>
                  <a:pt x="4874305" y="657715"/>
                </a:lnTo>
                <a:cubicBezTo>
                  <a:pt x="4897810" y="648184"/>
                  <a:pt x="4922796" y="643418"/>
                  <a:pt x="4947782" y="643418"/>
                </a:cubicBezTo>
                <a:close/>
                <a:moveTo>
                  <a:pt x="2446599" y="161414"/>
                </a:moveTo>
                <a:cubicBezTo>
                  <a:pt x="2496572" y="161414"/>
                  <a:pt x="2546544" y="180478"/>
                  <a:pt x="2584671" y="218606"/>
                </a:cubicBezTo>
                <a:lnTo>
                  <a:pt x="5689594" y="3323528"/>
                </a:lnTo>
                <a:cubicBezTo>
                  <a:pt x="5765849" y="3399784"/>
                  <a:pt x="5765849" y="3523417"/>
                  <a:pt x="5689594" y="3599672"/>
                </a:cubicBezTo>
                <a:lnTo>
                  <a:pt x="5689594" y="3599671"/>
                </a:lnTo>
                <a:cubicBezTo>
                  <a:pt x="5613339" y="3675926"/>
                  <a:pt x="5489705" y="3675926"/>
                  <a:pt x="5413450" y="3599671"/>
                </a:cubicBezTo>
                <a:lnTo>
                  <a:pt x="2308528" y="494748"/>
                </a:lnTo>
                <a:cubicBezTo>
                  <a:pt x="2251337" y="437558"/>
                  <a:pt x="2237039" y="353715"/>
                  <a:pt x="2265635" y="283199"/>
                </a:cubicBezTo>
                <a:lnTo>
                  <a:pt x="2308528" y="218605"/>
                </a:lnTo>
                <a:lnTo>
                  <a:pt x="2373122" y="175712"/>
                </a:lnTo>
                <a:cubicBezTo>
                  <a:pt x="2396627" y="166181"/>
                  <a:pt x="2421613" y="161414"/>
                  <a:pt x="2446599" y="161414"/>
                </a:cubicBezTo>
                <a:close/>
                <a:moveTo>
                  <a:pt x="3671944" y="40640"/>
                </a:moveTo>
                <a:cubicBezTo>
                  <a:pt x="3721917" y="40640"/>
                  <a:pt x="3771888" y="59704"/>
                  <a:pt x="3810016" y="97831"/>
                </a:cubicBezTo>
                <a:lnTo>
                  <a:pt x="6914939" y="3202755"/>
                </a:lnTo>
                <a:cubicBezTo>
                  <a:pt x="6991194" y="3279010"/>
                  <a:pt x="6991194" y="3402643"/>
                  <a:pt x="6914939" y="3478898"/>
                </a:cubicBezTo>
                <a:lnTo>
                  <a:pt x="6914939" y="3478897"/>
                </a:lnTo>
                <a:cubicBezTo>
                  <a:pt x="6838683" y="3555153"/>
                  <a:pt x="6715050" y="3555153"/>
                  <a:pt x="6638795" y="3478897"/>
                </a:cubicBezTo>
                <a:lnTo>
                  <a:pt x="3533874" y="373974"/>
                </a:lnTo>
                <a:cubicBezTo>
                  <a:pt x="3476682" y="316783"/>
                  <a:pt x="3462384" y="232941"/>
                  <a:pt x="3490980" y="162425"/>
                </a:cubicBezTo>
                <a:lnTo>
                  <a:pt x="3533873" y="97830"/>
                </a:lnTo>
                <a:lnTo>
                  <a:pt x="3598467" y="54937"/>
                </a:lnTo>
                <a:cubicBezTo>
                  <a:pt x="3621972" y="45406"/>
                  <a:pt x="3646957" y="40640"/>
                  <a:pt x="3671944" y="40640"/>
                </a:cubicBezTo>
                <a:close/>
                <a:moveTo>
                  <a:pt x="2958245" y="0"/>
                </a:moveTo>
                <a:cubicBezTo>
                  <a:pt x="3008217" y="1"/>
                  <a:pt x="3058189" y="19064"/>
                  <a:pt x="3096316" y="57191"/>
                </a:cubicBezTo>
                <a:lnTo>
                  <a:pt x="6201239" y="3162114"/>
                </a:lnTo>
                <a:cubicBezTo>
                  <a:pt x="6277494" y="3238369"/>
                  <a:pt x="6277494" y="3362003"/>
                  <a:pt x="6201239" y="3438258"/>
                </a:cubicBezTo>
                <a:lnTo>
                  <a:pt x="6201239" y="3438257"/>
                </a:lnTo>
                <a:cubicBezTo>
                  <a:pt x="6124984" y="3514512"/>
                  <a:pt x="6001350" y="3514512"/>
                  <a:pt x="5925095" y="3438257"/>
                </a:cubicBezTo>
                <a:lnTo>
                  <a:pt x="2820173" y="333335"/>
                </a:lnTo>
                <a:cubicBezTo>
                  <a:pt x="2762982" y="276144"/>
                  <a:pt x="2748684" y="192301"/>
                  <a:pt x="2777280" y="121786"/>
                </a:cubicBezTo>
                <a:lnTo>
                  <a:pt x="2820173" y="57191"/>
                </a:lnTo>
                <a:lnTo>
                  <a:pt x="2884767" y="14298"/>
                </a:lnTo>
                <a:cubicBezTo>
                  <a:pt x="2908272" y="4766"/>
                  <a:pt x="2933258" y="0"/>
                  <a:pt x="295824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83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26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3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21">
            <a:extLst>
              <a:ext uri="{FF2B5EF4-FFF2-40B4-BE49-F238E27FC236}">
                <a16:creationId xmlns:a16="http://schemas.microsoft.com/office/drawing/2014/main" id="{46507200-3EDD-4D8D-9F50-FC196694D5CC}"/>
              </a:ext>
            </a:extLst>
          </p:cNvPr>
          <p:cNvSpPr/>
          <p:nvPr userDrawn="1"/>
        </p:nvSpPr>
        <p:spPr>
          <a:xfrm>
            <a:off x="1511833" y="9412356"/>
            <a:ext cx="13954033" cy="1236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3" name="Oval 21">
            <a:extLst>
              <a:ext uri="{FF2B5EF4-FFF2-40B4-BE49-F238E27FC236}">
                <a16:creationId xmlns:a16="http://schemas.microsoft.com/office/drawing/2014/main" id="{5088BD0E-3955-462F-A5BA-7ED05FB3154E}"/>
              </a:ext>
            </a:extLst>
          </p:cNvPr>
          <p:cNvSpPr/>
          <p:nvPr userDrawn="1"/>
        </p:nvSpPr>
        <p:spPr>
          <a:xfrm>
            <a:off x="13151266" y="9412356"/>
            <a:ext cx="13954033" cy="12364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457F8E-EDF2-4C4F-B492-87E3BFA7E8C0}"/>
              </a:ext>
            </a:extLst>
          </p:cNvPr>
          <p:cNvSpPr/>
          <p:nvPr userDrawn="1"/>
        </p:nvSpPr>
        <p:spPr>
          <a:xfrm flipV="1">
            <a:off x="0" y="0"/>
            <a:ext cx="28803600" cy="89516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942ABC2-FBFE-4609-8C63-4B589039B1F6}"/>
              </a:ext>
            </a:extLst>
          </p:cNvPr>
          <p:cNvGrpSpPr/>
          <p:nvPr userDrawn="1"/>
        </p:nvGrpSpPr>
        <p:grpSpPr>
          <a:xfrm>
            <a:off x="3267558" y="4615372"/>
            <a:ext cx="9941993" cy="5462452"/>
            <a:chOff x="-548507" y="477868"/>
            <a:chExt cx="11570449" cy="6357177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F041BF7-41FF-40B4-B33B-4641D1A4A23B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8B60BA-5CD9-4560-8DD3-0DD5C058D24B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35A93CA-5D30-4E69-AB12-E5E859F28084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C9EDDFC-5A02-4164-8827-92F9C196BB9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B05915-CD80-467F-BC03-C330E9073723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DF3AE1-CF62-489B-8A1A-CCE9BA02E98B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6B8D752B-1192-4253-BA2B-AEB014E8D13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D5D8538-AED7-4E28-9E43-86ECCFF43547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5EFA6EB-3734-4D4F-A5E2-0FED76730FC9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2BD1E28-B3A2-4550-8B70-AF1A3F6DFE9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A43E1AE-8A0C-488B-BACE-D40B7804D45C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7411320-7C7F-43B6-9A7D-F78F9F41FC2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589858-E4D0-42DC-9AB9-3B2FA8ECAEE1}"/>
              </a:ext>
            </a:extLst>
          </p:cNvPr>
          <p:cNvGrpSpPr/>
          <p:nvPr userDrawn="1"/>
        </p:nvGrpSpPr>
        <p:grpSpPr>
          <a:xfrm>
            <a:off x="15594051" y="4615372"/>
            <a:ext cx="9941993" cy="5462452"/>
            <a:chOff x="-548507" y="477868"/>
            <a:chExt cx="11570449" cy="635717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7564DABB-A8F1-4FB7-BF0E-4C571E83C7BB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A15B9E6-1B13-4F8B-B262-956C998B875E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6A653C8-546E-4578-8CB6-47CAC740FC2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C9B510E-C98E-47C0-8668-8A50E24656D1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FBCBBA-7B36-422E-9F8D-70D45CFF3F7A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51D020C-8285-4C44-ABA1-2ED69883883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504DFE24-F988-4230-B7B5-C3230D4421D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5E06A7EB-697B-4112-815C-7A28FCCAB1D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80D9F58-953E-4353-AC85-FE037D9ED6BB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89A1C36-C42A-49EC-BA04-0C93ED8F164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7D8079B-D98C-4D11-92C3-2F925B1010C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3FB5D2A-EA8C-400A-950C-23C02E14E7E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32" name="그림 개체 틀 2">
            <a:extLst>
              <a:ext uri="{FF2B5EF4-FFF2-40B4-BE49-F238E27FC236}">
                <a16:creationId xmlns:a16="http://schemas.microsoft.com/office/drawing/2014/main" id="{245A962B-0137-486A-93A5-3A40B082B1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15798" y="4935829"/>
            <a:ext cx="7041167" cy="43832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4" name="그림 개체 틀 2">
            <a:extLst>
              <a:ext uri="{FF2B5EF4-FFF2-40B4-BE49-F238E27FC236}">
                <a16:creationId xmlns:a16="http://schemas.microsoft.com/office/drawing/2014/main" id="{986E4C31-6D41-4D51-878E-8A0B74ADD6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044462" y="4935829"/>
            <a:ext cx="7041167" cy="43832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BD64EB21-C959-498F-AD9F-59605CE442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047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457" y="2651604"/>
            <a:ext cx="21602700" cy="5640705"/>
          </a:xfrm>
        </p:spPr>
        <p:txBody>
          <a:bodyPr anchor="b"/>
          <a:lstStyle>
            <a:lvl1pPr algn="ctr">
              <a:defRPr sz="7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457" y="8509817"/>
            <a:ext cx="21602700" cy="3911738"/>
          </a:xfrm>
        </p:spPr>
        <p:txBody>
          <a:bodyPr/>
          <a:lstStyle>
            <a:lvl1pPr marL="0" indent="0" algn="ctr">
              <a:buNone/>
              <a:defRPr sz="3100"/>
            </a:lvl1pPr>
            <a:lvl2pPr marL="561096" indent="0" algn="ctr">
              <a:buNone/>
              <a:defRPr sz="2600"/>
            </a:lvl2pPr>
            <a:lvl3pPr marL="1122140" indent="0" algn="ctr">
              <a:buNone/>
              <a:defRPr sz="2100"/>
            </a:lvl3pPr>
            <a:lvl4pPr marL="1683234" indent="0" algn="ctr">
              <a:buNone/>
              <a:defRPr sz="1900"/>
            </a:lvl4pPr>
            <a:lvl5pPr marL="2244292" indent="0" algn="ctr">
              <a:buNone/>
              <a:defRPr sz="1900"/>
            </a:lvl5pPr>
            <a:lvl6pPr marL="2805374" indent="0" algn="ctr">
              <a:buNone/>
              <a:defRPr sz="1900"/>
            </a:lvl6pPr>
            <a:lvl7pPr marL="3366461" indent="0" algn="ctr">
              <a:buNone/>
              <a:defRPr sz="1900"/>
            </a:lvl7pPr>
            <a:lvl8pPr marL="3927538" indent="0" algn="ctr">
              <a:buNone/>
              <a:defRPr sz="1900"/>
            </a:lvl8pPr>
            <a:lvl9pPr marL="4488606" indent="0" algn="ctr">
              <a:buNone/>
              <a:defRPr sz="19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8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7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85490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5757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291718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836350" y="2673385"/>
            <a:ext cx="8412312" cy="12763550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1256692" y="3183469"/>
            <a:ext cx="363513" cy="1184841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7222582" y="3016093"/>
            <a:ext cx="1620318" cy="1618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1681401" y="3930755"/>
            <a:ext cx="5273686" cy="1110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1681401" y="5088940"/>
            <a:ext cx="5273686" cy="1619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1703904" y="13785306"/>
            <a:ext cx="5273100" cy="601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kumimoji="0" lang="ko-KR" altLang="en-US" sz="330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1703903" y="10576793"/>
            <a:ext cx="6419612" cy="3146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FREE 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2333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680284" y="3240414"/>
            <a:ext cx="24732689" cy="4320540"/>
          </a:xfrm>
          <a:ln>
            <a:noFill/>
          </a:ln>
        </p:spPr>
        <p:txBody>
          <a:bodyPr tIns="0" rIns="10690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680280" y="7627484"/>
            <a:ext cx="24742295" cy="4140515"/>
          </a:xfrm>
        </p:spPr>
        <p:txBody>
          <a:bodyPr lIns="0" rIns="10690"/>
          <a:lstStyle>
            <a:lvl1pPr marL="0" marR="20048" indent="0" algn="r">
              <a:buNone/>
              <a:defRPr>
                <a:solidFill>
                  <a:schemeClr val="tx1"/>
                </a:solidFill>
              </a:defRPr>
            </a:lvl1pPr>
            <a:lvl2pPr marL="200527" indent="0" algn="ctr">
              <a:buNone/>
            </a:lvl2pPr>
            <a:lvl3pPr marL="401032" indent="0" algn="ctr">
              <a:buNone/>
            </a:lvl3pPr>
            <a:lvl4pPr marL="601552" indent="0" algn="ctr">
              <a:buNone/>
            </a:lvl4pPr>
            <a:lvl5pPr marL="802066" indent="0" algn="ctr">
              <a:buNone/>
            </a:lvl5pPr>
            <a:lvl6pPr marL="1002584" indent="0" algn="ctr">
              <a:buNone/>
            </a:lvl6pPr>
            <a:lvl7pPr marL="1203110" indent="0" algn="ctr">
              <a:buNone/>
            </a:lvl7pPr>
            <a:lvl8pPr marL="1403639" indent="0" algn="ctr">
              <a:buNone/>
            </a:lvl8pPr>
            <a:lvl9pPr marL="1604145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BE37C2-B6A3-401E-AE4E-230673846E7A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47C1C-3387-4F70-946B-C3BA8331ACCE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A8020D-C38A-4101-AE6C-371185D079A3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10DCC9-D7EA-442F-B6CA-590CB4AC7B44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16" y="3110794"/>
            <a:ext cx="24483060" cy="321880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2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616" y="6389783"/>
            <a:ext cx="24483060" cy="3566695"/>
          </a:xfrm>
        </p:spPr>
        <p:txBody>
          <a:bodyPr lIns="26746" rIns="26746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E9570B-E9B1-4154-A46E-9DEE4C98C796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FBABE7-5A45-4188-9643-22E6400C0A6B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7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97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49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E54FCC-5C24-4256-82E3-5CF6C28DA791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89EEB-D1A6-43E7-8636-54D7D5C235A7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23" y="4383038"/>
            <a:ext cx="12726589" cy="1557719"/>
          </a:xfrm>
        </p:spPr>
        <p:txBody>
          <a:bodyPr lIns="26746" tIns="0" rIns="26746" bIns="0" anchor="ctr">
            <a:noAutofit/>
          </a:bodyPr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4631832" y="4393748"/>
            <a:ext cx="12731593" cy="1547067"/>
          </a:xfrm>
        </p:spPr>
        <p:txBody>
          <a:bodyPr lIns="26746" tIns="0" rIns="26746" bIns="0" anchor="ctr"/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40223" y="5940747"/>
            <a:ext cx="12726589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32" y="5940747"/>
            <a:ext cx="12731593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30EBB-29C7-4640-8DC0-1716A9462947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FE1521-976F-45B7-A63C-EC39E27832F0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9" y="1663416"/>
            <a:ext cx="26163270" cy="270034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B21A65-2EDE-4B78-9E2B-F733EEAD99CD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CC46D1-7E78-4D10-83D5-A12498644B3E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2F4F4E-196D-4F65-8543-ECA40F41AE07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E1EBC-9B25-46C8-A126-D19CC0EFEF62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76" y="1215176"/>
            <a:ext cx="8641082" cy="2745343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60276" y="3960500"/>
            <a:ext cx="8641082" cy="10801350"/>
          </a:xfrm>
        </p:spPr>
        <p:txBody>
          <a:bodyPr lIns="10690" rIns="10690"/>
          <a:lstStyle>
            <a:lvl1pPr marL="0" indent="0" algn="l">
              <a:buNone/>
              <a:defRPr sz="700"/>
            </a:lvl1pPr>
            <a:lvl2pPr indent="0" algn="l">
              <a:buNone/>
              <a:defRPr sz="500"/>
            </a:lvl2pPr>
            <a:lvl3pPr indent="0" algn="l">
              <a:buNone/>
              <a:defRPr sz="500"/>
            </a:lvl3pPr>
            <a:lvl4pPr indent="0" algn="l">
              <a:buNone/>
              <a:defRPr sz="500"/>
            </a:lvl4pPr>
            <a:lvl5pPr indent="0" algn="l">
              <a:buNone/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261428" y="3960500"/>
            <a:ext cx="16102011" cy="10801350"/>
          </a:xfrm>
        </p:spPr>
        <p:txBody>
          <a:bodyPr t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1314BC-B77E-4C69-B0C4-EE6D228D4967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73E141-29D3-4C34-AE2F-D3DA77DAE85E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0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9971257" y="2617839"/>
            <a:ext cx="16562070" cy="972121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25213157" y="12661600"/>
            <a:ext cx="490063" cy="36754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29967" y="13741729"/>
            <a:ext cx="28863605" cy="24603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89" tIns="26746" rIns="53489" bIns="2674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13801734" y="14694340"/>
            <a:ext cx="15001875" cy="15076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89" tIns="26746" rIns="53489" bIns="2674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07" y="2780659"/>
            <a:ext cx="6970469" cy="3738942"/>
          </a:xfrm>
        </p:spPr>
        <p:txBody>
          <a:bodyPr lIns="26746" rIns="26746" bIns="26746"/>
          <a:lstStyle>
            <a:lvl1pPr algn="l">
              <a:buNone/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5" y="6683021"/>
            <a:ext cx="6960870" cy="5148644"/>
          </a:xfrm>
        </p:spPr>
        <p:txBody>
          <a:bodyPr lIns="37431" rIns="26746"/>
          <a:lstStyle>
            <a:lvl1pPr marL="0" indent="0" algn="l">
              <a:spcBef>
                <a:spcPts val="111"/>
              </a:spcBef>
              <a:buFontTx/>
              <a:buNone/>
              <a:defRPr sz="700"/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10980255" y="2833864"/>
            <a:ext cx="14545818" cy="928916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0DE27-5F45-4757-BD8B-29972DC1AB1A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43180" y="15016880"/>
            <a:ext cx="1920240" cy="86260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E0B953-C0BE-4CE9-BE10-682E94C586BD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92E38-7FA9-4726-9A64-1EDBC636DC3D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E92EF-3934-4218-A2B9-B441B0FDF0C6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22" y="2160283"/>
            <a:ext cx="6480810" cy="1231279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94" y="2160283"/>
            <a:ext cx="18962370" cy="123127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8C7591-71FE-4D8D-9E01-F8B07C7E23C6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727DC8-E3E7-4183-88F4-BB5CE9FDA8FB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7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2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9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9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71E8-4486-4CF1-838A-AC318C599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450" y="2651583"/>
            <a:ext cx="21602700" cy="5640705"/>
          </a:xfrm>
        </p:spPr>
        <p:txBody>
          <a:bodyPr anchor="b"/>
          <a:lstStyle>
            <a:lvl1pPr algn="ctr">
              <a:defRPr sz="141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0554FB-C7EE-4E2D-96C1-BFDBE58FF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450" y="8509815"/>
            <a:ext cx="21602700" cy="3911738"/>
          </a:xfrm>
        </p:spPr>
        <p:txBody>
          <a:bodyPr/>
          <a:lstStyle>
            <a:lvl1pPr marL="0" indent="0" algn="ctr">
              <a:buNone/>
              <a:defRPr sz="5670"/>
            </a:lvl1pPr>
            <a:lvl2pPr marL="1080135" indent="0" algn="ctr">
              <a:buNone/>
              <a:defRPr sz="4725"/>
            </a:lvl2pPr>
            <a:lvl3pPr marL="2160270" indent="0" algn="ctr">
              <a:buNone/>
              <a:defRPr sz="4253"/>
            </a:lvl3pPr>
            <a:lvl4pPr marL="3240405" indent="0" algn="ctr">
              <a:buNone/>
              <a:defRPr sz="3780"/>
            </a:lvl4pPr>
            <a:lvl5pPr marL="4320540" indent="0" algn="ctr">
              <a:buNone/>
              <a:defRPr sz="3780"/>
            </a:lvl5pPr>
            <a:lvl6pPr marL="5400675" indent="0" algn="ctr">
              <a:buNone/>
              <a:defRPr sz="3780"/>
            </a:lvl6pPr>
            <a:lvl7pPr marL="6480810" indent="0" algn="ctr">
              <a:buNone/>
              <a:defRPr sz="3780"/>
            </a:lvl7pPr>
            <a:lvl8pPr marL="7560945" indent="0" algn="ctr">
              <a:buNone/>
              <a:defRPr sz="3780"/>
            </a:lvl8pPr>
            <a:lvl9pPr marL="8641080" indent="0" algn="ctr">
              <a:buNone/>
              <a:defRPr sz="37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726AD-9197-40AB-85A6-9F9F8E45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DA3BB-FB79-446D-BBE7-F7B1E0753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BF451-B794-40BB-91AC-09540FA2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0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EEC05-B097-44C5-AFC2-5BB14DE5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92C63-6C4E-45EF-ACCD-0A6DB3185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0CC7C-9811-44B5-B908-F6BB09B8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25DBC-FF4B-4E3D-98EF-33E9B8EF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E198F-C8AD-4D1B-A792-E1D01C0D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255" y="4039338"/>
            <a:ext cx="24843105" cy="6739591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255" y="10842612"/>
            <a:ext cx="24843105" cy="3544192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610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22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832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442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8053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664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9275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886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BD528-0353-4FEA-97F9-94F22083C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246" y="4039257"/>
            <a:ext cx="24843105" cy="6739591"/>
          </a:xfrm>
        </p:spPr>
        <p:txBody>
          <a:bodyPr anchor="b"/>
          <a:lstStyle>
            <a:lvl1pPr>
              <a:defRPr sz="141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4AB21-B265-4E2F-8766-88982FBEE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246" y="10842607"/>
            <a:ext cx="24843105" cy="3544192"/>
          </a:xfrm>
        </p:spPr>
        <p:txBody>
          <a:bodyPr/>
          <a:lstStyle>
            <a:lvl1pPr marL="0" indent="0">
              <a:buNone/>
              <a:defRPr sz="5670">
                <a:solidFill>
                  <a:schemeClr val="tx1">
                    <a:tint val="75000"/>
                  </a:schemeClr>
                </a:solidFill>
              </a:defRPr>
            </a:lvl1pPr>
            <a:lvl2pPr marL="1080135" indent="0">
              <a:buNone/>
              <a:defRPr sz="4725">
                <a:solidFill>
                  <a:schemeClr val="tx1">
                    <a:tint val="75000"/>
                  </a:schemeClr>
                </a:solidFill>
              </a:defRPr>
            </a:lvl2pPr>
            <a:lvl3pPr marL="2160270" indent="0">
              <a:buNone/>
              <a:defRPr sz="4253">
                <a:solidFill>
                  <a:schemeClr val="tx1">
                    <a:tint val="75000"/>
                  </a:schemeClr>
                </a:solidFill>
              </a:defRPr>
            </a:lvl3pPr>
            <a:lvl4pPr marL="324040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2054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40067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8081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6094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4108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92932-1FA8-4DBF-A300-65364C1E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E922B-F177-4337-9AF6-5900669F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F70F-6E5B-48D3-B50B-C2F43262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C272E-A660-4871-B4F1-EEE6E511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70A5A-8241-4110-95F7-CF5DC7C3C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248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FF336-1720-435D-B75E-5D97E951A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1823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DB1A6-23CD-4AF4-99C9-9583D0254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47C6B-9A64-4BF9-BB9F-49B38FD2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90FF9-E249-4646-9467-508636D0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8B4C-2D3D-4396-8AE0-3B127279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999" y="862609"/>
            <a:ext cx="24843105" cy="31316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13BDD-7164-4A63-B4A1-F46AA4471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4000" y="3971748"/>
            <a:ext cx="12185272" cy="1946492"/>
          </a:xfrm>
        </p:spPr>
        <p:txBody>
          <a:bodyPr anchor="b"/>
          <a:lstStyle>
            <a:lvl1pPr marL="0" indent="0">
              <a:buNone/>
              <a:defRPr sz="5670" b="1"/>
            </a:lvl1pPr>
            <a:lvl2pPr marL="1080135" indent="0">
              <a:buNone/>
              <a:defRPr sz="4725" b="1"/>
            </a:lvl2pPr>
            <a:lvl3pPr marL="2160270" indent="0">
              <a:buNone/>
              <a:defRPr sz="4253" b="1"/>
            </a:lvl3pPr>
            <a:lvl4pPr marL="3240405" indent="0">
              <a:buNone/>
              <a:defRPr sz="3780" b="1"/>
            </a:lvl4pPr>
            <a:lvl5pPr marL="4320540" indent="0">
              <a:buNone/>
              <a:defRPr sz="3780" b="1"/>
            </a:lvl5pPr>
            <a:lvl6pPr marL="5400675" indent="0">
              <a:buNone/>
              <a:defRPr sz="3780" b="1"/>
            </a:lvl6pPr>
            <a:lvl7pPr marL="6480810" indent="0">
              <a:buNone/>
              <a:defRPr sz="3780" b="1"/>
            </a:lvl7pPr>
            <a:lvl8pPr marL="7560945" indent="0">
              <a:buNone/>
              <a:defRPr sz="3780" b="1"/>
            </a:lvl8pPr>
            <a:lvl9pPr marL="8641080" indent="0">
              <a:buNone/>
              <a:defRPr sz="37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380464-602B-4F17-B7EA-B5E92972D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4000" y="5918240"/>
            <a:ext cx="12185272" cy="87048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EDD3C-F806-48D4-9B85-50A53C0A6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1822" y="3971748"/>
            <a:ext cx="12245282" cy="1946492"/>
          </a:xfrm>
        </p:spPr>
        <p:txBody>
          <a:bodyPr anchor="b"/>
          <a:lstStyle>
            <a:lvl1pPr marL="0" indent="0">
              <a:buNone/>
              <a:defRPr sz="5670" b="1"/>
            </a:lvl1pPr>
            <a:lvl2pPr marL="1080135" indent="0">
              <a:buNone/>
              <a:defRPr sz="4725" b="1"/>
            </a:lvl2pPr>
            <a:lvl3pPr marL="2160270" indent="0">
              <a:buNone/>
              <a:defRPr sz="4253" b="1"/>
            </a:lvl3pPr>
            <a:lvl4pPr marL="3240405" indent="0">
              <a:buNone/>
              <a:defRPr sz="3780" b="1"/>
            </a:lvl4pPr>
            <a:lvl5pPr marL="4320540" indent="0">
              <a:buNone/>
              <a:defRPr sz="3780" b="1"/>
            </a:lvl5pPr>
            <a:lvl6pPr marL="5400675" indent="0">
              <a:buNone/>
              <a:defRPr sz="3780" b="1"/>
            </a:lvl6pPr>
            <a:lvl7pPr marL="6480810" indent="0">
              <a:buNone/>
              <a:defRPr sz="3780" b="1"/>
            </a:lvl7pPr>
            <a:lvl8pPr marL="7560945" indent="0">
              <a:buNone/>
              <a:defRPr sz="3780" b="1"/>
            </a:lvl8pPr>
            <a:lvl9pPr marL="8641080" indent="0">
              <a:buNone/>
              <a:defRPr sz="37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ADA36-7127-421D-82E0-6C829E29DE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1822" y="5918240"/>
            <a:ext cx="12245282" cy="87048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1F947B-BFC4-4FD8-937B-2CA762B36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7D834E-6AEB-4878-9B13-0AF3D31E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A037C8-8C7C-4CBD-8433-D74B4378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77C8-3CE0-4B0F-994F-3BD05604F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328943-C99E-4A65-8A66-076191B7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E1C2E-4A15-419C-B2D9-64D725D4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8B399-053F-425E-9668-A554F6DF6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3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9365B-1D0B-4126-9E85-C4A79456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3C6B5-EC80-4FB7-BF44-0B3DABDF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7CE96-FC0E-4828-B85F-F53A392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4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8AF8-1C20-4FA8-A981-217A08AE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5"/>
            <a:ext cx="9289910" cy="3780473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896FD-F24F-4710-8D5A-D4CF692C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5281" y="2332793"/>
            <a:ext cx="14581823" cy="11513939"/>
          </a:xfrm>
        </p:spPr>
        <p:txBody>
          <a:bodyPr/>
          <a:lstStyle>
            <a:lvl1pPr>
              <a:defRPr sz="7560"/>
            </a:lvl1pPr>
            <a:lvl2pPr>
              <a:defRPr sz="6615"/>
            </a:lvl2pPr>
            <a:lvl3pPr>
              <a:defRPr sz="5670"/>
            </a:lvl3pPr>
            <a:lvl4pPr>
              <a:defRPr sz="4725"/>
            </a:lvl4pPr>
            <a:lvl5pPr>
              <a:defRPr sz="4725"/>
            </a:lvl5pPr>
            <a:lvl6pPr>
              <a:defRPr sz="4725"/>
            </a:lvl6pPr>
            <a:lvl7pPr>
              <a:defRPr sz="4725"/>
            </a:lvl7pPr>
            <a:lvl8pPr>
              <a:defRPr sz="4725"/>
            </a:lvl8pPr>
            <a:lvl9pPr>
              <a:defRPr sz="47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5B128-1A78-4A6C-AF5D-61E5AC3A0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780"/>
            </a:lvl1pPr>
            <a:lvl2pPr marL="1080135" indent="0">
              <a:buNone/>
              <a:defRPr sz="3308"/>
            </a:lvl2pPr>
            <a:lvl3pPr marL="2160270" indent="0">
              <a:buNone/>
              <a:defRPr sz="2835"/>
            </a:lvl3pPr>
            <a:lvl4pPr marL="3240405" indent="0">
              <a:buNone/>
              <a:defRPr sz="2363"/>
            </a:lvl4pPr>
            <a:lvl5pPr marL="4320540" indent="0">
              <a:buNone/>
              <a:defRPr sz="2363"/>
            </a:lvl5pPr>
            <a:lvl6pPr marL="5400675" indent="0">
              <a:buNone/>
              <a:defRPr sz="2363"/>
            </a:lvl6pPr>
            <a:lvl7pPr marL="6480810" indent="0">
              <a:buNone/>
              <a:defRPr sz="2363"/>
            </a:lvl7pPr>
            <a:lvl8pPr marL="7560945" indent="0">
              <a:buNone/>
              <a:defRPr sz="2363"/>
            </a:lvl8pPr>
            <a:lvl9pPr marL="8641080" indent="0">
              <a:buNone/>
              <a:defRPr sz="23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A1397-94CA-4413-8C00-F8E8F420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7231AD-C96D-4A24-8227-9C85E55C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939AD-D632-46DE-912C-33B5FEBBA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3E862-A4B5-430F-8272-AF5A4BF9B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5"/>
            <a:ext cx="9289910" cy="3780473"/>
          </a:xfrm>
        </p:spPr>
        <p:txBody>
          <a:bodyPr anchor="b"/>
          <a:lstStyle>
            <a:lvl1pPr>
              <a:defRPr sz="75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6A282-C37D-4A00-858E-157B582D7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5281" y="2332793"/>
            <a:ext cx="14581823" cy="11513939"/>
          </a:xfrm>
        </p:spPr>
        <p:txBody>
          <a:bodyPr/>
          <a:lstStyle>
            <a:lvl1pPr marL="0" indent="0">
              <a:buNone/>
              <a:defRPr sz="7560"/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4CA81-930A-45BB-998D-44FD4FA83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780"/>
            </a:lvl1pPr>
            <a:lvl2pPr marL="1080135" indent="0">
              <a:buNone/>
              <a:defRPr sz="3308"/>
            </a:lvl2pPr>
            <a:lvl3pPr marL="2160270" indent="0">
              <a:buNone/>
              <a:defRPr sz="2835"/>
            </a:lvl3pPr>
            <a:lvl4pPr marL="3240405" indent="0">
              <a:buNone/>
              <a:defRPr sz="2363"/>
            </a:lvl4pPr>
            <a:lvl5pPr marL="4320540" indent="0">
              <a:buNone/>
              <a:defRPr sz="2363"/>
            </a:lvl5pPr>
            <a:lvl6pPr marL="5400675" indent="0">
              <a:buNone/>
              <a:defRPr sz="2363"/>
            </a:lvl6pPr>
            <a:lvl7pPr marL="6480810" indent="0">
              <a:buNone/>
              <a:defRPr sz="2363"/>
            </a:lvl7pPr>
            <a:lvl8pPr marL="7560945" indent="0">
              <a:buNone/>
              <a:defRPr sz="2363"/>
            </a:lvl8pPr>
            <a:lvl9pPr marL="8641080" indent="0">
              <a:buNone/>
              <a:defRPr sz="23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FABC6-7BC5-4034-9859-59788A93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74D24-B4BF-41B2-B1DB-A721E2E4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A9FA5-F5C8-475A-8F58-724E643D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0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61D5A-1EA6-4329-A3DD-9A7C68F47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7F92-C6D4-4517-B4B6-F4BED6D2A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71E3A-B9E0-48C4-BA90-21D4D9136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A6296-32B1-423D-9554-187A5AB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A4ED6-A0A8-4A4F-8867-065D1814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55900C-F0E4-43EB-8A7A-706EBE7B77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2576" y="862608"/>
            <a:ext cx="6210776" cy="1373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328F2-BC94-40FA-BEB6-BFD8F6215E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247" y="862608"/>
            <a:ext cx="18272284" cy="137304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6CEB3-A082-4823-BEFC-0920B0F2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C4015-DE77-4EED-B71E-85201929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ED4AB-B7BB-40E3-B8C7-6817F955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405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252" y="4313041"/>
            <a:ext cx="12241530" cy="1028003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1830" y="4313041"/>
            <a:ext cx="12241530" cy="1028003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9D88141-DF0A-4F75-B1A4-E9B0AA53C529}"/>
              </a:ext>
            </a:extLst>
          </p:cNvPr>
          <p:cNvSpPr/>
          <p:nvPr userDrawn="1"/>
        </p:nvSpPr>
        <p:spPr>
          <a:xfrm>
            <a:off x="1092269" y="746388"/>
            <a:ext cx="7354628" cy="14709253"/>
          </a:xfrm>
          <a:prstGeom prst="roundRect">
            <a:avLst>
              <a:gd name="adj" fmla="val 447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9D97CC20-4157-461F-BB22-6C14C42616B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612750" y="1307797"/>
            <a:ext cx="6313670" cy="5682739"/>
          </a:xfrm>
          <a:prstGeom prst="roundRect">
            <a:avLst>
              <a:gd name="adj" fmla="val 268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4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AC73DE2A-F981-417B-817C-7A687C7906A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543518" y="0"/>
            <a:ext cx="22412695" cy="10742855"/>
          </a:xfrm>
          <a:custGeom>
            <a:avLst/>
            <a:gdLst>
              <a:gd name="connsiteX0" fmla="*/ 7412695 w 9486855"/>
              <a:gd name="connsiteY0" fmla="*/ 0 h 4547240"/>
              <a:gd name="connsiteX1" fmla="*/ 8025160 w 9486855"/>
              <a:gd name="connsiteY1" fmla="*/ 0 h 4547240"/>
              <a:gd name="connsiteX2" fmla="*/ 7781039 w 9486855"/>
              <a:gd name="connsiteY2" fmla="*/ 294875 h 4547240"/>
              <a:gd name="connsiteX3" fmla="*/ 7726126 w 9486855"/>
              <a:gd name="connsiteY3" fmla="*/ 258215 h 4547240"/>
              <a:gd name="connsiteX4" fmla="*/ 6176909 w 9486855"/>
              <a:gd name="connsiteY4" fmla="*/ 0 h 4547240"/>
              <a:gd name="connsiteX5" fmla="*/ 7298411 w 9486855"/>
              <a:gd name="connsiteY5" fmla="*/ 0 h 4547240"/>
              <a:gd name="connsiteX6" fmla="*/ 8325765 w 9486855"/>
              <a:gd name="connsiteY6" fmla="*/ 846370 h 4547240"/>
              <a:gd name="connsiteX7" fmla="*/ 7871015 w 9486855"/>
              <a:gd name="connsiteY7" fmla="*/ 1395664 h 4547240"/>
              <a:gd name="connsiteX8" fmla="*/ 4941124 w 9486855"/>
              <a:gd name="connsiteY8" fmla="*/ 0 h 4547240"/>
              <a:gd name="connsiteX9" fmla="*/ 6062628 w 9486855"/>
              <a:gd name="connsiteY9" fmla="*/ 0 h 4547240"/>
              <a:gd name="connsiteX10" fmla="*/ 9064045 w 9486855"/>
              <a:gd name="connsiteY10" fmla="*/ 2472672 h 4547240"/>
              <a:gd name="connsiteX11" fmla="*/ 9084635 w 9486855"/>
              <a:gd name="connsiteY11" fmla="*/ 2493435 h 4547240"/>
              <a:gd name="connsiteX12" fmla="*/ 8633516 w 9486855"/>
              <a:gd name="connsiteY12" fmla="*/ 3038344 h 4547240"/>
              <a:gd name="connsiteX13" fmla="*/ 8610619 w 9486855"/>
              <a:gd name="connsiteY13" fmla="*/ 3023058 h 4547240"/>
              <a:gd name="connsiteX14" fmla="*/ 3705338 w 9486855"/>
              <a:gd name="connsiteY14" fmla="*/ 0 h 4547240"/>
              <a:gd name="connsiteX15" fmla="*/ 4826842 w 9486855"/>
              <a:gd name="connsiteY15" fmla="*/ 0 h 4547240"/>
              <a:gd name="connsiteX16" fmla="*/ 9453939 w 9486855"/>
              <a:gd name="connsiteY16" fmla="*/ 3811964 h 4547240"/>
              <a:gd name="connsiteX17" fmla="*/ 9486855 w 9486855"/>
              <a:gd name="connsiteY17" fmla="*/ 3845156 h 4547240"/>
              <a:gd name="connsiteX18" fmla="*/ 9037976 w 9486855"/>
              <a:gd name="connsiteY18" fmla="*/ 4387359 h 4547240"/>
              <a:gd name="connsiteX19" fmla="*/ 9000514 w 9486855"/>
              <a:gd name="connsiteY19" fmla="*/ 4362349 h 4547240"/>
              <a:gd name="connsiteX20" fmla="*/ 2469555 w 9486855"/>
              <a:gd name="connsiteY20" fmla="*/ 0 h 4547240"/>
              <a:gd name="connsiteX21" fmla="*/ 3591059 w 9486855"/>
              <a:gd name="connsiteY21" fmla="*/ 0 h 4547240"/>
              <a:gd name="connsiteX22" fmla="*/ 7399197 w 9486855"/>
              <a:gd name="connsiteY22" fmla="*/ 3137277 h 4547240"/>
              <a:gd name="connsiteX23" fmla="*/ 7416431 w 9486855"/>
              <a:gd name="connsiteY23" fmla="*/ 3154229 h 4547240"/>
              <a:gd name="connsiteX24" fmla="*/ 6964295 w 9486855"/>
              <a:gd name="connsiteY24" fmla="*/ 3700365 h 4547240"/>
              <a:gd name="connsiteX25" fmla="*/ 6945772 w 9486855"/>
              <a:gd name="connsiteY25" fmla="*/ 3687663 h 4547240"/>
              <a:gd name="connsiteX26" fmla="*/ 1233769 w 9486855"/>
              <a:gd name="connsiteY26" fmla="*/ 0 h 4547240"/>
              <a:gd name="connsiteX27" fmla="*/ 2355273 w 9486855"/>
              <a:gd name="connsiteY27" fmla="*/ 0 h 4547240"/>
              <a:gd name="connsiteX28" fmla="*/ 7208121 w 9486855"/>
              <a:gd name="connsiteY28" fmla="*/ 3997945 h 4547240"/>
              <a:gd name="connsiteX29" fmla="*/ 6753370 w 9486855"/>
              <a:gd name="connsiteY29" fmla="*/ 4547240 h 4547240"/>
              <a:gd name="connsiteX30" fmla="*/ 0 w 9486855"/>
              <a:gd name="connsiteY30" fmla="*/ 0 h 4547240"/>
              <a:gd name="connsiteX31" fmla="*/ 1119492 w 9486855"/>
              <a:gd name="connsiteY31" fmla="*/ 0 h 4547240"/>
              <a:gd name="connsiteX32" fmla="*/ 5077250 w 9486855"/>
              <a:gd name="connsiteY32" fmla="*/ 3260539 h 4547240"/>
              <a:gd name="connsiteX33" fmla="*/ 4622500 w 9486855"/>
              <a:gd name="connsiteY33" fmla="*/ 3809833 h 4547240"/>
              <a:gd name="connsiteX34" fmla="*/ 8977 w 9486855"/>
              <a:gd name="connsiteY34" fmla="*/ 9054 h 4547240"/>
              <a:gd name="connsiteX0" fmla="*/ 7412695 w 9486855"/>
              <a:gd name="connsiteY0" fmla="*/ 0 h 4547240"/>
              <a:gd name="connsiteX1" fmla="*/ 7781039 w 9486855"/>
              <a:gd name="connsiteY1" fmla="*/ 294875 h 4547240"/>
              <a:gd name="connsiteX2" fmla="*/ 7726126 w 9486855"/>
              <a:gd name="connsiteY2" fmla="*/ 258215 h 4547240"/>
              <a:gd name="connsiteX3" fmla="*/ 7412695 w 9486855"/>
              <a:gd name="connsiteY3" fmla="*/ 0 h 4547240"/>
              <a:gd name="connsiteX4" fmla="*/ 6176909 w 9486855"/>
              <a:gd name="connsiteY4" fmla="*/ 0 h 4547240"/>
              <a:gd name="connsiteX5" fmla="*/ 7298411 w 9486855"/>
              <a:gd name="connsiteY5" fmla="*/ 0 h 4547240"/>
              <a:gd name="connsiteX6" fmla="*/ 8325765 w 9486855"/>
              <a:gd name="connsiteY6" fmla="*/ 846370 h 4547240"/>
              <a:gd name="connsiteX7" fmla="*/ 7871015 w 9486855"/>
              <a:gd name="connsiteY7" fmla="*/ 1395664 h 4547240"/>
              <a:gd name="connsiteX8" fmla="*/ 6176909 w 9486855"/>
              <a:gd name="connsiteY8" fmla="*/ 0 h 4547240"/>
              <a:gd name="connsiteX9" fmla="*/ 4941124 w 9486855"/>
              <a:gd name="connsiteY9" fmla="*/ 0 h 4547240"/>
              <a:gd name="connsiteX10" fmla="*/ 6062628 w 9486855"/>
              <a:gd name="connsiteY10" fmla="*/ 0 h 4547240"/>
              <a:gd name="connsiteX11" fmla="*/ 9064045 w 9486855"/>
              <a:gd name="connsiteY11" fmla="*/ 2472672 h 4547240"/>
              <a:gd name="connsiteX12" fmla="*/ 9084635 w 9486855"/>
              <a:gd name="connsiteY12" fmla="*/ 2493435 h 4547240"/>
              <a:gd name="connsiteX13" fmla="*/ 8633516 w 9486855"/>
              <a:gd name="connsiteY13" fmla="*/ 3038344 h 4547240"/>
              <a:gd name="connsiteX14" fmla="*/ 8610619 w 9486855"/>
              <a:gd name="connsiteY14" fmla="*/ 3023058 h 4547240"/>
              <a:gd name="connsiteX15" fmla="*/ 4941124 w 9486855"/>
              <a:gd name="connsiteY15" fmla="*/ 0 h 4547240"/>
              <a:gd name="connsiteX16" fmla="*/ 3705338 w 9486855"/>
              <a:gd name="connsiteY16" fmla="*/ 0 h 4547240"/>
              <a:gd name="connsiteX17" fmla="*/ 4826842 w 9486855"/>
              <a:gd name="connsiteY17" fmla="*/ 0 h 4547240"/>
              <a:gd name="connsiteX18" fmla="*/ 9453939 w 9486855"/>
              <a:gd name="connsiteY18" fmla="*/ 3811964 h 4547240"/>
              <a:gd name="connsiteX19" fmla="*/ 9486855 w 9486855"/>
              <a:gd name="connsiteY19" fmla="*/ 3845156 h 4547240"/>
              <a:gd name="connsiteX20" fmla="*/ 9037976 w 9486855"/>
              <a:gd name="connsiteY20" fmla="*/ 4387359 h 4547240"/>
              <a:gd name="connsiteX21" fmla="*/ 9000514 w 9486855"/>
              <a:gd name="connsiteY21" fmla="*/ 4362349 h 4547240"/>
              <a:gd name="connsiteX22" fmla="*/ 3705338 w 9486855"/>
              <a:gd name="connsiteY22" fmla="*/ 0 h 4547240"/>
              <a:gd name="connsiteX23" fmla="*/ 2469555 w 9486855"/>
              <a:gd name="connsiteY23" fmla="*/ 0 h 4547240"/>
              <a:gd name="connsiteX24" fmla="*/ 3591059 w 9486855"/>
              <a:gd name="connsiteY24" fmla="*/ 0 h 4547240"/>
              <a:gd name="connsiteX25" fmla="*/ 7399197 w 9486855"/>
              <a:gd name="connsiteY25" fmla="*/ 3137277 h 4547240"/>
              <a:gd name="connsiteX26" fmla="*/ 7416431 w 9486855"/>
              <a:gd name="connsiteY26" fmla="*/ 3154229 h 4547240"/>
              <a:gd name="connsiteX27" fmla="*/ 6964295 w 9486855"/>
              <a:gd name="connsiteY27" fmla="*/ 3700365 h 4547240"/>
              <a:gd name="connsiteX28" fmla="*/ 6945772 w 9486855"/>
              <a:gd name="connsiteY28" fmla="*/ 3687663 h 4547240"/>
              <a:gd name="connsiteX29" fmla="*/ 2469555 w 9486855"/>
              <a:gd name="connsiteY29" fmla="*/ 0 h 4547240"/>
              <a:gd name="connsiteX30" fmla="*/ 1233769 w 9486855"/>
              <a:gd name="connsiteY30" fmla="*/ 0 h 4547240"/>
              <a:gd name="connsiteX31" fmla="*/ 2355273 w 9486855"/>
              <a:gd name="connsiteY31" fmla="*/ 0 h 4547240"/>
              <a:gd name="connsiteX32" fmla="*/ 7208121 w 9486855"/>
              <a:gd name="connsiteY32" fmla="*/ 3997945 h 4547240"/>
              <a:gd name="connsiteX33" fmla="*/ 6753370 w 9486855"/>
              <a:gd name="connsiteY33" fmla="*/ 4547240 h 4547240"/>
              <a:gd name="connsiteX34" fmla="*/ 1233769 w 9486855"/>
              <a:gd name="connsiteY34" fmla="*/ 0 h 4547240"/>
              <a:gd name="connsiteX35" fmla="*/ 0 w 9486855"/>
              <a:gd name="connsiteY35" fmla="*/ 0 h 4547240"/>
              <a:gd name="connsiteX36" fmla="*/ 1119492 w 9486855"/>
              <a:gd name="connsiteY36" fmla="*/ 0 h 4547240"/>
              <a:gd name="connsiteX37" fmla="*/ 5077250 w 9486855"/>
              <a:gd name="connsiteY37" fmla="*/ 3260539 h 4547240"/>
              <a:gd name="connsiteX38" fmla="*/ 4622500 w 9486855"/>
              <a:gd name="connsiteY38" fmla="*/ 3809833 h 4547240"/>
              <a:gd name="connsiteX39" fmla="*/ 8977 w 9486855"/>
              <a:gd name="connsiteY39" fmla="*/ 9054 h 4547240"/>
              <a:gd name="connsiteX40" fmla="*/ 0 w 9486855"/>
              <a:gd name="connsiteY40" fmla="*/ 0 h 4547240"/>
              <a:gd name="connsiteX0" fmla="*/ 7412695 w 9486855"/>
              <a:gd name="connsiteY0" fmla="*/ 0 h 4547240"/>
              <a:gd name="connsiteX1" fmla="*/ 7726126 w 9486855"/>
              <a:gd name="connsiteY1" fmla="*/ 258215 h 4547240"/>
              <a:gd name="connsiteX2" fmla="*/ 7412695 w 9486855"/>
              <a:gd name="connsiteY2" fmla="*/ 0 h 4547240"/>
              <a:gd name="connsiteX3" fmla="*/ 6176909 w 9486855"/>
              <a:gd name="connsiteY3" fmla="*/ 0 h 4547240"/>
              <a:gd name="connsiteX4" fmla="*/ 7298411 w 9486855"/>
              <a:gd name="connsiteY4" fmla="*/ 0 h 4547240"/>
              <a:gd name="connsiteX5" fmla="*/ 8325765 w 9486855"/>
              <a:gd name="connsiteY5" fmla="*/ 846370 h 4547240"/>
              <a:gd name="connsiteX6" fmla="*/ 7871015 w 9486855"/>
              <a:gd name="connsiteY6" fmla="*/ 1395664 h 4547240"/>
              <a:gd name="connsiteX7" fmla="*/ 6176909 w 9486855"/>
              <a:gd name="connsiteY7" fmla="*/ 0 h 4547240"/>
              <a:gd name="connsiteX8" fmla="*/ 4941124 w 9486855"/>
              <a:gd name="connsiteY8" fmla="*/ 0 h 4547240"/>
              <a:gd name="connsiteX9" fmla="*/ 6062628 w 9486855"/>
              <a:gd name="connsiteY9" fmla="*/ 0 h 4547240"/>
              <a:gd name="connsiteX10" fmla="*/ 9064045 w 9486855"/>
              <a:gd name="connsiteY10" fmla="*/ 2472672 h 4547240"/>
              <a:gd name="connsiteX11" fmla="*/ 9084635 w 9486855"/>
              <a:gd name="connsiteY11" fmla="*/ 2493435 h 4547240"/>
              <a:gd name="connsiteX12" fmla="*/ 8633516 w 9486855"/>
              <a:gd name="connsiteY12" fmla="*/ 3038344 h 4547240"/>
              <a:gd name="connsiteX13" fmla="*/ 8610619 w 9486855"/>
              <a:gd name="connsiteY13" fmla="*/ 3023058 h 4547240"/>
              <a:gd name="connsiteX14" fmla="*/ 4941124 w 9486855"/>
              <a:gd name="connsiteY14" fmla="*/ 0 h 4547240"/>
              <a:gd name="connsiteX15" fmla="*/ 3705338 w 9486855"/>
              <a:gd name="connsiteY15" fmla="*/ 0 h 4547240"/>
              <a:gd name="connsiteX16" fmla="*/ 4826842 w 9486855"/>
              <a:gd name="connsiteY16" fmla="*/ 0 h 4547240"/>
              <a:gd name="connsiteX17" fmla="*/ 9453939 w 9486855"/>
              <a:gd name="connsiteY17" fmla="*/ 3811964 h 4547240"/>
              <a:gd name="connsiteX18" fmla="*/ 9486855 w 9486855"/>
              <a:gd name="connsiteY18" fmla="*/ 3845156 h 4547240"/>
              <a:gd name="connsiteX19" fmla="*/ 9037976 w 9486855"/>
              <a:gd name="connsiteY19" fmla="*/ 4387359 h 4547240"/>
              <a:gd name="connsiteX20" fmla="*/ 9000514 w 9486855"/>
              <a:gd name="connsiteY20" fmla="*/ 4362349 h 4547240"/>
              <a:gd name="connsiteX21" fmla="*/ 3705338 w 9486855"/>
              <a:gd name="connsiteY21" fmla="*/ 0 h 4547240"/>
              <a:gd name="connsiteX22" fmla="*/ 2469555 w 9486855"/>
              <a:gd name="connsiteY22" fmla="*/ 0 h 4547240"/>
              <a:gd name="connsiteX23" fmla="*/ 3591059 w 9486855"/>
              <a:gd name="connsiteY23" fmla="*/ 0 h 4547240"/>
              <a:gd name="connsiteX24" fmla="*/ 7399197 w 9486855"/>
              <a:gd name="connsiteY24" fmla="*/ 3137277 h 4547240"/>
              <a:gd name="connsiteX25" fmla="*/ 7416431 w 9486855"/>
              <a:gd name="connsiteY25" fmla="*/ 3154229 h 4547240"/>
              <a:gd name="connsiteX26" fmla="*/ 6964295 w 9486855"/>
              <a:gd name="connsiteY26" fmla="*/ 3700365 h 4547240"/>
              <a:gd name="connsiteX27" fmla="*/ 6945772 w 9486855"/>
              <a:gd name="connsiteY27" fmla="*/ 3687663 h 4547240"/>
              <a:gd name="connsiteX28" fmla="*/ 2469555 w 9486855"/>
              <a:gd name="connsiteY28" fmla="*/ 0 h 4547240"/>
              <a:gd name="connsiteX29" fmla="*/ 1233769 w 9486855"/>
              <a:gd name="connsiteY29" fmla="*/ 0 h 4547240"/>
              <a:gd name="connsiteX30" fmla="*/ 2355273 w 9486855"/>
              <a:gd name="connsiteY30" fmla="*/ 0 h 4547240"/>
              <a:gd name="connsiteX31" fmla="*/ 7208121 w 9486855"/>
              <a:gd name="connsiteY31" fmla="*/ 3997945 h 4547240"/>
              <a:gd name="connsiteX32" fmla="*/ 6753370 w 9486855"/>
              <a:gd name="connsiteY32" fmla="*/ 4547240 h 4547240"/>
              <a:gd name="connsiteX33" fmla="*/ 1233769 w 9486855"/>
              <a:gd name="connsiteY33" fmla="*/ 0 h 4547240"/>
              <a:gd name="connsiteX34" fmla="*/ 0 w 9486855"/>
              <a:gd name="connsiteY34" fmla="*/ 0 h 4547240"/>
              <a:gd name="connsiteX35" fmla="*/ 1119492 w 9486855"/>
              <a:gd name="connsiteY35" fmla="*/ 0 h 4547240"/>
              <a:gd name="connsiteX36" fmla="*/ 5077250 w 9486855"/>
              <a:gd name="connsiteY36" fmla="*/ 3260539 h 4547240"/>
              <a:gd name="connsiteX37" fmla="*/ 4622500 w 9486855"/>
              <a:gd name="connsiteY37" fmla="*/ 3809833 h 4547240"/>
              <a:gd name="connsiteX38" fmla="*/ 8977 w 9486855"/>
              <a:gd name="connsiteY38" fmla="*/ 9054 h 4547240"/>
              <a:gd name="connsiteX39" fmla="*/ 0 w 9486855"/>
              <a:gd name="connsiteY39" fmla="*/ 0 h 4547240"/>
              <a:gd name="connsiteX0" fmla="*/ 6176909 w 9486855"/>
              <a:gd name="connsiteY0" fmla="*/ 0 h 4547240"/>
              <a:gd name="connsiteX1" fmla="*/ 7298411 w 9486855"/>
              <a:gd name="connsiteY1" fmla="*/ 0 h 4547240"/>
              <a:gd name="connsiteX2" fmla="*/ 8325765 w 9486855"/>
              <a:gd name="connsiteY2" fmla="*/ 846370 h 4547240"/>
              <a:gd name="connsiteX3" fmla="*/ 7871015 w 9486855"/>
              <a:gd name="connsiteY3" fmla="*/ 1395664 h 4547240"/>
              <a:gd name="connsiteX4" fmla="*/ 6176909 w 9486855"/>
              <a:gd name="connsiteY4" fmla="*/ 0 h 4547240"/>
              <a:gd name="connsiteX5" fmla="*/ 4941124 w 9486855"/>
              <a:gd name="connsiteY5" fmla="*/ 0 h 4547240"/>
              <a:gd name="connsiteX6" fmla="*/ 6062628 w 9486855"/>
              <a:gd name="connsiteY6" fmla="*/ 0 h 4547240"/>
              <a:gd name="connsiteX7" fmla="*/ 9064045 w 9486855"/>
              <a:gd name="connsiteY7" fmla="*/ 2472672 h 4547240"/>
              <a:gd name="connsiteX8" fmla="*/ 9084635 w 9486855"/>
              <a:gd name="connsiteY8" fmla="*/ 2493435 h 4547240"/>
              <a:gd name="connsiteX9" fmla="*/ 8633516 w 9486855"/>
              <a:gd name="connsiteY9" fmla="*/ 3038344 h 4547240"/>
              <a:gd name="connsiteX10" fmla="*/ 8610619 w 9486855"/>
              <a:gd name="connsiteY10" fmla="*/ 3023058 h 4547240"/>
              <a:gd name="connsiteX11" fmla="*/ 4941124 w 9486855"/>
              <a:gd name="connsiteY11" fmla="*/ 0 h 4547240"/>
              <a:gd name="connsiteX12" fmla="*/ 3705338 w 9486855"/>
              <a:gd name="connsiteY12" fmla="*/ 0 h 4547240"/>
              <a:gd name="connsiteX13" fmla="*/ 4826842 w 9486855"/>
              <a:gd name="connsiteY13" fmla="*/ 0 h 4547240"/>
              <a:gd name="connsiteX14" fmla="*/ 9453939 w 9486855"/>
              <a:gd name="connsiteY14" fmla="*/ 3811964 h 4547240"/>
              <a:gd name="connsiteX15" fmla="*/ 9486855 w 9486855"/>
              <a:gd name="connsiteY15" fmla="*/ 3845156 h 4547240"/>
              <a:gd name="connsiteX16" fmla="*/ 9037976 w 9486855"/>
              <a:gd name="connsiteY16" fmla="*/ 4387359 h 4547240"/>
              <a:gd name="connsiteX17" fmla="*/ 9000514 w 9486855"/>
              <a:gd name="connsiteY17" fmla="*/ 4362349 h 4547240"/>
              <a:gd name="connsiteX18" fmla="*/ 3705338 w 9486855"/>
              <a:gd name="connsiteY18" fmla="*/ 0 h 4547240"/>
              <a:gd name="connsiteX19" fmla="*/ 2469555 w 9486855"/>
              <a:gd name="connsiteY19" fmla="*/ 0 h 4547240"/>
              <a:gd name="connsiteX20" fmla="*/ 3591059 w 9486855"/>
              <a:gd name="connsiteY20" fmla="*/ 0 h 4547240"/>
              <a:gd name="connsiteX21" fmla="*/ 7399197 w 9486855"/>
              <a:gd name="connsiteY21" fmla="*/ 3137277 h 4547240"/>
              <a:gd name="connsiteX22" fmla="*/ 7416431 w 9486855"/>
              <a:gd name="connsiteY22" fmla="*/ 3154229 h 4547240"/>
              <a:gd name="connsiteX23" fmla="*/ 6964295 w 9486855"/>
              <a:gd name="connsiteY23" fmla="*/ 3700365 h 4547240"/>
              <a:gd name="connsiteX24" fmla="*/ 6945772 w 9486855"/>
              <a:gd name="connsiteY24" fmla="*/ 3687663 h 4547240"/>
              <a:gd name="connsiteX25" fmla="*/ 2469555 w 9486855"/>
              <a:gd name="connsiteY25" fmla="*/ 0 h 4547240"/>
              <a:gd name="connsiteX26" fmla="*/ 1233769 w 9486855"/>
              <a:gd name="connsiteY26" fmla="*/ 0 h 4547240"/>
              <a:gd name="connsiteX27" fmla="*/ 2355273 w 9486855"/>
              <a:gd name="connsiteY27" fmla="*/ 0 h 4547240"/>
              <a:gd name="connsiteX28" fmla="*/ 7208121 w 9486855"/>
              <a:gd name="connsiteY28" fmla="*/ 3997945 h 4547240"/>
              <a:gd name="connsiteX29" fmla="*/ 6753370 w 9486855"/>
              <a:gd name="connsiteY29" fmla="*/ 4547240 h 4547240"/>
              <a:gd name="connsiteX30" fmla="*/ 1233769 w 9486855"/>
              <a:gd name="connsiteY30" fmla="*/ 0 h 4547240"/>
              <a:gd name="connsiteX31" fmla="*/ 0 w 9486855"/>
              <a:gd name="connsiteY31" fmla="*/ 0 h 4547240"/>
              <a:gd name="connsiteX32" fmla="*/ 1119492 w 9486855"/>
              <a:gd name="connsiteY32" fmla="*/ 0 h 4547240"/>
              <a:gd name="connsiteX33" fmla="*/ 5077250 w 9486855"/>
              <a:gd name="connsiteY33" fmla="*/ 3260539 h 4547240"/>
              <a:gd name="connsiteX34" fmla="*/ 4622500 w 9486855"/>
              <a:gd name="connsiteY34" fmla="*/ 3809833 h 4547240"/>
              <a:gd name="connsiteX35" fmla="*/ 8977 w 9486855"/>
              <a:gd name="connsiteY35" fmla="*/ 9054 h 4547240"/>
              <a:gd name="connsiteX36" fmla="*/ 0 w 9486855"/>
              <a:gd name="connsiteY36" fmla="*/ 0 h 454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486855" h="4547240">
                <a:moveTo>
                  <a:pt x="6176909" y="0"/>
                </a:moveTo>
                <a:lnTo>
                  <a:pt x="7298411" y="0"/>
                </a:lnTo>
                <a:lnTo>
                  <a:pt x="8325765" y="846370"/>
                </a:lnTo>
                <a:lnTo>
                  <a:pt x="7871015" y="1395664"/>
                </a:lnTo>
                <a:lnTo>
                  <a:pt x="6176909" y="0"/>
                </a:lnTo>
                <a:close/>
                <a:moveTo>
                  <a:pt x="4941124" y="0"/>
                </a:moveTo>
                <a:lnTo>
                  <a:pt x="6062628" y="0"/>
                </a:lnTo>
                <a:lnTo>
                  <a:pt x="9064045" y="2472672"/>
                </a:lnTo>
                <a:lnTo>
                  <a:pt x="9084635" y="2493435"/>
                </a:lnTo>
                <a:lnTo>
                  <a:pt x="8633516" y="3038344"/>
                </a:lnTo>
                <a:lnTo>
                  <a:pt x="8610619" y="3023058"/>
                </a:lnTo>
                <a:lnTo>
                  <a:pt x="4941124" y="0"/>
                </a:lnTo>
                <a:close/>
                <a:moveTo>
                  <a:pt x="3705338" y="0"/>
                </a:moveTo>
                <a:lnTo>
                  <a:pt x="4826842" y="0"/>
                </a:lnTo>
                <a:lnTo>
                  <a:pt x="9453939" y="3811964"/>
                </a:lnTo>
                <a:lnTo>
                  <a:pt x="9486855" y="3845156"/>
                </a:lnTo>
                <a:lnTo>
                  <a:pt x="9037976" y="4387359"/>
                </a:lnTo>
                <a:lnTo>
                  <a:pt x="9000514" y="4362349"/>
                </a:lnTo>
                <a:lnTo>
                  <a:pt x="3705338" y="0"/>
                </a:lnTo>
                <a:close/>
                <a:moveTo>
                  <a:pt x="2469555" y="0"/>
                </a:moveTo>
                <a:lnTo>
                  <a:pt x="3591059" y="0"/>
                </a:lnTo>
                <a:lnTo>
                  <a:pt x="7399197" y="3137277"/>
                </a:lnTo>
                <a:lnTo>
                  <a:pt x="7416431" y="3154229"/>
                </a:lnTo>
                <a:lnTo>
                  <a:pt x="6964295" y="3700365"/>
                </a:lnTo>
                <a:lnTo>
                  <a:pt x="6945772" y="3687663"/>
                </a:lnTo>
                <a:lnTo>
                  <a:pt x="2469555" y="0"/>
                </a:lnTo>
                <a:close/>
                <a:moveTo>
                  <a:pt x="1233769" y="0"/>
                </a:moveTo>
                <a:lnTo>
                  <a:pt x="2355273" y="0"/>
                </a:lnTo>
                <a:lnTo>
                  <a:pt x="7208121" y="3997945"/>
                </a:lnTo>
                <a:lnTo>
                  <a:pt x="6753370" y="4547240"/>
                </a:lnTo>
                <a:lnTo>
                  <a:pt x="1233769" y="0"/>
                </a:lnTo>
                <a:close/>
                <a:moveTo>
                  <a:pt x="0" y="0"/>
                </a:moveTo>
                <a:lnTo>
                  <a:pt x="1119492" y="0"/>
                </a:lnTo>
                <a:lnTo>
                  <a:pt x="5077250" y="3260539"/>
                </a:lnTo>
                <a:lnTo>
                  <a:pt x="4622500" y="3809833"/>
                </a:lnTo>
                <a:lnTo>
                  <a:pt x="8977" y="90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10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8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17EA31E-22E1-4C23-B701-F58D712FED7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" y="-19747"/>
            <a:ext cx="17863177" cy="162217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4253">
                <a:latin typeface="+mn-lt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46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403A8F59-50B4-4306-BC0F-A030DC3C7E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0"/>
            <a:ext cx="10797785" cy="162020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984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852CA7D4-0960-4308-9B99-2F50C219E3A8}"/>
              </a:ext>
            </a:extLst>
          </p:cNvPr>
          <p:cNvGrpSpPr/>
          <p:nvPr userDrawn="1"/>
        </p:nvGrpSpPr>
        <p:grpSpPr>
          <a:xfrm>
            <a:off x="1723323" y="4207041"/>
            <a:ext cx="5786188" cy="10171815"/>
            <a:chOff x="445712" y="1449040"/>
            <a:chExt cx="2113018" cy="3924176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95892272-F1A0-474B-8624-D0C895988644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" name="Rectangle 5">
              <a:extLst>
                <a:ext uri="{FF2B5EF4-FFF2-40B4-BE49-F238E27FC236}">
                  <a16:creationId xmlns:a16="http://schemas.microsoft.com/office/drawing/2014/main" id="{2BCA52AC-2B25-4DEE-886E-E6835D09969B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D38906DC-52A8-4352-9F0C-5093FADA2BBF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6" name="Oval 7">
                <a:extLst>
                  <a:ext uri="{FF2B5EF4-FFF2-40B4-BE49-F238E27FC236}">
                    <a16:creationId xmlns:a16="http://schemas.microsoft.com/office/drawing/2014/main" id="{34768B45-7144-4394-A589-14D5DFF024AD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7" name="Rounded Rectangle 8">
                <a:extLst>
                  <a:ext uri="{FF2B5EF4-FFF2-40B4-BE49-F238E27FC236}">
                    <a16:creationId xmlns:a16="http://schemas.microsoft.com/office/drawing/2014/main" id="{C1D6DBC0-B46D-47A2-9045-ED529395477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D6C7283-76F9-4083-9BAB-E653AF098B9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063562" y="4966617"/>
            <a:ext cx="5085907" cy="83264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0EFD1ED-BBAA-422B-B1F5-4C3BE430D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tIns="91440" anchor="ctr"/>
          <a:lstStyle>
            <a:lvl1pPr marL="0" indent="0" algn="ctr">
              <a:buNone/>
              <a:defRPr sz="12758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020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9" y="862691"/>
            <a:ext cx="24843105" cy="313164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4007" y="3971757"/>
            <a:ext cx="12185272" cy="194649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61096" indent="0">
              <a:buNone/>
              <a:defRPr sz="2600" b="1"/>
            </a:lvl2pPr>
            <a:lvl3pPr marL="1122140" indent="0">
              <a:buNone/>
              <a:defRPr sz="2100" b="1"/>
            </a:lvl3pPr>
            <a:lvl4pPr marL="1683234" indent="0">
              <a:buNone/>
              <a:defRPr sz="1900" b="1"/>
            </a:lvl4pPr>
            <a:lvl5pPr marL="2244292" indent="0">
              <a:buNone/>
              <a:defRPr sz="1900" b="1"/>
            </a:lvl5pPr>
            <a:lvl6pPr marL="2805374" indent="0">
              <a:buNone/>
              <a:defRPr sz="1900" b="1"/>
            </a:lvl6pPr>
            <a:lvl7pPr marL="3366461" indent="0">
              <a:buNone/>
              <a:defRPr sz="1900" b="1"/>
            </a:lvl7pPr>
            <a:lvl8pPr marL="3927538" indent="0">
              <a:buNone/>
              <a:defRPr sz="1900" b="1"/>
            </a:lvl8pPr>
            <a:lvl9pPr marL="4488606" indent="0">
              <a:buNone/>
              <a:defRPr sz="19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4007" y="5918254"/>
            <a:ext cx="12185272" cy="8704839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1827" y="3971757"/>
            <a:ext cx="12245282" cy="194649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61096" indent="0">
              <a:buNone/>
              <a:defRPr sz="2600" b="1"/>
            </a:lvl2pPr>
            <a:lvl3pPr marL="1122140" indent="0">
              <a:buNone/>
              <a:defRPr sz="2100" b="1"/>
            </a:lvl3pPr>
            <a:lvl4pPr marL="1683234" indent="0">
              <a:buNone/>
              <a:defRPr sz="1900" b="1"/>
            </a:lvl4pPr>
            <a:lvl5pPr marL="2244292" indent="0">
              <a:buNone/>
              <a:defRPr sz="1900" b="1"/>
            </a:lvl5pPr>
            <a:lvl6pPr marL="2805374" indent="0">
              <a:buNone/>
              <a:defRPr sz="1900" b="1"/>
            </a:lvl6pPr>
            <a:lvl7pPr marL="3366461" indent="0">
              <a:buNone/>
              <a:defRPr sz="1900" b="1"/>
            </a:lvl7pPr>
            <a:lvl8pPr marL="3927538" indent="0">
              <a:buNone/>
              <a:defRPr sz="1900" b="1"/>
            </a:lvl8pPr>
            <a:lvl9pPr marL="4488606" indent="0">
              <a:buNone/>
              <a:defRPr sz="19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1827" y="5918254"/>
            <a:ext cx="12245282" cy="8704839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D121F06-5760-450E-9F87-BBB7B1CBC0F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7650956"/>
            <a:ext cx="14257782" cy="85510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835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AFCDB5-2AFC-40F8-ABB6-7933BBED986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14545818" y="7650956"/>
            <a:ext cx="14257782" cy="855106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835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04A0926-76DC-434C-A0AC-4383A6DCCB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402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052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93D1B-11C7-40D2-A10A-92348FF26086}"/>
              </a:ext>
            </a:extLst>
          </p:cNvPr>
          <p:cNvSpPr/>
          <p:nvPr userDrawn="1"/>
        </p:nvSpPr>
        <p:spPr>
          <a:xfrm>
            <a:off x="0" y="8101012"/>
            <a:ext cx="28803600" cy="81010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E8ECD7-6A2F-4DFD-8E11-4A7B458E07CB}"/>
              </a:ext>
            </a:extLst>
          </p:cNvPr>
          <p:cNvGrpSpPr/>
          <p:nvPr userDrawn="1"/>
        </p:nvGrpSpPr>
        <p:grpSpPr>
          <a:xfrm>
            <a:off x="7785673" y="3555011"/>
            <a:ext cx="13232254" cy="7270228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ACFCA658-C25D-4A86-9B05-53A5C5C8BAD3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B16A33-2EE5-4D0A-AADF-6A5BBD54081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6EFBE3F-6AF5-482A-980B-513EA1442CD4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17A2EE4-8538-4B7F-B63B-51D28F4D8E1D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BF27D07-F44A-45D6-BFD7-ADB18A9A616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D32E256-4036-4076-B6C2-148EA007E2CC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8C57632-4ACA-40AA-B53B-E26ABD3BA92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8F235E4-2EAD-4175-8A79-AC0519D944D5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E9C5C3-0C0E-43A7-B578-C245B80FC172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3B576379-DFDE-4208-B35C-D88877BCF41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4BD73E4-A2DA-49EC-8A79-B50D94CFFD8C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F2A865-5D00-43F0-A924-A723EAB4D9E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622A8FF-8C31-40DF-848B-D3B24BF8C0C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563470" y="3963344"/>
            <a:ext cx="9743945" cy="5864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9C1479A-D7B7-4790-B67F-5343FB7035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6566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9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12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85490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9849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291718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836350" y="2673385"/>
            <a:ext cx="8412312" cy="12763550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1256692" y="3183469"/>
            <a:ext cx="363513" cy="1184841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7222582" y="3016093"/>
            <a:ext cx="1620318" cy="1618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1681401" y="3930755"/>
            <a:ext cx="5273686" cy="1110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1681401" y="5088940"/>
            <a:ext cx="5273686" cy="1619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1703904" y="13785306"/>
            <a:ext cx="5273100" cy="601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kumimoji="0" lang="ko-KR" altLang="en-US" sz="330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1703903" y="10576793"/>
            <a:ext cx="6419612" cy="3146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FREE 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53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7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5" y="1080139"/>
            <a:ext cx="9289910" cy="378047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5291" y="2332868"/>
            <a:ext cx="14581823" cy="1151393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005" y="4860617"/>
            <a:ext cx="9289910" cy="9004877"/>
          </a:xfrm>
        </p:spPr>
        <p:txBody>
          <a:bodyPr/>
          <a:lstStyle>
            <a:lvl1pPr marL="0" indent="0">
              <a:buNone/>
              <a:defRPr sz="1900"/>
            </a:lvl1pPr>
            <a:lvl2pPr marL="561096" indent="0">
              <a:buNone/>
              <a:defRPr sz="1700"/>
            </a:lvl2pPr>
            <a:lvl3pPr marL="1122140" indent="0">
              <a:buNone/>
              <a:defRPr sz="1400"/>
            </a:lvl3pPr>
            <a:lvl4pPr marL="1683234" indent="0">
              <a:buNone/>
              <a:defRPr sz="1200"/>
            </a:lvl4pPr>
            <a:lvl5pPr marL="2244292" indent="0">
              <a:buNone/>
              <a:defRPr sz="1200"/>
            </a:lvl5pPr>
            <a:lvl6pPr marL="2805374" indent="0">
              <a:buNone/>
              <a:defRPr sz="1200"/>
            </a:lvl6pPr>
            <a:lvl7pPr marL="3366461" indent="0">
              <a:buNone/>
              <a:defRPr sz="1200"/>
            </a:lvl7pPr>
            <a:lvl8pPr marL="3927538" indent="0">
              <a:buNone/>
              <a:defRPr sz="1200"/>
            </a:lvl8pPr>
            <a:lvl9pPr marL="4488606" indent="0">
              <a:buNone/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8020D-C38A-4101-AE6C-371185D079A3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DCC9-D7EA-442F-B6CA-590CB4AC7B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5" y="1080139"/>
            <a:ext cx="9289910" cy="378047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5291" y="2332868"/>
            <a:ext cx="14581823" cy="11513939"/>
          </a:xfrm>
        </p:spPr>
        <p:txBody>
          <a:bodyPr anchor="t"/>
          <a:lstStyle>
            <a:lvl1pPr marL="0" indent="0">
              <a:buNone/>
              <a:defRPr sz="4000"/>
            </a:lvl1pPr>
            <a:lvl2pPr marL="561096" indent="0">
              <a:buNone/>
              <a:defRPr sz="3500"/>
            </a:lvl2pPr>
            <a:lvl3pPr marL="1122140" indent="0">
              <a:buNone/>
              <a:defRPr sz="3100"/>
            </a:lvl3pPr>
            <a:lvl4pPr marL="1683234" indent="0">
              <a:buNone/>
              <a:defRPr sz="2600"/>
            </a:lvl4pPr>
            <a:lvl5pPr marL="2244292" indent="0">
              <a:buNone/>
              <a:defRPr sz="2600"/>
            </a:lvl5pPr>
            <a:lvl6pPr marL="2805374" indent="0">
              <a:buNone/>
              <a:defRPr sz="2600"/>
            </a:lvl6pPr>
            <a:lvl7pPr marL="3366461" indent="0">
              <a:buNone/>
              <a:defRPr sz="2600"/>
            </a:lvl7pPr>
            <a:lvl8pPr marL="3927538" indent="0">
              <a:buNone/>
              <a:defRPr sz="2600"/>
            </a:lvl8pPr>
            <a:lvl9pPr marL="4488606" indent="0">
              <a:buNone/>
              <a:defRPr sz="2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005" y="4860617"/>
            <a:ext cx="9289910" cy="9004877"/>
          </a:xfrm>
        </p:spPr>
        <p:txBody>
          <a:bodyPr/>
          <a:lstStyle>
            <a:lvl1pPr marL="0" indent="0">
              <a:buNone/>
              <a:defRPr sz="1900"/>
            </a:lvl1pPr>
            <a:lvl2pPr marL="561096" indent="0">
              <a:buNone/>
              <a:defRPr sz="1700"/>
            </a:lvl2pPr>
            <a:lvl3pPr marL="1122140" indent="0">
              <a:buNone/>
              <a:defRPr sz="1400"/>
            </a:lvl3pPr>
            <a:lvl4pPr marL="1683234" indent="0">
              <a:buNone/>
              <a:defRPr sz="1200"/>
            </a:lvl4pPr>
            <a:lvl5pPr marL="2244292" indent="0">
              <a:buNone/>
              <a:defRPr sz="1200"/>
            </a:lvl5pPr>
            <a:lvl6pPr marL="2805374" indent="0">
              <a:buNone/>
              <a:defRPr sz="1200"/>
            </a:lvl6pPr>
            <a:lvl7pPr marL="3366461" indent="0">
              <a:buNone/>
              <a:defRPr sz="1200"/>
            </a:lvl7pPr>
            <a:lvl8pPr marL="3927538" indent="0">
              <a:buNone/>
              <a:defRPr sz="1200"/>
            </a:lvl8pPr>
            <a:lvl9pPr marL="4488606" indent="0">
              <a:buNone/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2581" y="862624"/>
            <a:ext cx="6210776" cy="13730467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252" y="862624"/>
            <a:ext cx="18272284" cy="1373046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AC4A-1446-4320-B755-B69F4C404C8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94960-957B-4605-BF7F-CAC4E526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1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680306" y="3240414"/>
            <a:ext cx="24732689" cy="4320540"/>
          </a:xfrm>
          <a:ln>
            <a:noFill/>
          </a:ln>
        </p:spPr>
        <p:txBody>
          <a:bodyPr tIns="0" rIns="10674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2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680301" y="7627503"/>
            <a:ext cx="24742295" cy="4140515"/>
          </a:xfrm>
        </p:spPr>
        <p:txBody>
          <a:bodyPr lIns="0" rIns="10674"/>
          <a:lstStyle>
            <a:lvl1pPr marL="0" marR="20017" indent="0" algn="r">
              <a:buNone/>
              <a:defRPr>
                <a:solidFill>
                  <a:schemeClr val="tx1"/>
                </a:solidFill>
              </a:defRPr>
            </a:lvl1pPr>
            <a:lvl2pPr marL="200186" indent="0" algn="ctr">
              <a:buNone/>
            </a:lvl2pPr>
            <a:lvl3pPr marL="400352" indent="0" algn="ctr">
              <a:buNone/>
            </a:lvl3pPr>
            <a:lvl4pPr marL="600524" indent="0" algn="ctr">
              <a:buNone/>
            </a:lvl4pPr>
            <a:lvl5pPr marL="800691" indent="0" algn="ctr">
              <a:buNone/>
            </a:lvl5pPr>
            <a:lvl6pPr marL="1000883" indent="0" algn="ctr">
              <a:buNone/>
            </a:lvl6pPr>
            <a:lvl7pPr marL="1201055" indent="0" algn="ctr">
              <a:buNone/>
            </a:lvl7pPr>
            <a:lvl8pPr marL="1401239" indent="0" algn="ctr">
              <a:buNone/>
            </a:lvl8pPr>
            <a:lvl9pPr marL="1601399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E37C2-B6A3-401E-AE4E-230673846E7A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47C1C-3387-4F70-946B-C3BA8331ACCE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8020D-C38A-4101-AE6C-371185D079A3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DCC9-D7EA-442F-B6CA-590CB4AC7B44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5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16" y="3110794"/>
            <a:ext cx="24483060" cy="321880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2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616" y="6389783"/>
            <a:ext cx="24483060" cy="3566695"/>
          </a:xfrm>
        </p:spPr>
        <p:txBody>
          <a:bodyPr lIns="26703" rIns="26703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9570B-E9B1-4154-A46E-9DEE4C98C796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ABE7-5A45-4188-9643-22E6400C0A6B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8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97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49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4FCC-5C24-4256-82E3-5CF6C28DA791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89EEB-D1A6-43E7-8636-54D7D5C235A7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37" y="4383038"/>
            <a:ext cx="12726589" cy="1557719"/>
          </a:xfrm>
        </p:spPr>
        <p:txBody>
          <a:bodyPr lIns="26703" tIns="0" rIns="26703" bIns="0" anchor="ctr">
            <a:noAutofit/>
          </a:bodyPr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4631832" y="4393771"/>
            <a:ext cx="12731593" cy="1547067"/>
          </a:xfrm>
        </p:spPr>
        <p:txBody>
          <a:bodyPr lIns="26703" tIns="0" rIns="26703" bIns="0" anchor="ctr"/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40237" y="5940747"/>
            <a:ext cx="12726589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32" y="5940747"/>
            <a:ext cx="12731593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30EBB-29C7-4640-8DC0-1716A9462947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1521-976F-45B7-A63C-EC39E27832F0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9" y="1663416"/>
            <a:ext cx="26163270" cy="270034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1A65-2EDE-4B78-9E2B-F733EEAD99CD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46D1-7E78-4D10-83D5-A12498644B3E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4F4E-196D-4F65-8543-ECA40F41AE07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1EBC-9B25-46C8-A126-D19CC0EFEF62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5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16" y="3110794"/>
            <a:ext cx="24483060" cy="321880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2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616" y="6389783"/>
            <a:ext cx="24483060" cy="3566695"/>
          </a:xfrm>
        </p:spPr>
        <p:txBody>
          <a:bodyPr lIns="26732" rIns="26732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9570B-E9B1-4154-A46E-9DEE4C98C796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ABE7-5A45-4188-9643-22E6400C0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76" y="1215176"/>
            <a:ext cx="8641082" cy="2745343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60276" y="3960500"/>
            <a:ext cx="8641082" cy="10801350"/>
          </a:xfrm>
        </p:spPr>
        <p:txBody>
          <a:bodyPr lIns="10674" rIns="10674"/>
          <a:lstStyle>
            <a:lvl1pPr marL="0" indent="0" algn="l">
              <a:buNone/>
              <a:defRPr sz="700"/>
            </a:lvl1pPr>
            <a:lvl2pPr indent="0" algn="l">
              <a:buNone/>
              <a:defRPr sz="500"/>
            </a:lvl2pPr>
            <a:lvl3pPr indent="0" algn="l">
              <a:buNone/>
              <a:defRPr sz="500"/>
            </a:lvl3pPr>
            <a:lvl4pPr indent="0" algn="l">
              <a:buNone/>
              <a:defRPr sz="500"/>
            </a:lvl4pPr>
            <a:lvl5pPr indent="0" algn="l">
              <a:buNone/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261428" y="3960500"/>
            <a:ext cx="16102011" cy="10801350"/>
          </a:xfrm>
        </p:spPr>
        <p:txBody>
          <a:bodyPr t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14BC-B77E-4C69-B0C4-EE6D228D4967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3E141-29D3-4C34-AE2F-D3DA77DAE85E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9971257" y="2617839"/>
            <a:ext cx="16562070" cy="972121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02" tIns="26703" rIns="53402" bIns="26703"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25213157" y="12661600"/>
            <a:ext cx="490063" cy="36754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02" tIns="26703" rIns="53402" bIns="26703" anchor="ctr"/>
          <a:lstStyle/>
          <a:p>
            <a:pPr algn="ctr" rtl="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29960" y="13741729"/>
            <a:ext cx="28863605" cy="24603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02" tIns="26703" rIns="53402" bIns="26703"/>
          <a:lstStyle/>
          <a:p>
            <a:pPr algn="l" rtl="0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13801734" y="14694340"/>
            <a:ext cx="15001875" cy="15076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02" tIns="26703" rIns="53402" bIns="26703"/>
          <a:lstStyle/>
          <a:p>
            <a:pPr algn="l" rtl="0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29" y="2780659"/>
            <a:ext cx="6970469" cy="3738942"/>
          </a:xfrm>
        </p:spPr>
        <p:txBody>
          <a:bodyPr lIns="26703" rIns="26703" bIns="26703"/>
          <a:lstStyle>
            <a:lvl1pPr algn="l">
              <a:buNone/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5" y="6683021"/>
            <a:ext cx="6960870" cy="5148644"/>
          </a:xfrm>
        </p:spPr>
        <p:txBody>
          <a:bodyPr lIns="37368" rIns="26703"/>
          <a:lstStyle>
            <a:lvl1pPr marL="0" indent="0" algn="l">
              <a:spcBef>
                <a:spcPts val="111"/>
              </a:spcBef>
              <a:buFontTx/>
              <a:buNone/>
              <a:defRPr sz="700"/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10980255" y="2833864"/>
            <a:ext cx="14545818" cy="928916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DE27-5F45-4757-BD8B-29972DC1AB1A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43180" y="15016880"/>
            <a:ext cx="1920240" cy="86260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B953-C0BE-4CE9-BE10-682E94C586BD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92E38-7FA9-4726-9A64-1EDBC636DC3D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92EF-3934-4218-A2B9-B441B0FDF0C6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82622" y="2160283"/>
            <a:ext cx="6480810" cy="1231279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0194" y="2160283"/>
            <a:ext cx="18962370" cy="123127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C7591-71FE-4D8D-9E01-F8B07C7E23C6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27DC8-E3E7-4183-88F4-BB5CE9FDA8FB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10BE-DD33-4DDB-99B1-4E990DFC1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450" y="2651594"/>
            <a:ext cx="21602700" cy="5640705"/>
          </a:xfrm>
        </p:spPr>
        <p:txBody>
          <a:bodyPr anchor="b"/>
          <a:lstStyle>
            <a:lvl1pPr algn="ctr">
              <a:defRPr sz="1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3D6EC-3822-4EA9-9309-A98A5C47F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450" y="8509815"/>
            <a:ext cx="21602700" cy="3911738"/>
          </a:xfrm>
        </p:spPr>
        <p:txBody>
          <a:bodyPr/>
          <a:lstStyle>
            <a:lvl1pPr marL="0" indent="0" algn="ctr">
              <a:buNone/>
              <a:defRPr sz="5700"/>
            </a:lvl1pPr>
            <a:lvl2pPr marL="1074704" indent="0" algn="ctr">
              <a:buNone/>
              <a:defRPr sz="4700"/>
            </a:lvl2pPr>
            <a:lvl3pPr marL="2149410" indent="0" algn="ctr">
              <a:buNone/>
              <a:defRPr sz="4500"/>
            </a:lvl3pPr>
            <a:lvl4pPr marL="3224120" indent="0" algn="ctr">
              <a:buNone/>
              <a:defRPr sz="3800"/>
            </a:lvl4pPr>
            <a:lvl5pPr marL="4298824" indent="0" algn="ctr">
              <a:buNone/>
              <a:defRPr sz="3800"/>
            </a:lvl5pPr>
            <a:lvl6pPr marL="5373525" indent="0" algn="ctr">
              <a:buNone/>
              <a:defRPr sz="3800"/>
            </a:lvl6pPr>
            <a:lvl7pPr marL="6448222" indent="0" algn="ctr">
              <a:buNone/>
              <a:defRPr sz="3800"/>
            </a:lvl7pPr>
            <a:lvl8pPr marL="7522932" indent="0" algn="ctr">
              <a:buNone/>
              <a:defRPr sz="3800"/>
            </a:lvl8pPr>
            <a:lvl9pPr marL="8597631" indent="0" algn="ctr">
              <a:buNone/>
              <a:defRPr sz="3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3DF6A-CC5B-40C7-8A20-C9424347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1DDF9-2D05-4851-8B95-22D382B6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6AB91-E6BC-40DF-8C95-3C754AA2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824A-2947-47FD-9D75-DDF7F170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7FE90-526E-46E2-A9FA-BD80280D4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FBC73-BC19-477A-B57E-E9B1DA4D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11516-9714-468F-B2B8-E5D74AB1B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C8DEC-4BB8-4B9F-89C0-F348B6E48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7B77D-A073-42EE-B6D1-D65CB7E9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246" y="4039319"/>
            <a:ext cx="24843105" cy="6739591"/>
          </a:xfrm>
        </p:spPr>
        <p:txBody>
          <a:bodyPr anchor="b"/>
          <a:lstStyle>
            <a:lvl1pPr>
              <a:defRPr sz="1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6F348-2610-45BE-97EE-819B2B05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246" y="10842607"/>
            <a:ext cx="24843105" cy="3544192"/>
          </a:xfrm>
        </p:spPr>
        <p:txBody>
          <a:bodyPr/>
          <a:lstStyle>
            <a:lvl1pPr marL="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1pPr>
            <a:lvl2pPr marL="1074704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2pPr>
            <a:lvl3pPr marL="214941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3pPr>
            <a:lvl4pPr marL="322412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4298824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537352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644822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7522932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8597631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3E49F-4C34-4755-B379-50F391A5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88FAA-1810-4844-B0D1-6C9E52142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FF3FF-7C7D-41B0-AF92-4D00E865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9194-B796-4274-9EDC-C9D340FBA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CF3EB-0FB9-4747-91DF-C98513EE5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250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9D875-21D5-4E8C-B17C-F8E7A3527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1823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9A560-7BF3-487D-ACB6-ED6198A4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61A2A-CEDA-4507-9BDF-B8442726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10A80-3FA0-4479-A717-43D238AF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A9398-6DDD-40E0-9DE4-E01C3C6B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999" y="862673"/>
            <a:ext cx="24843105" cy="31316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C6FDC-6AD5-4178-9AF8-3C03E07B3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4007" y="3971748"/>
            <a:ext cx="12185272" cy="194649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74704" indent="0">
              <a:buNone/>
              <a:defRPr sz="4700" b="1"/>
            </a:lvl2pPr>
            <a:lvl3pPr marL="2149410" indent="0">
              <a:buNone/>
              <a:defRPr sz="4500" b="1"/>
            </a:lvl3pPr>
            <a:lvl4pPr marL="3224120" indent="0">
              <a:buNone/>
              <a:defRPr sz="3800" b="1"/>
            </a:lvl4pPr>
            <a:lvl5pPr marL="4298824" indent="0">
              <a:buNone/>
              <a:defRPr sz="3800" b="1"/>
            </a:lvl5pPr>
            <a:lvl6pPr marL="5373525" indent="0">
              <a:buNone/>
              <a:defRPr sz="3800" b="1"/>
            </a:lvl6pPr>
            <a:lvl7pPr marL="6448222" indent="0">
              <a:buNone/>
              <a:defRPr sz="3800" b="1"/>
            </a:lvl7pPr>
            <a:lvl8pPr marL="7522932" indent="0">
              <a:buNone/>
              <a:defRPr sz="3800" b="1"/>
            </a:lvl8pPr>
            <a:lvl9pPr marL="859763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8650E4-F2C0-4813-92F4-A175C8D7F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4007" y="5918252"/>
            <a:ext cx="12185272" cy="8704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2C132-789C-409A-876A-784E66D9D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1822" y="3971748"/>
            <a:ext cx="12245282" cy="194649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74704" indent="0">
              <a:buNone/>
              <a:defRPr sz="4700" b="1"/>
            </a:lvl2pPr>
            <a:lvl3pPr marL="2149410" indent="0">
              <a:buNone/>
              <a:defRPr sz="4500" b="1"/>
            </a:lvl3pPr>
            <a:lvl4pPr marL="3224120" indent="0">
              <a:buNone/>
              <a:defRPr sz="3800" b="1"/>
            </a:lvl4pPr>
            <a:lvl5pPr marL="4298824" indent="0">
              <a:buNone/>
              <a:defRPr sz="3800" b="1"/>
            </a:lvl5pPr>
            <a:lvl6pPr marL="5373525" indent="0">
              <a:buNone/>
              <a:defRPr sz="3800" b="1"/>
            </a:lvl6pPr>
            <a:lvl7pPr marL="6448222" indent="0">
              <a:buNone/>
              <a:defRPr sz="3800" b="1"/>
            </a:lvl7pPr>
            <a:lvl8pPr marL="7522932" indent="0">
              <a:buNone/>
              <a:defRPr sz="3800" b="1"/>
            </a:lvl8pPr>
            <a:lvl9pPr marL="859763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85600-ECF5-4319-A4E4-7716CE6E0C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1822" y="5918252"/>
            <a:ext cx="12245282" cy="8704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E38C5D-D19B-444D-9766-D6FE16FC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0ECA57-05A4-434D-ADBA-903889EA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A52CD3-8B6D-4CBF-91C7-08A0471C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74C3-8CBE-4F3A-8A72-4BF96E4A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BB6C6-4E40-4342-91CC-5400F8E3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992A01-0946-4D7D-9B35-F2DFD212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7B337-05EF-4E6A-906E-3C601D69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0197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41849" y="4536205"/>
            <a:ext cx="12721590" cy="1047731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9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4FCC-5C24-4256-82E3-5CF6C28DA791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89EEB-D1A6-43E7-8636-54D7D5C23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5A07E-2034-46F8-90B1-F3FD07D89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0F0E1B-DD77-449E-A1A1-3BBCB4FC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A2D31-BA05-400C-AEFF-B187E729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31933-DD7A-49DF-8017-BCE53244D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7"/>
            <a:ext cx="9289910" cy="3780473"/>
          </a:xfrm>
        </p:spPr>
        <p:txBody>
          <a:bodyPr anchor="b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16733-2801-499C-9E5A-D9089A26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5281" y="2332845"/>
            <a:ext cx="14581823" cy="11513939"/>
          </a:xfrm>
        </p:spPr>
        <p:txBody>
          <a:bodyPr/>
          <a:lstStyle>
            <a:lvl1pPr>
              <a:defRPr sz="7600"/>
            </a:lvl1pPr>
            <a:lvl2pPr>
              <a:defRPr sz="6600"/>
            </a:lvl2pPr>
            <a:lvl3pPr>
              <a:defRPr sz="5700"/>
            </a:lvl3pPr>
            <a:lvl4pPr>
              <a:defRPr sz="4700"/>
            </a:lvl4pPr>
            <a:lvl5pPr>
              <a:defRPr sz="4700"/>
            </a:lvl5pPr>
            <a:lvl6pPr>
              <a:defRPr sz="4700"/>
            </a:lvl6pPr>
            <a:lvl7pPr>
              <a:defRPr sz="4700"/>
            </a:lvl7pPr>
            <a:lvl8pPr>
              <a:defRPr sz="4700"/>
            </a:lvl8pPr>
            <a:lvl9pPr>
              <a:defRPr sz="4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94E7E-FCFC-4825-8359-F946C5C94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800"/>
            </a:lvl1pPr>
            <a:lvl2pPr marL="1074704" indent="0">
              <a:buNone/>
              <a:defRPr sz="3300"/>
            </a:lvl2pPr>
            <a:lvl3pPr marL="2149410" indent="0">
              <a:buNone/>
              <a:defRPr sz="2800"/>
            </a:lvl3pPr>
            <a:lvl4pPr marL="3224120" indent="0">
              <a:buNone/>
              <a:defRPr sz="2600"/>
            </a:lvl4pPr>
            <a:lvl5pPr marL="4298824" indent="0">
              <a:buNone/>
              <a:defRPr sz="2600"/>
            </a:lvl5pPr>
            <a:lvl6pPr marL="5373525" indent="0">
              <a:buNone/>
              <a:defRPr sz="2600"/>
            </a:lvl6pPr>
            <a:lvl7pPr marL="6448222" indent="0">
              <a:buNone/>
              <a:defRPr sz="2600"/>
            </a:lvl7pPr>
            <a:lvl8pPr marL="7522932" indent="0">
              <a:buNone/>
              <a:defRPr sz="2600"/>
            </a:lvl8pPr>
            <a:lvl9pPr marL="8597631" indent="0">
              <a:buNone/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EA260-FE0C-4D10-ACFC-F710183D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5FAC8-F0FF-4BF3-AEE4-A87C693A3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6A44A-FBDA-4866-A68B-DADE14AF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A796-38E5-4FFA-B003-5ACC81A2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7"/>
            <a:ext cx="9289910" cy="3780473"/>
          </a:xfrm>
        </p:spPr>
        <p:txBody>
          <a:bodyPr anchor="b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F5844-2FB5-436C-BC08-720E5D5B6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5281" y="2332845"/>
            <a:ext cx="14581823" cy="11513939"/>
          </a:xfrm>
        </p:spPr>
        <p:txBody>
          <a:bodyPr/>
          <a:lstStyle>
            <a:lvl1pPr marL="0" indent="0">
              <a:buNone/>
              <a:defRPr sz="7600"/>
            </a:lvl1pPr>
            <a:lvl2pPr marL="1074704" indent="0">
              <a:buNone/>
              <a:defRPr sz="6600"/>
            </a:lvl2pPr>
            <a:lvl3pPr marL="2149410" indent="0">
              <a:buNone/>
              <a:defRPr sz="5700"/>
            </a:lvl3pPr>
            <a:lvl4pPr marL="3224120" indent="0">
              <a:buNone/>
              <a:defRPr sz="4700"/>
            </a:lvl4pPr>
            <a:lvl5pPr marL="4298824" indent="0">
              <a:buNone/>
              <a:defRPr sz="4700"/>
            </a:lvl5pPr>
            <a:lvl6pPr marL="5373525" indent="0">
              <a:buNone/>
              <a:defRPr sz="4700"/>
            </a:lvl6pPr>
            <a:lvl7pPr marL="6448222" indent="0">
              <a:buNone/>
              <a:defRPr sz="4700"/>
            </a:lvl7pPr>
            <a:lvl8pPr marL="7522932" indent="0">
              <a:buNone/>
              <a:defRPr sz="4700"/>
            </a:lvl8pPr>
            <a:lvl9pPr marL="8597631" indent="0">
              <a:buNone/>
              <a:defRPr sz="4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3EA5B-81CB-4666-9D76-AC64F2CA4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800"/>
            </a:lvl1pPr>
            <a:lvl2pPr marL="1074704" indent="0">
              <a:buNone/>
              <a:defRPr sz="3300"/>
            </a:lvl2pPr>
            <a:lvl3pPr marL="2149410" indent="0">
              <a:buNone/>
              <a:defRPr sz="2800"/>
            </a:lvl3pPr>
            <a:lvl4pPr marL="3224120" indent="0">
              <a:buNone/>
              <a:defRPr sz="2600"/>
            </a:lvl4pPr>
            <a:lvl5pPr marL="4298824" indent="0">
              <a:buNone/>
              <a:defRPr sz="2600"/>
            </a:lvl5pPr>
            <a:lvl6pPr marL="5373525" indent="0">
              <a:buNone/>
              <a:defRPr sz="2600"/>
            </a:lvl6pPr>
            <a:lvl7pPr marL="6448222" indent="0">
              <a:buNone/>
              <a:defRPr sz="2600"/>
            </a:lvl7pPr>
            <a:lvl8pPr marL="7522932" indent="0">
              <a:buNone/>
              <a:defRPr sz="2600"/>
            </a:lvl8pPr>
            <a:lvl9pPr marL="8597631" indent="0">
              <a:buNone/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2F825-1B80-41D8-B5FA-BC154D89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901ED8-AD5B-4A55-B4DC-FE03B332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30854-FDF5-4CCE-BD4D-05A33026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32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F8EA-9CFF-4525-A6E7-33324F9F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13C781-C7AF-48AD-99D7-A439A37AF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CFF2B-5369-4AA6-9A2D-C24FAA1F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33FC8-EFD6-405F-96BD-8BE13A5E3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1B5EC-B92A-4EBB-8017-38B802CA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6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7EAEA3-11E7-4D1E-B420-D7905CD6E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2581" y="862620"/>
            <a:ext cx="6210776" cy="1373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10A12E-E61F-465D-A82E-6C3E5769E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247" y="862620"/>
            <a:ext cx="18272284" cy="1373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DC38F-E307-4FE2-A0CA-F0B3D7FC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5E821-51FC-4B82-B969-FC0259057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9B4C6-E14E-4E03-A72C-AA145A45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63712-AC58-4962-B1BF-540CA635C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450" y="2651583"/>
            <a:ext cx="21602700" cy="5640705"/>
          </a:xfrm>
        </p:spPr>
        <p:txBody>
          <a:bodyPr anchor="b"/>
          <a:lstStyle>
            <a:lvl1pPr algn="ctr">
              <a:defRPr sz="1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F9963-F0BF-4C93-97AB-8ACEB520C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450" y="8509815"/>
            <a:ext cx="21602700" cy="3911738"/>
          </a:xfrm>
        </p:spPr>
        <p:txBody>
          <a:bodyPr/>
          <a:lstStyle>
            <a:lvl1pPr marL="0" indent="0" algn="ctr">
              <a:buNone/>
              <a:defRPr sz="5700"/>
            </a:lvl1pPr>
            <a:lvl2pPr marL="1080135" indent="0" algn="ctr">
              <a:buNone/>
              <a:defRPr sz="4700"/>
            </a:lvl2pPr>
            <a:lvl3pPr marL="2160270" indent="0" algn="ctr">
              <a:buNone/>
              <a:defRPr sz="4300"/>
            </a:lvl3pPr>
            <a:lvl4pPr marL="3240405" indent="0" algn="ctr">
              <a:buNone/>
              <a:defRPr sz="3800"/>
            </a:lvl4pPr>
            <a:lvl5pPr marL="4320540" indent="0" algn="ctr">
              <a:buNone/>
              <a:defRPr sz="3800"/>
            </a:lvl5pPr>
            <a:lvl6pPr marL="5400675" indent="0" algn="ctr">
              <a:buNone/>
              <a:defRPr sz="3800"/>
            </a:lvl6pPr>
            <a:lvl7pPr marL="6480810" indent="0" algn="ctr">
              <a:buNone/>
              <a:defRPr sz="3800"/>
            </a:lvl7pPr>
            <a:lvl8pPr marL="7560945" indent="0" algn="ctr">
              <a:buNone/>
              <a:defRPr sz="3800"/>
            </a:lvl8pPr>
            <a:lvl9pPr marL="8641080" indent="0" algn="ctr">
              <a:buNone/>
              <a:defRPr sz="3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02205-5334-4E39-8BE4-DDAA7DCB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4E4D2-CFD8-440C-B829-2CC6E284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04FA3-09FA-4B49-9E5B-8F705E3F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95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F581-EEDF-4D2C-A0B8-891863CDE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3E6A0-0D2F-4EC2-A0F9-5232497B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0615A-41AC-4695-A6D0-C9AB03D4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D423E-022F-4216-B684-0680B4AFE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4B4F-1ED1-4C71-931F-CF755AC4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74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4E01-A66E-43E5-A9E3-9A1848CB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246" y="4039257"/>
            <a:ext cx="24843105" cy="6739591"/>
          </a:xfrm>
        </p:spPr>
        <p:txBody>
          <a:bodyPr anchor="b"/>
          <a:lstStyle>
            <a:lvl1pPr>
              <a:defRPr sz="1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85697-4E5B-454F-A77A-993A22029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246" y="10842607"/>
            <a:ext cx="24843105" cy="3544192"/>
          </a:xfrm>
        </p:spPr>
        <p:txBody>
          <a:bodyPr/>
          <a:lstStyle>
            <a:lvl1pPr marL="0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1pPr>
            <a:lvl2pPr marL="1080135" indent="0">
              <a:buNone/>
              <a:defRPr sz="4700">
                <a:solidFill>
                  <a:schemeClr val="tx1">
                    <a:tint val="75000"/>
                  </a:schemeClr>
                </a:solidFill>
              </a:defRPr>
            </a:lvl2pPr>
            <a:lvl3pPr marL="216027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3pPr>
            <a:lvl4pPr marL="324040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4pPr>
            <a:lvl5pPr marL="432054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5pPr>
            <a:lvl6pPr marL="540067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6pPr>
            <a:lvl7pPr marL="648081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7pPr>
            <a:lvl8pPr marL="7560945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8pPr>
            <a:lvl9pPr marL="864108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8F1C-138E-4DDA-B5BD-3DAED1E1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9EF0D-583B-4E52-B451-E6D4EDA19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5593A-D737-4FEE-A9FC-8AE8F2BDC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90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5C53-7E3B-428D-B7DA-01A451EF7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1745-26F1-484A-8FC3-3847724A0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0248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01D89-56FD-4317-88F6-F73B0102B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81823" y="4313039"/>
            <a:ext cx="12241530" cy="102800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4614D-1F03-4261-B7EF-D0B948D46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1E258-29BB-4F68-AEE0-CB33AA9D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277A4-F7CD-4D46-9EAA-16E06E21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59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A5AB0-94CD-450F-87FC-0BBBBF7B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999" y="862609"/>
            <a:ext cx="24843105" cy="31316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AD1B4-A0E1-4F62-9429-6FCE4CA18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4000" y="3971748"/>
            <a:ext cx="12185272" cy="194649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0135" indent="0">
              <a:buNone/>
              <a:defRPr sz="4700" b="1"/>
            </a:lvl2pPr>
            <a:lvl3pPr marL="2160270" indent="0">
              <a:buNone/>
              <a:defRPr sz="4300" b="1"/>
            </a:lvl3pPr>
            <a:lvl4pPr marL="3240405" indent="0">
              <a:buNone/>
              <a:defRPr sz="3800" b="1"/>
            </a:lvl4pPr>
            <a:lvl5pPr marL="4320540" indent="0">
              <a:buNone/>
              <a:defRPr sz="3800" b="1"/>
            </a:lvl5pPr>
            <a:lvl6pPr marL="5400675" indent="0">
              <a:buNone/>
              <a:defRPr sz="3800" b="1"/>
            </a:lvl6pPr>
            <a:lvl7pPr marL="6480810" indent="0">
              <a:buNone/>
              <a:defRPr sz="3800" b="1"/>
            </a:lvl7pPr>
            <a:lvl8pPr marL="7560945" indent="0">
              <a:buNone/>
              <a:defRPr sz="3800" b="1"/>
            </a:lvl8pPr>
            <a:lvl9pPr marL="864108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73FB9-D248-44EF-B0E6-26D30AB1C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84000" y="5918240"/>
            <a:ext cx="12185272" cy="8704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3C6AC-F2A2-42AB-AC67-321ACAF14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4581822" y="3971748"/>
            <a:ext cx="12245282" cy="1946492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0135" indent="0">
              <a:buNone/>
              <a:defRPr sz="4700" b="1"/>
            </a:lvl2pPr>
            <a:lvl3pPr marL="2160270" indent="0">
              <a:buNone/>
              <a:defRPr sz="4300" b="1"/>
            </a:lvl3pPr>
            <a:lvl4pPr marL="3240405" indent="0">
              <a:buNone/>
              <a:defRPr sz="3800" b="1"/>
            </a:lvl4pPr>
            <a:lvl5pPr marL="4320540" indent="0">
              <a:buNone/>
              <a:defRPr sz="3800" b="1"/>
            </a:lvl5pPr>
            <a:lvl6pPr marL="5400675" indent="0">
              <a:buNone/>
              <a:defRPr sz="3800" b="1"/>
            </a:lvl6pPr>
            <a:lvl7pPr marL="6480810" indent="0">
              <a:buNone/>
              <a:defRPr sz="3800" b="1"/>
            </a:lvl7pPr>
            <a:lvl8pPr marL="7560945" indent="0">
              <a:buNone/>
              <a:defRPr sz="3800" b="1"/>
            </a:lvl8pPr>
            <a:lvl9pPr marL="864108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664B9-A9D9-47E4-A7C0-2EE14AAED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4581822" y="5918240"/>
            <a:ext cx="12245282" cy="87048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6CC728-D2DC-4118-B58A-50A2023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A3FCE2-5DB9-4F9D-AD27-D2C8F1EFC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31C78-A4B7-4DC6-9413-A7723B8C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4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200" y="1663416"/>
            <a:ext cx="25923242" cy="270034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223" y="4383038"/>
            <a:ext cx="12726589" cy="1557719"/>
          </a:xfrm>
        </p:spPr>
        <p:txBody>
          <a:bodyPr lIns="26732" tIns="0" rIns="26732" bIns="0" anchor="ctr">
            <a:noAutofit/>
          </a:bodyPr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4631832" y="4393755"/>
            <a:ext cx="12731593" cy="1547067"/>
          </a:xfrm>
        </p:spPr>
        <p:txBody>
          <a:bodyPr lIns="26732" tIns="0" rIns="26732" bIns="0" anchor="ctr"/>
          <a:lstStyle>
            <a:lvl1pPr marL="0" indent="0">
              <a:buNone/>
              <a:defRPr sz="1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900" b="1"/>
            </a:lvl2pPr>
            <a:lvl3pPr>
              <a:buNone/>
              <a:defRPr sz="700" b="1"/>
            </a:lvl3pPr>
            <a:lvl4pPr>
              <a:buNone/>
              <a:defRPr sz="700" b="1"/>
            </a:lvl4pPr>
            <a:lvl5pPr>
              <a:buNone/>
              <a:defRPr sz="7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440223" y="5940747"/>
            <a:ext cx="12726589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631832" y="5940747"/>
            <a:ext cx="12731593" cy="9085514"/>
          </a:xfrm>
        </p:spPr>
        <p:txBody>
          <a:bodyPr tIns="0"/>
          <a:lstStyle>
            <a:lvl1pPr>
              <a:defRPr sz="900"/>
            </a:lvl1pPr>
            <a:lvl2pPr>
              <a:defRPr sz="9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30EBB-29C7-4640-8DC0-1716A9462947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E1521-976F-45B7-A63C-EC39E2783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2A82-DAAA-4803-AE96-CFF9E12A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30113C-41B4-4B14-9C4A-5C5D31477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689B5F-773B-4E6B-A27A-2B83E501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F96C3D-90C4-4FC6-972F-0C3FA0953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472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BE1FFE-1247-479C-939E-C64783E51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ED47D-63F3-4ED9-B3D8-28898A22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B06CE-280C-4709-9D01-59628226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289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4E9D-4F47-49E6-82EB-F4473EC3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5"/>
            <a:ext cx="9289910" cy="3780473"/>
          </a:xfrm>
        </p:spPr>
        <p:txBody>
          <a:bodyPr anchor="b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1FD44-3027-439C-8703-D3A25104C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5281" y="2332793"/>
            <a:ext cx="14581823" cy="11513939"/>
          </a:xfrm>
        </p:spPr>
        <p:txBody>
          <a:bodyPr/>
          <a:lstStyle>
            <a:lvl1pPr>
              <a:defRPr sz="7600"/>
            </a:lvl1pPr>
            <a:lvl2pPr>
              <a:defRPr sz="6600"/>
            </a:lvl2pPr>
            <a:lvl3pPr>
              <a:defRPr sz="5700"/>
            </a:lvl3pPr>
            <a:lvl4pPr>
              <a:defRPr sz="4700"/>
            </a:lvl4pPr>
            <a:lvl5pPr>
              <a:defRPr sz="4700"/>
            </a:lvl5pPr>
            <a:lvl6pPr>
              <a:defRPr sz="4700"/>
            </a:lvl6pPr>
            <a:lvl7pPr>
              <a:defRPr sz="4700"/>
            </a:lvl7pPr>
            <a:lvl8pPr>
              <a:defRPr sz="4700"/>
            </a:lvl8pPr>
            <a:lvl9pPr>
              <a:defRPr sz="4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06C87-87A3-4AFC-86CD-62540A030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800"/>
            </a:lvl1pPr>
            <a:lvl2pPr marL="1080135" indent="0">
              <a:buNone/>
              <a:defRPr sz="3300"/>
            </a:lvl2pPr>
            <a:lvl3pPr marL="2160270" indent="0">
              <a:buNone/>
              <a:defRPr sz="2800"/>
            </a:lvl3pPr>
            <a:lvl4pPr marL="3240405" indent="0">
              <a:buNone/>
              <a:defRPr sz="2400"/>
            </a:lvl4pPr>
            <a:lvl5pPr marL="4320540" indent="0">
              <a:buNone/>
              <a:defRPr sz="2400"/>
            </a:lvl5pPr>
            <a:lvl6pPr marL="5400675" indent="0">
              <a:buNone/>
              <a:defRPr sz="2400"/>
            </a:lvl6pPr>
            <a:lvl7pPr marL="6480810" indent="0">
              <a:buNone/>
              <a:defRPr sz="2400"/>
            </a:lvl7pPr>
            <a:lvl8pPr marL="7560945" indent="0">
              <a:buNone/>
              <a:defRPr sz="2400"/>
            </a:lvl8pPr>
            <a:lvl9pPr marL="864108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59F04-A744-4BAA-A983-9AE0E325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0D0D8-96A8-4F2C-BC1F-B2E0BBF6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18E6C-0ED5-493A-AB6E-A17A7A78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260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B556-5B71-46D2-9837-7D51EDB2F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00" y="1080135"/>
            <a:ext cx="9289910" cy="3780473"/>
          </a:xfrm>
        </p:spPr>
        <p:txBody>
          <a:bodyPr anchor="b"/>
          <a:lstStyle>
            <a:lvl1pPr>
              <a:defRPr sz="7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9B414-692C-4FD4-BE73-79A78EDD7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245281" y="2332793"/>
            <a:ext cx="14581823" cy="11513939"/>
          </a:xfrm>
        </p:spPr>
        <p:txBody>
          <a:bodyPr/>
          <a:lstStyle>
            <a:lvl1pPr marL="0" indent="0">
              <a:buNone/>
              <a:defRPr sz="7600"/>
            </a:lvl1pPr>
            <a:lvl2pPr marL="1080135" indent="0">
              <a:buNone/>
              <a:defRPr sz="6600"/>
            </a:lvl2pPr>
            <a:lvl3pPr marL="2160270" indent="0">
              <a:buNone/>
              <a:defRPr sz="5700"/>
            </a:lvl3pPr>
            <a:lvl4pPr marL="3240405" indent="0">
              <a:buNone/>
              <a:defRPr sz="4700"/>
            </a:lvl4pPr>
            <a:lvl5pPr marL="4320540" indent="0">
              <a:buNone/>
              <a:defRPr sz="4700"/>
            </a:lvl5pPr>
            <a:lvl6pPr marL="5400675" indent="0">
              <a:buNone/>
              <a:defRPr sz="4700"/>
            </a:lvl6pPr>
            <a:lvl7pPr marL="6480810" indent="0">
              <a:buNone/>
              <a:defRPr sz="4700"/>
            </a:lvl7pPr>
            <a:lvl8pPr marL="7560945" indent="0">
              <a:buNone/>
              <a:defRPr sz="4700"/>
            </a:lvl8pPr>
            <a:lvl9pPr marL="8641080" indent="0">
              <a:buNone/>
              <a:defRPr sz="4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20854-8F9C-455C-86BA-3363DE62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4000" y="4860607"/>
            <a:ext cx="9289910" cy="9004877"/>
          </a:xfrm>
        </p:spPr>
        <p:txBody>
          <a:bodyPr/>
          <a:lstStyle>
            <a:lvl1pPr marL="0" indent="0">
              <a:buNone/>
              <a:defRPr sz="3800"/>
            </a:lvl1pPr>
            <a:lvl2pPr marL="1080135" indent="0">
              <a:buNone/>
              <a:defRPr sz="3300"/>
            </a:lvl2pPr>
            <a:lvl3pPr marL="2160270" indent="0">
              <a:buNone/>
              <a:defRPr sz="2800"/>
            </a:lvl3pPr>
            <a:lvl4pPr marL="3240405" indent="0">
              <a:buNone/>
              <a:defRPr sz="2400"/>
            </a:lvl4pPr>
            <a:lvl5pPr marL="4320540" indent="0">
              <a:buNone/>
              <a:defRPr sz="2400"/>
            </a:lvl5pPr>
            <a:lvl6pPr marL="5400675" indent="0">
              <a:buNone/>
              <a:defRPr sz="2400"/>
            </a:lvl6pPr>
            <a:lvl7pPr marL="6480810" indent="0">
              <a:buNone/>
              <a:defRPr sz="2400"/>
            </a:lvl7pPr>
            <a:lvl8pPr marL="7560945" indent="0">
              <a:buNone/>
              <a:defRPr sz="2400"/>
            </a:lvl8pPr>
            <a:lvl9pPr marL="864108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A4302-CC69-4260-814E-1FDCFBC0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12EC2-977E-4A0B-993F-D55C2B98C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E30B8-7BB2-47B8-89CE-B0E9490A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96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4B75-2E3A-45F0-8FCF-93A799AF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87423-790E-4499-9780-CD8E54079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608D-905C-43A9-ADF4-5B5E563A8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F6A27-B4B5-46AC-A2A3-19AF78EE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C254B-C7B7-4B52-99D4-9709F143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0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C4826A-689F-4B23-9A1E-995315E5E9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0612576" y="862608"/>
            <a:ext cx="6210776" cy="1373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3FFC2D-80E3-4BE0-9C75-700B7FF35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0247" y="862608"/>
            <a:ext cx="18272284" cy="1373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08291-6716-43B7-801D-D2035BE62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5518-A4BF-471B-A213-E596B96A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91733-4C7A-4DD6-8F32-4D13B358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344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457" y="2651604"/>
            <a:ext cx="21602700" cy="5640705"/>
          </a:xfrm>
        </p:spPr>
        <p:txBody>
          <a:bodyPr anchor="b"/>
          <a:lstStyle>
            <a:lvl1pPr algn="ctr">
              <a:defRPr sz="7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457" y="8509817"/>
            <a:ext cx="21602700" cy="3911738"/>
          </a:xfrm>
        </p:spPr>
        <p:txBody>
          <a:bodyPr/>
          <a:lstStyle>
            <a:lvl1pPr marL="0" indent="0" algn="ctr">
              <a:buNone/>
              <a:defRPr sz="3100"/>
            </a:lvl1pPr>
            <a:lvl2pPr marL="561415" indent="0" algn="ctr">
              <a:buNone/>
              <a:defRPr sz="2600"/>
            </a:lvl2pPr>
            <a:lvl3pPr marL="1122778" indent="0" algn="ctr">
              <a:buNone/>
              <a:defRPr sz="2100"/>
            </a:lvl3pPr>
            <a:lvl4pPr marL="1684191" indent="0" algn="ctr">
              <a:buNone/>
              <a:defRPr sz="1900"/>
            </a:lvl4pPr>
            <a:lvl5pPr marL="2245570" indent="0" algn="ctr">
              <a:buNone/>
              <a:defRPr sz="1900"/>
            </a:lvl5pPr>
            <a:lvl6pPr marL="2806976" indent="0" algn="ctr">
              <a:buNone/>
              <a:defRPr sz="1900"/>
            </a:lvl6pPr>
            <a:lvl7pPr marL="3368382" indent="0" algn="ctr">
              <a:buNone/>
              <a:defRPr sz="1900"/>
            </a:lvl7pPr>
            <a:lvl8pPr marL="3929778" indent="0" algn="ctr">
              <a:buNone/>
              <a:defRPr sz="1900"/>
            </a:lvl8pPr>
            <a:lvl9pPr marL="4491164" indent="0" algn="ctr">
              <a:buNone/>
              <a:defRPr sz="19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8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255" y="4039331"/>
            <a:ext cx="24843105" cy="6739591"/>
          </a:xfrm>
        </p:spPr>
        <p:txBody>
          <a:bodyPr anchor="b"/>
          <a:lstStyle>
            <a:lvl1pPr>
              <a:defRPr sz="73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255" y="10842612"/>
            <a:ext cx="24843105" cy="3544192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6141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227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841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24557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8069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3683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9297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4911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4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0252" y="4313041"/>
            <a:ext cx="12241530" cy="1028003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81830" y="4313041"/>
            <a:ext cx="12241530" cy="10280036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5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189" y="1663416"/>
            <a:ext cx="26163270" cy="270034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21A65-2EDE-4B78-9E2B-F733EEAD99CD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C46D1-7E78-4D10-83D5-A12498644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9" y="862684"/>
            <a:ext cx="24843105" cy="313164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4007" y="3971757"/>
            <a:ext cx="12185272" cy="194649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61415" indent="0">
              <a:buNone/>
              <a:defRPr sz="2600" b="1"/>
            </a:lvl2pPr>
            <a:lvl3pPr marL="1122778" indent="0">
              <a:buNone/>
              <a:defRPr sz="2100" b="1"/>
            </a:lvl3pPr>
            <a:lvl4pPr marL="1684191" indent="0">
              <a:buNone/>
              <a:defRPr sz="1900" b="1"/>
            </a:lvl4pPr>
            <a:lvl5pPr marL="2245570" indent="0">
              <a:buNone/>
              <a:defRPr sz="1900" b="1"/>
            </a:lvl5pPr>
            <a:lvl6pPr marL="2806976" indent="0">
              <a:buNone/>
              <a:defRPr sz="1900" b="1"/>
            </a:lvl6pPr>
            <a:lvl7pPr marL="3368382" indent="0">
              <a:buNone/>
              <a:defRPr sz="1900" b="1"/>
            </a:lvl7pPr>
            <a:lvl8pPr marL="3929778" indent="0">
              <a:buNone/>
              <a:defRPr sz="1900" b="1"/>
            </a:lvl8pPr>
            <a:lvl9pPr marL="4491164" indent="0">
              <a:buNone/>
              <a:defRPr sz="19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4007" y="5918254"/>
            <a:ext cx="12185272" cy="8704839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581827" y="3971757"/>
            <a:ext cx="12245282" cy="194649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61415" indent="0">
              <a:buNone/>
              <a:defRPr sz="2600" b="1"/>
            </a:lvl2pPr>
            <a:lvl3pPr marL="1122778" indent="0">
              <a:buNone/>
              <a:defRPr sz="2100" b="1"/>
            </a:lvl3pPr>
            <a:lvl4pPr marL="1684191" indent="0">
              <a:buNone/>
              <a:defRPr sz="1900" b="1"/>
            </a:lvl4pPr>
            <a:lvl5pPr marL="2245570" indent="0">
              <a:buNone/>
              <a:defRPr sz="1900" b="1"/>
            </a:lvl5pPr>
            <a:lvl6pPr marL="2806976" indent="0">
              <a:buNone/>
              <a:defRPr sz="1900" b="1"/>
            </a:lvl6pPr>
            <a:lvl7pPr marL="3368382" indent="0">
              <a:buNone/>
              <a:defRPr sz="1900" b="1"/>
            </a:lvl7pPr>
            <a:lvl8pPr marL="3929778" indent="0">
              <a:buNone/>
              <a:defRPr sz="1900" b="1"/>
            </a:lvl8pPr>
            <a:lvl9pPr marL="4491164" indent="0">
              <a:buNone/>
              <a:defRPr sz="19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581827" y="5918254"/>
            <a:ext cx="12245282" cy="8704839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5" y="1080139"/>
            <a:ext cx="9289910" cy="378047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45291" y="2332861"/>
            <a:ext cx="14581823" cy="1151393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005" y="4860617"/>
            <a:ext cx="9289910" cy="9004877"/>
          </a:xfrm>
        </p:spPr>
        <p:txBody>
          <a:bodyPr/>
          <a:lstStyle>
            <a:lvl1pPr marL="0" indent="0">
              <a:buNone/>
              <a:defRPr sz="1900"/>
            </a:lvl1pPr>
            <a:lvl2pPr marL="561415" indent="0">
              <a:buNone/>
              <a:defRPr sz="1700"/>
            </a:lvl2pPr>
            <a:lvl3pPr marL="1122778" indent="0">
              <a:buNone/>
              <a:defRPr sz="1400"/>
            </a:lvl3pPr>
            <a:lvl4pPr marL="1684191" indent="0">
              <a:buNone/>
              <a:defRPr sz="1200"/>
            </a:lvl4pPr>
            <a:lvl5pPr marL="2245570" indent="0">
              <a:buNone/>
              <a:defRPr sz="1200"/>
            </a:lvl5pPr>
            <a:lvl6pPr marL="2806976" indent="0">
              <a:buNone/>
              <a:defRPr sz="1200"/>
            </a:lvl6pPr>
            <a:lvl7pPr marL="3368382" indent="0">
              <a:buNone/>
              <a:defRPr sz="1200"/>
            </a:lvl7pPr>
            <a:lvl8pPr marL="3929778" indent="0">
              <a:buNone/>
              <a:defRPr sz="1200"/>
            </a:lvl8pPr>
            <a:lvl9pPr marL="4491164" indent="0">
              <a:buNone/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2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005" y="1080139"/>
            <a:ext cx="9289910" cy="3780473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245291" y="2332861"/>
            <a:ext cx="14581823" cy="11513939"/>
          </a:xfrm>
        </p:spPr>
        <p:txBody>
          <a:bodyPr anchor="t"/>
          <a:lstStyle>
            <a:lvl1pPr marL="0" indent="0">
              <a:buNone/>
              <a:defRPr sz="4000"/>
            </a:lvl1pPr>
            <a:lvl2pPr marL="561415" indent="0">
              <a:buNone/>
              <a:defRPr sz="3500"/>
            </a:lvl2pPr>
            <a:lvl3pPr marL="1122778" indent="0">
              <a:buNone/>
              <a:defRPr sz="3100"/>
            </a:lvl3pPr>
            <a:lvl4pPr marL="1684191" indent="0">
              <a:buNone/>
              <a:defRPr sz="2600"/>
            </a:lvl4pPr>
            <a:lvl5pPr marL="2245570" indent="0">
              <a:buNone/>
              <a:defRPr sz="2600"/>
            </a:lvl5pPr>
            <a:lvl6pPr marL="2806976" indent="0">
              <a:buNone/>
              <a:defRPr sz="2600"/>
            </a:lvl6pPr>
            <a:lvl7pPr marL="3368382" indent="0">
              <a:buNone/>
              <a:defRPr sz="2600"/>
            </a:lvl7pPr>
            <a:lvl8pPr marL="3929778" indent="0">
              <a:buNone/>
              <a:defRPr sz="2600"/>
            </a:lvl8pPr>
            <a:lvl9pPr marL="4491164" indent="0">
              <a:buNone/>
              <a:defRPr sz="2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4005" y="4860617"/>
            <a:ext cx="9289910" cy="9004877"/>
          </a:xfrm>
        </p:spPr>
        <p:txBody>
          <a:bodyPr/>
          <a:lstStyle>
            <a:lvl1pPr marL="0" indent="0">
              <a:buNone/>
              <a:defRPr sz="1900"/>
            </a:lvl1pPr>
            <a:lvl2pPr marL="561415" indent="0">
              <a:buNone/>
              <a:defRPr sz="1700"/>
            </a:lvl2pPr>
            <a:lvl3pPr marL="1122778" indent="0">
              <a:buNone/>
              <a:defRPr sz="1400"/>
            </a:lvl3pPr>
            <a:lvl4pPr marL="1684191" indent="0">
              <a:buNone/>
              <a:defRPr sz="1200"/>
            </a:lvl4pPr>
            <a:lvl5pPr marL="2245570" indent="0">
              <a:buNone/>
              <a:defRPr sz="1200"/>
            </a:lvl5pPr>
            <a:lvl6pPr marL="2806976" indent="0">
              <a:buNone/>
              <a:defRPr sz="1200"/>
            </a:lvl6pPr>
            <a:lvl7pPr marL="3368382" indent="0">
              <a:buNone/>
              <a:defRPr sz="1200"/>
            </a:lvl7pPr>
            <a:lvl8pPr marL="3929778" indent="0">
              <a:buNone/>
              <a:defRPr sz="1200"/>
            </a:lvl8pPr>
            <a:lvl9pPr marL="4491164" indent="0">
              <a:buNone/>
              <a:defRPr sz="12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612581" y="862624"/>
            <a:ext cx="6210776" cy="13730467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0252" y="862624"/>
            <a:ext cx="18272284" cy="1373046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9AC4A-1446-4320-B755-B69F4C404C8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E94960-957B-4605-BF7F-CAC4E526BAA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5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27964"/>
            <a:ext cx="27341678" cy="1859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en-US" altLang="ko-KR" sz="12758" dirty="0">
                <a:gradFill>
                  <a:gsLst>
                    <a:gs pos="6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69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0"/>
                </a:gradFill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0751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F4F4E-196D-4F65-8543-ECA40F41AE07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E1EBC-9B25-46C8-A126-D19CC0EFE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6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27964"/>
            <a:ext cx="27341678" cy="1859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>
              <a:defRPr lang="en-US" altLang="ko-KR" sz="12758" dirty="0">
                <a:gradFill>
                  <a:gsLst>
                    <a:gs pos="6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69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0"/>
                </a:gra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FFF276D-745A-4FD5-BFEA-B3EE6DAF5A4B}"/>
              </a:ext>
            </a:extLst>
          </p:cNvPr>
          <p:cNvSpPr>
            <a:spLocks noGrp="1"/>
          </p:cNvSpPr>
          <p:nvPr>
            <p:ph type="pic" idx="42" hasCustomPrompt="1"/>
          </p:nvPr>
        </p:nvSpPr>
        <p:spPr>
          <a:xfrm>
            <a:off x="21396010" y="4687379"/>
            <a:ext cx="5119769" cy="7622082"/>
          </a:xfrm>
          <a:prstGeom prst="roundRect">
            <a:avLst>
              <a:gd name="adj" fmla="val 1109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9A7EA94-7117-49D7-9A0B-BA85DA718629}"/>
              </a:ext>
            </a:extLst>
          </p:cNvPr>
          <p:cNvSpPr>
            <a:spLocks noGrp="1"/>
          </p:cNvSpPr>
          <p:nvPr>
            <p:ph type="pic" idx="43" hasCustomPrompt="1"/>
          </p:nvPr>
        </p:nvSpPr>
        <p:spPr>
          <a:xfrm>
            <a:off x="15156364" y="4687379"/>
            <a:ext cx="5119769" cy="7622082"/>
          </a:xfrm>
          <a:prstGeom prst="roundRect">
            <a:avLst>
              <a:gd name="adj" fmla="val 1109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05714F-83A2-41D3-8017-48227D8EFB6E}"/>
              </a:ext>
            </a:extLst>
          </p:cNvPr>
          <p:cNvSpPr>
            <a:spLocks noGrp="1"/>
          </p:cNvSpPr>
          <p:nvPr>
            <p:ph type="pic" idx="44" hasCustomPrompt="1"/>
          </p:nvPr>
        </p:nvSpPr>
        <p:spPr>
          <a:xfrm>
            <a:off x="8916718" y="4687379"/>
            <a:ext cx="5119769" cy="7622082"/>
          </a:xfrm>
          <a:prstGeom prst="roundRect">
            <a:avLst>
              <a:gd name="adj" fmla="val 1109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937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A7E2C47-0B06-430F-8F25-9766B2D8303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151607" y="826980"/>
            <a:ext cx="10566780" cy="10566780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r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8B94D8B8-1F66-4EEC-B536-F9B80B988E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746171" y="3618442"/>
            <a:ext cx="6912148" cy="691214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D75C31B-6023-4454-8B3A-A47DACCC2D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7228693" y="8332057"/>
            <a:ext cx="6912148" cy="6912148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 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C31D7EC-537F-4A1F-ACF6-317DBCFCE5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994284" y="9451181"/>
            <a:ext cx="5543483" cy="5543483"/>
          </a:xfrm>
          <a:custGeom>
            <a:avLst/>
            <a:gdLst>
              <a:gd name="connsiteX0" fmla="*/ 1349829 w 2699658"/>
              <a:gd name="connsiteY0" fmla="*/ 0 h 2699658"/>
              <a:gd name="connsiteX1" fmla="*/ 2699658 w 2699658"/>
              <a:gd name="connsiteY1" fmla="*/ 1349829 h 2699658"/>
              <a:gd name="connsiteX2" fmla="*/ 1349829 w 2699658"/>
              <a:gd name="connsiteY2" fmla="*/ 2699658 h 2699658"/>
              <a:gd name="connsiteX3" fmla="*/ 0 w 2699658"/>
              <a:gd name="connsiteY3" fmla="*/ 1349829 h 2699658"/>
              <a:gd name="connsiteX4" fmla="*/ 1349829 w 2699658"/>
              <a:gd name="connsiteY4" fmla="*/ 0 h 269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9658" h="2699658">
                <a:moveTo>
                  <a:pt x="1349829" y="0"/>
                </a:moveTo>
                <a:cubicBezTo>
                  <a:pt x="2095319" y="0"/>
                  <a:pt x="2699658" y="604339"/>
                  <a:pt x="2699658" y="1349829"/>
                </a:cubicBezTo>
                <a:cubicBezTo>
                  <a:pt x="2699658" y="2095319"/>
                  <a:pt x="2095319" y="2699658"/>
                  <a:pt x="1349829" y="2699658"/>
                </a:cubicBezTo>
                <a:cubicBezTo>
                  <a:pt x="604339" y="2699658"/>
                  <a:pt x="0" y="2095319"/>
                  <a:pt x="0" y="1349829"/>
                </a:cubicBezTo>
                <a:cubicBezTo>
                  <a:pt x="0" y="604339"/>
                  <a:pt x="604339" y="0"/>
                  <a:pt x="13498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9189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1C2A16-239B-4D65-BD0A-A9714F8B6978}"/>
              </a:ext>
            </a:extLst>
          </p:cNvPr>
          <p:cNvSpPr/>
          <p:nvPr userDrawn="1"/>
        </p:nvSpPr>
        <p:spPr>
          <a:xfrm>
            <a:off x="14401800" y="2679761"/>
            <a:ext cx="13064493" cy="6496244"/>
          </a:xfrm>
          <a:prstGeom prst="roundRect">
            <a:avLst>
              <a:gd name="adj" fmla="val 4993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7DD9FFB-B5F6-41F3-8ED0-1E2CBB7E24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07023" y="-1"/>
            <a:ext cx="7128891" cy="86205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378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  <p:sp>
        <p:nvSpPr>
          <p:cNvPr id="4" name="Picture Placeholder 17">
            <a:extLst>
              <a:ext uri="{FF2B5EF4-FFF2-40B4-BE49-F238E27FC236}">
                <a16:creationId xmlns:a16="http://schemas.microsoft.com/office/drawing/2014/main" id="{935E22F3-D11F-4E0A-B1E7-3682B3AE87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63914" y="0"/>
            <a:ext cx="8533719" cy="162020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378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</p:txBody>
      </p:sp>
    </p:spTree>
    <p:extLst>
      <p:ext uri="{BB962C8B-B14F-4D97-AF65-F5344CB8AC3E}">
        <p14:creationId xmlns:p14="http://schemas.microsoft.com/office/powerpoint/2010/main" val="29583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35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0265DE-63B3-4E60-86F1-978FB465DB47}"/>
              </a:ext>
            </a:extLst>
          </p:cNvPr>
          <p:cNvSpPr/>
          <p:nvPr userDrawn="1"/>
        </p:nvSpPr>
        <p:spPr>
          <a:xfrm flipV="1">
            <a:off x="0" y="7250418"/>
            <a:ext cx="28803600" cy="89516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D3041F-202D-4224-AF94-B594C5F6A024}"/>
              </a:ext>
            </a:extLst>
          </p:cNvPr>
          <p:cNvGrpSpPr/>
          <p:nvPr userDrawn="1"/>
        </p:nvGrpSpPr>
        <p:grpSpPr>
          <a:xfrm>
            <a:off x="3443533" y="4652718"/>
            <a:ext cx="9630467" cy="5323863"/>
            <a:chOff x="-548507" y="438732"/>
            <a:chExt cx="11570449" cy="63963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CC48F5-9338-4B9D-B752-CBF1F7C9F868}"/>
                </a:ext>
              </a:extLst>
            </p:cNvPr>
            <p:cNvSpPr/>
            <p:nvPr userDrawn="1"/>
          </p:nvSpPr>
          <p:spPr>
            <a:xfrm>
              <a:off x="637649" y="438732"/>
              <a:ext cx="9202485" cy="600162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B2B10D9-8049-4FB9-A93D-63AEDE941F0F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8F06787-1406-411C-84C3-7C33D2A8F57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5175AC-3319-4A10-A786-98C9A9EC1EF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E2EEFEF-FAB8-408E-88FC-1BCA77C6774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72E9C3E-5E14-44CD-B001-AB1A765A4C3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BF7424-6FCE-4D37-A607-BE4D904719E2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620F4A2-465E-4ADC-8246-CB6F040A675A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CD20A96-88D1-4D6D-B632-276411E7ACF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7F07C0-8DF5-4756-8789-F164973D816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335E4CC-EE23-4170-9740-8EE5A610908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8E4DC5A-DF17-4DB3-B2BF-C5C89FC3E0A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619C5F3-7649-4923-B1C2-879DEFEBC8E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E31164-3296-44A5-938F-B10CDFAC48CE}"/>
              </a:ext>
            </a:extLst>
          </p:cNvPr>
          <p:cNvGrpSpPr/>
          <p:nvPr userDrawn="1"/>
        </p:nvGrpSpPr>
        <p:grpSpPr>
          <a:xfrm>
            <a:off x="15782863" y="4668859"/>
            <a:ext cx="9630467" cy="5323608"/>
            <a:chOff x="-548507" y="439040"/>
            <a:chExt cx="11570449" cy="639600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99378D2-D403-49FC-A441-9500BE0A0C39}"/>
                </a:ext>
              </a:extLst>
            </p:cNvPr>
            <p:cNvSpPr/>
            <p:nvPr userDrawn="1"/>
          </p:nvSpPr>
          <p:spPr>
            <a:xfrm>
              <a:off x="645597" y="439040"/>
              <a:ext cx="9202485" cy="6001623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34A663-8F8E-427D-BA40-F33545F0866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DCE863-4F0F-46FF-A87D-D5665DB1AB6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E8DCD4-6045-438E-842D-5FD8A882273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15F7EC-541B-4311-B634-F79FB02403BE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AEEF2C-BF41-48B9-A0BB-E4FB43986AE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05DD632-8A18-442D-90C1-00F716B9E71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AB25E74-5991-4302-BA4D-8E7DC8E6533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B6BB697-02C6-432D-9A12-A24ACF3622F7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9146EDA-01B7-4A0F-9110-24ACFA8AC2A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22D52776-8446-4291-8859-8412B07FC5A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2CB93C78-DC89-4144-8C2B-51C3CFBCCFC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1D043B7-F2CB-4F4D-9137-C0F7856964A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:a16="http://schemas.microsoft.com/office/drawing/2014/main" id="{6E06C70A-5C68-44B3-AD8B-DBD7F22AD9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37416" y="4933642"/>
            <a:ext cx="7053062" cy="428592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:a16="http://schemas.microsoft.com/office/drawing/2014/main" id="{1508E8B8-2A07-43FB-8772-60189BA554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076746" y="4933642"/>
            <a:ext cx="7053062" cy="428592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FF9F57FD-F266-496C-B3E6-6E30F38DF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338" y="727964"/>
            <a:ext cx="27341678" cy="1859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>
              <a:defRPr lang="en-US" altLang="ko-KR" sz="12758" dirty="0">
                <a:gradFill>
                  <a:gsLst>
                    <a:gs pos="6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69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0"/>
                </a:gra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1648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6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9D4E6A2-ECA0-46DA-BB27-8325B142FB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3946742" cy="16202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21602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253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AC2F667-DEEA-4D36-92D0-5A1D7D21CC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189401" y="9523865"/>
            <a:ext cx="12368722" cy="54227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21602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35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040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66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76" y="1215176"/>
            <a:ext cx="8641082" cy="2745343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160276" y="3960500"/>
            <a:ext cx="8641082" cy="10801350"/>
          </a:xfrm>
        </p:spPr>
        <p:txBody>
          <a:bodyPr lIns="10683" rIns="10683"/>
          <a:lstStyle>
            <a:lvl1pPr marL="0" indent="0" algn="l">
              <a:buNone/>
              <a:defRPr sz="700"/>
            </a:lvl1pPr>
            <a:lvl2pPr indent="0" algn="l">
              <a:buNone/>
              <a:defRPr sz="500"/>
            </a:lvl2pPr>
            <a:lvl3pPr indent="0" algn="l">
              <a:buNone/>
              <a:defRPr sz="500"/>
            </a:lvl3pPr>
            <a:lvl4pPr indent="0" algn="l">
              <a:buNone/>
              <a:defRPr sz="500"/>
            </a:lvl4pPr>
            <a:lvl5pPr indent="0" algn="l">
              <a:buNone/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261428" y="3960500"/>
            <a:ext cx="16102011" cy="10801350"/>
          </a:xfrm>
        </p:spPr>
        <p:txBody>
          <a:bodyPr tIns="0"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900"/>
            </a:lvl4pPr>
            <a:lvl5pPr>
              <a:defRPr sz="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314BC-B77E-4C69-B0C4-EE6D228D4967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3E141-29D3-4C34-AE2F-D3DA77DAE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7">
            <a:extLst>
              <a:ext uri="{FF2B5EF4-FFF2-40B4-BE49-F238E27FC236}">
                <a16:creationId xmlns:a16="http://schemas.microsoft.com/office/drawing/2014/main" id="{D73D74CA-3549-4E26-A49A-2B0F4ADF9E6F}"/>
              </a:ext>
            </a:extLst>
          </p:cNvPr>
          <p:cNvSpPr/>
          <p:nvPr userDrawn="1"/>
        </p:nvSpPr>
        <p:spPr>
          <a:xfrm>
            <a:off x="1" y="5580698"/>
            <a:ext cx="28803598" cy="50406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그림 개체 틀 6">
            <a:extLst>
              <a:ext uri="{FF2B5EF4-FFF2-40B4-BE49-F238E27FC236}">
                <a16:creationId xmlns:a16="http://schemas.microsoft.com/office/drawing/2014/main" id="{87BBECF3-0C5F-4258-AE4F-0AD627745CCD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13074145" y="6"/>
            <a:ext cx="15729461" cy="16202023"/>
          </a:xfrm>
          <a:custGeom>
            <a:avLst/>
            <a:gdLst>
              <a:gd name="connsiteX0" fmla="*/ 2362199 w 6657973"/>
              <a:gd name="connsiteY0" fmla="*/ 0 h 6857999"/>
              <a:gd name="connsiteX1" fmla="*/ 6657973 w 6657973"/>
              <a:gd name="connsiteY1" fmla="*/ 0 h 6857999"/>
              <a:gd name="connsiteX2" fmla="*/ 6657973 w 6657973"/>
              <a:gd name="connsiteY2" fmla="*/ 3630706 h 6857999"/>
              <a:gd name="connsiteX3" fmla="*/ 6657972 w 6657973"/>
              <a:gd name="connsiteY3" fmla="*/ 6857999 h 6857999"/>
              <a:gd name="connsiteX4" fmla="*/ 2362198 w 6657973"/>
              <a:gd name="connsiteY4" fmla="*/ 6857999 h 6857999"/>
              <a:gd name="connsiteX5" fmla="*/ 2362198 w 6657973"/>
              <a:gd name="connsiteY5" fmla="*/ 6857999 h 6857999"/>
              <a:gd name="connsiteX6" fmla="*/ 0 w 6657973"/>
              <a:gd name="connsiteY6" fmla="*/ 34385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57973" h="6857999">
                <a:moveTo>
                  <a:pt x="2362199" y="0"/>
                </a:moveTo>
                <a:lnTo>
                  <a:pt x="6657973" y="0"/>
                </a:lnTo>
                <a:lnTo>
                  <a:pt x="6657973" y="3630706"/>
                </a:lnTo>
                <a:lnTo>
                  <a:pt x="6657972" y="6857999"/>
                </a:lnTo>
                <a:lnTo>
                  <a:pt x="2362198" y="6857999"/>
                </a:lnTo>
                <a:lnTo>
                  <a:pt x="2362198" y="6857999"/>
                </a:lnTo>
                <a:lnTo>
                  <a:pt x="0" y="34385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27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9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0DD1540-50CC-4E54-810C-D6935C003E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28803600" cy="99250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216027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835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70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2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711363"/>
            <a:ext cx="27341678" cy="1859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>
              <a:defRPr lang="en-US" altLang="ko-KR" sz="12758" dirty="0">
                <a:gradFill>
                  <a:gsLst>
                    <a:gs pos="6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69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0"/>
                </a:gra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9770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217591"/>
            <a:ext cx="27341678" cy="18592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>
              <a:defRPr lang="en-US" altLang="ko-KR" sz="12758" dirty="0">
                <a:gradFill>
                  <a:gsLst>
                    <a:gs pos="6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50000"/>
                      </a:schemeClr>
                    </a:gs>
                    <a:gs pos="69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16200000" scaled="0"/>
                </a:gradFill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836350" y="2673385"/>
            <a:ext cx="8412312" cy="12763550"/>
          </a:xfrm>
          <a:prstGeom prst="roundRect">
            <a:avLst>
              <a:gd name="adj" fmla="val 3968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8000">
                <a:schemeClr val="accent1">
                  <a:lumMod val="75000"/>
                </a:schemeClr>
              </a:gs>
              <a:gs pos="6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8900000" scaled="1"/>
          </a:gradFill>
          <a:ln w="57150" cap="flat">
            <a:noFill/>
            <a:prstDash val="solid"/>
            <a:miter/>
          </a:ln>
          <a:effectLst>
            <a:outerShdw blurRad="38100" dist="25400" dir="8100000" algn="tr" rotWithShape="0">
              <a:srgbClr val="000000">
                <a:alpha val="43137"/>
              </a:srgbClr>
            </a:outerShdw>
          </a:effectLst>
        </p:spPr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1256692" y="3183469"/>
            <a:ext cx="363513" cy="1184841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7222582" y="3016093"/>
            <a:ext cx="1620318" cy="161866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192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1681401" y="3930755"/>
            <a:ext cx="5273686" cy="1110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Resize without losing quality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1681401" y="5088940"/>
            <a:ext cx="5273686" cy="16194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Line Color</a:t>
            </a:r>
            <a:endParaRPr kumimoji="0" lang="ko-KR" altLang="en-US" sz="3308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1703904" y="13785306"/>
            <a:ext cx="5273100" cy="601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rPr>
              <a:t>www.allppt.com</a:t>
            </a:r>
            <a:endParaRPr kumimoji="0" lang="ko-KR" altLang="en-US" sz="3308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itchFamily="34" charset="0"/>
              <a:ea typeface="Arial Unicode MS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1703903" y="10576793"/>
            <a:ext cx="6419612" cy="31462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FREE </a:t>
            </a:r>
          </a:p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4972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777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7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7A93F2A8-E9B4-4FBC-B414-DC9803D923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351084" y="6049236"/>
            <a:ext cx="5103000" cy="5103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EC3D2488-3F58-407E-9BB0-8EE204A58A8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10620175" y="6049236"/>
            <a:ext cx="5103000" cy="5103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86B69C6D-9647-4A3E-9A66-A73EE3F4286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8889262" y="6049236"/>
            <a:ext cx="5103000" cy="5103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2835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64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9971257" y="2617839"/>
            <a:ext cx="16562070" cy="972121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anchor="ctr"/>
          <a:lstStyle/>
          <a:p>
            <a:pPr algn="ctr" rtl="0">
              <a:defRPr/>
            </a:pPr>
            <a:endParaRPr lang="en-US"/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25213157" y="12661600"/>
            <a:ext cx="490063" cy="36754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anchor="ctr"/>
          <a:lstStyle/>
          <a:p>
            <a:pPr algn="ctr" rtl="0">
              <a:defRPr/>
            </a:pPr>
            <a:endParaRPr lang="en-US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29960" y="13741729"/>
            <a:ext cx="28863605" cy="246030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61" tIns="26732" rIns="53461" bIns="26732"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13801734" y="14694340"/>
            <a:ext cx="15001875" cy="15076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61" tIns="26732" rIns="53461" bIns="26732"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14" y="2780659"/>
            <a:ext cx="6970469" cy="3738942"/>
          </a:xfrm>
        </p:spPr>
        <p:txBody>
          <a:bodyPr lIns="26732" rIns="26732" bIns="26732"/>
          <a:lstStyle>
            <a:lvl1pPr algn="l">
              <a:buNone/>
              <a:defRPr sz="9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5" y="6683021"/>
            <a:ext cx="6960870" cy="5148644"/>
          </a:xfrm>
        </p:spPr>
        <p:txBody>
          <a:bodyPr lIns="37410" rIns="26732"/>
          <a:lstStyle>
            <a:lvl1pPr marL="0" indent="0" algn="l">
              <a:spcBef>
                <a:spcPts val="111"/>
              </a:spcBef>
              <a:buFontTx/>
              <a:buNone/>
              <a:defRPr sz="700"/>
            </a:lvl1pPr>
            <a:lvl2pPr>
              <a:defRPr sz="500"/>
            </a:lvl2pPr>
            <a:lvl3pPr>
              <a:defRPr sz="500"/>
            </a:lvl3pPr>
            <a:lvl4pPr>
              <a:defRPr sz="500"/>
            </a:lvl4pPr>
            <a:lvl5pPr>
              <a:defRPr sz="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10980255" y="2833864"/>
            <a:ext cx="14545818" cy="9289161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DE27-5F45-4757-BD8B-29972DC1AB1A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5443180" y="15016880"/>
            <a:ext cx="1920240" cy="86260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B953-C0BE-4CE9-BE10-682E94C58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E117BCC-3032-4F8C-AA88-4892223066D6}"/>
              </a:ext>
            </a:extLst>
          </p:cNvPr>
          <p:cNvGrpSpPr/>
          <p:nvPr userDrawn="1"/>
        </p:nvGrpSpPr>
        <p:grpSpPr>
          <a:xfrm>
            <a:off x="22712248" y="4732671"/>
            <a:ext cx="6091352" cy="9573606"/>
            <a:chOff x="9508727" y="2147107"/>
            <a:chExt cx="2683273" cy="421722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D9E0B0B1-4B11-4180-BADE-DB071FCDEC5D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DE72EE-879B-4FEA-A6CD-BCF46F39E4C4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CB3843-05FA-4D36-8253-9E8F3AB1921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B7AF8A9-20F4-42A9-9ACC-52EA430548E1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3B04ADD-D9A0-4779-9DE8-7B053FC465FF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98221A9-6AC7-4184-B404-4D26AC76772E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24C79AC-939D-4B2C-8A93-F1F58E8EDBA8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79717CE-5FF1-456C-B564-55798E060E3B}"/>
              </a:ext>
            </a:extLst>
          </p:cNvPr>
          <p:cNvSpPr/>
          <p:nvPr userDrawn="1"/>
        </p:nvSpPr>
        <p:spPr>
          <a:xfrm>
            <a:off x="0" y="6"/>
            <a:ext cx="28803600" cy="444256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1B4AAB-F0BC-4BA8-8711-B6E764DC67C4}"/>
              </a:ext>
            </a:extLst>
          </p:cNvPr>
          <p:cNvSpPr/>
          <p:nvPr userDrawn="1"/>
        </p:nvSpPr>
        <p:spPr>
          <a:xfrm>
            <a:off x="12913425" y="2913038"/>
            <a:ext cx="2976750" cy="29767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id="{13FCA882-D6A7-47A0-8F53-222F73770C2C}"/>
              </a:ext>
            </a:extLst>
          </p:cNvPr>
          <p:cNvSpPr/>
          <p:nvPr userDrawn="1"/>
        </p:nvSpPr>
        <p:spPr>
          <a:xfrm>
            <a:off x="15863599" y="8844917"/>
            <a:ext cx="5953500" cy="5953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DB5361C-4E28-430F-9AB8-82C47DA59C5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23024483" y="5247677"/>
            <a:ext cx="5779119" cy="646572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835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14" name="Group 20">
            <a:extLst>
              <a:ext uri="{FF2B5EF4-FFF2-40B4-BE49-F238E27FC236}">
                <a16:creationId xmlns:a16="http://schemas.microsoft.com/office/drawing/2014/main" id="{354EA4D5-D4EB-4CB5-9857-49FA2B15841F}"/>
              </a:ext>
            </a:extLst>
          </p:cNvPr>
          <p:cNvGrpSpPr/>
          <p:nvPr userDrawn="1"/>
        </p:nvGrpSpPr>
        <p:grpSpPr>
          <a:xfrm>
            <a:off x="16582652" y="5532857"/>
            <a:ext cx="4466916" cy="7852605"/>
            <a:chOff x="445712" y="1449040"/>
            <a:chExt cx="2113018" cy="3924176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FBFC0138-3DDC-4D23-9F01-896D4915E925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118890BA-E4FD-42D6-8AC7-1AC8FAC00592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425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grpSp>
          <p:nvGrpSpPr>
            <p:cNvPr id="17" name="Group 23">
              <a:extLst>
                <a:ext uri="{FF2B5EF4-FFF2-40B4-BE49-F238E27FC236}">
                  <a16:creationId xmlns:a16="http://schemas.microsoft.com/office/drawing/2014/main" id="{2E10FAE0-0A16-4D44-B561-8BFCCF53C81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9AE4CF47-5EF3-4EA4-A009-ABF2A05D1F14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9" name="Rounded Rectangle 25">
                <a:extLst>
                  <a:ext uri="{FF2B5EF4-FFF2-40B4-BE49-F238E27FC236}">
                    <a16:creationId xmlns:a16="http://schemas.microsoft.com/office/drawing/2014/main" id="{6C8A489D-2846-49A9-B94F-3D588B4AB95C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</p:grp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5D9DFBD-E320-498F-B6AB-EDE7A3C3E4A3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6881202" y="6305286"/>
            <a:ext cx="3836797" cy="629234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2835">
                <a:latin typeface="+mn-lt"/>
                <a:cs typeface="Arial" pitchFamily="34" charset="0"/>
              </a:defRPr>
            </a:lvl1pPr>
            <a:lvl2pPr marL="1080189" indent="0">
              <a:buNone/>
              <a:defRPr sz="6615"/>
            </a:lvl2pPr>
            <a:lvl3pPr marL="2160379" indent="0">
              <a:buNone/>
              <a:defRPr sz="5670"/>
            </a:lvl3pPr>
            <a:lvl4pPr marL="3240568" indent="0">
              <a:buNone/>
              <a:defRPr sz="4725"/>
            </a:lvl4pPr>
            <a:lvl5pPr marL="4320755" indent="0">
              <a:buNone/>
              <a:defRPr sz="4725"/>
            </a:lvl5pPr>
            <a:lvl6pPr marL="5400944" indent="0">
              <a:buNone/>
              <a:defRPr sz="4725"/>
            </a:lvl6pPr>
            <a:lvl7pPr marL="6481134" indent="0">
              <a:buNone/>
              <a:defRPr sz="4725"/>
            </a:lvl7pPr>
            <a:lvl8pPr marL="7561323" indent="0">
              <a:buNone/>
              <a:defRPr sz="4725"/>
            </a:lvl8pPr>
            <a:lvl9pPr marL="8641512" indent="0">
              <a:buNone/>
              <a:defRPr sz="4725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E77E7AC-8C78-442E-888C-75CA5F3966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338" y="802091"/>
            <a:ext cx="27341678" cy="17110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758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510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2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42695E7-0C1B-46BA-A458-9D37FBA5911A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0"/>
            <a:ext cx="9525600" cy="16202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4CA258-6152-46AF-8FC9-428779C9219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9278000" y="0"/>
            <a:ext cx="9525600" cy="16202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958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6D7AFB-15B6-4481-A6C1-90C4E03582BF}"/>
              </a:ext>
            </a:extLst>
          </p:cNvPr>
          <p:cNvSpPr/>
          <p:nvPr userDrawn="1"/>
        </p:nvSpPr>
        <p:spPr>
          <a:xfrm>
            <a:off x="13657725" y="615781"/>
            <a:ext cx="14063162" cy="14970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93165-E73B-49E2-8635-02E21C046FC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735893" y="2827327"/>
            <a:ext cx="25631247" cy="81657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835">
                <a:latin typeface="Arial" pitchFamily="34" charset="0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8F51187F-8B7D-4CCE-8CAB-89F352270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37526"/>
            <a:ext cx="28803600" cy="16794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13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104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3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33BDCAA-2A7E-41A1-9D44-649A2432BF22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667350" y="1289509"/>
            <a:ext cx="19136250" cy="646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2840B-D2DF-4F8C-B40B-85D0E23CC558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8446892"/>
            <a:ext cx="19136250" cy="6463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 baseline="0">
                <a:effectLst/>
                <a:latin typeface="+mn-lt"/>
                <a:ea typeface="+mj-ea"/>
                <a:cs typeface="Arial" pitchFamily="34" charset="0"/>
              </a:defRPr>
            </a:lvl1pPr>
            <a:lvl2pPr marL="1080135" indent="0">
              <a:buNone/>
              <a:defRPr sz="6615"/>
            </a:lvl2pPr>
            <a:lvl3pPr marL="2160270" indent="0">
              <a:buNone/>
              <a:defRPr sz="5670"/>
            </a:lvl3pPr>
            <a:lvl4pPr marL="3240405" indent="0">
              <a:buNone/>
              <a:defRPr sz="4725"/>
            </a:lvl4pPr>
            <a:lvl5pPr marL="4320540" indent="0">
              <a:buNone/>
              <a:defRPr sz="4725"/>
            </a:lvl5pPr>
            <a:lvl6pPr marL="5400675" indent="0">
              <a:buNone/>
              <a:defRPr sz="4725"/>
            </a:lvl6pPr>
            <a:lvl7pPr marL="6480810" indent="0">
              <a:buNone/>
              <a:defRPr sz="4725"/>
            </a:lvl7pPr>
            <a:lvl8pPr marL="7560945" indent="0">
              <a:buNone/>
              <a:defRPr sz="4725"/>
            </a:lvl8pPr>
            <a:lvl9pPr marL="8641080" indent="0">
              <a:buNone/>
              <a:defRPr sz="4725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07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37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4">
            <a:extLst>
              <a:ext uri="{FF2B5EF4-FFF2-40B4-BE49-F238E27FC236}">
                <a16:creationId xmlns:a16="http://schemas.microsoft.com/office/drawing/2014/main" id="{E0178A45-E1F2-4219-82A5-06E071535503}"/>
              </a:ext>
            </a:extLst>
          </p:cNvPr>
          <p:cNvGrpSpPr/>
          <p:nvPr userDrawn="1"/>
        </p:nvGrpSpPr>
        <p:grpSpPr>
          <a:xfrm>
            <a:off x="1506622" y="7227017"/>
            <a:ext cx="9818968" cy="7722786"/>
            <a:chOff x="2444748" y="555045"/>
            <a:chExt cx="7282048" cy="572745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5E309B5-D35D-4C95-A09A-4E2C8B12E33E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A4C29C0-CEE1-45B8-A0C3-402E9D4A7C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DAF51F6-CAE6-497C-8F0E-AC4008FDE669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DE4362C-E294-4C51-947C-C72C712BDF94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848B4B1-766D-4432-9FDC-F940B1A061D7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5855D06-FC93-4234-A8B0-C678B458F671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04C8F15-E1BE-4C55-9E32-90AE37C36470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BF5B835-A302-44A2-A60F-1F12E64F4EE3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E32D52F7-8EF1-4FD1-9F8E-0108B46380D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"/>
            <a:ext cx="28803600" cy="9176004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5CF05A6B-CDF0-4EC5-9C70-296EED51DE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813310" y="7565112"/>
            <a:ext cx="9255502" cy="53190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83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5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20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29960" y="-18748"/>
            <a:ext cx="28863605" cy="24603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61" tIns="26732" rIns="53461" bIns="26732"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3801734" y="-18686"/>
            <a:ext cx="15001875" cy="150769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61" tIns="26732" rIns="53461" bIns="26732"/>
          <a:lstStyle/>
          <a:p>
            <a:pPr algn="l" rtl="0"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440200" y="1665221"/>
            <a:ext cx="25923242" cy="270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6732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40200" y="4571897"/>
            <a:ext cx="25923242" cy="103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461" tIns="26732" rIns="53461" bIns="267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440187" y="15016880"/>
            <a:ext cx="672084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D42071-6DDC-4DF5-AB4B-198387382A25}" type="datetimeFigureOut">
              <a:rPr lang="en-US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8401050" y="15016880"/>
            <a:ext cx="1056132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4963127" y="15016880"/>
            <a:ext cx="240030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D29B712-D650-49B1-8ABD-E5336DD65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60002" y="480062"/>
            <a:ext cx="28918614" cy="153019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73" r:id="rId2"/>
    <p:sldLayoutId id="2147483982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83" r:id="rId9"/>
    <p:sldLayoutId id="2147483979" r:id="rId10"/>
    <p:sldLayoutId id="2147483980" r:id="rId11"/>
  </p:sldLayoutIdLst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5pPr>
      <a:lvl6pPr marL="200413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6pPr>
      <a:lvl7pPr marL="400805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7pPr>
      <a:lvl8pPr marL="601211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8pPr>
      <a:lvl9pPr marL="801610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9pPr>
    </p:titleStyle>
    <p:bodyStyle>
      <a:lvl1pPr marL="119677" indent="-119677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0441" indent="-1078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00805" indent="-10783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20492" indent="-918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40861" indent="-918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61533" indent="-9219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841690" indent="-8017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61939" indent="-80171" algn="l" rtl="0" eaLnBrk="1" latinLnBrk="0" hangingPunct="1">
        <a:spcBef>
          <a:spcPct val="20000"/>
        </a:spcBef>
        <a:buClr>
          <a:schemeClr val="tx2"/>
        </a:buClr>
        <a:buChar char="•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082181" indent="-8017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004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008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012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8016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0201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2024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4028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603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29967" y="-18748"/>
            <a:ext cx="28863605" cy="24603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89" tIns="26746" rIns="53489" bIns="2674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3801734" y="-18693"/>
            <a:ext cx="15001875" cy="150769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89" tIns="26746" rIns="53489" bIns="26746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pitchFamily="34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440200" y="1665221"/>
            <a:ext cx="25923242" cy="270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6746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40200" y="4571890"/>
            <a:ext cx="25923242" cy="103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489" tIns="26746" rIns="53489" bIns="26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440187" y="15016880"/>
            <a:ext cx="672084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42071-6DDC-4DF5-AB4B-198387382A25}" type="datetimeFigureOut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8401050" y="15016880"/>
            <a:ext cx="1056132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4963127" y="15016880"/>
            <a:ext cx="240030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29B712-D650-49B1-8ABD-E5336DD654D8}" type="slidenum"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srgbClr val="1F497D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60002" y="480062"/>
            <a:ext cx="28918614" cy="153019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2115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5pPr>
      <a:lvl6pPr marL="200527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6pPr>
      <a:lvl7pPr marL="401032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7pPr>
      <a:lvl8pPr marL="601552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8pPr>
      <a:lvl9pPr marL="802066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9pPr>
    </p:titleStyle>
    <p:bodyStyle>
      <a:lvl1pPr marL="119746" indent="-119746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0599" indent="-107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01032" indent="-107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20790" indent="-9191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41227" indent="-91915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61965" indent="-9224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842172" indent="-8021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62487" indent="-80216" algn="l" rtl="0" eaLnBrk="1" latinLnBrk="0" hangingPunct="1">
        <a:spcBef>
          <a:spcPct val="20000"/>
        </a:spcBef>
        <a:buClr>
          <a:schemeClr val="tx2"/>
        </a:buClr>
        <a:buChar char="•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082798" indent="-8021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00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010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015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8020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025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20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4036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6041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2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FEC0BC-A69D-4715-8E75-592D3554D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248" y="862609"/>
            <a:ext cx="24843105" cy="3131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E115E-7C39-4307-BC91-F7B998FCC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248" y="4313039"/>
            <a:ext cx="24843105" cy="10280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55DB-E0DB-43D1-93B3-83A18610E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248" y="15016878"/>
            <a:ext cx="6480810" cy="86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E4EBB-9D50-4C9A-A1F8-7E9759386639}" type="datetimeFigureOut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9451D-A24C-40AF-B819-3C74EBC0B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1193" y="15016878"/>
            <a:ext cx="9721215" cy="86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4480E-C7D7-4C81-A529-C6D8B6B489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2543" y="15016878"/>
            <a:ext cx="6480810" cy="862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45302-479B-4064-9F51-C7B9B7091C41}" type="slidenum">
              <a:rPr kumimoji="0" lang="en-US" sz="283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83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9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12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  <p:sldLayoutId id="2147484517" r:id="rId12"/>
    <p:sldLayoutId id="2147484518" r:id="rId13"/>
    <p:sldLayoutId id="2147484519" r:id="rId14"/>
    <p:sldLayoutId id="2147484520" r:id="rId15"/>
    <p:sldLayoutId id="2147484521" r:id="rId16"/>
    <p:sldLayoutId id="2147484522" r:id="rId17"/>
    <p:sldLayoutId id="2147484523" r:id="rId18"/>
    <p:sldLayoutId id="2147484524" r:id="rId1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252" y="862691"/>
            <a:ext cx="24843105" cy="3131643"/>
          </a:xfrm>
          <a:prstGeom prst="rect">
            <a:avLst/>
          </a:prstGeom>
        </p:spPr>
        <p:txBody>
          <a:bodyPr vert="horz" lIns="53461" tIns="26732" rIns="53461" bIns="26732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252" y="4313041"/>
            <a:ext cx="24843105" cy="10280036"/>
          </a:xfrm>
          <a:prstGeom prst="rect">
            <a:avLst/>
          </a:prstGeom>
        </p:spPr>
        <p:txBody>
          <a:bodyPr vert="horz" lIns="53461" tIns="26732" rIns="53461" bIns="26732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250" y="15016880"/>
            <a:ext cx="6480810" cy="862608"/>
          </a:xfrm>
          <a:prstGeom prst="rect">
            <a:avLst/>
          </a:prstGeom>
        </p:spPr>
        <p:txBody>
          <a:bodyPr vert="horz" lIns="53461" tIns="26732" rIns="53461" bIns="26732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D42071-6DDC-4DF5-AB4B-198387382A25}" type="datetimeFigureOut">
              <a:rPr lang="en-US" smtClean="0"/>
              <a:pPr>
                <a:defRPr/>
              </a:pPr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1197" y="15016880"/>
            <a:ext cx="9721215" cy="862608"/>
          </a:xfrm>
          <a:prstGeom prst="rect">
            <a:avLst/>
          </a:prstGeom>
        </p:spPr>
        <p:txBody>
          <a:bodyPr vert="horz" lIns="53461" tIns="26732" rIns="53461" bIns="26732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2545" y="15016880"/>
            <a:ext cx="6480810" cy="862608"/>
          </a:xfrm>
          <a:prstGeom prst="rect">
            <a:avLst/>
          </a:prstGeom>
        </p:spPr>
        <p:txBody>
          <a:bodyPr vert="horz" lIns="53461" tIns="26732" rIns="53461" bIns="26732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29B712-D650-49B1-8ABD-E5336DD654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xStyles>
    <p:titleStyle>
      <a:lvl1pPr algn="l" defTabSz="112214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0545" indent="-280545" algn="l" defTabSz="1122140" rtl="0" eaLnBrk="1" latinLnBrk="0" hangingPunct="1">
        <a:lnSpc>
          <a:spcPct val="90000"/>
        </a:lnSpc>
        <a:spcBef>
          <a:spcPts val="1236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41608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02701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3767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524844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85923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646987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068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769146" indent="-280545" algn="l" defTabSz="1122140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61096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140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3234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4292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05374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66461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27538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488606" algn="l" defTabSz="11221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29960" y="-18748"/>
            <a:ext cx="28863605" cy="24603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02" tIns="26703" rIns="53402" bIns="26703"/>
          <a:lstStyle/>
          <a:p>
            <a:pPr algn="l" rtl="0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3801734" y="-18672"/>
            <a:ext cx="15001875" cy="150769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3402" tIns="26703" rIns="53402" bIns="26703"/>
          <a:lstStyle/>
          <a:p>
            <a:pPr algn="l" rtl="0">
              <a:defRPr/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440200" y="1665221"/>
            <a:ext cx="25923242" cy="270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6703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40200" y="4571909"/>
            <a:ext cx="25923242" cy="1037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3402" tIns="26703" rIns="53402" bIns="26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440187" y="15016880"/>
            <a:ext cx="672084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ED42071-6DDC-4DF5-AB4B-198387382A25}" type="datetimeFigureOut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10/18/2022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8401050" y="15016880"/>
            <a:ext cx="1056132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4963127" y="15016880"/>
            <a:ext cx="2400300" cy="862608"/>
          </a:xfrm>
          <a:prstGeom prst="rect">
            <a:avLst/>
          </a:prstGeom>
        </p:spPr>
        <p:txBody>
          <a:bodyPr vert="horz" lIns="0" tIns="0" rIns="0" bIns="0" anchor="b"/>
          <a:lstStyle>
            <a:lvl1pPr algn="r" rtl="0" eaLnBrk="1" latinLnBrk="0" hangingPunct="1">
              <a:defRPr kumimoji="0" sz="500">
                <a:solidFill>
                  <a:schemeClr val="tx2">
                    <a:shade val="90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D29B712-D650-49B1-8ABD-E5336DD654D8}" type="slidenum">
              <a:rPr lang="en-US">
                <a:solidFill>
                  <a:srgbClr val="1F497D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F497D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60002" y="480062"/>
            <a:ext cx="28918614" cy="1530191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26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5pPr>
      <a:lvl6pPr marL="200186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6pPr>
      <a:lvl7pPr marL="400352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7pPr>
      <a:lvl8pPr marL="600524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8pPr>
      <a:lvl9pPr marL="800691" algn="l" rtl="0" fontAlgn="base">
        <a:spcBef>
          <a:spcPct val="0"/>
        </a:spcBef>
        <a:spcAft>
          <a:spcPct val="0"/>
        </a:spcAft>
        <a:defRPr sz="2100">
          <a:solidFill>
            <a:schemeClr val="tx2"/>
          </a:solidFill>
          <a:latin typeface="Calibri" pitchFamily="34" charset="0"/>
        </a:defRPr>
      </a:lvl9pPr>
    </p:titleStyle>
    <p:bodyStyle>
      <a:lvl1pPr marL="119538" indent="-11953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0129" indent="-10771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00352" indent="-10771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19896" indent="-9176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40126" indent="-9176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60668" indent="-9209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840729" indent="-8008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960845" indent="-80086" algn="l" rtl="0" eaLnBrk="1" latinLnBrk="0" hangingPunct="1">
        <a:spcBef>
          <a:spcPct val="20000"/>
        </a:spcBef>
        <a:buClr>
          <a:schemeClr val="tx2"/>
        </a:buClr>
        <a:buChar char="•"/>
        <a:defRPr kumimoji="0"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948" indent="-8008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7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001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003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6005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8006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008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20105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4012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6013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849F0-E567-4D9D-B285-741437A9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248" y="862673"/>
            <a:ext cx="24843105" cy="3131643"/>
          </a:xfrm>
          <a:prstGeom prst="rect">
            <a:avLst/>
          </a:prstGeom>
        </p:spPr>
        <p:txBody>
          <a:bodyPr vert="horz" lIns="214945" tIns="107465" rIns="214945" bIns="10746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C0DF4-2162-4467-853F-61239FC32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248" y="4313039"/>
            <a:ext cx="24843105" cy="10280036"/>
          </a:xfrm>
          <a:prstGeom prst="rect">
            <a:avLst/>
          </a:prstGeom>
        </p:spPr>
        <p:txBody>
          <a:bodyPr vert="horz" lIns="214945" tIns="107465" rIns="214945" bIns="10746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1628-9DB5-4BBC-8518-6F5DF8A3B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248" y="15016880"/>
            <a:ext cx="6480810" cy="862608"/>
          </a:xfrm>
          <a:prstGeom prst="rect">
            <a:avLst/>
          </a:prstGeom>
        </p:spPr>
        <p:txBody>
          <a:bodyPr vert="horz" lIns="214945" tIns="107465" rIns="214945" bIns="107465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49410" rtl="0" fontAlgn="auto">
              <a:spcBef>
                <a:spcPts val="0"/>
              </a:spcBef>
              <a:spcAft>
                <a:spcPts val="0"/>
              </a:spcAft>
            </a:pPr>
            <a:fld id="{CB81E596-963B-4071-9D44-23BAA90E94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2149410" rtl="0" fontAlgn="auto">
                <a:spcBef>
                  <a:spcPts val="0"/>
                </a:spcBef>
                <a:spcAft>
                  <a:spcPts val="0"/>
                </a:spcAft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40C3A-CEE5-46AF-B843-D12FC989D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1193" y="15016880"/>
            <a:ext cx="9721215" cy="862608"/>
          </a:xfrm>
          <a:prstGeom prst="rect">
            <a:avLst/>
          </a:prstGeom>
        </p:spPr>
        <p:txBody>
          <a:bodyPr vert="horz" lIns="214945" tIns="107465" rIns="214945" bIns="107465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49410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808E-4B60-4AFC-AA5A-AE562364B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2543" y="15016880"/>
            <a:ext cx="6480810" cy="862608"/>
          </a:xfrm>
          <a:prstGeom prst="rect">
            <a:avLst/>
          </a:prstGeom>
        </p:spPr>
        <p:txBody>
          <a:bodyPr vert="horz" lIns="214945" tIns="107465" rIns="214945" bIns="107465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49410" rtl="0" fontAlgn="auto">
              <a:spcBef>
                <a:spcPts val="0"/>
              </a:spcBef>
              <a:spcAft>
                <a:spcPts val="0"/>
              </a:spcAft>
            </a:pPr>
            <a:fld id="{D0A8BF2D-C9E0-48EA-B90E-A0377F0A70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2149410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xStyles>
    <p:titleStyle>
      <a:lvl1pPr algn="l" defTabSz="2149410" rtl="0" eaLnBrk="1" latinLnBrk="0" hangingPunct="1">
        <a:lnSpc>
          <a:spcPct val="90000"/>
        </a:lnSpc>
        <a:spcBef>
          <a:spcPct val="0"/>
        </a:spcBef>
        <a:buNone/>
        <a:defRPr sz="10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7355" indent="-537355" algn="l" defTabSz="214941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12057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686765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61459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836170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910873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985582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8060283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9134982" indent="-537355" algn="l" defTabSz="214941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74704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2149410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3pPr>
      <a:lvl4pPr marL="3224120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298824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373525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448222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522932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597631" algn="l" defTabSz="2149410" rtl="0" eaLnBrk="1" latinLnBrk="0" hangingPunct="1"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D0481-C242-4093-83FE-FD48FFB2B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248" y="862609"/>
            <a:ext cx="24843105" cy="3131643"/>
          </a:xfrm>
          <a:prstGeom prst="rect">
            <a:avLst/>
          </a:prstGeom>
        </p:spPr>
        <p:txBody>
          <a:bodyPr vert="horz" lIns="216027" tIns="108014" rIns="216027" bIns="1080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607B7-8869-48E3-BFBA-DE70D0926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0248" y="4313039"/>
            <a:ext cx="24843105" cy="10280036"/>
          </a:xfrm>
          <a:prstGeom prst="rect">
            <a:avLst/>
          </a:prstGeom>
        </p:spPr>
        <p:txBody>
          <a:bodyPr vert="horz" lIns="216027" tIns="108014" rIns="216027" bIns="1080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E997D-5971-43F0-AA93-ABFE584F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248" y="15016878"/>
            <a:ext cx="6480810" cy="862608"/>
          </a:xfrm>
          <a:prstGeom prst="rect">
            <a:avLst/>
          </a:prstGeom>
        </p:spPr>
        <p:txBody>
          <a:bodyPr vert="horz" lIns="216027" tIns="108014" rIns="216027" bIns="108014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60270" rtl="0" fontAlgn="auto">
              <a:spcBef>
                <a:spcPts val="0"/>
              </a:spcBef>
              <a:spcAft>
                <a:spcPts val="0"/>
              </a:spcAft>
            </a:pPr>
            <a:fld id="{E66E5450-E92B-410A-A912-9FF47A8B0A6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2160270" rtl="0" fontAlgn="auto">
                <a:spcBef>
                  <a:spcPts val="0"/>
                </a:spcBef>
                <a:spcAft>
                  <a:spcPts val="0"/>
                </a:spcAft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8EBED-EECF-4000-8960-496BE17F3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41193" y="15016878"/>
            <a:ext cx="9721215" cy="862608"/>
          </a:xfrm>
          <a:prstGeom prst="rect">
            <a:avLst/>
          </a:prstGeom>
        </p:spPr>
        <p:txBody>
          <a:bodyPr vert="horz" lIns="216027" tIns="108014" rIns="216027" bIns="108014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60270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8CBFA-0F7B-4EAD-BEBE-B379F21A6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342543" y="15016878"/>
            <a:ext cx="6480810" cy="862608"/>
          </a:xfrm>
          <a:prstGeom prst="rect">
            <a:avLst/>
          </a:prstGeom>
        </p:spPr>
        <p:txBody>
          <a:bodyPr vert="horz" lIns="216027" tIns="108014" rIns="216027" bIns="108014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160270" rtl="0" fontAlgn="auto">
              <a:spcBef>
                <a:spcPts val="0"/>
              </a:spcBef>
              <a:spcAft>
                <a:spcPts val="0"/>
              </a:spcAft>
            </a:pPr>
            <a:fld id="{A6D7FBC6-7258-4896-B1DD-A02C052199A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2160270" rtl="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3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80252" y="862684"/>
            <a:ext cx="24843105" cy="3131643"/>
          </a:xfrm>
          <a:prstGeom prst="rect">
            <a:avLst/>
          </a:prstGeom>
        </p:spPr>
        <p:txBody>
          <a:bodyPr vert="horz" lIns="53489" tIns="26746" rIns="53489" bIns="26746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252" y="4313041"/>
            <a:ext cx="24843105" cy="10280036"/>
          </a:xfrm>
          <a:prstGeom prst="rect">
            <a:avLst/>
          </a:prstGeom>
        </p:spPr>
        <p:txBody>
          <a:bodyPr vert="horz" lIns="53489" tIns="26746" rIns="53489" bIns="26746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80250" y="15016880"/>
            <a:ext cx="6480810" cy="862608"/>
          </a:xfrm>
          <a:prstGeom prst="rect">
            <a:avLst/>
          </a:prstGeom>
        </p:spPr>
        <p:txBody>
          <a:bodyPr vert="horz" lIns="53489" tIns="26746" rIns="53489" bIns="2674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42071-6DDC-4DF5-AB4B-198387382A25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41197" y="15016880"/>
            <a:ext cx="9721215" cy="862608"/>
          </a:xfrm>
          <a:prstGeom prst="rect">
            <a:avLst/>
          </a:prstGeom>
        </p:spPr>
        <p:txBody>
          <a:bodyPr vert="horz" lIns="53489" tIns="26746" rIns="53489" bIns="2674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42545" y="15016880"/>
            <a:ext cx="6480810" cy="862608"/>
          </a:xfrm>
          <a:prstGeom prst="rect">
            <a:avLst/>
          </a:prstGeom>
        </p:spPr>
        <p:txBody>
          <a:bodyPr vert="horz" lIns="53489" tIns="26746" rIns="53489" bIns="2674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29B712-D650-49B1-8ABD-E5336DD654D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0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  <p:sldLayoutId id="214748441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1122778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0703" indent="-280703" algn="l" defTabSz="1122778" rtl="0" eaLnBrk="1" latinLnBrk="0" hangingPunct="1">
        <a:lnSpc>
          <a:spcPct val="90000"/>
        </a:lnSpc>
        <a:spcBef>
          <a:spcPts val="1236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42090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03502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4887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526283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3087681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649066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469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771865" indent="-280703" algn="l" defTabSz="1122778" rtl="0" eaLnBrk="1" latinLnBrk="0" hangingPunct="1">
        <a:lnSpc>
          <a:spcPct val="90000"/>
        </a:lnSpc>
        <a:spcBef>
          <a:spcPts val="61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61415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22778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4191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5570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06976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68382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29778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491164" algn="l" defTabSz="112277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0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  <p:sldLayoutId id="2147484434" r:id="rId17"/>
    <p:sldLayoutId id="2147484435" r:id="rId18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60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  <p:sldLayoutId id="2147484454" r:id="rId18"/>
    <p:sldLayoutId id="2147484455" r:id="rId1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870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7" r:id="rId1"/>
    <p:sldLayoutId id="2147484458" r:id="rId2"/>
    <p:sldLayoutId id="2147484459" r:id="rId3"/>
    <p:sldLayoutId id="2147484460" r:id="rId4"/>
    <p:sldLayoutId id="2147484461" r:id="rId5"/>
    <p:sldLayoutId id="2147484462" r:id="rId6"/>
    <p:sldLayoutId id="2147484463" r:id="rId7"/>
    <p:sldLayoutId id="2147484464" r:id="rId8"/>
    <p:sldLayoutId id="2147484465" r:id="rId9"/>
    <p:sldLayoutId id="2147484466" r:id="rId10"/>
    <p:sldLayoutId id="2147484467" r:id="rId11"/>
    <p:sldLayoutId id="2147484468" r:id="rId12"/>
    <p:sldLayoutId id="2147484469" r:id="rId13"/>
    <p:sldLayoutId id="2147484470" r:id="rId14"/>
    <p:sldLayoutId id="2147484471" r:id="rId15"/>
    <p:sldLayoutId id="2147484472" r:id="rId16"/>
    <p:sldLayoutId id="2147484473" r:id="rId17"/>
    <p:sldLayoutId id="2147484474" r:id="rId18"/>
    <p:sldLayoutId id="2147484475" r:id="rId19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2160270" rtl="0" eaLnBrk="1" latinLnBrk="0" hangingPunct="1">
        <a:lnSpc>
          <a:spcPct val="90000"/>
        </a:lnSpc>
        <a:spcBef>
          <a:spcPct val="0"/>
        </a:spcBef>
        <a:buNone/>
        <a:defRPr sz="103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2160270" rtl="0" eaLnBrk="1" latinLnBrk="0" hangingPunct="1">
        <a:lnSpc>
          <a:spcPct val="90000"/>
        </a:lnSpc>
        <a:spcBef>
          <a:spcPts val="2363"/>
        </a:spcBef>
        <a:buFont typeface="Arial" panose="020B0604020202020204" pitchFamily="34" charset="0"/>
        <a:buChar char="•"/>
        <a:defRPr sz="6615" kern="1200">
          <a:solidFill>
            <a:schemeClr val="tx1"/>
          </a:solidFill>
          <a:latin typeface="+mn-lt"/>
          <a:ea typeface="+mn-ea"/>
          <a:cs typeface="+mn-cs"/>
        </a:defRPr>
      </a:lvl1pPr>
      <a:lvl2pPr marL="162020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70" kern="1200">
          <a:solidFill>
            <a:schemeClr val="tx1"/>
          </a:solidFill>
          <a:latin typeface="+mn-lt"/>
          <a:ea typeface="+mn-ea"/>
          <a:cs typeface="+mn-cs"/>
        </a:defRPr>
      </a:lvl2pPr>
      <a:lvl3pPr marL="270033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5" kern="1200">
          <a:solidFill>
            <a:schemeClr val="tx1"/>
          </a:solidFill>
          <a:latin typeface="+mn-lt"/>
          <a:ea typeface="+mn-ea"/>
          <a:cs typeface="+mn-cs"/>
        </a:defRPr>
      </a:lvl3pPr>
      <a:lvl4pPr marL="378047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86060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94074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702087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8101013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9181148" indent="-540068" algn="l" defTabSz="2160270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1pPr>
      <a:lvl2pPr marL="108013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2pPr>
      <a:lvl3pPr marL="216027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3pPr>
      <a:lvl4pPr marL="324040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5pPr>
      <a:lvl6pPr marL="540067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6pPr>
      <a:lvl7pPr marL="648081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7pPr>
      <a:lvl8pPr marL="7560945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8pPr>
      <a:lvl9pPr marL="8641080" algn="l" defTabSz="2160270" rtl="0" eaLnBrk="1" latinLnBrk="0" hangingPunct="1">
        <a:defRPr sz="4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3.wdp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45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36.jpg"/><Relationship Id="rId9" Type="http://schemas.microsoft.com/office/2007/relationships/hdphoto" Target="../media/hdphoto2.wdp"/><Relationship Id="rId14" Type="http://schemas.openxmlformats.org/officeDocument/2006/relationships/image" Target="../media/image4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24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مستدير الزوايا 6"/>
          <p:cNvSpPr/>
          <p:nvPr/>
        </p:nvSpPr>
        <p:spPr>
          <a:xfrm>
            <a:off x="435691" y="761168"/>
            <a:ext cx="16812450" cy="13662047"/>
          </a:xfrm>
          <a:prstGeom prst="round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17602203" y="785884"/>
            <a:ext cx="10591801" cy="13662047"/>
          </a:xfrm>
          <a:prstGeom prst="round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  <p:sp>
        <p:nvSpPr>
          <p:cNvPr id="5" name="مربع نص 4"/>
          <p:cNvSpPr txBox="1"/>
          <p:nvPr/>
        </p:nvSpPr>
        <p:spPr>
          <a:xfrm>
            <a:off x="17906999" y="1804123"/>
            <a:ext cx="10058400" cy="994064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8000" dirty="0">
                <a:latin typeface="Andalus" pitchFamily="18" charset="-78"/>
                <a:cs typeface="DecoType Naskh Extensions" pitchFamily="2" charset="-78"/>
              </a:rPr>
              <a:t>Hello everyone.. Today our lecture is talking about the present simple also we will study about present continuous and present simple &amp; how to use present tens for future</a:t>
            </a:r>
            <a:endParaRPr lang="en-US" sz="8000" dirty="0">
              <a:latin typeface="Algerian" pitchFamily="82" charset="0"/>
            </a:endParaRPr>
          </a:p>
        </p:txBody>
      </p:sp>
      <p:sp>
        <p:nvSpPr>
          <p:cNvPr id="6" name="analog_clockvvvvvvvv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752599" y="1700213"/>
            <a:ext cx="14401800" cy="1178329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685811" y="938215"/>
            <a:ext cx="16347614" cy="13269303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921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8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4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2">
                                          <p:stCondLst>
                                            <p:cond delay="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4" decel="50000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2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4" decel="50000">
                                          <p:stCondLst>
                                            <p:cond delay="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2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4" decel="50000">
                                          <p:stCondLst>
                                            <p:cond delay="8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2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4" decel="50000">
                                          <p:stCondLst>
                                            <p:cond delay="9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5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518E019-DB60-4C70-B4B2-D051EDD91D12}"/>
              </a:ext>
            </a:extLst>
          </p:cNvPr>
          <p:cNvGrpSpPr/>
          <p:nvPr/>
        </p:nvGrpSpPr>
        <p:grpSpPr>
          <a:xfrm>
            <a:off x="23774400" y="10463212"/>
            <a:ext cx="4572000" cy="5365250"/>
            <a:chOff x="7064071" y="1136682"/>
            <a:chExt cx="4290293" cy="5294537"/>
          </a:xfrm>
        </p:grpSpPr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06313B7F-B4D3-4804-A76E-CFB8609AC85A}"/>
                </a:ext>
              </a:extLst>
            </p:cNvPr>
            <p:cNvSpPr/>
            <p:nvPr/>
          </p:nvSpPr>
          <p:spPr>
            <a:xfrm>
              <a:off x="8609476" y="3773809"/>
              <a:ext cx="455753" cy="455753"/>
            </a:xfrm>
            <a:prstGeom prst="heart">
              <a:avLst/>
            </a:prstGeom>
            <a:solidFill>
              <a:srgbClr val="FC3C2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Arial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FC1345A-3BA3-44B0-9BDB-FB9F2CCFF807}"/>
                </a:ext>
              </a:extLst>
            </p:cNvPr>
            <p:cNvGrpSpPr/>
            <p:nvPr/>
          </p:nvGrpSpPr>
          <p:grpSpPr>
            <a:xfrm>
              <a:off x="9295564" y="1136682"/>
              <a:ext cx="2058800" cy="5294537"/>
              <a:chOff x="8796027" y="-28515"/>
              <a:chExt cx="2666861" cy="6858265"/>
            </a:xfrm>
          </p:grpSpPr>
          <p:sp>
            <p:nvSpPr>
              <p:cNvPr id="69" name="Graphic 20">
                <a:extLst>
                  <a:ext uri="{FF2B5EF4-FFF2-40B4-BE49-F238E27FC236}">
                    <a16:creationId xmlns:a16="http://schemas.microsoft.com/office/drawing/2014/main" id="{14F21EB8-1CA4-438E-8829-FAAA9C1F430B}"/>
                  </a:ext>
                </a:extLst>
              </p:cNvPr>
              <p:cNvSpPr/>
              <p:nvPr/>
            </p:nvSpPr>
            <p:spPr>
              <a:xfrm>
                <a:off x="8796027" y="60633"/>
                <a:ext cx="2434188" cy="6769117"/>
              </a:xfrm>
              <a:custGeom>
                <a:avLst/>
                <a:gdLst>
                  <a:gd name="connsiteX0" fmla="*/ 2233572 w 2434188"/>
                  <a:gd name="connsiteY0" fmla="*/ 6769052 h 6769117"/>
                  <a:gd name="connsiteX1" fmla="*/ 249613 w 2434188"/>
                  <a:gd name="connsiteY1" fmla="*/ 5631373 h 6769117"/>
                  <a:gd name="connsiteX2" fmla="*/ 387 w 2434188"/>
                  <a:gd name="connsiteY2" fmla="*/ 5202222 h 6769117"/>
                  <a:gd name="connsiteX3" fmla="*/ 58 w 2434188"/>
                  <a:gd name="connsiteY3" fmla="*/ 180773 h 6769117"/>
                  <a:gd name="connsiteX4" fmla="*/ 140765 w 2434188"/>
                  <a:gd name="connsiteY4" fmla="*/ 2426 h 6769117"/>
                  <a:gd name="connsiteX5" fmla="*/ 265182 w 2434188"/>
                  <a:gd name="connsiteY5" fmla="*/ 31132 h 6769117"/>
                  <a:gd name="connsiteX6" fmla="*/ 2190414 w 2434188"/>
                  <a:gd name="connsiteY6" fmla="*/ 1143981 h 6769117"/>
                  <a:gd name="connsiteX7" fmla="*/ 2426240 w 2434188"/>
                  <a:gd name="connsiteY7" fmla="*/ 1497128 h 6769117"/>
                  <a:gd name="connsiteX8" fmla="*/ 2434057 w 2434188"/>
                  <a:gd name="connsiteY8" fmla="*/ 1606436 h 6769117"/>
                  <a:gd name="connsiteX9" fmla="*/ 2434188 w 2434188"/>
                  <a:gd name="connsiteY9" fmla="*/ 6563969 h 6769117"/>
                  <a:gd name="connsiteX10" fmla="*/ 2426306 w 2434188"/>
                  <a:gd name="connsiteY10" fmla="*/ 6646475 h 6769117"/>
                  <a:gd name="connsiteX11" fmla="*/ 2362981 w 2434188"/>
                  <a:gd name="connsiteY11" fmla="*/ 6742908 h 6769117"/>
                  <a:gd name="connsiteX12" fmla="*/ 2292430 w 2434188"/>
                  <a:gd name="connsiteY12" fmla="*/ 6769118 h 6769117"/>
                  <a:gd name="connsiteX13" fmla="*/ 2233572 w 2434188"/>
                  <a:gd name="connsiteY13" fmla="*/ 6769052 h 67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4188" h="6769117">
                    <a:moveTo>
                      <a:pt x="2233572" y="6769052"/>
                    </a:moveTo>
                    <a:cubicBezTo>
                      <a:pt x="2139176" y="6732462"/>
                      <a:pt x="822296" y="5963368"/>
                      <a:pt x="249613" y="5631373"/>
                    </a:cubicBezTo>
                    <a:cubicBezTo>
                      <a:pt x="85980" y="5536517"/>
                      <a:pt x="452" y="5392197"/>
                      <a:pt x="387" y="5202222"/>
                    </a:cubicBezTo>
                    <a:cubicBezTo>
                      <a:pt x="-205" y="3528450"/>
                      <a:pt x="58" y="1854611"/>
                      <a:pt x="58" y="180773"/>
                    </a:cubicBezTo>
                    <a:cubicBezTo>
                      <a:pt x="58" y="85852"/>
                      <a:pt x="43808" y="30804"/>
                      <a:pt x="140765" y="2426"/>
                    </a:cubicBezTo>
                    <a:cubicBezTo>
                      <a:pt x="186354" y="-5982"/>
                      <a:pt x="226096" y="8404"/>
                      <a:pt x="265182" y="31132"/>
                    </a:cubicBezTo>
                    <a:cubicBezTo>
                      <a:pt x="500285" y="167964"/>
                      <a:pt x="2061334" y="1066139"/>
                      <a:pt x="2190414" y="1143981"/>
                    </a:cubicBezTo>
                    <a:cubicBezTo>
                      <a:pt x="2323370" y="1224122"/>
                      <a:pt x="2402001" y="1343677"/>
                      <a:pt x="2426240" y="1497128"/>
                    </a:cubicBezTo>
                    <a:cubicBezTo>
                      <a:pt x="2431889" y="1532929"/>
                      <a:pt x="2434057" y="1569781"/>
                      <a:pt x="2434057" y="1606436"/>
                    </a:cubicBezTo>
                    <a:cubicBezTo>
                      <a:pt x="2434057" y="3258925"/>
                      <a:pt x="2433991" y="4911480"/>
                      <a:pt x="2434188" y="6563969"/>
                    </a:cubicBezTo>
                    <a:cubicBezTo>
                      <a:pt x="2434188" y="6591821"/>
                      <a:pt x="2431167" y="6619345"/>
                      <a:pt x="2426306" y="6646475"/>
                    </a:cubicBezTo>
                    <a:cubicBezTo>
                      <a:pt x="2419014" y="6687137"/>
                      <a:pt x="2393132" y="6716698"/>
                      <a:pt x="2362981" y="6742908"/>
                    </a:cubicBezTo>
                    <a:cubicBezTo>
                      <a:pt x="2339464" y="6751644"/>
                      <a:pt x="2315947" y="6760381"/>
                      <a:pt x="2292430" y="6769118"/>
                    </a:cubicBezTo>
                    <a:cubicBezTo>
                      <a:pt x="2272789" y="6769052"/>
                      <a:pt x="2253214" y="6769052"/>
                      <a:pt x="2233572" y="6769052"/>
                    </a:cubicBezTo>
                    <a:close/>
                  </a:path>
                </a:pathLst>
              </a:custGeom>
              <a:solidFill>
                <a:srgbClr val="4E4E4E"/>
              </a:solidFill>
              <a:ln w="65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70" name="Graphic 20">
                <a:extLst>
                  <a:ext uri="{FF2B5EF4-FFF2-40B4-BE49-F238E27FC236}">
                    <a16:creationId xmlns:a16="http://schemas.microsoft.com/office/drawing/2014/main" id="{20802319-515E-4B0F-AC59-834681A642D6}"/>
                  </a:ext>
                </a:extLst>
              </p:cNvPr>
              <p:cNvSpPr/>
              <p:nvPr/>
            </p:nvSpPr>
            <p:spPr>
              <a:xfrm>
                <a:off x="8936858" y="-28515"/>
                <a:ext cx="2526030" cy="6831991"/>
              </a:xfrm>
              <a:custGeom>
                <a:avLst/>
                <a:gdLst>
                  <a:gd name="connsiteX0" fmla="*/ 2222150 w 2526030"/>
                  <a:gd name="connsiteY0" fmla="*/ 6831991 h 6831991"/>
                  <a:gd name="connsiteX1" fmla="*/ 2227274 w 2526030"/>
                  <a:gd name="connsiteY1" fmla="*/ 6817736 h 6831991"/>
                  <a:gd name="connsiteX2" fmla="*/ 2285277 w 2526030"/>
                  <a:gd name="connsiteY2" fmla="*/ 6671511 h 6831991"/>
                  <a:gd name="connsiteX3" fmla="*/ 2285277 w 2526030"/>
                  <a:gd name="connsiteY3" fmla="*/ 6658111 h 6831991"/>
                  <a:gd name="connsiteX4" fmla="*/ 2285146 w 2526030"/>
                  <a:gd name="connsiteY4" fmla="*/ 1688951 h 6831991"/>
                  <a:gd name="connsiteX5" fmla="*/ 2178203 w 2526030"/>
                  <a:gd name="connsiteY5" fmla="*/ 1355576 h 6831991"/>
                  <a:gd name="connsiteX6" fmla="*/ 94527 w 2526030"/>
                  <a:gd name="connsiteY6" fmla="*/ 112530 h 6831991"/>
                  <a:gd name="connsiteX7" fmla="*/ 27918 w 2526030"/>
                  <a:gd name="connsiteY7" fmla="*/ 96239 h 6831991"/>
                  <a:gd name="connsiteX8" fmla="*/ 0 w 2526030"/>
                  <a:gd name="connsiteY8" fmla="*/ 91510 h 6831991"/>
                  <a:gd name="connsiteX9" fmla="*/ 231687 w 2526030"/>
                  <a:gd name="connsiteY9" fmla="*/ 2960 h 6831991"/>
                  <a:gd name="connsiteX10" fmla="*/ 284042 w 2526030"/>
                  <a:gd name="connsiteY10" fmla="*/ 7033 h 6831991"/>
                  <a:gd name="connsiteX11" fmla="*/ 2265571 w 2526030"/>
                  <a:gd name="connsiteY11" fmla="*/ 1142413 h 6831991"/>
                  <a:gd name="connsiteX12" fmla="*/ 2525439 w 2526030"/>
                  <a:gd name="connsiteY12" fmla="*/ 1593372 h 6831991"/>
                  <a:gd name="connsiteX13" fmla="*/ 2526030 w 2526030"/>
                  <a:gd name="connsiteY13" fmla="*/ 6588282 h 6831991"/>
                  <a:gd name="connsiteX14" fmla="*/ 2407198 w 2526030"/>
                  <a:gd name="connsiteY14" fmla="*/ 6771556 h 6831991"/>
                  <a:gd name="connsiteX15" fmla="*/ 2222150 w 2526030"/>
                  <a:gd name="connsiteY15" fmla="*/ 6831991 h 6831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6030" h="6831991">
                    <a:moveTo>
                      <a:pt x="2222150" y="6831991"/>
                    </a:moveTo>
                    <a:cubicBezTo>
                      <a:pt x="2214136" y="6823846"/>
                      <a:pt x="2223792" y="6820627"/>
                      <a:pt x="2227274" y="6817736"/>
                    </a:cubicBezTo>
                    <a:cubicBezTo>
                      <a:pt x="2273191" y="6779440"/>
                      <a:pt x="2283898" y="6727413"/>
                      <a:pt x="2285277" y="6671511"/>
                    </a:cubicBezTo>
                    <a:cubicBezTo>
                      <a:pt x="2285409" y="6667044"/>
                      <a:pt x="2285277" y="6662577"/>
                      <a:pt x="2285277" y="6658111"/>
                    </a:cubicBezTo>
                    <a:cubicBezTo>
                      <a:pt x="2285277" y="5001746"/>
                      <a:pt x="2285343" y="3345315"/>
                      <a:pt x="2285146" y="1688951"/>
                    </a:cubicBezTo>
                    <a:cubicBezTo>
                      <a:pt x="2285146" y="1566637"/>
                      <a:pt x="2256571" y="1452862"/>
                      <a:pt x="2178203" y="1355576"/>
                    </a:cubicBezTo>
                    <a:cubicBezTo>
                      <a:pt x="2129462" y="1295075"/>
                      <a:pt x="169742" y="154637"/>
                      <a:pt x="94527" y="112530"/>
                    </a:cubicBezTo>
                    <a:cubicBezTo>
                      <a:pt x="74558" y="101363"/>
                      <a:pt x="51961" y="94794"/>
                      <a:pt x="27918" y="96239"/>
                    </a:cubicBezTo>
                    <a:cubicBezTo>
                      <a:pt x="18656" y="96765"/>
                      <a:pt x="8146" y="99918"/>
                      <a:pt x="0" y="91510"/>
                    </a:cubicBezTo>
                    <a:cubicBezTo>
                      <a:pt x="75872" y="58599"/>
                      <a:pt x="153845" y="30944"/>
                      <a:pt x="231687" y="2960"/>
                    </a:cubicBezTo>
                    <a:cubicBezTo>
                      <a:pt x="249818" y="-3543"/>
                      <a:pt x="266963" y="1975"/>
                      <a:pt x="284042" y="7033"/>
                    </a:cubicBezTo>
                    <a:cubicBezTo>
                      <a:pt x="322011" y="18266"/>
                      <a:pt x="1640139" y="781251"/>
                      <a:pt x="2265571" y="1142413"/>
                    </a:cubicBezTo>
                    <a:cubicBezTo>
                      <a:pt x="2438991" y="1242589"/>
                      <a:pt x="2525439" y="1393019"/>
                      <a:pt x="2525439" y="1593372"/>
                    </a:cubicBezTo>
                    <a:cubicBezTo>
                      <a:pt x="2525439" y="3258342"/>
                      <a:pt x="2525242" y="4923312"/>
                      <a:pt x="2526030" y="6588282"/>
                    </a:cubicBezTo>
                    <a:cubicBezTo>
                      <a:pt x="2526096" y="6677752"/>
                      <a:pt x="2489375" y="6737858"/>
                      <a:pt x="2407198" y="6771556"/>
                    </a:cubicBezTo>
                    <a:cubicBezTo>
                      <a:pt x="2346894" y="6796256"/>
                      <a:pt x="2285475" y="6816817"/>
                      <a:pt x="2222150" y="6831991"/>
                    </a:cubicBezTo>
                    <a:close/>
                  </a:path>
                </a:pathLst>
              </a:custGeom>
              <a:solidFill>
                <a:srgbClr val="333333"/>
              </a:solidFill>
              <a:ln w="65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71" name="Graphic 20">
                <a:extLst>
                  <a:ext uri="{FF2B5EF4-FFF2-40B4-BE49-F238E27FC236}">
                    <a16:creationId xmlns:a16="http://schemas.microsoft.com/office/drawing/2014/main" id="{FEDDBF54-72EB-45C3-9846-31A7A941329F}"/>
                  </a:ext>
                </a:extLst>
              </p:cNvPr>
              <p:cNvSpPr/>
              <p:nvPr/>
            </p:nvSpPr>
            <p:spPr>
              <a:xfrm>
                <a:off x="8906311" y="253351"/>
                <a:ext cx="2215738" cy="6197214"/>
              </a:xfrm>
              <a:custGeom>
                <a:avLst/>
                <a:gdLst>
                  <a:gd name="connsiteX0" fmla="*/ 2215516 w 2215738"/>
                  <a:gd name="connsiteY0" fmla="*/ 6025986 h 6197214"/>
                  <a:gd name="connsiteX1" fmla="*/ 2084663 w 2215738"/>
                  <a:gd name="connsiteY1" fmla="*/ 6193889 h 6197214"/>
                  <a:gd name="connsiteX2" fmla="*/ 1969311 w 2215738"/>
                  <a:gd name="connsiteY2" fmla="*/ 6172540 h 6197214"/>
                  <a:gd name="connsiteX3" fmla="*/ 258030 w 2215738"/>
                  <a:gd name="connsiteY3" fmla="*/ 5178787 h 6197214"/>
                  <a:gd name="connsiteX4" fmla="*/ 7227 w 2215738"/>
                  <a:gd name="connsiteY4" fmla="*/ 4828135 h 6197214"/>
                  <a:gd name="connsiteX5" fmla="*/ 1 w 2215738"/>
                  <a:gd name="connsiteY5" fmla="*/ 170739 h 6197214"/>
                  <a:gd name="connsiteX6" fmla="*/ 248899 w 2215738"/>
                  <a:gd name="connsiteY6" fmla="*/ 25499 h 6197214"/>
                  <a:gd name="connsiteX7" fmla="*/ 1975815 w 2215738"/>
                  <a:gd name="connsiteY7" fmla="*/ 1029565 h 6197214"/>
                  <a:gd name="connsiteX8" fmla="*/ 2214925 w 2215738"/>
                  <a:gd name="connsiteY8" fmla="*/ 1451030 h 6197214"/>
                  <a:gd name="connsiteX9" fmla="*/ 2215516 w 2215738"/>
                  <a:gd name="connsiteY9" fmla="*/ 6025986 h 6197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5738" h="6197214">
                    <a:moveTo>
                      <a:pt x="2215516" y="6025986"/>
                    </a:moveTo>
                    <a:cubicBezTo>
                      <a:pt x="2215516" y="6113747"/>
                      <a:pt x="2166643" y="6176416"/>
                      <a:pt x="2084663" y="6193889"/>
                    </a:cubicBezTo>
                    <a:cubicBezTo>
                      <a:pt x="2043475" y="6202692"/>
                      <a:pt x="2005375" y="6193495"/>
                      <a:pt x="1969311" y="6172540"/>
                    </a:cubicBezTo>
                    <a:cubicBezTo>
                      <a:pt x="1720676" y="6028088"/>
                      <a:pt x="580107" y="5365148"/>
                      <a:pt x="258030" y="5178787"/>
                    </a:cubicBezTo>
                    <a:cubicBezTo>
                      <a:pt x="121067" y="5099565"/>
                      <a:pt x="35277" y="4984739"/>
                      <a:pt x="7227" y="4828135"/>
                    </a:cubicBezTo>
                    <a:cubicBezTo>
                      <a:pt x="2366" y="4800940"/>
                      <a:pt x="-64" y="1695724"/>
                      <a:pt x="1" y="170739"/>
                    </a:cubicBezTo>
                    <a:cubicBezTo>
                      <a:pt x="1" y="33644"/>
                      <a:pt x="130789" y="-43016"/>
                      <a:pt x="248899" y="25499"/>
                    </a:cubicBezTo>
                    <a:cubicBezTo>
                      <a:pt x="824866" y="359596"/>
                      <a:pt x="1401227" y="693103"/>
                      <a:pt x="1975815" y="1029565"/>
                    </a:cubicBezTo>
                    <a:cubicBezTo>
                      <a:pt x="2134061" y="1122253"/>
                      <a:pt x="2214662" y="1267033"/>
                      <a:pt x="2214925" y="1451030"/>
                    </a:cubicBezTo>
                    <a:cubicBezTo>
                      <a:pt x="2216239" y="2210862"/>
                      <a:pt x="2215582" y="5260833"/>
                      <a:pt x="2215516" y="6025986"/>
                    </a:cubicBezTo>
                    <a:close/>
                  </a:path>
                </a:pathLst>
              </a:custGeom>
              <a:solidFill>
                <a:srgbClr val="F3F3F3"/>
              </a:solidFill>
              <a:ln w="65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72" name="Graphic 20">
                <a:extLst>
                  <a:ext uri="{FF2B5EF4-FFF2-40B4-BE49-F238E27FC236}">
                    <a16:creationId xmlns:a16="http://schemas.microsoft.com/office/drawing/2014/main" id="{A43A5521-A8CF-4CAD-BD58-00E71028F1A6}"/>
                  </a:ext>
                </a:extLst>
              </p:cNvPr>
              <p:cNvSpPr/>
              <p:nvPr/>
            </p:nvSpPr>
            <p:spPr>
              <a:xfrm>
                <a:off x="9476558" y="5451345"/>
                <a:ext cx="810157" cy="513720"/>
              </a:xfrm>
              <a:custGeom>
                <a:avLst/>
                <a:gdLst>
                  <a:gd name="connsiteX0" fmla="*/ 810157 w 810157"/>
                  <a:gd name="connsiteY0" fmla="*/ 480953 h 513720"/>
                  <a:gd name="connsiteX1" fmla="*/ 766211 w 810157"/>
                  <a:gd name="connsiteY1" fmla="*/ 505915 h 513720"/>
                  <a:gd name="connsiteX2" fmla="*/ 42902 w 810157"/>
                  <a:gd name="connsiteY2" fmla="*/ 87341 h 513720"/>
                  <a:gd name="connsiteX3" fmla="*/ 3225 w 810157"/>
                  <a:gd name="connsiteY3" fmla="*/ 42737 h 513720"/>
                  <a:gd name="connsiteX4" fmla="*/ 8941 w 810157"/>
                  <a:gd name="connsiteY4" fmla="*/ 5688 h 513720"/>
                  <a:gd name="connsiteX5" fmla="*/ 45792 w 810157"/>
                  <a:gd name="connsiteY5" fmla="*/ 8250 h 513720"/>
                  <a:gd name="connsiteX6" fmla="*/ 767919 w 810157"/>
                  <a:gd name="connsiteY6" fmla="*/ 423540 h 513720"/>
                  <a:gd name="connsiteX7" fmla="*/ 810157 w 810157"/>
                  <a:gd name="connsiteY7" fmla="*/ 480953 h 513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157" h="513720">
                    <a:moveTo>
                      <a:pt x="810157" y="480953"/>
                    </a:moveTo>
                    <a:cubicBezTo>
                      <a:pt x="809895" y="513929"/>
                      <a:pt x="793341" y="521549"/>
                      <a:pt x="766211" y="505915"/>
                    </a:cubicBezTo>
                    <a:cubicBezTo>
                      <a:pt x="661370" y="445415"/>
                      <a:pt x="179405" y="165971"/>
                      <a:pt x="42902" y="87341"/>
                    </a:cubicBezTo>
                    <a:cubicBezTo>
                      <a:pt x="24443" y="76699"/>
                      <a:pt x="9269" y="63758"/>
                      <a:pt x="3225" y="42737"/>
                    </a:cubicBezTo>
                    <a:cubicBezTo>
                      <a:pt x="-519" y="29731"/>
                      <a:pt x="-3409" y="16002"/>
                      <a:pt x="8941" y="5688"/>
                    </a:cubicBezTo>
                    <a:cubicBezTo>
                      <a:pt x="21684" y="-4953"/>
                      <a:pt x="33837" y="1353"/>
                      <a:pt x="45792" y="8250"/>
                    </a:cubicBezTo>
                    <a:cubicBezTo>
                      <a:pt x="135262" y="59751"/>
                      <a:pt x="616570" y="336764"/>
                      <a:pt x="767919" y="423540"/>
                    </a:cubicBezTo>
                    <a:cubicBezTo>
                      <a:pt x="792947" y="437795"/>
                      <a:pt x="808909" y="457107"/>
                      <a:pt x="810157" y="480953"/>
                    </a:cubicBezTo>
                    <a:close/>
                  </a:path>
                </a:pathLst>
              </a:custGeom>
              <a:solidFill>
                <a:srgbClr val="676767"/>
              </a:solidFill>
              <a:ln w="65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73" name="Graphic 20">
                <a:extLst>
                  <a:ext uri="{FF2B5EF4-FFF2-40B4-BE49-F238E27FC236}">
                    <a16:creationId xmlns:a16="http://schemas.microsoft.com/office/drawing/2014/main" id="{02B83497-EABE-412C-AC78-91218B42A4CB}"/>
                  </a:ext>
                </a:extLst>
              </p:cNvPr>
              <p:cNvSpPr/>
              <p:nvPr/>
            </p:nvSpPr>
            <p:spPr>
              <a:xfrm>
                <a:off x="9926074" y="796640"/>
                <a:ext cx="167428" cy="193515"/>
              </a:xfrm>
              <a:custGeom>
                <a:avLst/>
                <a:gdLst>
                  <a:gd name="connsiteX0" fmla="*/ 201 w 167428"/>
                  <a:gd name="connsiteY0" fmla="*/ 57651 h 193515"/>
                  <a:gd name="connsiteX1" fmla="*/ 26083 w 167428"/>
                  <a:gd name="connsiteY1" fmla="*/ 8187 h 193515"/>
                  <a:gd name="connsiteX2" fmla="*/ 84087 w 167428"/>
                  <a:gd name="connsiteY2" fmla="*/ 9238 h 193515"/>
                  <a:gd name="connsiteX3" fmla="*/ 165674 w 167428"/>
                  <a:gd name="connsiteY3" fmla="*/ 125837 h 193515"/>
                  <a:gd name="connsiteX4" fmla="*/ 144982 w 167428"/>
                  <a:gd name="connsiteY4" fmla="*/ 184695 h 193515"/>
                  <a:gd name="connsiteX5" fmla="*/ 82248 w 167428"/>
                  <a:gd name="connsiteY5" fmla="*/ 183250 h 193515"/>
                  <a:gd name="connsiteX6" fmla="*/ 201 w 167428"/>
                  <a:gd name="connsiteY6" fmla="*/ 57651 h 193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28" h="193515">
                    <a:moveTo>
                      <a:pt x="201" y="57651"/>
                    </a:moveTo>
                    <a:cubicBezTo>
                      <a:pt x="-1506" y="35514"/>
                      <a:pt x="7690" y="19223"/>
                      <a:pt x="26083" y="8187"/>
                    </a:cubicBezTo>
                    <a:cubicBezTo>
                      <a:pt x="45396" y="-3374"/>
                      <a:pt x="64643" y="-2389"/>
                      <a:pt x="84087" y="9238"/>
                    </a:cubicBezTo>
                    <a:cubicBezTo>
                      <a:pt x="128887" y="35908"/>
                      <a:pt x="155952" y="74862"/>
                      <a:pt x="165674" y="125837"/>
                    </a:cubicBezTo>
                    <a:cubicBezTo>
                      <a:pt x="170141" y="149354"/>
                      <a:pt x="167053" y="170769"/>
                      <a:pt x="144982" y="184695"/>
                    </a:cubicBezTo>
                    <a:cubicBezTo>
                      <a:pt x="124026" y="197899"/>
                      <a:pt x="103794" y="195337"/>
                      <a:pt x="82248" y="183250"/>
                    </a:cubicBezTo>
                    <a:cubicBezTo>
                      <a:pt x="32652" y="155397"/>
                      <a:pt x="3814" y="114933"/>
                      <a:pt x="201" y="57651"/>
                    </a:cubicBezTo>
                    <a:close/>
                  </a:path>
                </a:pathLst>
              </a:custGeom>
              <a:solidFill>
                <a:srgbClr val="4E4E4E"/>
              </a:solidFill>
              <a:ln w="656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CECFDB-FCD0-42CA-B6A8-E2FD67D59F46}"/>
                </a:ext>
              </a:extLst>
            </p:cNvPr>
            <p:cNvGrpSpPr/>
            <p:nvPr/>
          </p:nvGrpSpPr>
          <p:grpSpPr>
            <a:xfrm>
              <a:off x="9425247" y="1867985"/>
              <a:ext cx="1562901" cy="3483302"/>
              <a:chOff x="9125164" y="2121398"/>
              <a:chExt cx="1562901" cy="3483302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1B37B-C51B-43A6-BB19-5EBA42A64C1F}"/>
                  </a:ext>
                </a:extLst>
              </p:cNvPr>
              <p:cNvGrpSpPr/>
              <p:nvPr/>
            </p:nvGrpSpPr>
            <p:grpSpPr>
              <a:xfrm>
                <a:off x="9125164" y="3072723"/>
                <a:ext cx="1375518" cy="1331767"/>
                <a:chOff x="9125164" y="3072723"/>
                <a:chExt cx="1375518" cy="1331767"/>
              </a:xfrm>
            </p:grpSpPr>
            <p:sp>
              <p:nvSpPr>
                <p:cNvPr id="66" name="Graphic 20">
                  <a:extLst>
                    <a:ext uri="{FF2B5EF4-FFF2-40B4-BE49-F238E27FC236}">
                      <a16:creationId xmlns:a16="http://schemas.microsoft.com/office/drawing/2014/main" id="{D1F9FCEF-2E88-4406-8135-B5C07E7FC0CC}"/>
                    </a:ext>
                  </a:extLst>
                </p:cNvPr>
                <p:cNvSpPr/>
                <p:nvPr/>
              </p:nvSpPr>
              <p:spPr>
                <a:xfrm>
                  <a:off x="9125164" y="3142238"/>
                  <a:ext cx="1253410" cy="1262252"/>
                </a:xfrm>
                <a:custGeom>
                  <a:avLst/>
                  <a:gdLst>
                    <a:gd name="connsiteX0" fmla="*/ 1567792 w 1623602"/>
                    <a:gd name="connsiteY0" fmla="*/ 1594497 h 1635055"/>
                    <a:gd name="connsiteX1" fmla="*/ 1369147 w 1623602"/>
                    <a:gd name="connsiteY1" fmla="*/ 1611511 h 1635055"/>
                    <a:gd name="connsiteX2" fmla="*/ 341695 w 1623602"/>
                    <a:gd name="connsiteY2" fmla="*/ 1016231 h 1635055"/>
                    <a:gd name="connsiteX3" fmla="*/ 318244 w 1623602"/>
                    <a:gd name="connsiteY3" fmla="*/ 1018202 h 1635055"/>
                    <a:gd name="connsiteX4" fmla="*/ 193368 w 1623602"/>
                    <a:gd name="connsiteY4" fmla="*/ 1090132 h 1635055"/>
                    <a:gd name="connsiteX5" fmla="*/ 170245 w 1623602"/>
                    <a:gd name="connsiteY5" fmla="*/ 1074958 h 1635055"/>
                    <a:gd name="connsiteX6" fmla="*/ 170770 w 1623602"/>
                    <a:gd name="connsiteY6" fmla="*/ 933002 h 1635055"/>
                    <a:gd name="connsiteX7" fmla="*/ 155924 w 1623602"/>
                    <a:gd name="connsiteY7" fmla="*/ 895231 h 1635055"/>
                    <a:gd name="connsiteX8" fmla="*/ 5889 w 1623602"/>
                    <a:gd name="connsiteY8" fmla="*/ 607379 h 1635055"/>
                    <a:gd name="connsiteX9" fmla="*/ 5889 w 1623602"/>
                    <a:gd name="connsiteY9" fmla="*/ 139931 h 1635055"/>
                    <a:gd name="connsiteX10" fmla="*/ 106657 w 1623602"/>
                    <a:gd name="connsiteY10" fmla="*/ 15843 h 1635055"/>
                    <a:gd name="connsiteX11" fmla="*/ 138517 w 1623602"/>
                    <a:gd name="connsiteY11" fmla="*/ 2246 h 1635055"/>
                    <a:gd name="connsiteX12" fmla="*/ 270224 w 1623602"/>
                    <a:gd name="connsiteY12" fmla="*/ 33908 h 1635055"/>
                    <a:gd name="connsiteX13" fmla="*/ 1390562 w 1623602"/>
                    <a:gd name="connsiteY13" fmla="*/ 683513 h 1635055"/>
                    <a:gd name="connsiteX14" fmla="*/ 1622446 w 1623602"/>
                    <a:gd name="connsiteY14" fmla="*/ 1090461 h 1635055"/>
                    <a:gd name="connsiteX15" fmla="*/ 1622774 w 1623602"/>
                    <a:gd name="connsiteY15" fmla="*/ 1478818 h 1635055"/>
                    <a:gd name="connsiteX16" fmla="*/ 1567792 w 1623602"/>
                    <a:gd name="connsiteY16" fmla="*/ 1594497 h 1635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23602" h="1635055">
                      <a:moveTo>
                        <a:pt x="1567792" y="1594497"/>
                      </a:moveTo>
                      <a:cubicBezTo>
                        <a:pt x="1512153" y="1642188"/>
                        <a:pt x="1430895" y="1647771"/>
                        <a:pt x="1369147" y="1611511"/>
                      </a:cubicBezTo>
                      <a:cubicBezTo>
                        <a:pt x="1234877" y="1532749"/>
                        <a:pt x="429128" y="1067666"/>
                        <a:pt x="341695" y="1016231"/>
                      </a:cubicBezTo>
                      <a:cubicBezTo>
                        <a:pt x="331447" y="1010188"/>
                        <a:pt x="326323" y="1013472"/>
                        <a:pt x="318244" y="1018202"/>
                      </a:cubicBezTo>
                      <a:cubicBezTo>
                        <a:pt x="276728" y="1042376"/>
                        <a:pt x="234095" y="1064710"/>
                        <a:pt x="193368" y="1090132"/>
                      </a:cubicBezTo>
                      <a:cubicBezTo>
                        <a:pt x="170048" y="1104715"/>
                        <a:pt x="169982" y="1094008"/>
                        <a:pt x="170245" y="1074958"/>
                      </a:cubicBezTo>
                      <a:cubicBezTo>
                        <a:pt x="170902" y="1027661"/>
                        <a:pt x="169982" y="980299"/>
                        <a:pt x="170770" y="933002"/>
                      </a:cubicBezTo>
                      <a:cubicBezTo>
                        <a:pt x="171033" y="917697"/>
                        <a:pt x="167486" y="906070"/>
                        <a:pt x="155924" y="895231"/>
                      </a:cubicBezTo>
                      <a:cubicBezTo>
                        <a:pt x="72499" y="816863"/>
                        <a:pt x="23691" y="720036"/>
                        <a:pt x="5889" y="607379"/>
                      </a:cubicBezTo>
                      <a:cubicBezTo>
                        <a:pt x="3262" y="590759"/>
                        <a:pt x="-5935" y="278536"/>
                        <a:pt x="5889" y="139931"/>
                      </a:cubicBezTo>
                      <a:cubicBezTo>
                        <a:pt x="11013" y="79825"/>
                        <a:pt x="49901" y="38440"/>
                        <a:pt x="106657" y="15843"/>
                      </a:cubicBezTo>
                      <a:cubicBezTo>
                        <a:pt x="117365" y="11573"/>
                        <a:pt x="127941" y="6844"/>
                        <a:pt x="138517" y="2246"/>
                      </a:cubicBezTo>
                      <a:cubicBezTo>
                        <a:pt x="186996" y="-6163"/>
                        <a:pt x="229234" y="10063"/>
                        <a:pt x="270224" y="33908"/>
                      </a:cubicBezTo>
                      <a:cubicBezTo>
                        <a:pt x="455272" y="141508"/>
                        <a:pt x="1205514" y="569016"/>
                        <a:pt x="1390562" y="683513"/>
                      </a:cubicBezTo>
                      <a:cubicBezTo>
                        <a:pt x="1539809" y="775807"/>
                        <a:pt x="1619424" y="913164"/>
                        <a:pt x="1622446" y="1090461"/>
                      </a:cubicBezTo>
                      <a:cubicBezTo>
                        <a:pt x="1624679" y="1219869"/>
                        <a:pt x="1623037" y="1349343"/>
                        <a:pt x="1622774" y="1478818"/>
                      </a:cubicBezTo>
                      <a:cubicBezTo>
                        <a:pt x="1622774" y="1525786"/>
                        <a:pt x="1607797" y="1566185"/>
                        <a:pt x="1567792" y="1594497"/>
                      </a:cubicBezTo>
                      <a:close/>
                    </a:path>
                  </a:pathLst>
                </a:custGeom>
                <a:solidFill>
                  <a:srgbClr val="FF5390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7" name="Graphic 20">
                  <a:extLst>
                    <a:ext uri="{FF2B5EF4-FFF2-40B4-BE49-F238E27FC236}">
                      <a16:creationId xmlns:a16="http://schemas.microsoft.com/office/drawing/2014/main" id="{0CA6C15B-4BD0-4C8B-B2A2-EC7E2F50A6F4}"/>
                    </a:ext>
                  </a:extLst>
                </p:cNvPr>
                <p:cNvSpPr/>
                <p:nvPr/>
              </p:nvSpPr>
              <p:spPr>
                <a:xfrm>
                  <a:off x="9204358" y="3072723"/>
                  <a:ext cx="1296324" cy="1300456"/>
                </a:xfrm>
                <a:custGeom>
                  <a:avLst/>
                  <a:gdLst>
                    <a:gd name="connsiteX0" fmla="*/ 1465208 w 1679190"/>
                    <a:gd name="connsiteY0" fmla="*/ 1684542 h 1684542"/>
                    <a:gd name="connsiteX1" fmla="*/ 1514212 w 1679190"/>
                    <a:gd name="connsiteY1" fmla="*/ 1532142 h 1684542"/>
                    <a:gd name="connsiteX2" fmla="*/ 1512899 w 1679190"/>
                    <a:gd name="connsiteY2" fmla="*/ 1173214 h 1684542"/>
                    <a:gd name="connsiteX3" fmla="*/ 1332909 w 1679190"/>
                    <a:gd name="connsiteY3" fmla="*/ 813498 h 1684542"/>
                    <a:gd name="connsiteX4" fmla="*/ 163699 w 1679190"/>
                    <a:gd name="connsiteY4" fmla="*/ 129734 h 1684542"/>
                    <a:gd name="connsiteX5" fmla="*/ 0 w 1679190"/>
                    <a:gd name="connsiteY5" fmla="*/ 107531 h 1684542"/>
                    <a:gd name="connsiteX6" fmla="*/ 137029 w 1679190"/>
                    <a:gd name="connsiteY6" fmla="*/ 27849 h 1684542"/>
                    <a:gd name="connsiteX7" fmla="*/ 303749 w 1679190"/>
                    <a:gd name="connsiteY7" fmla="*/ 22726 h 1684542"/>
                    <a:gd name="connsiteX8" fmla="*/ 1489710 w 1679190"/>
                    <a:gd name="connsiteY8" fmla="*/ 713124 h 1684542"/>
                    <a:gd name="connsiteX9" fmla="*/ 1674101 w 1679190"/>
                    <a:gd name="connsiteY9" fmla="*/ 1027449 h 1684542"/>
                    <a:gd name="connsiteX10" fmla="*/ 1679028 w 1679190"/>
                    <a:gd name="connsiteY10" fmla="*/ 1463365 h 1684542"/>
                    <a:gd name="connsiteX11" fmla="*/ 1595142 w 1679190"/>
                    <a:gd name="connsiteY11" fmla="*/ 1611101 h 1684542"/>
                    <a:gd name="connsiteX12" fmla="*/ 1465208 w 1679190"/>
                    <a:gd name="connsiteY12" fmla="*/ 1684542 h 1684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679190" h="1684542">
                      <a:moveTo>
                        <a:pt x="1465208" y="1684542"/>
                      </a:moveTo>
                      <a:cubicBezTo>
                        <a:pt x="1505476" y="1641450"/>
                        <a:pt x="1515461" y="1589950"/>
                        <a:pt x="1514212" y="1532142"/>
                      </a:cubicBezTo>
                      <a:cubicBezTo>
                        <a:pt x="1511585" y="1412522"/>
                        <a:pt x="1515461" y="1292835"/>
                        <a:pt x="1512899" y="1173214"/>
                      </a:cubicBezTo>
                      <a:cubicBezTo>
                        <a:pt x="1509745" y="1025741"/>
                        <a:pt x="1447340" y="905923"/>
                        <a:pt x="1332909" y="813498"/>
                      </a:cubicBezTo>
                      <a:cubicBezTo>
                        <a:pt x="1261241" y="755625"/>
                        <a:pt x="291005" y="202649"/>
                        <a:pt x="163699" y="129734"/>
                      </a:cubicBezTo>
                      <a:cubicBezTo>
                        <a:pt x="107994" y="95707"/>
                        <a:pt x="61223" y="83357"/>
                        <a:pt x="0" y="107531"/>
                      </a:cubicBezTo>
                      <a:cubicBezTo>
                        <a:pt x="44735" y="81715"/>
                        <a:pt x="103790" y="50052"/>
                        <a:pt x="137029" y="27849"/>
                      </a:cubicBezTo>
                      <a:cubicBezTo>
                        <a:pt x="190106" y="-7557"/>
                        <a:pt x="247781" y="-9134"/>
                        <a:pt x="303749" y="22726"/>
                      </a:cubicBezTo>
                      <a:cubicBezTo>
                        <a:pt x="415159" y="86116"/>
                        <a:pt x="1416138" y="656631"/>
                        <a:pt x="1489710" y="713124"/>
                      </a:cubicBezTo>
                      <a:cubicBezTo>
                        <a:pt x="1593106" y="792543"/>
                        <a:pt x="1653671" y="898369"/>
                        <a:pt x="1674101" y="1027449"/>
                      </a:cubicBezTo>
                      <a:cubicBezTo>
                        <a:pt x="1679028" y="1058520"/>
                        <a:pt x="1679553" y="1349131"/>
                        <a:pt x="1679028" y="1463365"/>
                      </a:cubicBezTo>
                      <a:cubicBezTo>
                        <a:pt x="1678699" y="1527938"/>
                        <a:pt x="1652423" y="1578585"/>
                        <a:pt x="1595142" y="1611101"/>
                      </a:cubicBezTo>
                      <a:cubicBezTo>
                        <a:pt x="1551918" y="1635604"/>
                        <a:pt x="1510402" y="1663391"/>
                        <a:pt x="1465208" y="1684542"/>
                      </a:cubicBezTo>
                      <a:close/>
                    </a:path>
                  </a:pathLst>
                </a:custGeom>
                <a:solidFill>
                  <a:srgbClr val="FF5390">
                    <a:lumMod val="75000"/>
                  </a:srgbClr>
                </a:solidFill>
                <a:ln w="65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8" name="Freeform: Shape 165">
                  <a:extLst>
                    <a:ext uri="{FF2B5EF4-FFF2-40B4-BE49-F238E27FC236}">
                      <a16:creationId xmlns:a16="http://schemas.microsoft.com/office/drawing/2014/main" id="{E0579582-F463-471D-9503-4FBDC7027097}"/>
                    </a:ext>
                  </a:extLst>
                </p:cNvPr>
                <p:cNvSpPr/>
                <p:nvPr/>
              </p:nvSpPr>
              <p:spPr>
                <a:xfrm>
                  <a:off x="9182446" y="3211591"/>
                  <a:ext cx="1104162" cy="946903"/>
                </a:xfrm>
                <a:custGeom>
                  <a:avLst/>
                  <a:gdLst>
                    <a:gd name="connsiteX0" fmla="*/ 418378 w 1104162"/>
                    <a:gd name="connsiteY0" fmla="*/ 504450 h 946903"/>
                    <a:gd name="connsiteX1" fmla="*/ 444241 w 1104162"/>
                    <a:gd name="connsiteY1" fmla="*/ 514250 h 946903"/>
                    <a:gd name="connsiteX2" fmla="*/ 915964 w 1104162"/>
                    <a:gd name="connsiteY2" fmla="*/ 786523 h 946903"/>
                    <a:gd name="connsiteX3" fmla="*/ 989800 w 1104162"/>
                    <a:gd name="connsiteY3" fmla="*/ 863453 h 946903"/>
                    <a:gd name="connsiteX4" fmla="*/ 996596 w 1104162"/>
                    <a:gd name="connsiteY4" fmla="*/ 896517 h 946903"/>
                    <a:gd name="connsiteX5" fmla="*/ 931229 w 1104162"/>
                    <a:gd name="connsiteY5" fmla="*/ 939318 h 946903"/>
                    <a:gd name="connsiteX6" fmla="*/ 436330 w 1104162"/>
                    <a:gd name="connsiteY6" fmla="*/ 653556 h 946903"/>
                    <a:gd name="connsiteX7" fmla="*/ 374817 w 1104162"/>
                    <a:gd name="connsiteY7" fmla="*/ 560702 h 946903"/>
                    <a:gd name="connsiteX8" fmla="*/ 392210 w 1104162"/>
                    <a:gd name="connsiteY8" fmla="*/ 511309 h 946903"/>
                    <a:gd name="connsiteX9" fmla="*/ 418378 w 1104162"/>
                    <a:gd name="connsiteY9" fmla="*/ 504450 h 946903"/>
                    <a:gd name="connsiteX10" fmla="*/ 770165 w 1104162"/>
                    <a:gd name="connsiteY10" fmla="*/ 426163 h 946903"/>
                    <a:gd name="connsiteX11" fmla="*/ 791821 w 1104162"/>
                    <a:gd name="connsiteY11" fmla="*/ 431944 h 946903"/>
                    <a:gd name="connsiteX12" fmla="*/ 1050605 w 1104162"/>
                    <a:gd name="connsiteY12" fmla="*/ 581646 h 946903"/>
                    <a:gd name="connsiteX13" fmla="*/ 1104157 w 1104162"/>
                    <a:gd name="connsiteY13" fmla="*/ 678963 h 946903"/>
                    <a:gd name="connsiteX14" fmla="*/ 1039701 w 1104162"/>
                    <a:gd name="connsiteY14" fmla="*/ 718112 h 946903"/>
                    <a:gd name="connsiteX15" fmla="*/ 791669 w 1104162"/>
                    <a:gd name="connsiteY15" fmla="*/ 574547 h 946903"/>
                    <a:gd name="connsiteX16" fmla="*/ 731271 w 1104162"/>
                    <a:gd name="connsiteY16" fmla="*/ 468609 h 946903"/>
                    <a:gd name="connsiteX17" fmla="*/ 770165 w 1104162"/>
                    <a:gd name="connsiteY17" fmla="*/ 426163 h 946903"/>
                    <a:gd name="connsiteX18" fmla="*/ 37821 w 1104162"/>
                    <a:gd name="connsiteY18" fmla="*/ 287524 h 946903"/>
                    <a:gd name="connsiteX19" fmla="*/ 59387 w 1104162"/>
                    <a:gd name="connsiteY19" fmla="*/ 292841 h 946903"/>
                    <a:gd name="connsiteX20" fmla="*/ 197882 w 1104162"/>
                    <a:gd name="connsiteY20" fmla="*/ 373827 h 946903"/>
                    <a:gd name="connsiteX21" fmla="*/ 248137 w 1104162"/>
                    <a:gd name="connsiteY21" fmla="*/ 461255 h 946903"/>
                    <a:gd name="connsiteX22" fmla="*/ 184088 w 1104162"/>
                    <a:gd name="connsiteY22" fmla="*/ 507809 h 946903"/>
                    <a:gd name="connsiteX23" fmla="*/ 59387 w 1104162"/>
                    <a:gd name="connsiteY23" fmla="*/ 435646 h 946903"/>
                    <a:gd name="connsiteX24" fmla="*/ 3 w 1104162"/>
                    <a:gd name="connsiteY24" fmla="*/ 331382 h 946903"/>
                    <a:gd name="connsiteX25" fmla="*/ 37821 w 1104162"/>
                    <a:gd name="connsiteY25" fmla="*/ 287524 h 946903"/>
                    <a:gd name="connsiteX26" fmla="*/ 40204 w 1104162"/>
                    <a:gd name="connsiteY26" fmla="*/ 14 h 946903"/>
                    <a:gd name="connsiteX27" fmla="*/ 64459 w 1104162"/>
                    <a:gd name="connsiteY27" fmla="*/ 7180 h 946903"/>
                    <a:gd name="connsiteX28" fmla="*/ 230794 w 1104162"/>
                    <a:gd name="connsiteY28" fmla="*/ 102823 h 946903"/>
                    <a:gd name="connsiteX29" fmla="*/ 557633 w 1104162"/>
                    <a:gd name="connsiteY29" fmla="*/ 291826 h 946903"/>
                    <a:gd name="connsiteX30" fmla="*/ 623305 w 1104162"/>
                    <a:gd name="connsiteY30" fmla="*/ 399590 h 946903"/>
                    <a:gd name="connsiteX31" fmla="*/ 555199 w 1104162"/>
                    <a:gd name="connsiteY31" fmla="*/ 433921 h 946903"/>
                    <a:gd name="connsiteX32" fmla="*/ 226382 w 1104162"/>
                    <a:gd name="connsiteY32" fmla="*/ 244207 h 946903"/>
                    <a:gd name="connsiteX33" fmla="*/ 63851 w 1104162"/>
                    <a:gd name="connsiteY33" fmla="*/ 150289 h 946903"/>
                    <a:gd name="connsiteX34" fmla="*/ 55 w 1104162"/>
                    <a:gd name="connsiteY34" fmla="*/ 46025 h 946903"/>
                    <a:gd name="connsiteX35" fmla="*/ 40204 w 1104162"/>
                    <a:gd name="connsiteY35" fmla="*/ 14 h 946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104162" h="946903">
                      <a:moveTo>
                        <a:pt x="418378" y="504450"/>
                      </a:moveTo>
                      <a:cubicBezTo>
                        <a:pt x="426986" y="505451"/>
                        <a:pt x="435544" y="509229"/>
                        <a:pt x="444241" y="514250"/>
                      </a:cubicBezTo>
                      <a:cubicBezTo>
                        <a:pt x="601296" y="605328"/>
                        <a:pt x="758402" y="696356"/>
                        <a:pt x="915964" y="786523"/>
                      </a:cubicBezTo>
                      <a:cubicBezTo>
                        <a:pt x="948622" y="805184"/>
                        <a:pt x="976819" y="826585"/>
                        <a:pt x="989800" y="863453"/>
                      </a:cubicBezTo>
                      <a:cubicBezTo>
                        <a:pt x="993908" y="875218"/>
                        <a:pt x="997002" y="887135"/>
                        <a:pt x="996596" y="896517"/>
                      </a:cubicBezTo>
                      <a:cubicBezTo>
                        <a:pt x="997509" y="939013"/>
                        <a:pt x="965307" y="958944"/>
                        <a:pt x="931229" y="939318"/>
                      </a:cubicBezTo>
                      <a:cubicBezTo>
                        <a:pt x="766110" y="844284"/>
                        <a:pt x="601194" y="748996"/>
                        <a:pt x="436330" y="653556"/>
                      </a:cubicBezTo>
                      <a:cubicBezTo>
                        <a:pt x="400730" y="632966"/>
                        <a:pt x="380597" y="601678"/>
                        <a:pt x="374817" y="560702"/>
                      </a:cubicBezTo>
                      <a:cubicBezTo>
                        <a:pt x="371977" y="540772"/>
                        <a:pt x="374665" y="523327"/>
                        <a:pt x="392210" y="511309"/>
                      </a:cubicBezTo>
                      <a:cubicBezTo>
                        <a:pt x="401110" y="505223"/>
                        <a:pt x="409769" y="503448"/>
                        <a:pt x="418378" y="504450"/>
                      </a:cubicBezTo>
                      <a:close/>
                      <a:moveTo>
                        <a:pt x="770165" y="426163"/>
                      </a:moveTo>
                      <a:cubicBezTo>
                        <a:pt x="777197" y="426068"/>
                        <a:pt x="784594" y="427875"/>
                        <a:pt x="791821" y="431944"/>
                      </a:cubicBezTo>
                      <a:cubicBezTo>
                        <a:pt x="878589" y="480932"/>
                        <a:pt x="965053" y="530580"/>
                        <a:pt x="1050605" y="581646"/>
                      </a:cubicBezTo>
                      <a:cubicBezTo>
                        <a:pt x="1084835" y="602083"/>
                        <a:pt x="1103598" y="640726"/>
                        <a:pt x="1104157" y="678963"/>
                      </a:cubicBezTo>
                      <a:cubicBezTo>
                        <a:pt x="1104664" y="716997"/>
                        <a:pt x="1072715" y="736977"/>
                        <a:pt x="1039701" y="718112"/>
                      </a:cubicBezTo>
                      <a:cubicBezTo>
                        <a:pt x="956737" y="670747"/>
                        <a:pt x="873924" y="623129"/>
                        <a:pt x="791669" y="574547"/>
                      </a:cubicBezTo>
                      <a:cubicBezTo>
                        <a:pt x="752012" y="551118"/>
                        <a:pt x="731322" y="515062"/>
                        <a:pt x="731271" y="468609"/>
                      </a:cubicBezTo>
                      <a:cubicBezTo>
                        <a:pt x="731271" y="443849"/>
                        <a:pt x="749071" y="426449"/>
                        <a:pt x="770165" y="426163"/>
                      </a:cubicBezTo>
                      <a:close/>
                      <a:moveTo>
                        <a:pt x="37821" y="287524"/>
                      </a:moveTo>
                      <a:cubicBezTo>
                        <a:pt x="44776" y="287262"/>
                        <a:pt x="52135" y="288910"/>
                        <a:pt x="59387" y="292841"/>
                      </a:cubicBezTo>
                      <a:cubicBezTo>
                        <a:pt x="106397" y="318298"/>
                        <a:pt x="153052" y="344770"/>
                        <a:pt x="197882" y="373827"/>
                      </a:cubicBezTo>
                      <a:cubicBezTo>
                        <a:pt x="230794" y="395228"/>
                        <a:pt x="246109" y="429104"/>
                        <a:pt x="248137" y="461255"/>
                      </a:cubicBezTo>
                      <a:cubicBezTo>
                        <a:pt x="248492" y="506845"/>
                        <a:pt x="217253" y="526420"/>
                        <a:pt x="184088" y="507809"/>
                      </a:cubicBezTo>
                      <a:cubicBezTo>
                        <a:pt x="142200" y="484329"/>
                        <a:pt x="100362" y="460698"/>
                        <a:pt x="59387" y="435646"/>
                      </a:cubicBezTo>
                      <a:cubicBezTo>
                        <a:pt x="20947" y="412115"/>
                        <a:pt x="459" y="376921"/>
                        <a:pt x="3" y="331382"/>
                      </a:cubicBezTo>
                      <a:cubicBezTo>
                        <a:pt x="-263" y="306279"/>
                        <a:pt x="16957" y="288308"/>
                        <a:pt x="37821" y="287524"/>
                      </a:cubicBezTo>
                      <a:close/>
                      <a:moveTo>
                        <a:pt x="40204" y="14"/>
                      </a:moveTo>
                      <a:cubicBezTo>
                        <a:pt x="47889" y="217"/>
                        <a:pt x="56142" y="2502"/>
                        <a:pt x="64459" y="7180"/>
                      </a:cubicBezTo>
                      <a:cubicBezTo>
                        <a:pt x="120243" y="38520"/>
                        <a:pt x="175417" y="70823"/>
                        <a:pt x="230794" y="102823"/>
                      </a:cubicBezTo>
                      <a:cubicBezTo>
                        <a:pt x="339774" y="165757"/>
                        <a:pt x="448805" y="228639"/>
                        <a:pt x="557633" y="291826"/>
                      </a:cubicBezTo>
                      <a:cubicBezTo>
                        <a:pt x="598761" y="315712"/>
                        <a:pt x="624016" y="357954"/>
                        <a:pt x="623305" y="399590"/>
                      </a:cubicBezTo>
                      <a:cubicBezTo>
                        <a:pt x="622697" y="435899"/>
                        <a:pt x="588821" y="453293"/>
                        <a:pt x="555199" y="433921"/>
                      </a:cubicBezTo>
                      <a:cubicBezTo>
                        <a:pt x="445509" y="370836"/>
                        <a:pt x="335972" y="307496"/>
                        <a:pt x="226382" y="244207"/>
                      </a:cubicBezTo>
                      <a:cubicBezTo>
                        <a:pt x="172172" y="212919"/>
                        <a:pt x="117809" y="181984"/>
                        <a:pt x="63851" y="150289"/>
                      </a:cubicBezTo>
                      <a:cubicBezTo>
                        <a:pt x="24295" y="127063"/>
                        <a:pt x="1475" y="92630"/>
                        <a:pt x="55" y="46025"/>
                      </a:cubicBezTo>
                      <a:cubicBezTo>
                        <a:pt x="-782" y="17538"/>
                        <a:pt x="17151" y="-594"/>
                        <a:pt x="40204" y="14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7B82661-BFF8-4E8F-93BE-1307270B0D09}"/>
                  </a:ext>
                </a:extLst>
              </p:cNvPr>
              <p:cNvGrpSpPr/>
              <p:nvPr/>
            </p:nvGrpSpPr>
            <p:grpSpPr>
              <a:xfrm>
                <a:off x="9314165" y="2121398"/>
                <a:ext cx="1373900" cy="1451678"/>
                <a:chOff x="9314165" y="2121398"/>
                <a:chExt cx="1373900" cy="1451678"/>
              </a:xfrm>
            </p:grpSpPr>
            <p:sp>
              <p:nvSpPr>
                <p:cNvPr id="63" name="Graphic 20">
                  <a:extLst>
                    <a:ext uri="{FF2B5EF4-FFF2-40B4-BE49-F238E27FC236}">
                      <a16:creationId xmlns:a16="http://schemas.microsoft.com/office/drawing/2014/main" id="{E9206EFB-C586-44D6-9B10-0C21B3A0F152}"/>
                    </a:ext>
                  </a:extLst>
                </p:cNvPr>
                <p:cNvSpPr/>
                <p:nvPr/>
              </p:nvSpPr>
              <p:spPr>
                <a:xfrm>
                  <a:off x="9314165" y="2183106"/>
                  <a:ext cx="1254144" cy="1389970"/>
                </a:xfrm>
                <a:custGeom>
                  <a:avLst/>
                  <a:gdLst>
                    <a:gd name="connsiteX0" fmla="*/ 1580342 w 1624552"/>
                    <a:gd name="connsiteY0" fmla="*/ 1587949 h 1800495"/>
                    <a:gd name="connsiteX1" fmla="*/ 1531206 w 1624552"/>
                    <a:gd name="connsiteY1" fmla="*/ 1628677 h 1800495"/>
                    <a:gd name="connsiteX2" fmla="*/ 1532389 w 1624552"/>
                    <a:gd name="connsiteY2" fmla="*/ 1694892 h 1800495"/>
                    <a:gd name="connsiteX3" fmla="*/ 1524834 w 1624552"/>
                    <a:gd name="connsiteY3" fmla="*/ 1713876 h 1800495"/>
                    <a:gd name="connsiteX4" fmla="*/ 1381828 w 1624552"/>
                    <a:gd name="connsiteY4" fmla="*/ 1796645 h 1800495"/>
                    <a:gd name="connsiteX5" fmla="*/ 1365143 w 1624552"/>
                    <a:gd name="connsiteY5" fmla="*/ 1788960 h 1800495"/>
                    <a:gd name="connsiteX6" fmla="*/ 1221085 w 1624552"/>
                    <a:gd name="connsiteY6" fmla="*/ 1538945 h 1800495"/>
                    <a:gd name="connsiteX7" fmla="*/ 1200459 w 1624552"/>
                    <a:gd name="connsiteY7" fmla="*/ 1515493 h 1800495"/>
                    <a:gd name="connsiteX8" fmla="*/ 200991 w 1624552"/>
                    <a:gd name="connsiteY8" fmla="*/ 934337 h 1800495"/>
                    <a:gd name="connsiteX9" fmla="*/ 834 w 1624552"/>
                    <a:gd name="connsiteY9" fmla="*/ 549527 h 1800495"/>
                    <a:gd name="connsiteX10" fmla="*/ 834 w 1624552"/>
                    <a:gd name="connsiteY10" fmla="*/ 163863 h 1800495"/>
                    <a:gd name="connsiteX11" fmla="*/ 83735 w 1624552"/>
                    <a:gd name="connsiteY11" fmla="*/ 27032 h 1800495"/>
                    <a:gd name="connsiteX12" fmla="*/ 118090 w 1624552"/>
                    <a:gd name="connsiteY12" fmla="*/ 6471 h 1800495"/>
                    <a:gd name="connsiteX13" fmla="*/ 152775 w 1624552"/>
                    <a:gd name="connsiteY13" fmla="*/ 164 h 1800495"/>
                    <a:gd name="connsiteX14" fmla="*/ 259389 w 1624552"/>
                    <a:gd name="connsiteY14" fmla="*/ 30316 h 1800495"/>
                    <a:gd name="connsiteX15" fmla="*/ 1086159 w 1624552"/>
                    <a:gd name="connsiteY15" fmla="*/ 508077 h 1800495"/>
                    <a:gd name="connsiteX16" fmla="*/ 1400024 w 1624552"/>
                    <a:gd name="connsiteY16" fmla="*/ 691877 h 1800495"/>
                    <a:gd name="connsiteX17" fmla="*/ 1616603 w 1624552"/>
                    <a:gd name="connsiteY17" fmla="*/ 1028011 h 1800495"/>
                    <a:gd name="connsiteX18" fmla="*/ 1624026 w 1624552"/>
                    <a:gd name="connsiteY18" fmla="*/ 1105130 h 1800495"/>
                    <a:gd name="connsiteX19" fmla="*/ 1623894 w 1624552"/>
                    <a:gd name="connsiteY19" fmla="*/ 1458541 h 1800495"/>
                    <a:gd name="connsiteX20" fmla="*/ 1580342 w 1624552"/>
                    <a:gd name="connsiteY20" fmla="*/ 1587949 h 180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24552" h="1800495">
                      <a:moveTo>
                        <a:pt x="1580342" y="1587949"/>
                      </a:moveTo>
                      <a:cubicBezTo>
                        <a:pt x="1552950" y="1598065"/>
                        <a:pt x="1530418" y="1604569"/>
                        <a:pt x="1531206" y="1628677"/>
                      </a:cubicBezTo>
                      <a:cubicBezTo>
                        <a:pt x="1531732" y="1644968"/>
                        <a:pt x="1532454" y="1682280"/>
                        <a:pt x="1532389" y="1694892"/>
                      </a:cubicBezTo>
                      <a:cubicBezTo>
                        <a:pt x="1532389" y="1706585"/>
                        <a:pt x="1533046" y="1708161"/>
                        <a:pt x="1524834" y="1713876"/>
                      </a:cubicBezTo>
                      <a:cubicBezTo>
                        <a:pt x="1487851" y="1735291"/>
                        <a:pt x="1430964" y="1768202"/>
                        <a:pt x="1381828" y="1796645"/>
                      </a:cubicBezTo>
                      <a:cubicBezTo>
                        <a:pt x="1370595" y="1806565"/>
                        <a:pt x="1368559" y="1794872"/>
                        <a:pt x="1365143" y="1788960"/>
                      </a:cubicBezTo>
                      <a:cubicBezTo>
                        <a:pt x="1316927" y="1705731"/>
                        <a:pt x="1268908" y="1622371"/>
                        <a:pt x="1221085" y="1538945"/>
                      </a:cubicBezTo>
                      <a:cubicBezTo>
                        <a:pt x="1215699" y="1529617"/>
                        <a:pt x="1210509" y="1521274"/>
                        <a:pt x="1200459" y="1515493"/>
                      </a:cubicBezTo>
                      <a:cubicBezTo>
                        <a:pt x="963516" y="1379253"/>
                        <a:pt x="292037" y="999895"/>
                        <a:pt x="200991" y="934337"/>
                      </a:cubicBezTo>
                      <a:cubicBezTo>
                        <a:pt x="70728" y="840532"/>
                        <a:pt x="2608" y="711124"/>
                        <a:pt x="834" y="549527"/>
                      </a:cubicBezTo>
                      <a:cubicBezTo>
                        <a:pt x="-611" y="420973"/>
                        <a:pt x="112" y="292418"/>
                        <a:pt x="834" y="163863"/>
                      </a:cubicBezTo>
                      <a:cubicBezTo>
                        <a:pt x="1163" y="102312"/>
                        <a:pt x="31183" y="57512"/>
                        <a:pt x="83735" y="27032"/>
                      </a:cubicBezTo>
                      <a:cubicBezTo>
                        <a:pt x="95296" y="20331"/>
                        <a:pt x="106660" y="13302"/>
                        <a:pt x="118090" y="6471"/>
                      </a:cubicBezTo>
                      <a:cubicBezTo>
                        <a:pt x="130046" y="6536"/>
                        <a:pt x="140622" y="-1215"/>
                        <a:pt x="152775" y="164"/>
                      </a:cubicBezTo>
                      <a:cubicBezTo>
                        <a:pt x="191531" y="-1149"/>
                        <a:pt x="226347" y="11200"/>
                        <a:pt x="259389" y="30316"/>
                      </a:cubicBezTo>
                      <a:cubicBezTo>
                        <a:pt x="534760" y="189942"/>
                        <a:pt x="810722" y="348517"/>
                        <a:pt x="1086159" y="508077"/>
                      </a:cubicBezTo>
                      <a:cubicBezTo>
                        <a:pt x="1191065" y="568840"/>
                        <a:pt x="1298205" y="625990"/>
                        <a:pt x="1400024" y="691877"/>
                      </a:cubicBezTo>
                      <a:cubicBezTo>
                        <a:pt x="1522075" y="770770"/>
                        <a:pt x="1592035" y="885464"/>
                        <a:pt x="1616603" y="1028011"/>
                      </a:cubicBezTo>
                      <a:cubicBezTo>
                        <a:pt x="1620938" y="1053301"/>
                        <a:pt x="1623894" y="1079314"/>
                        <a:pt x="1624026" y="1105130"/>
                      </a:cubicBezTo>
                      <a:cubicBezTo>
                        <a:pt x="1624617" y="1222912"/>
                        <a:pt x="1624880" y="1340759"/>
                        <a:pt x="1623894" y="1458541"/>
                      </a:cubicBezTo>
                      <a:cubicBezTo>
                        <a:pt x="1620479" y="1513523"/>
                        <a:pt x="1611873" y="1575074"/>
                        <a:pt x="1580342" y="1587949"/>
                      </a:cubicBezTo>
                      <a:close/>
                    </a:path>
                  </a:pathLst>
                </a:custGeom>
                <a:solidFill>
                  <a:srgbClr val="CA6BF8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4" name="Freeform: Shape 161">
                  <a:extLst>
                    <a:ext uri="{FF2B5EF4-FFF2-40B4-BE49-F238E27FC236}">
                      <a16:creationId xmlns:a16="http://schemas.microsoft.com/office/drawing/2014/main" id="{E524D654-4FE5-40AC-99CA-AE58470CCA43}"/>
                    </a:ext>
                  </a:extLst>
                </p:cNvPr>
                <p:cNvSpPr/>
                <p:nvPr/>
              </p:nvSpPr>
              <p:spPr>
                <a:xfrm>
                  <a:off x="9380423" y="2318061"/>
                  <a:ext cx="1055463" cy="975469"/>
                </a:xfrm>
                <a:custGeom>
                  <a:avLst/>
                  <a:gdLst>
                    <a:gd name="connsiteX0" fmla="*/ 838512 w 1055463"/>
                    <a:gd name="connsiteY0" fmla="*/ 749056 h 975469"/>
                    <a:gd name="connsiteX1" fmla="*/ 861300 w 1055463"/>
                    <a:gd name="connsiteY1" fmla="*/ 754812 h 975469"/>
                    <a:gd name="connsiteX2" fmla="*/ 1005322 w 1055463"/>
                    <a:gd name="connsiteY2" fmla="*/ 840160 h 975469"/>
                    <a:gd name="connsiteX3" fmla="*/ 1055375 w 1055463"/>
                    <a:gd name="connsiteY3" fmla="*/ 916989 h 975469"/>
                    <a:gd name="connsiteX4" fmla="*/ 1005525 w 1055463"/>
                    <a:gd name="connsiteY4" fmla="*/ 975359 h 975469"/>
                    <a:gd name="connsiteX5" fmla="*/ 979510 w 1055463"/>
                    <a:gd name="connsiteY5" fmla="*/ 966585 h 975469"/>
                    <a:gd name="connsiteX6" fmla="*/ 843399 w 1055463"/>
                    <a:gd name="connsiteY6" fmla="*/ 885598 h 975469"/>
                    <a:gd name="connsiteX7" fmla="*/ 794766 w 1055463"/>
                    <a:gd name="connsiteY7" fmla="*/ 812370 h 975469"/>
                    <a:gd name="connsiteX8" fmla="*/ 816674 w 1055463"/>
                    <a:gd name="connsiteY8" fmla="*/ 757297 h 975469"/>
                    <a:gd name="connsiteX9" fmla="*/ 838512 w 1055463"/>
                    <a:gd name="connsiteY9" fmla="*/ 749056 h 975469"/>
                    <a:gd name="connsiteX10" fmla="*/ 714321 w 1055463"/>
                    <a:gd name="connsiteY10" fmla="*/ 390456 h 975469"/>
                    <a:gd name="connsiteX11" fmla="*/ 736954 w 1055463"/>
                    <a:gd name="connsiteY11" fmla="*/ 395113 h 975469"/>
                    <a:gd name="connsiteX12" fmla="*/ 995585 w 1055463"/>
                    <a:gd name="connsiteY12" fmla="*/ 545068 h 975469"/>
                    <a:gd name="connsiteX13" fmla="*/ 1055375 w 1055463"/>
                    <a:gd name="connsiteY13" fmla="*/ 629858 h 975469"/>
                    <a:gd name="connsiteX14" fmla="*/ 986559 w 1055463"/>
                    <a:gd name="connsiteY14" fmla="*/ 681838 h 975469"/>
                    <a:gd name="connsiteX15" fmla="*/ 714083 w 1055463"/>
                    <a:gd name="connsiteY15" fmla="*/ 521639 h 975469"/>
                    <a:gd name="connsiteX16" fmla="*/ 674528 w 1055463"/>
                    <a:gd name="connsiteY16" fmla="*/ 447144 h 975469"/>
                    <a:gd name="connsiteX17" fmla="*/ 714321 w 1055463"/>
                    <a:gd name="connsiteY17" fmla="*/ 390456 h 975469"/>
                    <a:gd name="connsiteX18" fmla="*/ 48133 w 1055463"/>
                    <a:gd name="connsiteY18" fmla="*/ 283141 h 975469"/>
                    <a:gd name="connsiteX19" fmla="*/ 73997 w 1055463"/>
                    <a:gd name="connsiteY19" fmla="*/ 291863 h 975469"/>
                    <a:gd name="connsiteX20" fmla="*/ 561643 w 1055463"/>
                    <a:gd name="connsiteY20" fmla="*/ 573365 h 975469"/>
                    <a:gd name="connsiteX21" fmla="*/ 628736 w 1055463"/>
                    <a:gd name="connsiteY21" fmla="*/ 655519 h 975469"/>
                    <a:gd name="connsiteX22" fmla="*/ 610327 w 1055463"/>
                    <a:gd name="connsiteY22" fmla="*/ 717793 h 975469"/>
                    <a:gd name="connsiteX23" fmla="*/ 560173 w 1055463"/>
                    <a:gd name="connsiteY23" fmla="*/ 716576 h 975469"/>
                    <a:gd name="connsiteX24" fmla="*/ 67404 w 1055463"/>
                    <a:gd name="connsiteY24" fmla="*/ 431523 h 975469"/>
                    <a:gd name="connsiteX25" fmla="*/ 5078 w 1055463"/>
                    <a:gd name="connsiteY25" fmla="*/ 324268 h 975469"/>
                    <a:gd name="connsiteX26" fmla="*/ 48133 w 1055463"/>
                    <a:gd name="connsiteY26" fmla="*/ 283141 h 975469"/>
                    <a:gd name="connsiteX27" fmla="*/ 39850 w 1055463"/>
                    <a:gd name="connsiteY27" fmla="*/ 3 h 975469"/>
                    <a:gd name="connsiteX28" fmla="*/ 64006 w 1055463"/>
                    <a:gd name="connsiteY28" fmla="*/ 7267 h 975469"/>
                    <a:gd name="connsiteX29" fmla="*/ 562150 w 1055463"/>
                    <a:gd name="connsiteY29" fmla="*/ 295159 h 975469"/>
                    <a:gd name="connsiteX30" fmla="*/ 628684 w 1055463"/>
                    <a:gd name="connsiteY30" fmla="*/ 368387 h 975469"/>
                    <a:gd name="connsiteX31" fmla="*/ 603278 w 1055463"/>
                    <a:gd name="connsiteY31" fmla="*/ 436088 h 975469"/>
                    <a:gd name="connsiteX32" fmla="*/ 556572 w 1055463"/>
                    <a:gd name="connsiteY32" fmla="*/ 435124 h 975469"/>
                    <a:gd name="connsiteX33" fmla="*/ 327962 w 1055463"/>
                    <a:gd name="connsiteY33" fmla="*/ 303222 h 975469"/>
                    <a:gd name="connsiteX34" fmla="*/ 63651 w 1055463"/>
                    <a:gd name="connsiteY34" fmla="*/ 150528 h 975469"/>
                    <a:gd name="connsiteX35" fmla="*/ 8 w 1055463"/>
                    <a:gd name="connsiteY35" fmla="*/ 55849 h 975469"/>
                    <a:gd name="connsiteX36" fmla="*/ 39850 w 1055463"/>
                    <a:gd name="connsiteY36" fmla="*/ 3 h 97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055463" h="975469">
                      <a:moveTo>
                        <a:pt x="838512" y="749056"/>
                      </a:moveTo>
                      <a:cubicBezTo>
                        <a:pt x="845998" y="748562"/>
                        <a:pt x="853643" y="750400"/>
                        <a:pt x="861300" y="754812"/>
                      </a:cubicBezTo>
                      <a:cubicBezTo>
                        <a:pt x="905977" y="780574"/>
                        <a:pt x="961862" y="812522"/>
                        <a:pt x="1005322" y="840160"/>
                      </a:cubicBezTo>
                      <a:cubicBezTo>
                        <a:pt x="1039959" y="862169"/>
                        <a:pt x="1052586" y="876216"/>
                        <a:pt x="1055375" y="916989"/>
                      </a:cubicBezTo>
                      <a:cubicBezTo>
                        <a:pt x="1057150" y="943055"/>
                        <a:pt x="1031896" y="975764"/>
                        <a:pt x="1005525" y="975359"/>
                      </a:cubicBezTo>
                      <a:cubicBezTo>
                        <a:pt x="996245" y="976271"/>
                        <a:pt x="987877" y="971403"/>
                        <a:pt x="979510" y="966585"/>
                      </a:cubicBezTo>
                      <a:cubicBezTo>
                        <a:pt x="940766" y="944272"/>
                        <a:pt x="882042" y="908114"/>
                        <a:pt x="843399" y="885598"/>
                      </a:cubicBezTo>
                      <a:cubicBezTo>
                        <a:pt x="804148" y="862727"/>
                        <a:pt x="798975" y="857048"/>
                        <a:pt x="794766" y="812370"/>
                      </a:cubicBezTo>
                      <a:cubicBezTo>
                        <a:pt x="793245" y="796396"/>
                        <a:pt x="803083" y="766780"/>
                        <a:pt x="816674" y="757297"/>
                      </a:cubicBezTo>
                      <a:cubicBezTo>
                        <a:pt x="823698" y="752378"/>
                        <a:pt x="831026" y="749551"/>
                        <a:pt x="838512" y="749056"/>
                      </a:cubicBezTo>
                      <a:close/>
                      <a:moveTo>
                        <a:pt x="714321" y="390456"/>
                      </a:moveTo>
                      <a:cubicBezTo>
                        <a:pt x="721604" y="389439"/>
                        <a:pt x="729322" y="390790"/>
                        <a:pt x="736954" y="395113"/>
                      </a:cubicBezTo>
                      <a:cubicBezTo>
                        <a:pt x="823723" y="444151"/>
                        <a:pt x="910187" y="493747"/>
                        <a:pt x="995585" y="545068"/>
                      </a:cubicBezTo>
                      <a:cubicBezTo>
                        <a:pt x="1030983" y="566316"/>
                        <a:pt x="1053093" y="589238"/>
                        <a:pt x="1055375" y="629858"/>
                      </a:cubicBezTo>
                      <a:cubicBezTo>
                        <a:pt x="1057302" y="664495"/>
                        <a:pt x="1016936" y="699030"/>
                        <a:pt x="986559" y="681838"/>
                      </a:cubicBezTo>
                      <a:cubicBezTo>
                        <a:pt x="900449" y="633054"/>
                        <a:pt x="798975" y="572453"/>
                        <a:pt x="714083" y="521639"/>
                      </a:cubicBezTo>
                      <a:cubicBezTo>
                        <a:pt x="678027" y="499985"/>
                        <a:pt x="677926" y="484670"/>
                        <a:pt x="674528" y="447144"/>
                      </a:cubicBezTo>
                      <a:cubicBezTo>
                        <a:pt x="674528" y="417857"/>
                        <a:pt x="692471" y="393506"/>
                        <a:pt x="714321" y="390456"/>
                      </a:cubicBezTo>
                      <a:close/>
                      <a:moveTo>
                        <a:pt x="48133" y="283141"/>
                      </a:moveTo>
                      <a:cubicBezTo>
                        <a:pt x="57109" y="282583"/>
                        <a:pt x="65528" y="286944"/>
                        <a:pt x="73997" y="291863"/>
                      </a:cubicBezTo>
                      <a:cubicBezTo>
                        <a:pt x="236478" y="385781"/>
                        <a:pt x="398959" y="479751"/>
                        <a:pt x="561643" y="573365"/>
                      </a:cubicBezTo>
                      <a:cubicBezTo>
                        <a:pt x="598765" y="594715"/>
                        <a:pt x="621585" y="613580"/>
                        <a:pt x="628736" y="655519"/>
                      </a:cubicBezTo>
                      <a:cubicBezTo>
                        <a:pt x="632082" y="675195"/>
                        <a:pt x="627417" y="705521"/>
                        <a:pt x="610327" y="717793"/>
                      </a:cubicBezTo>
                      <a:cubicBezTo>
                        <a:pt x="593643" y="729761"/>
                        <a:pt x="576908" y="726262"/>
                        <a:pt x="560173" y="716576"/>
                      </a:cubicBezTo>
                      <a:cubicBezTo>
                        <a:pt x="395917" y="621541"/>
                        <a:pt x="231406" y="526963"/>
                        <a:pt x="67404" y="431523"/>
                      </a:cubicBezTo>
                      <a:cubicBezTo>
                        <a:pt x="27088" y="408044"/>
                        <a:pt x="5586" y="371481"/>
                        <a:pt x="5078" y="324268"/>
                      </a:cubicBezTo>
                      <a:cubicBezTo>
                        <a:pt x="4825" y="299216"/>
                        <a:pt x="22726" y="282836"/>
                        <a:pt x="48133" y="283141"/>
                      </a:cubicBezTo>
                      <a:close/>
                      <a:moveTo>
                        <a:pt x="39850" y="3"/>
                      </a:moveTo>
                      <a:cubicBezTo>
                        <a:pt x="47458" y="97"/>
                        <a:pt x="55664" y="2462"/>
                        <a:pt x="64006" y="7267"/>
                      </a:cubicBezTo>
                      <a:cubicBezTo>
                        <a:pt x="230290" y="102808"/>
                        <a:pt x="396373" y="198755"/>
                        <a:pt x="562150" y="295159"/>
                      </a:cubicBezTo>
                      <a:cubicBezTo>
                        <a:pt x="599170" y="316660"/>
                        <a:pt x="624983" y="325535"/>
                        <a:pt x="628684" y="368387"/>
                      </a:cubicBezTo>
                      <a:cubicBezTo>
                        <a:pt x="630257" y="386592"/>
                        <a:pt x="618694" y="426300"/>
                        <a:pt x="603278" y="436088"/>
                      </a:cubicBezTo>
                      <a:cubicBezTo>
                        <a:pt x="587912" y="445824"/>
                        <a:pt x="572191" y="444151"/>
                        <a:pt x="556572" y="435124"/>
                      </a:cubicBezTo>
                      <a:cubicBezTo>
                        <a:pt x="480403" y="391055"/>
                        <a:pt x="404131" y="347190"/>
                        <a:pt x="327962" y="303222"/>
                      </a:cubicBezTo>
                      <a:cubicBezTo>
                        <a:pt x="239825" y="252358"/>
                        <a:pt x="151687" y="201545"/>
                        <a:pt x="63651" y="150528"/>
                      </a:cubicBezTo>
                      <a:cubicBezTo>
                        <a:pt x="23791" y="127353"/>
                        <a:pt x="2391" y="92565"/>
                        <a:pt x="8" y="55849"/>
                      </a:cubicBezTo>
                      <a:cubicBezTo>
                        <a:pt x="-410" y="19869"/>
                        <a:pt x="17028" y="-280"/>
                        <a:pt x="39850" y="3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5" name="Freeform: Shape 162">
                  <a:extLst>
                    <a:ext uri="{FF2B5EF4-FFF2-40B4-BE49-F238E27FC236}">
                      <a16:creationId xmlns:a16="http://schemas.microsoft.com/office/drawing/2014/main" id="{762029E1-7BB8-4692-B837-14EEE4063A5A}"/>
                    </a:ext>
                  </a:extLst>
                </p:cNvPr>
                <p:cNvSpPr/>
                <p:nvPr/>
              </p:nvSpPr>
              <p:spPr>
                <a:xfrm>
                  <a:off x="9405330" y="2121398"/>
                  <a:ext cx="1282735" cy="1451049"/>
                </a:xfrm>
                <a:custGeom>
                  <a:avLst/>
                  <a:gdLst>
                    <a:gd name="connsiteX0" fmla="*/ 1090834 w 1282735"/>
                    <a:gd name="connsiteY0" fmla="*/ 1313109 h 1451049"/>
                    <a:gd name="connsiteX1" fmla="*/ 1091271 w 1282735"/>
                    <a:gd name="connsiteY1" fmla="*/ 1320456 h 1451049"/>
                    <a:gd name="connsiteX2" fmla="*/ 1088735 w 1282735"/>
                    <a:gd name="connsiteY2" fmla="*/ 1382628 h 1451049"/>
                    <a:gd name="connsiteX3" fmla="*/ 975648 w 1282735"/>
                    <a:gd name="connsiteY3" fmla="*/ 1448655 h 1451049"/>
                    <a:gd name="connsiteX4" fmla="*/ 968701 w 1282735"/>
                    <a:gd name="connsiteY4" fmla="*/ 1444040 h 1451049"/>
                    <a:gd name="connsiteX5" fmla="*/ 971287 w 1282735"/>
                    <a:gd name="connsiteY5" fmla="*/ 1328316 h 1451049"/>
                    <a:gd name="connsiteX6" fmla="*/ 984624 w 1282735"/>
                    <a:gd name="connsiteY6" fmla="*/ 1316855 h 1451049"/>
                    <a:gd name="connsiteX7" fmla="*/ 1083056 w 1282735"/>
                    <a:gd name="connsiteY7" fmla="*/ 1314015 h 1451049"/>
                    <a:gd name="connsiteX8" fmla="*/ 1090834 w 1282735"/>
                    <a:gd name="connsiteY8" fmla="*/ 1313109 h 1451049"/>
                    <a:gd name="connsiteX9" fmla="*/ 183413 w 1282735"/>
                    <a:gd name="connsiteY9" fmla="*/ 1849 h 1451049"/>
                    <a:gd name="connsiteX10" fmla="*/ 238752 w 1282735"/>
                    <a:gd name="connsiteY10" fmla="*/ 22685 h 1451049"/>
                    <a:gd name="connsiteX11" fmla="*/ 1151822 w 1282735"/>
                    <a:gd name="connsiteY11" fmla="*/ 558153 h 1451049"/>
                    <a:gd name="connsiteX12" fmla="*/ 1276929 w 1282735"/>
                    <a:gd name="connsiteY12" fmla="*/ 796803 h 1451049"/>
                    <a:gd name="connsiteX13" fmla="*/ 1280580 w 1282735"/>
                    <a:gd name="connsiteY13" fmla="*/ 1133328 h 1451049"/>
                    <a:gd name="connsiteX14" fmla="*/ 1221754 w 1282735"/>
                    <a:gd name="connsiteY14" fmla="*/ 1234194 h 1451049"/>
                    <a:gd name="connsiteX15" fmla="*/ 1128900 w 1282735"/>
                    <a:gd name="connsiteY15" fmla="*/ 1287594 h 1451049"/>
                    <a:gd name="connsiteX16" fmla="*/ 1148830 w 1282735"/>
                    <a:gd name="connsiteY16" fmla="*/ 1239823 h 1451049"/>
                    <a:gd name="connsiteX17" fmla="*/ 1157654 w 1282735"/>
                    <a:gd name="connsiteY17" fmla="*/ 1163147 h 1451049"/>
                    <a:gd name="connsiteX18" fmla="*/ 1157400 w 1282735"/>
                    <a:gd name="connsiteY18" fmla="*/ 929466 h 1451049"/>
                    <a:gd name="connsiteX19" fmla="*/ 1093452 w 1282735"/>
                    <a:gd name="connsiteY19" fmla="*/ 705167 h 1451049"/>
                    <a:gd name="connsiteX20" fmla="*/ 957798 w 1282735"/>
                    <a:gd name="connsiteY20" fmla="*/ 581328 h 1451049"/>
                    <a:gd name="connsiteX21" fmla="*/ 55936 w 1282735"/>
                    <a:gd name="connsiteY21" fmla="*/ 65334 h 1451049"/>
                    <a:gd name="connsiteX22" fmla="*/ 0 w 1282735"/>
                    <a:gd name="connsiteY22" fmla="*/ 66652 h 1451049"/>
                    <a:gd name="connsiteX23" fmla="*/ 124498 w 1282735"/>
                    <a:gd name="connsiteY23" fmla="*/ 4783 h 1451049"/>
                    <a:gd name="connsiteX24" fmla="*/ 183413 w 1282735"/>
                    <a:gd name="connsiteY24" fmla="*/ 1849 h 145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82735" h="1451049">
                      <a:moveTo>
                        <a:pt x="1090834" y="1313109"/>
                      </a:moveTo>
                      <a:cubicBezTo>
                        <a:pt x="1091664" y="1314358"/>
                        <a:pt x="1091271" y="1316982"/>
                        <a:pt x="1091271" y="1320456"/>
                      </a:cubicBezTo>
                      <a:cubicBezTo>
                        <a:pt x="1091271" y="1339726"/>
                        <a:pt x="1095024" y="1377861"/>
                        <a:pt x="1088735" y="1382628"/>
                      </a:cubicBezTo>
                      <a:cubicBezTo>
                        <a:pt x="1050245" y="1404891"/>
                        <a:pt x="1014138" y="1426392"/>
                        <a:pt x="975648" y="1448655"/>
                      </a:cubicBezTo>
                      <a:cubicBezTo>
                        <a:pt x="966368" y="1454031"/>
                        <a:pt x="968751" y="1449416"/>
                        <a:pt x="968701" y="1444040"/>
                      </a:cubicBezTo>
                      <a:cubicBezTo>
                        <a:pt x="968650" y="1408999"/>
                        <a:pt x="971642" y="1363358"/>
                        <a:pt x="971287" y="1328316"/>
                      </a:cubicBezTo>
                      <a:cubicBezTo>
                        <a:pt x="971186" y="1318224"/>
                        <a:pt x="972149" y="1312494"/>
                        <a:pt x="984624" y="1316855"/>
                      </a:cubicBezTo>
                      <a:cubicBezTo>
                        <a:pt x="1016725" y="1328011"/>
                        <a:pt x="1051209" y="1327251"/>
                        <a:pt x="1083056" y="1314015"/>
                      </a:cubicBezTo>
                      <a:cubicBezTo>
                        <a:pt x="1087949" y="1311987"/>
                        <a:pt x="1090003" y="1311860"/>
                        <a:pt x="1090834" y="1313109"/>
                      </a:cubicBezTo>
                      <a:close/>
                      <a:moveTo>
                        <a:pt x="183413" y="1849"/>
                      </a:moveTo>
                      <a:cubicBezTo>
                        <a:pt x="202417" y="4999"/>
                        <a:pt x="220826" y="12112"/>
                        <a:pt x="238752" y="22685"/>
                      </a:cubicBezTo>
                      <a:cubicBezTo>
                        <a:pt x="305134" y="61784"/>
                        <a:pt x="1105319" y="517330"/>
                        <a:pt x="1151822" y="558153"/>
                      </a:cubicBezTo>
                      <a:cubicBezTo>
                        <a:pt x="1224138" y="621695"/>
                        <a:pt x="1267851" y="701110"/>
                        <a:pt x="1276929" y="796803"/>
                      </a:cubicBezTo>
                      <a:cubicBezTo>
                        <a:pt x="1287528" y="908724"/>
                        <a:pt x="1280326" y="1021154"/>
                        <a:pt x="1280580" y="1133328"/>
                      </a:cubicBezTo>
                      <a:cubicBezTo>
                        <a:pt x="1280682" y="1176636"/>
                        <a:pt x="1258318" y="1211069"/>
                        <a:pt x="1221754" y="1234194"/>
                      </a:cubicBezTo>
                      <a:cubicBezTo>
                        <a:pt x="1191580" y="1253211"/>
                        <a:pt x="1159936" y="1269895"/>
                        <a:pt x="1128900" y="1287594"/>
                      </a:cubicBezTo>
                      <a:cubicBezTo>
                        <a:pt x="1127125" y="1283182"/>
                        <a:pt x="1138029" y="1262948"/>
                        <a:pt x="1148830" y="1239823"/>
                      </a:cubicBezTo>
                      <a:cubicBezTo>
                        <a:pt x="1155930" y="1215177"/>
                        <a:pt x="1157908" y="1189467"/>
                        <a:pt x="1157654" y="1163147"/>
                      </a:cubicBezTo>
                      <a:cubicBezTo>
                        <a:pt x="1156944" y="1085253"/>
                        <a:pt x="1157654" y="1007360"/>
                        <a:pt x="1157400" y="929466"/>
                      </a:cubicBezTo>
                      <a:cubicBezTo>
                        <a:pt x="1157096" y="848733"/>
                        <a:pt x="1138383" y="772969"/>
                        <a:pt x="1093452" y="705167"/>
                      </a:cubicBezTo>
                      <a:cubicBezTo>
                        <a:pt x="1058715" y="652731"/>
                        <a:pt x="1012212" y="612668"/>
                        <a:pt x="957798" y="581328"/>
                      </a:cubicBezTo>
                      <a:cubicBezTo>
                        <a:pt x="872754" y="532341"/>
                        <a:pt x="124599" y="83387"/>
                        <a:pt x="55936" y="65334"/>
                      </a:cubicBezTo>
                      <a:cubicBezTo>
                        <a:pt x="46909" y="62950"/>
                        <a:pt x="26776" y="61784"/>
                        <a:pt x="0" y="66652"/>
                      </a:cubicBezTo>
                      <a:cubicBezTo>
                        <a:pt x="38997" y="40941"/>
                        <a:pt x="78655" y="16650"/>
                        <a:pt x="124498" y="4783"/>
                      </a:cubicBezTo>
                      <a:cubicBezTo>
                        <a:pt x="144809" y="-491"/>
                        <a:pt x="164409" y="-1302"/>
                        <a:pt x="183413" y="1849"/>
                      </a:cubicBezTo>
                      <a:close/>
                    </a:path>
                  </a:pathLst>
                </a:custGeom>
                <a:solidFill>
                  <a:srgbClr val="CA6BF8">
                    <a:lumMod val="75000"/>
                  </a:srgbClr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6B36D5A-AD2D-4A5E-944C-74793ADA4A21}"/>
                  </a:ext>
                </a:extLst>
              </p:cNvPr>
              <p:cNvGrpSpPr/>
              <p:nvPr/>
            </p:nvGrpSpPr>
            <p:grpSpPr>
              <a:xfrm>
                <a:off x="9226787" y="4153022"/>
                <a:ext cx="1373885" cy="1451678"/>
                <a:chOff x="9226787" y="4153022"/>
                <a:chExt cx="1373885" cy="1451678"/>
              </a:xfrm>
            </p:grpSpPr>
            <p:sp>
              <p:nvSpPr>
                <p:cNvPr id="60" name="Freeform: Shape 157">
                  <a:extLst>
                    <a:ext uri="{FF2B5EF4-FFF2-40B4-BE49-F238E27FC236}">
                      <a16:creationId xmlns:a16="http://schemas.microsoft.com/office/drawing/2014/main" id="{E9B26470-1004-405B-85F2-ABFB0104E911}"/>
                    </a:ext>
                  </a:extLst>
                </p:cNvPr>
                <p:cNvSpPr/>
                <p:nvPr/>
              </p:nvSpPr>
              <p:spPr>
                <a:xfrm>
                  <a:off x="9317953" y="4153022"/>
                  <a:ext cx="1282719" cy="1451049"/>
                </a:xfrm>
                <a:custGeom>
                  <a:avLst/>
                  <a:gdLst>
                    <a:gd name="connsiteX0" fmla="*/ 1090834 w 1282719"/>
                    <a:gd name="connsiteY0" fmla="*/ 1313109 h 1451049"/>
                    <a:gd name="connsiteX1" fmla="*/ 1091271 w 1282719"/>
                    <a:gd name="connsiteY1" fmla="*/ 1320456 h 1451049"/>
                    <a:gd name="connsiteX2" fmla="*/ 1088735 w 1282719"/>
                    <a:gd name="connsiteY2" fmla="*/ 1382628 h 1451049"/>
                    <a:gd name="connsiteX3" fmla="*/ 975648 w 1282719"/>
                    <a:gd name="connsiteY3" fmla="*/ 1448655 h 1451049"/>
                    <a:gd name="connsiteX4" fmla="*/ 968701 w 1282719"/>
                    <a:gd name="connsiteY4" fmla="*/ 1444040 h 1451049"/>
                    <a:gd name="connsiteX5" fmla="*/ 971287 w 1282719"/>
                    <a:gd name="connsiteY5" fmla="*/ 1328316 h 1451049"/>
                    <a:gd name="connsiteX6" fmla="*/ 984624 w 1282719"/>
                    <a:gd name="connsiteY6" fmla="*/ 1316855 h 1451049"/>
                    <a:gd name="connsiteX7" fmla="*/ 1083056 w 1282719"/>
                    <a:gd name="connsiteY7" fmla="*/ 1314015 h 1451049"/>
                    <a:gd name="connsiteX8" fmla="*/ 1090834 w 1282719"/>
                    <a:gd name="connsiteY8" fmla="*/ 1313109 h 1451049"/>
                    <a:gd name="connsiteX9" fmla="*/ 183413 w 1282719"/>
                    <a:gd name="connsiteY9" fmla="*/ 1849 h 1451049"/>
                    <a:gd name="connsiteX10" fmla="*/ 238752 w 1282719"/>
                    <a:gd name="connsiteY10" fmla="*/ 22685 h 1451049"/>
                    <a:gd name="connsiteX11" fmla="*/ 1151821 w 1282719"/>
                    <a:gd name="connsiteY11" fmla="*/ 558153 h 1451049"/>
                    <a:gd name="connsiteX12" fmla="*/ 1276928 w 1282719"/>
                    <a:gd name="connsiteY12" fmla="*/ 796803 h 1451049"/>
                    <a:gd name="connsiteX13" fmla="*/ 1280579 w 1282719"/>
                    <a:gd name="connsiteY13" fmla="*/ 1133328 h 1451049"/>
                    <a:gd name="connsiteX14" fmla="*/ 1221753 w 1282719"/>
                    <a:gd name="connsiteY14" fmla="*/ 1234194 h 1451049"/>
                    <a:gd name="connsiteX15" fmla="*/ 1128900 w 1282719"/>
                    <a:gd name="connsiteY15" fmla="*/ 1287594 h 1451049"/>
                    <a:gd name="connsiteX16" fmla="*/ 1148830 w 1282719"/>
                    <a:gd name="connsiteY16" fmla="*/ 1239823 h 1451049"/>
                    <a:gd name="connsiteX17" fmla="*/ 1157653 w 1282719"/>
                    <a:gd name="connsiteY17" fmla="*/ 1163146 h 1451049"/>
                    <a:gd name="connsiteX18" fmla="*/ 1157399 w 1282719"/>
                    <a:gd name="connsiteY18" fmla="*/ 929466 h 1451049"/>
                    <a:gd name="connsiteX19" fmla="*/ 1093451 w 1282719"/>
                    <a:gd name="connsiteY19" fmla="*/ 705167 h 1451049"/>
                    <a:gd name="connsiteX20" fmla="*/ 957798 w 1282719"/>
                    <a:gd name="connsiteY20" fmla="*/ 581328 h 1451049"/>
                    <a:gd name="connsiteX21" fmla="*/ 55936 w 1282719"/>
                    <a:gd name="connsiteY21" fmla="*/ 65334 h 1451049"/>
                    <a:gd name="connsiteX22" fmla="*/ 0 w 1282719"/>
                    <a:gd name="connsiteY22" fmla="*/ 66653 h 1451049"/>
                    <a:gd name="connsiteX23" fmla="*/ 124498 w 1282719"/>
                    <a:gd name="connsiteY23" fmla="*/ 4783 h 1451049"/>
                    <a:gd name="connsiteX24" fmla="*/ 183413 w 1282719"/>
                    <a:gd name="connsiteY24" fmla="*/ 1849 h 1451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282719" h="1451049">
                      <a:moveTo>
                        <a:pt x="1090834" y="1313109"/>
                      </a:moveTo>
                      <a:cubicBezTo>
                        <a:pt x="1091664" y="1314358"/>
                        <a:pt x="1091271" y="1316982"/>
                        <a:pt x="1091271" y="1320456"/>
                      </a:cubicBezTo>
                      <a:cubicBezTo>
                        <a:pt x="1091271" y="1339726"/>
                        <a:pt x="1095024" y="1377861"/>
                        <a:pt x="1088735" y="1382628"/>
                      </a:cubicBezTo>
                      <a:cubicBezTo>
                        <a:pt x="1050245" y="1404840"/>
                        <a:pt x="1014138" y="1426393"/>
                        <a:pt x="975648" y="1448655"/>
                      </a:cubicBezTo>
                      <a:cubicBezTo>
                        <a:pt x="966368" y="1454031"/>
                        <a:pt x="968751" y="1449416"/>
                        <a:pt x="968701" y="1444040"/>
                      </a:cubicBezTo>
                      <a:cubicBezTo>
                        <a:pt x="968650" y="1408998"/>
                        <a:pt x="971642" y="1363358"/>
                        <a:pt x="971287" y="1328316"/>
                      </a:cubicBezTo>
                      <a:cubicBezTo>
                        <a:pt x="971186" y="1318224"/>
                        <a:pt x="972149" y="1312494"/>
                        <a:pt x="984624" y="1316855"/>
                      </a:cubicBezTo>
                      <a:cubicBezTo>
                        <a:pt x="1016725" y="1328012"/>
                        <a:pt x="1051209" y="1327251"/>
                        <a:pt x="1083056" y="1314015"/>
                      </a:cubicBezTo>
                      <a:cubicBezTo>
                        <a:pt x="1087949" y="1311987"/>
                        <a:pt x="1090003" y="1311860"/>
                        <a:pt x="1090834" y="1313109"/>
                      </a:cubicBezTo>
                      <a:close/>
                      <a:moveTo>
                        <a:pt x="183413" y="1849"/>
                      </a:moveTo>
                      <a:cubicBezTo>
                        <a:pt x="202417" y="4999"/>
                        <a:pt x="220825" y="12112"/>
                        <a:pt x="238752" y="22685"/>
                      </a:cubicBezTo>
                      <a:cubicBezTo>
                        <a:pt x="305134" y="61784"/>
                        <a:pt x="1105319" y="517330"/>
                        <a:pt x="1151821" y="558153"/>
                      </a:cubicBezTo>
                      <a:cubicBezTo>
                        <a:pt x="1224137" y="621695"/>
                        <a:pt x="1267850" y="701110"/>
                        <a:pt x="1276928" y="796803"/>
                      </a:cubicBezTo>
                      <a:cubicBezTo>
                        <a:pt x="1287527" y="908674"/>
                        <a:pt x="1280275" y="1021103"/>
                        <a:pt x="1280579" y="1133328"/>
                      </a:cubicBezTo>
                      <a:cubicBezTo>
                        <a:pt x="1280681" y="1176636"/>
                        <a:pt x="1258316" y="1211069"/>
                        <a:pt x="1221753" y="1234194"/>
                      </a:cubicBezTo>
                      <a:cubicBezTo>
                        <a:pt x="1191579" y="1253211"/>
                        <a:pt x="1159935" y="1269895"/>
                        <a:pt x="1128900" y="1287594"/>
                      </a:cubicBezTo>
                      <a:cubicBezTo>
                        <a:pt x="1127124" y="1283182"/>
                        <a:pt x="1138028" y="1262948"/>
                        <a:pt x="1148830" y="1239823"/>
                      </a:cubicBezTo>
                      <a:cubicBezTo>
                        <a:pt x="1155929" y="1215177"/>
                        <a:pt x="1157907" y="1189466"/>
                        <a:pt x="1157653" y="1163146"/>
                      </a:cubicBezTo>
                      <a:cubicBezTo>
                        <a:pt x="1156943" y="1085253"/>
                        <a:pt x="1157653" y="1007360"/>
                        <a:pt x="1157399" y="929466"/>
                      </a:cubicBezTo>
                      <a:cubicBezTo>
                        <a:pt x="1157095" y="848733"/>
                        <a:pt x="1138382" y="772969"/>
                        <a:pt x="1093451" y="705167"/>
                      </a:cubicBezTo>
                      <a:cubicBezTo>
                        <a:pt x="1058714" y="652731"/>
                        <a:pt x="1012211" y="612668"/>
                        <a:pt x="957798" y="581328"/>
                      </a:cubicBezTo>
                      <a:cubicBezTo>
                        <a:pt x="872753" y="532341"/>
                        <a:pt x="124600" y="83387"/>
                        <a:pt x="55936" y="65334"/>
                      </a:cubicBezTo>
                      <a:cubicBezTo>
                        <a:pt x="46909" y="62950"/>
                        <a:pt x="26776" y="61784"/>
                        <a:pt x="0" y="66653"/>
                      </a:cubicBezTo>
                      <a:cubicBezTo>
                        <a:pt x="38997" y="40941"/>
                        <a:pt x="78655" y="16650"/>
                        <a:pt x="124498" y="4783"/>
                      </a:cubicBezTo>
                      <a:cubicBezTo>
                        <a:pt x="144809" y="-491"/>
                        <a:pt x="164409" y="-1302"/>
                        <a:pt x="183413" y="1849"/>
                      </a:cubicBezTo>
                      <a:close/>
                    </a:path>
                  </a:pathLst>
                </a:custGeom>
                <a:solidFill>
                  <a:srgbClr val="FC3C28">
                    <a:lumMod val="75000"/>
                  </a:srgbClr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1" name="Freeform: Shape 158">
                  <a:extLst>
                    <a:ext uri="{FF2B5EF4-FFF2-40B4-BE49-F238E27FC236}">
                      <a16:creationId xmlns:a16="http://schemas.microsoft.com/office/drawing/2014/main" id="{DA756688-9959-4C16-B3D8-9BB1EFE4DC0E}"/>
                    </a:ext>
                  </a:extLst>
                </p:cNvPr>
                <p:cNvSpPr/>
                <p:nvPr/>
              </p:nvSpPr>
              <p:spPr>
                <a:xfrm>
                  <a:off x="9226787" y="4211185"/>
                  <a:ext cx="1266678" cy="1393515"/>
                </a:xfrm>
                <a:custGeom>
                  <a:avLst/>
                  <a:gdLst>
                    <a:gd name="connsiteX0" fmla="*/ 149965 w 1266678"/>
                    <a:gd name="connsiteY0" fmla="*/ 8 h 1393515"/>
                    <a:gd name="connsiteX1" fmla="*/ 164748 w 1266678"/>
                    <a:gd name="connsiteY1" fmla="*/ 2860 h 1393515"/>
                    <a:gd name="connsiteX2" fmla="*/ 261506 w 1266678"/>
                    <a:gd name="connsiteY2" fmla="*/ 52508 h 1393515"/>
                    <a:gd name="connsiteX3" fmla="*/ 548182 w 1266678"/>
                    <a:gd name="connsiteY3" fmla="*/ 217880 h 1393515"/>
                    <a:gd name="connsiteX4" fmla="*/ 795148 w 1266678"/>
                    <a:gd name="connsiteY4" fmla="*/ 360229 h 1393515"/>
                    <a:gd name="connsiteX5" fmla="*/ 1043434 w 1266678"/>
                    <a:gd name="connsiteY5" fmla="*/ 505062 h 1393515"/>
                    <a:gd name="connsiteX6" fmla="*/ 1128782 w 1266678"/>
                    <a:gd name="connsiteY6" fmla="*/ 562924 h 1393515"/>
                    <a:gd name="connsiteX7" fmla="*/ 1212964 w 1266678"/>
                    <a:gd name="connsiteY7" fmla="*/ 667796 h 1393515"/>
                    <a:gd name="connsiteX8" fmla="*/ 1254294 w 1266678"/>
                    <a:gd name="connsiteY8" fmla="*/ 797467 h 1393515"/>
                    <a:gd name="connsiteX9" fmla="*/ 1266567 w 1266678"/>
                    <a:gd name="connsiteY9" fmla="*/ 896964 h 1393515"/>
                    <a:gd name="connsiteX10" fmla="*/ 1266466 w 1266678"/>
                    <a:gd name="connsiteY10" fmla="*/ 1107622 h 1393515"/>
                    <a:gd name="connsiteX11" fmla="*/ 1256019 w 1266678"/>
                    <a:gd name="connsiteY11" fmla="*/ 1177959 h 1393515"/>
                    <a:gd name="connsiteX12" fmla="*/ 1248602 w 1266678"/>
                    <a:gd name="connsiteY12" fmla="*/ 1194790 h 1393515"/>
                    <a:gd name="connsiteX13" fmla="*/ 1241233 w 1266678"/>
                    <a:gd name="connsiteY13" fmla="*/ 1200767 h 1393515"/>
                    <a:gd name="connsiteX14" fmla="*/ 1235166 w 1266678"/>
                    <a:gd name="connsiteY14" fmla="*/ 1215590 h 1393515"/>
                    <a:gd name="connsiteX15" fmla="*/ 1220014 w 1266678"/>
                    <a:gd name="connsiteY15" fmla="*/ 1229431 h 1393515"/>
                    <a:gd name="connsiteX16" fmla="*/ 1182082 w 1266678"/>
                    <a:gd name="connsiteY16" fmla="*/ 1260873 h 1393515"/>
                    <a:gd name="connsiteX17" fmla="*/ 1182995 w 1266678"/>
                    <a:gd name="connsiteY17" fmla="*/ 1311990 h 1393515"/>
                    <a:gd name="connsiteX18" fmla="*/ 1177162 w 1266678"/>
                    <a:gd name="connsiteY18" fmla="*/ 1326646 h 1393515"/>
                    <a:gd name="connsiteX19" fmla="*/ 1066763 w 1266678"/>
                    <a:gd name="connsiteY19" fmla="*/ 1390543 h 1393515"/>
                    <a:gd name="connsiteX20" fmla="*/ 1053882 w 1266678"/>
                    <a:gd name="connsiteY20" fmla="*/ 1384610 h 1393515"/>
                    <a:gd name="connsiteX21" fmla="*/ 942670 w 1266678"/>
                    <a:gd name="connsiteY21" fmla="*/ 1191600 h 1393515"/>
                    <a:gd name="connsiteX22" fmla="*/ 926747 w 1266678"/>
                    <a:gd name="connsiteY22" fmla="*/ 1173496 h 1393515"/>
                    <a:gd name="connsiteX23" fmla="*/ 155164 w 1266678"/>
                    <a:gd name="connsiteY23" fmla="*/ 724847 h 1393515"/>
                    <a:gd name="connsiteX24" fmla="*/ 644 w 1266678"/>
                    <a:gd name="connsiteY24" fmla="*/ 427776 h 1393515"/>
                    <a:gd name="connsiteX25" fmla="*/ 644 w 1266678"/>
                    <a:gd name="connsiteY25" fmla="*/ 130046 h 1393515"/>
                    <a:gd name="connsiteX26" fmla="*/ 64643 w 1266678"/>
                    <a:gd name="connsiteY26" fmla="*/ 24413 h 1393515"/>
                    <a:gd name="connsiteX27" fmla="*/ 91165 w 1266678"/>
                    <a:gd name="connsiteY27" fmla="*/ 8540 h 1393515"/>
                    <a:gd name="connsiteX28" fmla="*/ 117941 w 1266678"/>
                    <a:gd name="connsiteY28" fmla="*/ 3673 h 1393515"/>
                    <a:gd name="connsiteX29" fmla="*/ 139982 w 1266678"/>
                    <a:gd name="connsiteY29" fmla="*/ 6620 h 1393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6678" h="1393515">
                      <a:moveTo>
                        <a:pt x="149965" y="8"/>
                      </a:moveTo>
                      <a:cubicBezTo>
                        <a:pt x="154580" y="-132"/>
                        <a:pt x="159601" y="1567"/>
                        <a:pt x="164748" y="2860"/>
                      </a:cubicBezTo>
                      <a:cubicBezTo>
                        <a:pt x="200906" y="11837"/>
                        <a:pt x="230015" y="34708"/>
                        <a:pt x="261506" y="52508"/>
                      </a:cubicBezTo>
                      <a:cubicBezTo>
                        <a:pt x="357504" y="106820"/>
                        <a:pt x="452640" y="162705"/>
                        <a:pt x="548182" y="217880"/>
                      </a:cubicBezTo>
                      <a:cubicBezTo>
                        <a:pt x="630487" y="265397"/>
                        <a:pt x="713046" y="312357"/>
                        <a:pt x="795148" y="360229"/>
                      </a:cubicBezTo>
                      <a:cubicBezTo>
                        <a:pt x="877911" y="408506"/>
                        <a:pt x="958999" y="459928"/>
                        <a:pt x="1043434" y="505062"/>
                      </a:cubicBezTo>
                      <a:cubicBezTo>
                        <a:pt x="1074470" y="521645"/>
                        <a:pt x="1104897" y="539800"/>
                        <a:pt x="1128782" y="562924"/>
                      </a:cubicBezTo>
                      <a:cubicBezTo>
                        <a:pt x="1160528" y="593656"/>
                        <a:pt x="1192325" y="625959"/>
                        <a:pt x="1212964" y="667796"/>
                      </a:cubicBezTo>
                      <a:cubicBezTo>
                        <a:pt x="1233553" y="709431"/>
                        <a:pt x="1251505" y="751370"/>
                        <a:pt x="1254294" y="797467"/>
                      </a:cubicBezTo>
                      <a:cubicBezTo>
                        <a:pt x="1256323" y="830987"/>
                        <a:pt x="1267936" y="862531"/>
                        <a:pt x="1266567" y="896964"/>
                      </a:cubicBezTo>
                      <a:cubicBezTo>
                        <a:pt x="1263728" y="967099"/>
                        <a:pt x="1264336" y="1037487"/>
                        <a:pt x="1266466" y="1107622"/>
                      </a:cubicBezTo>
                      <a:cubicBezTo>
                        <a:pt x="1267226" y="1132268"/>
                        <a:pt x="1257388" y="1154073"/>
                        <a:pt x="1256019" y="1177959"/>
                      </a:cubicBezTo>
                      <a:cubicBezTo>
                        <a:pt x="1255689" y="1183842"/>
                        <a:pt x="1252862" y="1189636"/>
                        <a:pt x="1248602" y="1194790"/>
                      </a:cubicBezTo>
                      <a:lnTo>
                        <a:pt x="1241233" y="1200767"/>
                      </a:lnTo>
                      <a:lnTo>
                        <a:pt x="1235166" y="1215590"/>
                      </a:lnTo>
                      <a:cubicBezTo>
                        <a:pt x="1231079" y="1222110"/>
                        <a:pt x="1226099" y="1226946"/>
                        <a:pt x="1220014" y="1229431"/>
                      </a:cubicBezTo>
                      <a:cubicBezTo>
                        <a:pt x="1198868" y="1237241"/>
                        <a:pt x="1181473" y="1242262"/>
                        <a:pt x="1182082" y="1260873"/>
                      </a:cubicBezTo>
                      <a:cubicBezTo>
                        <a:pt x="1182488" y="1273449"/>
                        <a:pt x="1183045" y="1302254"/>
                        <a:pt x="1182995" y="1311990"/>
                      </a:cubicBezTo>
                      <a:cubicBezTo>
                        <a:pt x="1182995" y="1321017"/>
                        <a:pt x="1183502" y="1322234"/>
                        <a:pt x="1177162" y="1326646"/>
                      </a:cubicBezTo>
                      <a:cubicBezTo>
                        <a:pt x="1148612" y="1343178"/>
                        <a:pt x="1104695" y="1368584"/>
                        <a:pt x="1066763" y="1390543"/>
                      </a:cubicBezTo>
                      <a:cubicBezTo>
                        <a:pt x="1058091" y="1398200"/>
                        <a:pt x="1056519" y="1389173"/>
                        <a:pt x="1053882" y="1384610"/>
                      </a:cubicBezTo>
                      <a:cubicBezTo>
                        <a:pt x="1016659" y="1320358"/>
                        <a:pt x="979589" y="1256004"/>
                        <a:pt x="942670" y="1191600"/>
                      </a:cubicBezTo>
                      <a:cubicBezTo>
                        <a:pt x="938512" y="1184399"/>
                        <a:pt x="934505" y="1177958"/>
                        <a:pt x="926747" y="1173496"/>
                      </a:cubicBezTo>
                      <a:cubicBezTo>
                        <a:pt x="743828" y="1068319"/>
                        <a:pt x="225451" y="775457"/>
                        <a:pt x="155164" y="724847"/>
                      </a:cubicBezTo>
                      <a:cubicBezTo>
                        <a:pt x="54602" y="652430"/>
                        <a:pt x="2013" y="552528"/>
                        <a:pt x="644" y="427776"/>
                      </a:cubicBezTo>
                      <a:cubicBezTo>
                        <a:pt x="-472" y="328533"/>
                        <a:pt x="86" y="229290"/>
                        <a:pt x="644" y="130046"/>
                      </a:cubicBezTo>
                      <a:cubicBezTo>
                        <a:pt x="898" y="82529"/>
                        <a:pt x="24073" y="47943"/>
                        <a:pt x="64643" y="24413"/>
                      </a:cubicBezTo>
                      <a:cubicBezTo>
                        <a:pt x="73568" y="19241"/>
                        <a:pt x="82341" y="13814"/>
                        <a:pt x="91165" y="8540"/>
                      </a:cubicBezTo>
                      <a:cubicBezTo>
                        <a:pt x="100395" y="8591"/>
                        <a:pt x="108559" y="2607"/>
                        <a:pt x="117941" y="3673"/>
                      </a:cubicBezTo>
                      <a:lnTo>
                        <a:pt x="139982" y="6620"/>
                      </a:lnTo>
                      <a:close/>
                    </a:path>
                  </a:pathLst>
                </a:custGeom>
                <a:solidFill>
                  <a:srgbClr val="FC3C28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  <p:sp>
              <p:nvSpPr>
                <p:cNvPr id="62" name="Freeform: Shape 159">
                  <a:extLst>
                    <a:ext uri="{FF2B5EF4-FFF2-40B4-BE49-F238E27FC236}">
                      <a16:creationId xmlns:a16="http://schemas.microsoft.com/office/drawing/2014/main" id="{EB216D96-6051-43C7-A749-2690447571EB}"/>
                    </a:ext>
                  </a:extLst>
                </p:cNvPr>
                <p:cNvSpPr/>
                <p:nvPr/>
              </p:nvSpPr>
              <p:spPr>
                <a:xfrm>
                  <a:off x="9309842" y="4347247"/>
                  <a:ext cx="1088044" cy="874419"/>
                </a:xfrm>
                <a:custGeom>
                  <a:avLst/>
                  <a:gdLst>
                    <a:gd name="connsiteX0" fmla="*/ 539927 w 1088044"/>
                    <a:gd name="connsiteY0" fmla="*/ 576012 h 874419"/>
                    <a:gd name="connsiteX1" fmla="*/ 563660 w 1088044"/>
                    <a:gd name="connsiteY1" fmla="*/ 583004 h 874419"/>
                    <a:gd name="connsiteX2" fmla="*/ 749418 w 1088044"/>
                    <a:gd name="connsiteY2" fmla="*/ 689904 h 874419"/>
                    <a:gd name="connsiteX3" fmla="*/ 818589 w 1088044"/>
                    <a:gd name="connsiteY3" fmla="*/ 730728 h 874419"/>
                    <a:gd name="connsiteX4" fmla="*/ 872547 w 1088044"/>
                    <a:gd name="connsiteY4" fmla="*/ 818561 h 874419"/>
                    <a:gd name="connsiteX5" fmla="*/ 807382 w 1088044"/>
                    <a:gd name="connsiteY5" fmla="*/ 866788 h 874419"/>
                    <a:gd name="connsiteX6" fmla="*/ 561125 w 1088044"/>
                    <a:gd name="connsiteY6" fmla="*/ 724642 h 874419"/>
                    <a:gd name="connsiteX7" fmla="*/ 500219 w 1088044"/>
                    <a:gd name="connsiteY7" fmla="*/ 621089 h 874419"/>
                    <a:gd name="connsiteX8" fmla="*/ 539927 w 1088044"/>
                    <a:gd name="connsiteY8" fmla="*/ 576012 h 874419"/>
                    <a:gd name="connsiteX9" fmla="*/ 43387 w 1088044"/>
                    <a:gd name="connsiteY9" fmla="*/ 287751 h 874419"/>
                    <a:gd name="connsiteX10" fmla="*/ 68356 w 1088044"/>
                    <a:gd name="connsiteY10" fmla="*/ 296429 h 874419"/>
                    <a:gd name="connsiteX11" fmla="*/ 310811 w 1088044"/>
                    <a:gd name="connsiteY11" fmla="*/ 436851 h 874419"/>
                    <a:gd name="connsiteX12" fmla="*/ 373642 w 1088044"/>
                    <a:gd name="connsiteY12" fmla="*/ 539289 h 874419"/>
                    <a:gd name="connsiteX13" fmla="*/ 354930 w 1088044"/>
                    <a:gd name="connsiteY13" fmla="*/ 580113 h 874419"/>
                    <a:gd name="connsiteX14" fmla="*/ 307920 w 1088044"/>
                    <a:gd name="connsiteY14" fmla="*/ 578743 h 874419"/>
                    <a:gd name="connsiteX15" fmla="*/ 63539 w 1088044"/>
                    <a:gd name="connsiteY15" fmla="*/ 437510 h 874419"/>
                    <a:gd name="connsiteX16" fmla="*/ 858 w 1088044"/>
                    <a:gd name="connsiteY16" fmla="*/ 343085 h 874419"/>
                    <a:gd name="connsiteX17" fmla="*/ 18304 w 1088044"/>
                    <a:gd name="connsiteY17" fmla="*/ 295466 h 874419"/>
                    <a:gd name="connsiteX18" fmla="*/ 43387 w 1088044"/>
                    <a:gd name="connsiteY18" fmla="*/ 287751 h 874419"/>
                    <a:gd name="connsiteX19" fmla="*/ 507909 w 1088044"/>
                    <a:gd name="connsiteY19" fmla="*/ 270510 h 874419"/>
                    <a:gd name="connsiteX20" fmla="*/ 532169 w 1088044"/>
                    <a:gd name="connsiteY20" fmla="*/ 278732 h 874419"/>
                    <a:gd name="connsiteX21" fmla="*/ 755352 w 1088044"/>
                    <a:gd name="connsiteY21" fmla="*/ 407743 h 874419"/>
                    <a:gd name="connsiteX22" fmla="*/ 1019714 w 1088044"/>
                    <a:gd name="connsiteY22" fmla="*/ 560285 h 874419"/>
                    <a:gd name="connsiteX23" fmla="*/ 1087770 w 1088044"/>
                    <a:gd name="connsiteY23" fmla="*/ 666121 h 874419"/>
                    <a:gd name="connsiteX24" fmla="*/ 1068753 w 1088044"/>
                    <a:gd name="connsiteY24" fmla="*/ 707046 h 874419"/>
                    <a:gd name="connsiteX25" fmla="*/ 1018345 w 1088044"/>
                    <a:gd name="connsiteY25" fmla="*/ 703648 h 874419"/>
                    <a:gd name="connsiteX26" fmla="*/ 598753 w 1088044"/>
                    <a:gd name="connsiteY26" fmla="*/ 461092 h 874419"/>
                    <a:gd name="connsiteX27" fmla="*/ 527402 w 1088044"/>
                    <a:gd name="connsiteY27" fmla="*/ 419711 h 874419"/>
                    <a:gd name="connsiteX28" fmla="*/ 465838 w 1088044"/>
                    <a:gd name="connsiteY28" fmla="*/ 322699 h 874419"/>
                    <a:gd name="connsiteX29" fmla="*/ 483688 w 1088044"/>
                    <a:gd name="connsiteY29" fmla="*/ 277464 h 874419"/>
                    <a:gd name="connsiteX30" fmla="*/ 507909 w 1088044"/>
                    <a:gd name="connsiteY30" fmla="*/ 270510 h 874419"/>
                    <a:gd name="connsiteX31" fmla="*/ 43850 w 1088044"/>
                    <a:gd name="connsiteY31" fmla="*/ 88 h 874419"/>
                    <a:gd name="connsiteX32" fmla="*/ 68103 w 1088044"/>
                    <a:gd name="connsiteY32" fmla="*/ 8285 h 874419"/>
                    <a:gd name="connsiteX33" fmla="*/ 312434 w 1088044"/>
                    <a:gd name="connsiteY33" fmla="*/ 149670 h 874419"/>
                    <a:gd name="connsiteX34" fmla="*/ 373339 w 1088044"/>
                    <a:gd name="connsiteY34" fmla="*/ 243741 h 874419"/>
                    <a:gd name="connsiteX35" fmla="*/ 308630 w 1088044"/>
                    <a:gd name="connsiteY35" fmla="*/ 290751 h 874419"/>
                    <a:gd name="connsiteX36" fmla="*/ 60750 w 1088044"/>
                    <a:gd name="connsiteY36" fmla="*/ 147286 h 874419"/>
                    <a:gd name="connsiteX37" fmla="*/ 758 w 1088044"/>
                    <a:gd name="connsiteY37" fmla="*/ 53368 h 874419"/>
                    <a:gd name="connsiteX38" fmla="*/ 19522 w 1088044"/>
                    <a:gd name="connsiteY38" fmla="*/ 6459 h 874419"/>
                    <a:gd name="connsiteX39" fmla="*/ 43850 w 1088044"/>
                    <a:gd name="connsiteY39" fmla="*/ 88 h 87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088044" h="874419">
                      <a:moveTo>
                        <a:pt x="539927" y="576012"/>
                      </a:moveTo>
                      <a:cubicBezTo>
                        <a:pt x="547458" y="576199"/>
                        <a:pt x="555534" y="578428"/>
                        <a:pt x="563660" y="583004"/>
                      </a:cubicBezTo>
                      <a:cubicBezTo>
                        <a:pt x="625883" y="618097"/>
                        <a:pt x="687550" y="654153"/>
                        <a:pt x="749418" y="689904"/>
                      </a:cubicBezTo>
                      <a:cubicBezTo>
                        <a:pt x="772593" y="703293"/>
                        <a:pt x="796327" y="715920"/>
                        <a:pt x="818589" y="730728"/>
                      </a:cubicBezTo>
                      <a:cubicBezTo>
                        <a:pt x="852769" y="753498"/>
                        <a:pt x="870265" y="786562"/>
                        <a:pt x="872547" y="818561"/>
                      </a:cubicBezTo>
                      <a:cubicBezTo>
                        <a:pt x="873409" y="867143"/>
                        <a:pt x="841866" y="886515"/>
                        <a:pt x="807382" y="866788"/>
                      </a:cubicBezTo>
                      <a:cubicBezTo>
                        <a:pt x="725076" y="819829"/>
                        <a:pt x="642771" y="772718"/>
                        <a:pt x="561125" y="724642"/>
                      </a:cubicBezTo>
                      <a:cubicBezTo>
                        <a:pt x="522330" y="701771"/>
                        <a:pt x="501132" y="666729"/>
                        <a:pt x="500219" y="621089"/>
                      </a:cubicBezTo>
                      <a:cubicBezTo>
                        <a:pt x="499649" y="593248"/>
                        <a:pt x="517335" y="575448"/>
                        <a:pt x="539927" y="576012"/>
                      </a:cubicBezTo>
                      <a:close/>
                      <a:moveTo>
                        <a:pt x="43387" y="287751"/>
                      </a:moveTo>
                      <a:cubicBezTo>
                        <a:pt x="51710" y="288290"/>
                        <a:pt x="60014" y="291561"/>
                        <a:pt x="68356" y="296429"/>
                      </a:cubicBezTo>
                      <a:cubicBezTo>
                        <a:pt x="149141" y="343338"/>
                        <a:pt x="230077" y="389892"/>
                        <a:pt x="310811" y="436851"/>
                      </a:cubicBezTo>
                      <a:cubicBezTo>
                        <a:pt x="350011" y="459671"/>
                        <a:pt x="370802" y="494104"/>
                        <a:pt x="373642" y="539289"/>
                      </a:cubicBezTo>
                      <a:cubicBezTo>
                        <a:pt x="374657" y="556329"/>
                        <a:pt x="370498" y="571187"/>
                        <a:pt x="354930" y="580113"/>
                      </a:cubicBezTo>
                      <a:cubicBezTo>
                        <a:pt x="339310" y="589089"/>
                        <a:pt x="323387" y="587669"/>
                        <a:pt x="307920" y="578743"/>
                      </a:cubicBezTo>
                      <a:cubicBezTo>
                        <a:pt x="226477" y="531682"/>
                        <a:pt x="144932" y="484723"/>
                        <a:pt x="63539" y="437510"/>
                      </a:cubicBezTo>
                      <a:cubicBezTo>
                        <a:pt x="27280" y="416464"/>
                        <a:pt x="7046" y="384263"/>
                        <a:pt x="858" y="343085"/>
                      </a:cubicBezTo>
                      <a:cubicBezTo>
                        <a:pt x="-1981" y="324169"/>
                        <a:pt x="1823" y="307332"/>
                        <a:pt x="18304" y="295466"/>
                      </a:cubicBezTo>
                      <a:cubicBezTo>
                        <a:pt x="26722" y="289406"/>
                        <a:pt x="35064" y="287213"/>
                        <a:pt x="43387" y="287751"/>
                      </a:cubicBezTo>
                      <a:close/>
                      <a:moveTo>
                        <a:pt x="507909" y="270510"/>
                      </a:moveTo>
                      <a:cubicBezTo>
                        <a:pt x="515979" y="271011"/>
                        <a:pt x="524055" y="274041"/>
                        <a:pt x="532169" y="278732"/>
                      </a:cubicBezTo>
                      <a:cubicBezTo>
                        <a:pt x="606462" y="321888"/>
                        <a:pt x="680958" y="364740"/>
                        <a:pt x="755352" y="407743"/>
                      </a:cubicBezTo>
                      <a:cubicBezTo>
                        <a:pt x="843439" y="458607"/>
                        <a:pt x="931475" y="509674"/>
                        <a:pt x="1019714" y="560285"/>
                      </a:cubicBezTo>
                      <a:cubicBezTo>
                        <a:pt x="1060943" y="583917"/>
                        <a:pt x="1084626" y="618300"/>
                        <a:pt x="1087770" y="666121"/>
                      </a:cubicBezTo>
                      <a:cubicBezTo>
                        <a:pt x="1089444" y="683667"/>
                        <a:pt x="1083510" y="697766"/>
                        <a:pt x="1068753" y="707046"/>
                      </a:cubicBezTo>
                      <a:cubicBezTo>
                        <a:pt x="1051460" y="717898"/>
                        <a:pt x="1034827" y="713182"/>
                        <a:pt x="1018345" y="703648"/>
                      </a:cubicBezTo>
                      <a:cubicBezTo>
                        <a:pt x="878532" y="622712"/>
                        <a:pt x="738618" y="541927"/>
                        <a:pt x="598753" y="461092"/>
                      </a:cubicBezTo>
                      <a:cubicBezTo>
                        <a:pt x="574970" y="447349"/>
                        <a:pt x="550983" y="433809"/>
                        <a:pt x="527402" y="419711"/>
                      </a:cubicBezTo>
                      <a:cubicBezTo>
                        <a:pt x="490737" y="397753"/>
                        <a:pt x="470097" y="365601"/>
                        <a:pt x="465838" y="322699"/>
                      </a:cubicBezTo>
                      <a:cubicBezTo>
                        <a:pt x="463961" y="304037"/>
                        <a:pt x="467612" y="288266"/>
                        <a:pt x="483688" y="277464"/>
                      </a:cubicBezTo>
                      <a:cubicBezTo>
                        <a:pt x="491777" y="272038"/>
                        <a:pt x="499840" y="270009"/>
                        <a:pt x="507909" y="270510"/>
                      </a:cubicBezTo>
                      <a:close/>
                      <a:moveTo>
                        <a:pt x="43850" y="88"/>
                      </a:moveTo>
                      <a:cubicBezTo>
                        <a:pt x="51952" y="627"/>
                        <a:pt x="60040" y="3594"/>
                        <a:pt x="68103" y="8285"/>
                      </a:cubicBezTo>
                      <a:cubicBezTo>
                        <a:pt x="149496" y="55549"/>
                        <a:pt x="231193" y="102204"/>
                        <a:pt x="312434" y="149670"/>
                      </a:cubicBezTo>
                      <a:cubicBezTo>
                        <a:pt x="350823" y="172135"/>
                        <a:pt x="370855" y="206518"/>
                        <a:pt x="373339" y="243741"/>
                      </a:cubicBezTo>
                      <a:cubicBezTo>
                        <a:pt x="374556" y="290497"/>
                        <a:pt x="343014" y="310377"/>
                        <a:pt x="308630" y="290751"/>
                      </a:cubicBezTo>
                      <a:cubicBezTo>
                        <a:pt x="225717" y="243385"/>
                        <a:pt x="143056" y="195666"/>
                        <a:pt x="60750" y="147286"/>
                      </a:cubicBezTo>
                      <a:cubicBezTo>
                        <a:pt x="25303" y="126444"/>
                        <a:pt x="6235" y="93785"/>
                        <a:pt x="758" y="53368"/>
                      </a:cubicBezTo>
                      <a:cubicBezTo>
                        <a:pt x="-1777" y="34604"/>
                        <a:pt x="2127" y="17211"/>
                        <a:pt x="19522" y="6459"/>
                      </a:cubicBezTo>
                      <a:cubicBezTo>
                        <a:pt x="27636" y="1439"/>
                        <a:pt x="35749" y="-450"/>
                        <a:pt x="43850" y="88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6569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맑은 고딕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75CEF2-3BAD-459E-BEE4-1969CB43B745}"/>
                </a:ext>
              </a:extLst>
            </p:cNvPr>
            <p:cNvGrpSpPr/>
            <p:nvPr/>
          </p:nvGrpSpPr>
          <p:grpSpPr>
            <a:xfrm>
              <a:off x="9185141" y="2167683"/>
              <a:ext cx="1316301" cy="4093586"/>
              <a:chOff x="8885058" y="2421096"/>
              <a:chExt cx="1316301" cy="4093586"/>
            </a:xfrm>
          </p:grpSpPr>
          <p:sp>
            <p:nvSpPr>
              <p:cNvPr id="48" name="Freeform: Shape 167">
                <a:extLst>
                  <a:ext uri="{FF2B5EF4-FFF2-40B4-BE49-F238E27FC236}">
                    <a16:creationId xmlns:a16="http://schemas.microsoft.com/office/drawing/2014/main" id="{C68CAA54-3C69-4618-BCF1-920B75C713FE}"/>
                  </a:ext>
                </a:extLst>
              </p:cNvPr>
              <p:cNvSpPr/>
              <p:nvPr/>
            </p:nvSpPr>
            <p:spPr>
              <a:xfrm rot="1153892">
                <a:off x="9625207" y="3247586"/>
                <a:ext cx="576152" cy="763573"/>
              </a:xfrm>
              <a:custGeom>
                <a:avLst/>
                <a:gdLst>
                  <a:gd name="connsiteX0" fmla="*/ 427758 w 576152"/>
                  <a:gd name="connsiteY0" fmla="*/ 0 h 763573"/>
                  <a:gd name="connsiteX1" fmla="*/ 460855 w 576152"/>
                  <a:gd name="connsiteY1" fmla="*/ 6149 h 763573"/>
                  <a:gd name="connsiteX2" fmla="*/ 503955 w 576152"/>
                  <a:gd name="connsiteY2" fmla="*/ 14218 h 763573"/>
                  <a:gd name="connsiteX3" fmla="*/ 524953 w 576152"/>
                  <a:gd name="connsiteY3" fmla="*/ 26067 h 763573"/>
                  <a:gd name="connsiteX4" fmla="*/ 576152 w 576152"/>
                  <a:gd name="connsiteY4" fmla="*/ 70289 h 763573"/>
                  <a:gd name="connsiteX5" fmla="*/ 567008 w 576152"/>
                  <a:gd name="connsiteY5" fmla="*/ 82133 h 763573"/>
                  <a:gd name="connsiteX6" fmla="*/ 502432 w 576152"/>
                  <a:gd name="connsiteY6" fmla="*/ 126424 h 763573"/>
                  <a:gd name="connsiteX7" fmla="*/ 451552 w 576152"/>
                  <a:gd name="connsiteY7" fmla="*/ 189220 h 763573"/>
                  <a:gd name="connsiteX8" fmla="*/ 310105 w 576152"/>
                  <a:gd name="connsiteY8" fmla="*/ 563729 h 763573"/>
                  <a:gd name="connsiteX9" fmla="*/ 239948 w 576152"/>
                  <a:gd name="connsiteY9" fmla="*/ 649768 h 763573"/>
                  <a:gd name="connsiteX10" fmla="*/ 65055 w 576152"/>
                  <a:gd name="connsiteY10" fmla="*/ 763573 h 763573"/>
                  <a:gd name="connsiteX11" fmla="*/ 0 w 576152"/>
                  <a:gd name="connsiteY11" fmla="*/ 595690 h 763573"/>
                  <a:gd name="connsiteX12" fmla="*/ 81637 w 576152"/>
                  <a:gd name="connsiteY12" fmla="*/ 542742 h 763573"/>
                  <a:gd name="connsiteX13" fmla="*/ 217556 w 576152"/>
                  <a:gd name="connsiteY13" fmla="*/ 398750 h 763573"/>
                  <a:gd name="connsiteX14" fmla="*/ 364955 w 576152"/>
                  <a:gd name="connsiteY14" fmla="*/ 73800 h 763573"/>
                  <a:gd name="connsiteX15" fmla="*/ 396625 w 576152"/>
                  <a:gd name="connsiteY15" fmla="*/ 26209 h 763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152" h="763573">
                    <a:moveTo>
                      <a:pt x="427758" y="0"/>
                    </a:moveTo>
                    <a:lnTo>
                      <a:pt x="460855" y="6149"/>
                    </a:lnTo>
                    <a:cubicBezTo>
                      <a:pt x="476557" y="9075"/>
                      <a:pt x="490995" y="11776"/>
                      <a:pt x="503955" y="14218"/>
                    </a:cubicBezTo>
                    <a:cubicBezTo>
                      <a:pt x="512750" y="15876"/>
                      <a:pt x="518655" y="20637"/>
                      <a:pt x="524953" y="26067"/>
                    </a:cubicBezTo>
                    <a:lnTo>
                      <a:pt x="576152" y="70289"/>
                    </a:lnTo>
                    <a:lnTo>
                      <a:pt x="567008" y="82133"/>
                    </a:lnTo>
                    <a:cubicBezTo>
                      <a:pt x="548105" y="100516"/>
                      <a:pt x="526740" y="115528"/>
                      <a:pt x="502432" y="126424"/>
                    </a:cubicBezTo>
                    <a:cubicBezTo>
                      <a:pt x="476354" y="138209"/>
                      <a:pt x="462322" y="159840"/>
                      <a:pt x="451552" y="189220"/>
                    </a:cubicBezTo>
                    <a:cubicBezTo>
                      <a:pt x="406199" y="314809"/>
                      <a:pt x="364245" y="442336"/>
                      <a:pt x="310105" y="563729"/>
                    </a:cubicBezTo>
                    <a:cubicBezTo>
                      <a:pt x="293523" y="600856"/>
                      <a:pt x="272263" y="628621"/>
                      <a:pt x="239948" y="649768"/>
                    </a:cubicBezTo>
                    <a:cubicBezTo>
                      <a:pt x="181697" y="688349"/>
                      <a:pt x="127131" y="733225"/>
                      <a:pt x="65055" y="763573"/>
                    </a:cubicBezTo>
                    <a:cubicBezTo>
                      <a:pt x="71715" y="693352"/>
                      <a:pt x="36142" y="644442"/>
                      <a:pt x="0" y="595690"/>
                    </a:cubicBezTo>
                    <a:cubicBezTo>
                      <a:pt x="37133" y="570347"/>
                      <a:pt x="52582" y="554689"/>
                      <a:pt x="81637" y="542742"/>
                    </a:cubicBezTo>
                    <a:cubicBezTo>
                      <a:pt x="145983" y="516429"/>
                      <a:pt x="188076" y="470584"/>
                      <a:pt x="217556" y="398750"/>
                    </a:cubicBezTo>
                    <a:cubicBezTo>
                      <a:pt x="262767" y="288496"/>
                      <a:pt x="311380" y="179695"/>
                      <a:pt x="364955" y="73800"/>
                    </a:cubicBezTo>
                    <a:cubicBezTo>
                      <a:pt x="374522" y="54913"/>
                      <a:pt x="385089" y="39224"/>
                      <a:pt x="396625" y="26209"/>
                    </a:cubicBezTo>
                    <a:close/>
                  </a:path>
                </a:pathLst>
              </a:custGeom>
              <a:solidFill>
                <a:srgbClr val="F1B8B8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49" name="Graphic 2">
                <a:extLst>
                  <a:ext uri="{FF2B5EF4-FFF2-40B4-BE49-F238E27FC236}">
                    <a16:creationId xmlns:a16="http://schemas.microsoft.com/office/drawing/2014/main" id="{C9848A4C-A205-4B85-B293-50A9F1E3D978}"/>
                  </a:ext>
                </a:extLst>
              </p:cNvPr>
              <p:cNvSpPr/>
              <p:nvPr/>
            </p:nvSpPr>
            <p:spPr>
              <a:xfrm>
                <a:off x="8885058" y="3364671"/>
                <a:ext cx="798188" cy="1260181"/>
              </a:xfrm>
              <a:custGeom>
                <a:avLst/>
                <a:gdLst>
                  <a:gd name="connsiteX0" fmla="*/ 5799 w 536425"/>
                  <a:gd name="connsiteY0" fmla="*/ 257080 h 743574"/>
                  <a:gd name="connsiteX1" fmla="*/ 43042 w 536425"/>
                  <a:gd name="connsiteY1" fmla="*/ 34766 h 743574"/>
                  <a:gd name="connsiteX2" fmla="*/ 54377 w 536425"/>
                  <a:gd name="connsiteY2" fmla="*/ 0 h 743574"/>
                  <a:gd name="connsiteX3" fmla="*/ 62282 w 536425"/>
                  <a:gd name="connsiteY3" fmla="*/ 49244 h 743574"/>
                  <a:gd name="connsiteX4" fmla="*/ 125528 w 536425"/>
                  <a:gd name="connsiteY4" fmla="*/ 119063 h 743574"/>
                  <a:gd name="connsiteX5" fmla="*/ 160390 w 536425"/>
                  <a:gd name="connsiteY5" fmla="*/ 136303 h 743574"/>
                  <a:gd name="connsiteX6" fmla="*/ 160104 w 536425"/>
                  <a:gd name="connsiteY6" fmla="*/ 193072 h 743574"/>
                  <a:gd name="connsiteX7" fmla="*/ 237066 w 536425"/>
                  <a:gd name="connsiteY7" fmla="*/ 210217 h 743574"/>
                  <a:gd name="connsiteX8" fmla="*/ 261736 w 536425"/>
                  <a:gd name="connsiteY8" fmla="*/ 189928 h 743574"/>
                  <a:gd name="connsiteX9" fmla="*/ 321458 w 536425"/>
                  <a:gd name="connsiteY9" fmla="*/ 202025 h 743574"/>
                  <a:gd name="connsiteX10" fmla="*/ 441187 w 536425"/>
                  <a:gd name="connsiteY10" fmla="*/ 184404 h 743574"/>
                  <a:gd name="connsiteX11" fmla="*/ 493860 w 536425"/>
                  <a:gd name="connsiteY11" fmla="*/ 181642 h 743574"/>
                  <a:gd name="connsiteX12" fmla="*/ 536151 w 536425"/>
                  <a:gd name="connsiteY12" fmla="*/ 285941 h 743574"/>
                  <a:gd name="connsiteX13" fmla="*/ 517958 w 536425"/>
                  <a:gd name="connsiteY13" fmla="*/ 310706 h 743574"/>
                  <a:gd name="connsiteX14" fmla="*/ 430805 w 536425"/>
                  <a:gd name="connsiteY14" fmla="*/ 348615 h 743574"/>
                  <a:gd name="connsiteX15" fmla="*/ 393086 w 536425"/>
                  <a:gd name="connsiteY15" fmla="*/ 403003 h 743574"/>
                  <a:gd name="connsiteX16" fmla="*/ 410993 w 536425"/>
                  <a:gd name="connsiteY16" fmla="*/ 625126 h 743574"/>
                  <a:gd name="connsiteX17" fmla="*/ 413564 w 536425"/>
                  <a:gd name="connsiteY17" fmla="*/ 701231 h 743574"/>
                  <a:gd name="connsiteX18" fmla="*/ 55710 w 536425"/>
                  <a:gd name="connsiteY18" fmla="*/ 665702 h 743574"/>
                  <a:gd name="connsiteX19" fmla="*/ 38470 w 536425"/>
                  <a:gd name="connsiteY19" fmla="*/ 644938 h 743574"/>
                  <a:gd name="connsiteX20" fmla="*/ 35327 w 536425"/>
                  <a:gd name="connsiteY20" fmla="*/ 636842 h 743574"/>
                  <a:gd name="connsiteX21" fmla="*/ 5799 w 536425"/>
                  <a:gd name="connsiteY21" fmla="*/ 257080 h 74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36425" h="743574">
                    <a:moveTo>
                      <a:pt x="5799" y="257080"/>
                    </a:moveTo>
                    <a:cubicBezTo>
                      <a:pt x="-8488" y="180594"/>
                      <a:pt x="3513" y="104299"/>
                      <a:pt x="43042" y="34766"/>
                    </a:cubicBezTo>
                    <a:cubicBezTo>
                      <a:pt x="49233" y="23908"/>
                      <a:pt x="53900" y="12668"/>
                      <a:pt x="54377" y="0"/>
                    </a:cubicBezTo>
                    <a:cubicBezTo>
                      <a:pt x="64378" y="15050"/>
                      <a:pt x="60568" y="41529"/>
                      <a:pt x="62282" y="49244"/>
                    </a:cubicBezTo>
                    <a:cubicBezTo>
                      <a:pt x="69331" y="82010"/>
                      <a:pt x="91334" y="95917"/>
                      <a:pt x="125528" y="119063"/>
                    </a:cubicBezTo>
                    <a:cubicBezTo>
                      <a:pt x="135625" y="125921"/>
                      <a:pt x="154770" y="135636"/>
                      <a:pt x="160390" y="136303"/>
                    </a:cubicBezTo>
                    <a:cubicBezTo>
                      <a:pt x="134958" y="156115"/>
                      <a:pt x="139911" y="176879"/>
                      <a:pt x="160104" y="193072"/>
                    </a:cubicBezTo>
                    <a:cubicBezTo>
                      <a:pt x="182202" y="210788"/>
                      <a:pt x="210968" y="215075"/>
                      <a:pt x="237066" y="210217"/>
                    </a:cubicBezTo>
                    <a:cubicBezTo>
                      <a:pt x="246210" y="208502"/>
                      <a:pt x="252782" y="201930"/>
                      <a:pt x="261736" y="189928"/>
                    </a:cubicBezTo>
                    <a:cubicBezTo>
                      <a:pt x="282500" y="189548"/>
                      <a:pt x="300884" y="200692"/>
                      <a:pt x="321458" y="202025"/>
                    </a:cubicBezTo>
                    <a:cubicBezTo>
                      <a:pt x="362701" y="204692"/>
                      <a:pt x="402801" y="201073"/>
                      <a:pt x="441187" y="184404"/>
                    </a:cubicBezTo>
                    <a:cubicBezTo>
                      <a:pt x="458237" y="177070"/>
                      <a:pt x="475667" y="170783"/>
                      <a:pt x="493860" y="181642"/>
                    </a:cubicBezTo>
                    <a:cubicBezTo>
                      <a:pt x="517958" y="197834"/>
                      <a:pt x="538342" y="239268"/>
                      <a:pt x="536151" y="285941"/>
                    </a:cubicBezTo>
                    <a:cubicBezTo>
                      <a:pt x="538151" y="300133"/>
                      <a:pt x="528912" y="305943"/>
                      <a:pt x="517958" y="310706"/>
                    </a:cubicBezTo>
                    <a:cubicBezTo>
                      <a:pt x="488907" y="323374"/>
                      <a:pt x="460142" y="336709"/>
                      <a:pt x="430805" y="348615"/>
                    </a:cubicBezTo>
                    <a:cubicBezTo>
                      <a:pt x="405849" y="358711"/>
                      <a:pt x="390990" y="372237"/>
                      <a:pt x="393086" y="403003"/>
                    </a:cubicBezTo>
                    <a:cubicBezTo>
                      <a:pt x="398134" y="477107"/>
                      <a:pt x="384227" y="552259"/>
                      <a:pt x="410993" y="625126"/>
                    </a:cubicBezTo>
                    <a:cubicBezTo>
                      <a:pt x="417184" y="641985"/>
                      <a:pt x="415565" y="694753"/>
                      <a:pt x="413564" y="701231"/>
                    </a:cubicBezTo>
                    <a:cubicBezTo>
                      <a:pt x="285834" y="774478"/>
                      <a:pt x="168200" y="746284"/>
                      <a:pt x="55710" y="665702"/>
                    </a:cubicBezTo>
                    <a:cubicBezTo>
                      <a:pt x="48566" y="659892"/>
                      <a:pt x="43137" y="652748"/>
                      <a:pt x="38470" y="644938"/>
                    </a:cubicBezTo>
                    <a:cubicBezTo>
                      <a:pt x="36946" y="642461"/>
                      <a:pt x="35993" y="639699"/>
                      <a:pt x="35327" y="636842"/>
                    </a:cubicBezTo>
                    <a:cubicBezTo>
                      <a:pt x="35327" y="635508"/>
                      <a:pt x="29135" y="381667"/>
                      <a:pt x="5799" y="257080"/>
                    </a:cubicBezTo>
                    <a:close/>
                  </a:path>
                </a:pathLst>
              </a:custGeom>
              <a:solidFill>
                <a:srgbClr val="79BFCD">
                  <a:lumMod val="40000"/>
                  <a:lumOff val="6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0" name="Graphic 2">
                <a:extLst>
                  <a:ext uri="{FF2B5EF4-FFF2-40B4-BE49-F238E27FC236}">
                    <a16:creationId xmlns:a16="http://schemas.microsoft.com/office/drawing/2014/main" id="{C1A2E9E5-B713-460C-B12F-2FC1DD9AC0B2}"/>
                  </a:ext>
                </a:extLst>
              </p:cNvPr>
              <p:cNvSpPr/>
              <p:nvPr/>
            </p:nvSpPr>
            <p:spPr>
              <a:xfrm>
                <a:off x="8932981" y="4614755"/>
                <a:ext cx="308039" cy="1385616"/>
              </a:xfrm>
              <a:custGeom>
                <a:avLst/>
                <a:gdLst>
                  <a:gd name="connsiteX0" fmla="*/ 9216 w 207019"/>
                  <a:gd name="connsiteY0" fmla="*/ 795528 h 817587"/>
                  <a:gd name="connsiteX1" fmla="*/ 2644 w 207019"/>
                  <a:gd name="connsiteY1" fmla="*/ 767906 h 817587"/>
                  <a:gd name="connsiteX2" fmla="*/ 15788 w 207019"/>
                  <a:gd name="connsiteY2" fmla="*/ 631889 h 817587"/>
                  <a:gd name="connsiteX3" fmla="*/ 23027 w 207019"/>
                  <a:gd name="connsiteY3" fmla="*/ 498348 h 817587"/>
                  <a:gd name="connsiteX4" fmla="*/ 38172 w 207019"/>
                  <a:gd name="connsiteY4" fmla="*/ 384239 h 817587"/>
                  <a:gd name="connsiteX5" fmla="*/ 33505 w 207019"/>
                  <a:gd name="connsiteY5" fmla="*/ 173546 h 817587"/>
                  <a:gd name="connsiteX6" fmla="*/ 21408 w 207019"/>
                  <a:gd name="connsiteY6" fmla="*/ 54197 h 817587"/>
                  <a:gd name="connsiteX7" fmla="*/ 18455 w 207019"/>
                  <a:gd name="connsiteY7" fmla="*/ 0 h 817587"/>
                  <a:gd name="connsiteX8" fmla="*/ 45221 w 207019"/>
                  <a:gd name="connsiteY8" fmla="*/ 53626 h 817587"/>
                  <a:gd name="connsiteX9" fmla="*/ 148948 w 207019"/>
                  <a:gd name="connsiteY9" fmla="*/ 118682 h 817587"/>
                  <a:gd name="connsiteX10" fmla="*/ 191620 w 207019"/>
                  <a:gd name="connsiteY10" fmla="*/ 185547 h 817587"/>
                  <a:gd name="connsiteX11" fmla="*/ 206955 w 207019"/>
                  <a:gd name="connsiteY11" fmla="*/ 378428 h 817587"/>
                  <a:gd name="connsiteX12" fmla="*/ 114182 w 207019"/>
                  <a:gd name="connsiteY12" fmla="*/ 787908 h 817587"/>
                  <a:gd name="connsiteX13" fmla="*/ 72557 w 207019"/>
                  <a:gd name="connsiteY13" fmla="*/ 817531 h 817587"/>
                  <a:gd name="connsiteX14" fmla="*/ 9216 w 207019"/>
                  <a:gd name="connsiteY14" fmla="*/ 795528 h 817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7019" h="817587">
                    <a:moveTo>
                      <a:pt x="9216" y="795528"/>
                    </a:moveTo>
                    <a:cubicBezTo>
                      <a:pt x="4073" y="787051"/>
                      <a:pt x="-4309" y="779241"/>
                      <a:pt x="2644" y="767906"/>
                    </a:cubicBezTo>
                    <a:cubicBezTo>
                      <a:pt x="11693" y="723043"/>
                      <a:pt x="17122" y="677704"/>
                      <a:pt x="15788" y="631889"/>
                    </a:cubicBezTo>
                    <a:cubicBezTo>
                      <a:pt x="15312" y="627698"/>
                      <a:pt x="20646" y="538639"/>
                      <a:pt x="23027" y="498348"/>
                    </a:cubicBezTo>
                    <a:cubicBezTo>
                      <a:pt x="23599" y="477869"/>
                      <a:pt x="36648" y="392240"/>
                      <a:pt x="38172" y="384239"/>
                    </a:cubicBezTo>
                    <a:cubicBezTo>
                      <a:pt x="51031" y="318897"/>
                      <a:pt x="34934" y="178499"/>
                      <a:pt x="33505" y="173546"/>
                    </a:cubicBezTo>
                    <a:cubicBezTo>
                      <a:pt x="25599" y="147066"/>
                      <a:pt x="22265" y="78296"/>
                      <a:pt x="21408" y="54197"/>
                    </a:cubicBezTo>
                    <a:cubicBezTo>
                      <a:pt x="21408" y="49054"/>
                      <a:pt x="18741" y="14097"/>
                      <a:pt x="18455" y="0"/>
                    </a:cubicBezTo>
                    <a:cubicBezTo>
                      <a:pt x="37315" y="38672"/>
                      <a:pt x="43316" y="48959"/>
                      <a:pt x="45221" y="53626"/>
                    </a:cubicBezTo>
                    <a:cubicBezTo>
                      <a:pt x="62366" y="89249"/>
                      <a:pt x="104752" y="104013"/>
                      <a:pt x="148948" y="118682"/>
                    </a:cubicBezTo>
                    <a:cubicBezTo>
                      <a:pt x="181809" y="129540"/>
                      <a:pt x="189334" y="151448"/>
                      <a:pt x="191620" y="185547"/>
                    </a:cubicBezTo>
                    <a:cubicBezTo>
                      <a:pt x="196001" y="252127"/>
                      <a:pt x="208003" y="311372"/>
                      <a:pt x="206955" y="378428"/>
                    </a:cubicBezTo>
                    <a:cubicBezTo>
                      <a:pt x="172284" y="525018"/>
                      <a:pt x="145900" y="651510"/>
                      <a:pt x="114182" y="787908"/>
                    </a:cubicBezTo>
                    <a:cubicBezTo>
                      <a:pt x="108752" y="812197"/>
                      <a:pt x="96084" y="816578"/>
                      <a:pt x="72557" y="817531"/>
                    </a:cubicBezTo>
                    <a:cubicBezTo>
                      <a:pt x="45602" y="818484"/>
                      <a:pt x="19979" y="807339"/>
                      <a:pt x="9216" y="795528"/>
                    </a:cubicBezTo>
                    <a:close/>
                  </a:path>
                </a:pathLst>
              </a:custGeom>
              <a:solidFill>
                <a:srgbClr val="3F3F5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1" name="Freeform: Shape 170">
                <a:extLst>
                  <a:ext uri="{FF2B5EF4-FFF2-40B4-BE49-F238E27FC236}">
                    <a16:creationId xmlns:a16="http://schemas.microsoft.com/office/drawing/2014/main" id="{5B53D695-2C4A-4A0A-AE6D-B0578D8AB6CE}"/>
                  </a:ext>
                </a:extLst>
              </p:cNvPr>
              <p:cNvSpPr/>
              <p:nvPr/>
            </p:nvSpPr>
            <p:spPr>
              <a:xfrm>
                <a:off x="9068827" y="2421096"/>
                <a:ext cx="258152" cy="759710"/>
              </a:xfrm>
              <a:custGeom>
                <a:avLst/>
                <a:gdLst>
                  <a:gd name="connsiteX0" fmla="*/ 202675 w 258152"/>
                  <a:gd name="connsiteY0" fmla="*/ 0 h 707370"/>
                  <a:gd name="connsiteX1" fmla="*/ 246336 w 258152"/>
                  <a:gd name="connsiteY1" fmla="*/ 29736 h 707370"/>
                  <a:gd name="connsiteX2" fmla="*/ 246336 w 258152"/>
                  <a:gd name="connsiteY2" fmla="*/ 134267 h 707370"/>
                  <a:gd name="connsiteX3" fmla="*/ 256916 w 258152"/>
                  <a:gd name="connsiteY3" fmla="*/ 223131 h 707370"/>
                  <a:gd name="connsiteX4" fmla="*/ 258152 w 258152"/>
                  <a:gd name="connsiteY4" fmla="*/ 226456 h 707370"/>
                  <a:gd name="connsiteX5" fmla="*/ 247443 w 258152"/>
                  <a:gd name="connsiteY5" fmla="*/ 253056 h 707370"/>
                  <a:gd name="connsiteX6" fmla="*/ 235980 w 258152"/>
                  <a:gd name="connsiteY6" fmla="*/ 329148 h 707370"/>
                  <a:gd name="connsiteX7" fmla="*/ 214721 w 258152"/>
                  <a:gd name="connsiteY7" fmla="*/ 528993 h 707370"/>
                  <a:gd name="connsiteX8" fmla="*/ 195587 w 258152"/>
                  <a:gd name="connsiteY8" fmla="*/ 641669 h 707370"/>
                  <a:gd name="connsiteX9" fmla="*/ 53149 w 258152"/>
                  <a:gd name="connsiteY9" fmla="*/ 678474 h 707370"/>
                  <a:gd name="connsiteX10" fmla="*/ 0 w 258152"/>
                  <a:gd name="connsiteY10" fmla="*/ 707370 h 707370"/>
                  <a:gd name="connsiteX11" fmla="*/ 21118 w 258152"/>
                  <a:gd name="connsiteY11" fmla="*/ 655714 h 707370"/>
                  <a:gd name="connsiteX12" fmla="*/ 91558 w 258152"/>
                  <a:gd name="connsiteY12" fmla="*/ 347228 h 707370"/>
                  <a:gd name="connsiteX13" fmla="*/ 128691 w 258152"/>
                  <a:gd name="connsiteY13" fmla="*/ 122523 h 707370"/>
                  <a:gd name="connsiteX14" fmla="*/ 202675 w 258152"/>
                  <a:gd name="connsiteY14" fmla="*/ 0 h 707370"/>
                  <a:gd name="connsiteX0" fmla="*/ 239620 w 258152"/>
                  <a:gd name="connsiteY0" fmla="*/ 0 h 759710"/>
                  <a:gd name="connsiteX1" fmla="*/ 246336 w 258152"/>
                  <a:gd name="connsiteY1" fmla="*/ 82076 h 759710"/>
                  <a:gd name="connsiteX2" fmla="*/ 246336 w 258152"/>
                  <a:gd name="connsiteY2" fmla="*/ 186607 h 759710"/>
                  <a:gd name="connsiteX3" fmla="*/ 256916 w 258152"/>
                  <a:gd name="connsiteY3" fmla="*/ 275471 h 759710"/>
                  <a:gd name="connsiteX4" fmla="*/ 258152 w 258152"/>
                  <a:gd name="connsiteY4" fmla="*/ 278796 h 759710"/>
                  <a:gd name="connsiteX5" fmla="*/ 247443 w 258152"/>
                  <a:gd name="connsiteY5" fmla="*/ 305396 h 759710"/>
                  <a:gd name="connsiteX6" fmla="*/ 235980 w 258152"/>
                  <a:gd name="connsiteY6" fmla="*/ 381488 h 759710"/>
                  <a:gd name="connsiteX7" fmla="*/ 214721 w 258152"/>
                  <a:gd name="connsiteY7" fmla="*/ 581333 h 759710"/>
                  <a:gd name="connsiteX8" fmla="*/ 195587 w 258152"/>
                  <a:gd name="connsiteY8" fmla="*/ 694009 h 759710"/>
                  <a:gd name="connsiteX9" fmla="*/ 53149 w 258152"/>
                  <a:gd name="connsiteY9" fmla="*/ 730814 h 759710"/>
                  <a:gd name="connsiteX10" fmla="*/ 0 w 258152"/>
                  <a:gd name="connsiteY10" fmla="*/ 759710 h 759710"/>
                  <a:gd name="connsiteX11" fmla="*/ 21118 w 258152"/>
                  <a:gd name="connsiteY11" fmla="*/ 708054 h 759710"/>
                  <a:gd name="connsiteX12" fmla="*/ 91558 w 258152"/>
                  <a:gd name="connsiteY12" fmla="*/ 399568 h 759710"/>
                  <a:gd name="connsiteX13" fmla="*/ 128691 w 258152"/>
                  <a:gd name="connsiteY13" fmla="*/ 174863 h 759710"/>
                  <a:gd name="connsiteX14" fmla="*/ 239620 w 258152"/>
                  <a:gd name="connsiteY14" fmla="*/ 0 h 75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8152" h="759710">
                    <a:moveTo>
                      <a:pt x="239620" y="0"/>
                    </a:moveTo>
                    <a:lnTo>
                      <a:pt x="246336" y="82076"/>
                    </a:lnTo>
                    <a:lnTo>
                      <a:pt x="246336" y="186607"/>
                    </a:lnTo>
                    <a:cubicBezTo>
                      <a:pt x="246678" y="217795"/>
                      <a:pt x="250222" y="247430"/>
                      <a:pt x="256916" y="275471"/>
                    </a:cubicBezTo>
                    <a:lnTo>
                      <a:pt x="258152" y="278796"/>
                    </a:lnTo>
                    <a:lnTo>
                      <a:pt x="247443" y="305396"/>
                    </a:lnTo>
                    <a:cubicBezTo>
                      <a:pt x="240268" y="329388"/>
                      <a:pt x="237114" y="354853"/>
                      <a:pt x="235980" y="381488"/>
                    </a:cubicBezTo>
                    <a:cubicBezTo>
                      <a:pt x="232437" y="465269"/>
                      <a:pt x="221383" y="497715"/>
                      <a:pt x="214721" y="581333"/>
                    </a:cubicBezTo>
                    <a:cubicBezTo>
                      <a:pt x="212879" y="605224"/>
                      <a:pt x="202532" y="658496"/>
                      <a:pt x="195587" y="694009"/>
                    </a:cubicBezTo>
                    <a:cubicBezTo>
                      <a:pt x="143572" y="673186"/>
                      <a:pt x="97510" y="711120"/>
                      <a:pt x="53149" y="730814"/>
                    </a:cubicBezTo>
                    <a:cubicBezTo>
                      <a:pt x="34867" y="738885"/>
                      <a:pt x="17716" y="750025"/>
                      <a:pt x="0" y="759710"/>
                    </a:cubicBezTo>
                    <a:cubicBezTo>
                      <a:pt x="3260" y="748248"/>
                      <a:pt x="15166" y="717094"/>
                      <a:pt x="21118" y="708054"/>
                    </a:cubicBezTo>
                    <a:cubicBezTo>
                      <a:pt x="68313" y="595378"/>
                      <a:pt x="75259" y="511436"/>
                      <a:pt x="91558" y="399568"/>
                    </a:cubicBezTo>
                    <a:cubicBezTo>
                      <a:pt x="102613" y="324343"/>
                      <a:pt x="111542" y="248634"/>
                      <a:pt x="128691" y="174863"/>
                    </a:cubicBezTo>
                    <a:cubicBezTo>
                      <a:pt x="140313" y="124659"/>
                      <a:pt x="211982" y="38581"/>
                      <a:pt x="239620" y="0"/>
                    </a:cubicBezTo>
                    <a:close/>
                  </a:path>
                </a:pathLst>
              </a:custGeom>
              <a:solidFill>
                <a:srgbClr val="F1B8B8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2" name="Freeform: Shape 171">
                <a:extLst>
                  <a:ext uri="{FF2B5EF4-FFF2-40B4-BE49-F238E27FC236}">
                    <a16:creationId xmlns:a16="http://schemas.microsoft.com/office/drawing/2014/main" id="{0D596C88-12DB-4725-9C37-F230B5855AAF}"/>
                  </a:ext>
                </a:extLst>
              </p:cNvPr>
              <p:cNvSpPr/>
              <p:nvPr/>
            </p:nvSpPr>
            <p:spPr>
              <a:xfrm>
                <a:off x="9094592" y="3210024"/>
                <a:ext cx="286077" cy="517544"/>
              </a:xfrm>
              <a:custGeom>
                <a:avLst/>
                <a:gdLst>
                  <a:gd name="connsiteX0" fmla="*/ 174680 w 286077"/>
                  <a:gd name="connsiteY0" fmla="*/ 0 h 517544"/>
                  <a:gd name="connsiteX1" fmla="*/ 283670 w 286077"/>
                  <a:gd name="connsiteY1" fmla="*/ 251503 h 517544"/>
                  <a:gd name="connsiteX2" fmla="*/ 219467 w 286077"/>
                  <a:gd name="connsiteY2" fmla="*/ 377898 h 517544"/>
                  <a:gd name="connsiteX3" fmla="*/ 174539 w 286077"/>
                  <a:gd name="connsiteY3" fmla="*/ 482019 h 517544"/>
                  <a:gd name="connsiteX4" fmla="*/ 78021 w 286077"/>
                  <a:gd name="connsiteY4" fmla="*/ 510913 h 517544"/>
                  <a:gd name="connsiteX5" fmla="*/ 1770 w 286077"/>
                  <a:gd name="connsiteY5" fmla="*/ 445214 h 517544"/>
                  <a:gd name="connsiteX6" fmla="*/ 26289 w 286077"/>
                  <a:gd name="connsiteY6" fmla="*/ 388229 h 517544"/>
                  <a:gd name="connsiteX7" fmla="*/ 107642 w 286077"/>
                  <a:gd name="connsiteY7" fmla="*/ 313651 h 517544"/>
                  <a:gd name="connsiteX8" fmla="*/ 94886 w 286077"/>
                  <a:gd name="connsiteY8" fmla="*/ 274748 h 517544"/>
                  <a:gd name="connsiteX9" fmla="*/ 77170 w 286077"/>
                  <a:gd name="connsiteY9" fmla="*/ 221153 h 517544"/>
                  <a:gd name="connsiteX10" fmla="*/ 137548 w 286077"/>
                  <a:gd name="connsiteY10" fmla="*/ 210821 h 517544"/>
                  <a:gd name="connsiteX11" fmla="*/ 152288 w 286077"/>
                  <a:gd name="connsiteY11" fmla="*/ 223253 h 517544"/>
                  <a:gd name="connsiteX12" fmla="*/ 178507 w 286077"/>
                  <a:gd name="connsiteY12" fmla="*/ 231001 h 517544"/>
                  <a:gd name="connsiteX13" fmla="*/ 174113 w 286077"/>
                  <a:gd name="connsiteY13" fmla="*/ 200653 h 517544"/>
                  <a:gd name="connsiteX14" fmla="*/ 174680 w 286077"/>
                  <a:gd name="connsiteY14" fmla="*/ 0 h 517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6077" h="517544">
                    <a:moveTo>
                      <a:pt x="174680" y="0"/>
                    </a:moveTo>
                    <a:cubicBezTo>
                      <a:pt x="237750" y="68768"/>
                      <a:pt x="264253" y="159167"/>
                      <a:pt x="283670" y="251503"/>
                    </a:cubicBezTo>
                    <a:cubicBezTo>
                      <a:pt x="296285" y="311229"/>
                      <a:pt x="257025" y="345613"/>
                      <a:pt x="219467" y="377898"/>
                    </a:cubicBezTo>
                    <a:cubicBezTo>
                      <a:pt x="189846" y="403404"/>
                      <a:pt x="157814" y="429715"/>
                      <a:pt x="174539" y="482019"/>
                    </a:cubicBezTo>
                    <a:cubicBezTo>
                      <a:pt x="152712" y="534482"/>
                      <a:pt x="110903" y="514304"/>
                      <a:pt x="78021" y="510913"/>
                    </a:cubicBezTo>
                    <a:cubicBezTo>
                      <a:pt x="44573" y="507523"/>
                      <a:pt x="13675" y="486861"/>
                      <a:pt x="1770" y="445214"/>
                    </a:cubicBezTo>
                    <a:cubicBezTo>
                      <a:pt x="-5883" y="418416"/>
                      <a:pt x="12967" y="404372"/>
                      <a:pt x="26289" y="388229"/>
                    </a:cubicBezTo>
                    <a:cubicBezTo>
                      <a:pt x="72209" y="390005"/>
                      <a:pt x="96445" y="360625"/>
                      <a:pt x="107642" y="313651"/>
                    </a:cubicBezTo>
                    <a:cubicBezTo>
                      <a:pt x="111327" y="298154"/>
                      <a:pt x="112460" y="282979"/>
                      <a:pt x="94886" y="274748"/>
                    </a:cubicBezTo>
                    <a:cubicBezTo>
                      <a:pt x="72635" y="264417"/>
                      <a:pt x="62289" y="243754"/>
                      <a:pt x="77170" y="221153"/>
                    </a:cubicBezTo>
                    <a:cubicBezTo>
                      <a:pt x="91910" y="198555"/>
                      <a:pt x="114445" y="191452"/>
                      <a:pt x="137548" y="210821"/>
                    </a:cubicBezTo>
                    <a:cubicBezTo>
                      <a:pt x="142507" y="215019"/>
                      <a:pt x="146901" y="220024"/>
                      <a:pt x="152288" y="223253"/>
                    </a:cubicBezTo>
                    <a:cubicBezTo>
                      <a:pt x="160366" y="228094"/>
                      <a:pt x="166035" y="245528"/>
                      <a:pt x="178507" y="231001"/>
                    </a:cubicBezTo>
                    <a:cubicBezTo>
                      <a:pt x="189137" y="218572"/>
                      <a:pt x="180775" y="210984"/>
                      <a:pt x="174113" y="200653"/>
                    </a:cubicBezTo>
                    <a:cubicBezTo>
                      <a:pt x="113594" y="106702"/>
                      <a:pt x="113737" y="106541"/>
                      <a:pt x="174680" y="0"/>
                    </a:cubicBezTo>
                    <a:close/>
                  </a:path>
                </a:pathLst>
              </a:custGeom>
              <a:solidFill>
                <a:srgbClr val="F1B8B8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3" name="Graphic 2">
                <a:extLst>
                  <a:ext uri="{FF2B5EF4-FFF2-40B4-BE49-F238E27FC236}">
                    <a16:creationId xmlns:a16="http://schemas.microsoft.com/office/drawing/2014/main" id="{55B1CEEC-16FE-4FE0-8C9D-016B5E83DD2B}"/>
                  </a:ext>
                </a:extLst>
              </p:cNvPr>
              <p:cNvSpPr/>
              <p:nvPr/>
            </p:nvSpPr>
            <p:spPr>
              <a:xfrm>
                <a:off x="8965830" y="3108035"/>
                <a:ext cx="314628" cy="490598"/>
              </a:xfrm>
              <a:custGeom>
                <a:avLst/>
                <a:gdLst>
                  <a:gd name="connsiteX0" fmla="*/ 104297 w 211447"/>
                  <a:gd name="connsiteY0" fmla="*/ 289350 h 289479"/>
                  <a:gd name="connsiteX1" fmla="*/ 53910 w 211447"/>
                  <a:gd name="connsiteY1" fmla="*/ 259537 h 289479"/>
                  <a:gd name="connsiteX2" fmla="*/ 5142 w 211447"/>
                  <a:gd name="connsiteY2" fmla="*/ 172098 h 289479"/>
                  <a:gd name="connsiteX3" fmla="*/ 94 w 211447"/>
                  <a:gd name="connsiteY3" fmla="*/ 151428 h 289479"/>
                  <a:gd name="connsiteX4" fmla="*/ 67150 w 211447"/>
                  <a:gd name="connsiteY4" fmla="*/ 42939 h 289479"/>
                  <a:gd name="connsiteX5" fmla="*/ 192975 w 211447"/>
                  <a:gd name="connsiteY5" fmla="*/ 1219 h 289479"/>
                  <a:gd name="connsiteX6" fmla="*/ 206501 w 211447"/>
                  <a:gd name="connsiteY6" fmla="*/ 13602 h 289479"/>
                  <a:gd name="connsiteX7" fmla="*/ 209834 w 211447"/>
                  <a:gd name="connsiteY7" fmla="*/ 49130 h 289479"/>
                  <a:gd name="connsiteX8" fmla="*/ 208787 w 211447"/>
                  <a:gd name="connsiteY8" fmla="*/ 65037 h 289479"/>
                  <a:gd name="connsiteX9" fmla="*/ 186974 w 211447"/>
                  <a:gd name="connsiteY9" fmla="*/ 89325 h 289479"/>
                  <a:gd name="connsiteX10" fmla="*/ 198595 w 211447"/>
                  <a:gd name="connsiteY10" fmla="*/ 169526 h 289479"/>
                  <a:gd name="connsiteX11" fmla="*/ 210882 w 211447"/>
                  <a:gd name="connsiteY11" fmla="*/ 187147 h 289479"/>
                  <a:gd name="connsiteX12" fmla="*/ 194213 w 211447"/>
                  <a:gd name="connsiteY12" fmla="*/ 198577 h 289479"/>
                  <a:gd name="connsiteX13" fmla="*/ 179735 w 211447"/>
                  <a:gd name="connsiteY13" fmla="*/ 186671 h 289479"/>
                  <a:gd name="connsiteX14" fmla="*/ 142778 w 211447"/>
                  <a:gd name="connsiteY14" fmla="*/ 187814 h 289479"/>
                  <a:gd name="connsiteX15" fmla="*/ 158590 w 211447"/>
                  <a:gd name="connsiteY15" fmla="*/ 227152 h 289479"/>
                  <a:gd name="connsiteX16" fmla="*/ 148684 w 211447"/>
                  <a:gd name="connsiteY16" fmla="*/ 270205 h 289479"/>
                  <a:gd name="connsiteX17" fmla="*/ 104297 w 211447"/>
                  <a:gd name="connsiteY17" fmla="*/ 289350 h 289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1447" h="289479">
                    <a:moveTo>
                      <a:pt x="104297" y="289350"/>
                    </a:moveTo>
                    <a:cubicBezTo>
                      <a:pt x="87438" y="279540"/>
                      <a:pt x="69817" y="270777"/>
                      <a:pt x="53910" y="259537"/>
                    </a:cubicBezTo>
                    <a:cubicBezTo>
                      <a:pt x="24002" y="238487"/>
                      <a:pt x="3047" y="211722"/>
                      <a:pt x="5142" y="172098"/>
                    </a:cubicBezTo>
                    <a:cubicBezTo>
                      <a:pt x="5523" y="165335"/>
                      <a:pt x="1904" y="158382"/>
                      <a:pt x="94" y="151428"/>
                    </a:cubicBezTo>
                    <a:cubicBezTo>
                      <a:pt x="-2002" y="100184"/>
                      <a:pt x="31336" y="70752"/>
                      <a:pt x="67150" y="42939"/>
                    </a:cubicBezTo>
                    <a:cubicBezTo>
                      <a:pt x="98201" y="21888"/>
                      <a:pt x="151827" y="-6210"/>
                      <a:pt x="192975" y="1219"/>
                    </a:cubicBezTo>
                    <a:cubicBezTo>
                      <a:pt x="199262" y="4172"/>
                      <a:pt x="204786" y="6934"/>
                      <a:pt x="206501" y="13602"/>
                    </a:cubicBezTo>
                    <a:cubicBezTo>
                      <a:pt x="211454" y="26937"/>
                      <a:pt x="210311" y="37509"/>
                      <a:pt x="209834" y="49130"/>
                    </a:cubicBezTo>
                    <a:cubicBezTo>
                      <a:pt x="210120" y="52178"/>
                      <a:pt x="209263" y="62084"/>
                      <a:pt x="208787" y="65037"/>
                    </a:cubicBezTo>
                    <a:cubicBezTo>
                      <a:pt x="201452" y="57036"/>
                      <a:pt x="190403" y="85611"/>
                      <a:pt x="186974" y="89325"/>
                    </a:cubicBezTo>
                    <a:cubicBezTo>
                      <a:pt x="164305" y="122949"/>
                      <a:pt x="176116" y="140760"/>
                      <a:pt x="198595" y="169526"/>
                    </a:cubicBezTo>
                    <a:cubicBezTo>
                      <a:pt x="202976" y="175146"/>
                      <a:pt x="206691" y="181146"/>
                      <a:pt x="210882" y="187147"/>
                    </a:cubicBezTo>
                    <a:cubicBezTo>
                      <a:pt x="213930" y="191529"/>
                      <a:pt x="204119" y="208007"/>
                      <a:pt x="194213" y="198577"/>
                    </a:cubicBezTo>
                    <a:cubicBezTo>
                      <a:pt x="190689" y="195243"/>
                      <a:pt x="184307" y="188957"/>
                      <a:pt x="179735" y="186671"/>
                    </a:cubicBezTo>
                    <a:cubicBezTo>
                      <a:pt x="171163" y="182385"/>
                      <a:pt x="159733" y="170002"/>
                      <a:pt x="142778" y="187814"/>
                    </a:cubicBezTo>
                    <a:cubicBezTo>
                      <a:pt x="118490" y="213341"/>
                      <a:pt x="153256" y="220008"/>
                      <a:pt x="158590" y="227152"/>
                    </a:cubicBezTo>
                    <a:cubicBezTo>
                      <a:pt x="162971" y="230010"/>
                      <a:pt x="161257" y="256203"/>
                      <a:pt x="148684" y="270205"/>
                    </a:cubicBezTo>
                    <a:cubicBezTo>
                      <a:pt x="136587" y="284016"/>
                      <a:pt x="128300" y="290493"/>
                      <a:pt x="104297" y="289350"/>
                    </a:cubicBezTo>
                    <a:close/>
                  </a:path>
                </a:pathLst>
              </a:custGeom>
              <a:solidFill>
                <a:srgbClr val="3E3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4" name="Graphic 2">
                <a:extLst>
                  <a:ext uri="{FF2B5EF4-FFF2-40B4-BE49-F238E27FC236}">
                    <a16:creationId xmlns:a16="http://schemas.microsoft.com/office/drawing/2014/main" id="{FFC264DA-9382-418D-BDE0-1F7F96D55B63}"/>
                  </a:ext>
                </a:extLst>
              </p:cNvPr>
              <p:cNvSpPr/>
              <p:nvPr/>
            </p:nvSpPr>
            <p:spPr>
              <a:xfrm>
                <a:off x="8918058" y="5935990"/>
                <a:ext cx="278360" cy="287810"/>
              </a:xfrm>
              <a:custGeom>
                <a:avLst/>
                <a:gdLst>
                  <a:gd name="connsiteX0" fmla="*/ 186790 w 187073"/>
                  <a:gd name="connsiteY0" fmla="*/ 25073 h 169823"/>
                  <a:gd name="connsiteX1" fmla="*/ 144594 w 187073"/>
                  <a:gd name="connsiteY1" fmla="*/ 96130 h 169823"/>
                  <a:gd name="connsiteX2" fmla="*/ 100874 w 187073"/>
                  <a:gd name="connsiteY2" fmla="*/ 134135 h 169823"/>
                  <a:gd name="connsiteX3" fmla="*/ 28770 w 187073"/>
                  <a:gd name="connsiteY3" fmla="*/ 166710 h 169823"/>
                  <a:gd name="connsiteX4" fmla="*/ 5 w 187073"/>
                  <a:gd name="connsiteY4" fmla="*/ 102797 h 169823"/>
                  <a:gd name="connsiteX5" fmla="*/ 19340 w 187073"/>
                  <a:gd name="connsiteY5" fmla="*/ 16024 h 169823"/>
                  <a:gd name="connsiteX6" fmla="*/ 90016 w 187073"/>
                  <a:gd name="connsiteY6" fmla="*/ 36408 h 169823"/>
                  <a:gd name="connsiteX7" fmla="*/ 124115 w 187073"/>
                  <a:gd name="connsiteY7" fmla="*/ 8214 h 169823"/>
                  <a:gd name="connsiteX8" fmla="*/ 169169 w 187073"/>
                  <a:gd name="connsiteY8" fmla="*/ 1642 h 169823"/>
                  <a:gd name="connsiteX9" fmla="*/ 186790 w 187073"/>
                  <a:gd name="connsiteY9" fmla="*/ 25073 h 169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7073" h="169823">
                    <a:moveTo>
                      <a:pt x="186790" y="25073"/>
                    </a:moveTo>
                    <a:cubicBezTo>
                      <a:pt x="189171" y="58506"/>
                      <a:pt x="176693" y="82223"/>
                      <a:pt x="144594" y="96130"/>
                    </a:cubicBezTo>
                    <a:cubicBezTo>
                      <a:pt x="126687" y="103845"/>
                      <a:pt x="111352" y="116894"/>
                      <a:pt x="100874" y="134135"/>
                    </a:cubicBezTo>
                    <a:cubicBezTo>
                      <a:pt x="84206" y="161757"/>
                      <a:pt x="61346" y="176711"/>
                      <a:pt x="28770" y="166710"/>
                    </a:cubicBezTo>
                    <a:cubicBezTo>
                      <a:pt x="-3710" y="156709"/>
                      <a:pt x="386" y="128705"/>
                      <a:pt x="5" y="102797"/>
                    </a:cubicBezTo>
                    <a:cubicBezTo>
                      <a:pt x="-281" y="80318"/>
                      <a:pt x="12768" y="41932"/>
                      <a:pt x="19340" y="16024"/>
                    </a:cubicBezTo>
                    <a:cubicBezTo>
                      <a:pt x="40391" y="31455"/>
                      <a:pt x="63155" y="40694"/>
                      <a:pt x="90016" y="36408"/>
                    </a:cubicBezTo>
                    <a:cubicBezTo>
                      <a:pt x="107161" y="33741"/>
                      <a:pt x="120877" y="27454"/>
                      <a:pt x="124115" y="8214"/>
                    </a:cubicBezTo>
                    <a:cubicBezTo>
                      <a:pt x="139260" y="3832"/>
                      <a:pt x="147737" y="-3216"/>
                      <a:pt x="169169" y="1642"/>
                    </a:cubicBezTo>
                    <a:cubicBezTo>
                      <a:pt x="182789" y="4690"/>
                      <a:pt x="185933" y="15167"/>
                      <a:pt x="186790" y="25073"/>
                    </a:cubicBezTo>
                    <a:close/>
                  </a:path>
                </a:pathLst>
              </a:custGeom>
              <a:solidFill>
                <a:srgbClr val="79BFCD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5" name="Graphic 2">
                <a:extLst>
                  <a:ext uri="{FF2B5EF4-FFF2-40B4-BE49-F238E27FC236}">
                    <a16:creationId xmlns:a16="http://schemas.microsoft.com/office/drawing/2014/main" id="{D260B25B-E566-40C3-98F3-D422864260CF}"/>
                  </a:ext>
                </a:extLst>
              </p:cNvPr>
              <p:cNvSpPr/>
              <p:nvPr/>
            </p:nvSpPr>
            <p:spPr>
              <a:xfrm>
                <a:off x="9240082" y="6222559"/>
                <a:ext cx="425778" cy="292123"/>
              </a:xfrm>
              <a:custGeom>
                <a:avLst/>
                <a:gdLst>
                  <a:gd name="connsiteX0" fmla="*/ 111248 w 286146"/>
                  <a:gd name="connsiteY0" fmla="*/ 9335 h 172368"/>
                  <a:gd name="connsiteX1" fmla="*/ 122773 w 286146"/>
                  <a:gd name="connsiteY1" fmla="*/ 6953 h 172368"/>
                  <a:gd name="connsiteX2" fmla="*/ 181352 w 286146"/>
                  <a:gd name="connsiteY2" fmla="*/ 47720 h 172368"/>
                  <a:gd name="connsiteX3" fmla="*/ 239264 w 286146"/>
                  <a:gd name="connsiteY3" fmla="*/ 53340 h 172368"/>
                  <a:gd name="connsiteX4" fmla="*/ 283841 w 286146"/>
                  <a:gd name="connsiteY4" fmla="*/ 79248 h 172368"/>
                  <a:gd name="connsiteX5" fmla="*/ 267648 w 286146"/>
                  <a:gd name="connsiteY5" fmla="*/ 131921 h 172368"/>
                  <a:gd name="connsiteX6" fmla="*/ 259266 w 286146"/>
                  <a:gd name="connsiteY6" fmla="*/ 140779 h 172368"/>
                  <a:gd name="connsiteX7" fmla="*/ 236216 w 286146"/>
                  <a:gd name="connsiteY7" fmla="*/ 151352 h 172368"/>
                  <a:gd name="connsiteX8" fmla="*/ 80768 w 286146"/>
                  <a:gd name="connsiteY8" fmla="*/ 170402 h 172368"/>
                  <a:gd name="connsiteX9" fmla="*/ 37905 w 286146"/>
                  <a:gd name="connsiteY9" fmla="*/ 168974 h 172368"/>
                  <a:gd name="connsiteX10" fmla="*/ 948 w 286146"/>
                  <a:gd name="connsiteY10" fmla="*/ 118015 h 172368"/>
                  <a:gd name="connsiteX11" fmla="*/ 24189 w 286146"/>
                  <a:gd name="connsiteY11" fmla="*/ 0 h 172368"/>
                  <a:gd name="connsiteX12" fmla="*/ 111248 w 286146"/>
                  <a:gd name="connsiteY12" fmla="*/ 9335 h 172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146" h="172368">
                    <a:moveTo>
                      <a:pt x="111248" y="9335"/>
                    </a:moveTo>
                    <a:cubicBezTo>
                      <a:pt x="115058" y="8572"/>
                      <a:pt x="118963" y="7715"/>
                      <a:pt x="122773" y="6953"/>
                    </a:cubicBezTo>
                    <a:cubicBezTo>
                      <a:pt x="130965" y="36862"/>
                      <a:pt x="155158" y="44101"/>
                      <a:pt x="181352" y="47720"/>
                    </a:cubicBezTo>
                    <a:cubicBezTo>
                      <a:pt x="200497" y="50387"/>
                      <a:pt x="219928" y="51435"/>
                      <a:pt x="239264" y="53340"/>
                    </a:cubicBezTo>
                    <a:cubicBezTo>
                      <a:pt x="258123" y="55150"/>
                      <a:pt x="277459" y="58388"/>
                      <a:pt x="283841" y="79248"/>
                    </a:cubicBezTo>
                    <a:cubicBezTo>
                      <a:pt x="290032" y="99346"/>
                      <a:pt x="283460" y="117538"/>
                      <a:pt x="267648" y="131921"/>
                    </a:cubicBezTo>
                    <a:cubicBezTo>
                      <a:pt x="264600" y="134684"/>
                      <a:pt x="262029" y="137827"/>
                      <a:pt x="259266" y="140779"/>
                    </a:cubicBezTo>
                    <a:cubicBezTo>
                      <a:pt x="251551" y="144304"/>
                      <a:pt x="243836" y="147828"/>
                      <a:pt x="236216" y="151352"/>
                    </a:cubicBezTo>
                    <a:cubicBezTo>
                      <a:pt x="183638" y="151733"/>
                      <a:pt x="131917" y="157448"/>
                      <a:pt x="80768" y="170402"/>
                    </a:cubicBezTo>
                    <a:cubicBezTo>
                      <a:pt x="67052" y="173831"/>
                      <a:pt x="52193" y="172403"/>
                      <a:pt x="37905" y="168974"/>
                    </a:cubicBezTo>
                    <a:cubicBezTo>
                      <a:pt x="10759" y="162496"/>
                      <a:pt x="-4005" y="146590"/>
                      <a:pt x="948" y="118015"/>
                    </a:cubicBezTo>
                    <a:cubicBezTo>
                      <a:pt x="7806" y="78581"/>
                      <a:pt x="16379" y="39338"/>
                      <a:pt x="24189" y="0"/>
                    </a:cubicBezTo>
                    <a:cubicBezTo>
                      <a:pt x="52860" y="5429"/>
                      <a:pt x="81530" y="12763"/>
                      <a:pt x="111248" y="9335"/>
                    </a:cubicBezTo>
                    <a:close/>
                  </a:path>
                </a:pathLst>
              </a:custGeom>
              <a:solidFill>
                <a:srgbClr val="79BFCD">
                  <a:lumMod val="75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56" name="Graphic 2">
                <a:extLst>
                  <a:ext uri="{FF2B5EF4-FFF2-40B4-BE49-F238E27FC236}">
                    <a16:creationId xmlns:a16="http://schemas.microsoft.com/office/drawing/2014/main" id="{5C101F28-342D-454E-9780-B8F269CD9A3C}"/>
                  </a:ext>
                </a:extLst>
              </p:cNvPr>
              <p:cNvSpPr/>
              <p:nvPr/>
            </p:nvSpPr>
            <p:spPr>
              <a:xfrm>
                <a:off x="8945407" y="4449616"/>
                <a:ext cx="562360" cy="1793213"/>
              </a:xfrm>
              <a:custGeom>
                <a:avLst/>
                <a:gdLst>
                  <a:gd name="connsiteX0" fmla="*/ 377102 w 377936"/>
                  <a:gd name="connsiteY0" fmla="*/ 320421 h 1058091"/>
                  <a:gd name="connsiteX1" fmla="*/ 377102 w 377936"/>
                  <a:gd name="connsiteY1" fmla="*/ 172403 h 1058091"/>
                  <a:gd name="connsiteX2" fmla="*/ 371387 w 377936"/>
                  <a:gd name="connsiteY2" fmla="*/ 61531 h 1058091"/>
                  <a:gd name="connsiteX3" fmla="*/ 349385 w 377936"/>
                  <a:gd name="connsiteY3" fmla="*/ 61246 h 1058091"/>
                  <a:gd name="connsiteX4" fmla="*/ 261659 w 377936"/>
                  <a:gd name="connsiteY4" fmla="*/ 92678 h 1058091"/>
                  <a:gd name="connsiteX5" fmla="*/ 15629 w 377936"/>
                  <a:gd name="connsiteY5" fmla="*/ 16478 h 1058091"/>
                  <a:gd name="connsiteX6" fmla="*/ 1246 w 377936"/>
                  <a:gd name="connsiteY6" fmla="*/ 0 h 1058091"/>
                  <a:gd name="connsiteX7" fmla="*/ 1436 w 377936"/>
                  <a:gd name="connsiteY7" fmla="*/ 10287 h 1058091"/>
                  <a:gd name="connsiteX8" fmla="*/ 103 w 377936"/>
                  <a:gd name="connsiteY8" fmla="*/ 56197 h 1058091"/>
                  <a:gd name="connsiteX9" fmla="*/ 6485 w 377936"/>
                  <a:gd name="connsiteY9" fmla="*/ 97536 h 1058091"/>
                  <a:gd name="connsiteX10" fmla="*/ 22296 w 377936"/>
                  <a:gd name="connsiteY10" fmla="*/ 134493 h 1058091"/>
                  <a:gd name="connsiteX11" fmla="*/ 64873 w 377936"/>
                  <a:gd name="connsiteY11" fmla="*/ 187738 h 1058091"/>
                  <a:gd name="connsiteX12" fmla="*/ 99449 w 377936"/>
                  <a:gd name="connsiteY12" fmla="*/ 204216 h 1058091"/>
                  <a:gd name="connsiteX13" fmla="*/ 147931 w 377936"/>
                  <a:gd name="connsiteY13" fmla="*/ 223456 h 1058091"/>
                  <a:gd name="connsiteX14" fmla="*/ 179363 w 377936"/>
                  <a:gd name="connsiteY14" fmla="*/ 263366 h 1058091"/>
                  <a:gd name="connsiteX15" fmla="*/ 186317 w 377936"/>
                  <a:gd name="connsiteY15" fmla="*/ 351949 h 1058091"/>
                  <a:gd name="connsiteX16" fmla="*/ 198413 w 377936"/>
                  <a:gd name="connsiteY16" fmla="*/ 475774 h 1058091"/>
                  <a:gd name="connsiteX17" fmla="*/ 204033 w 377936"/>
                  <a:gd name="connsiteY17" fmla="*/ 871538 h 1058091"/>
                  <a:gd name="connsiteX18" fmla="*/ 210891 w 377936"/>
                  <a:gd name="connsiteY18" fmla="*/ 1038225 h 1058091"/>
                  <a:gd name="connsiteX19" fmla="*/ 218321 w 377936"/>
                  <a:gd name="connsiteY19" fmla="*/ 1043464 h 1058091"/>
                  <a:gd name="connsiteX20" fmla="*/ 289568 w 377936"/>
                  <a:gd name="connsiteY20" fmla="*/ 1057561 h 1058091"/>
                  <a:gd name="connsiteX21" fmla="*/ 320905 w 377936"/>
                  <a:gd name="connsiteY21" fmla="*/ 1053179 h 1058091"/>
                  <a:gd name="connsiteX22" fmla="*/ 334621 w 377936"/>
                  <a:gd name="connsiteY22" fmla="*/ 1038606 h 1058091"/>
                  <a:gd name="connsiteX23" fmla="*/ 361767 w 377936"/>
                  <a:gd name="connsiteY23" fmla="*/ 707803 h 1058091"/>
                  <a:gd name="connsiteX24" fmla="*/ 371006 w 377936"/>
                  <a:gd name="connsiteY24" fmla="*/ 541591 h 1058091"/>
                  <a:gd name="connsiteX25" fmla="*/ 377102 w 377936"/>
                  <a:gd name="connsiteY25" fmla="*/ 320421 h 1058091"/>
                  <a:gd name="connsiteX26" fmla="*/ 373007 w 377936"/>
                  <a:gd name="connsiteY26" fmla="*/ 421767 h 1058091"/>
                  <a:gd name="connsiteX27" fmla="*/ 373007 w 377936"/>
                  <a:gd name="connsiteY27" fmla="*/ 420814 h 1058091"/>
                  <a:gd name="connsiteX28" fmla="*/ 373673 w 377936"/>
                  <a:gd name="connsiteY28" fmla="*/ 420910 h 1058091"/>
                  <a:gd name="connsiteX29" fmla="*/ 373007 w 377936"/>
                  <a:gd name="connsiteY29" fmla="*/ 421767 h 1058091"/>
                  <a:gd name="connsiteX30" fmla="*/ 373007 w 377936"/>
                  <a:gd name="connsiteY30" fmla="*/ 421767 h 1058091"/>
                  <a:gd name="connsiteX31" fmla="*/ 373007 w 377936"/>
                  <a:gd name="connsiteY31" fmla="*/ 421767 h 1058091"/>
                  <a:gd name="connsiteX32" fmla="*/ 359291 w 377936"/>
                  <a:gd name="connsiteY32" fmla="*/ 599408 h 1058091"/>
                  <a:gd name="connsiteX33" fmla="*/ 359386 w 377936"/>
                  <a:gd name="connsiteY33" fmla="*/ 599218 h 1058091"/>
                  <a:gd name="connsiteX34" fmla="*/ 359386 w 377936"/>
                  <a:gd name="connsiteY34" fmla="*/ 599218 h 1058091"/>
                  <a:gd name="connsiteX35" fmla="*/ 359386 w 377936"/>
                  <a:gd name="connsiteY35" fmla="*/ 599218 h 1058091"/>
                  <a:gd name="connsiteX36" fmla="*/ 359386 w 377936"/>
                  <a:gd name="connsiteY36" fmla="*/ 599504 h 1058091"/>
                  <a:gd name="connsiteX37" fmla="*/ 359291 w 377936"/>
                  <a:gd name="connsiteY37" fmla="*/ 599408 h 1058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77936" h="1058091">
                    <a:moveTo>
                      <a:pt x="377102" y="320421"/>
                    </a:moveTo>
                    <a:cubicBezTo>
                      <a:pt x="377102" y="271081"/>
                      <a:pt x="377102" y="221742"/>
                      <a:pt x="377102" y="172403"/>
                    </a:cubicBezTo>
                    <a:cubicBezTo>
                      <a:pt x="380722" y="135160"/>
                      <a:pt x="371387" y="98584"/>
                      <a:pt x="371387" y="61531"/>
                    </a:cubicBezTo>
                    <a:cubicBezTo>
                      <a:pt x="364148" y="49816"/>
                      <a:pt x="357386" y="54102"/>
                      <a:pt x="349385" y="61246"/>
                    </a:cubicBezTo>
                    <a:cubicBezTo>
                      <a:pt x="324429" y="83439"/>
                      <a:pt x="294044" y="90678"/>
                      <a:pt x="261659" y="92678"/>
                    </a:cubicBezTo>
                    <a:cubicBezTo>
                      <a:pt x="170029" y="98298"/>
                      <a:pt x="87828" y="73628"/>
                      <a:pt x="15629" y="16478"/>
                    </a:cubicBezTo>
                    <a:cubicBezTo>
                      <a:pt x="10866" y="10954"/>
                      <a:pt x="6008" y="5429"/>
                      <a:pt x="1246" y="0"/>
                    </a:cubicBezTo>
                    <a:cubicBezTo>
                      <a:pt x="2389" y="1238"/>
                      <a:pt x="1341" y="8477"/>
                      <a:pt x="1436" y="10287"/>
                    </a:cubicBezTo>
                    <a:cubicBezTo>
                      <a:pt x="1532" y="14097"/>
                      <a:pt x="-469" y="43815"/>
                      <a:pt x="103" y="56197"/>
                    </a:cubicBezTo>
                    <a:cubicBezTo>
                      <a:pt x="484" y="64484"/>
                      <a:pt x="865" y="77819"/>
                      <a:pt x="6485" y="97536"/>
                    </a:cubicBezTo>
                    <a:cubicBezTo>
                      <a:pt x="7151" y="99917"/>
                      <a:pt x="22582" y="137255"/>
                      <a:pt x="22296" y="134493"/>
                    </a:cubicBezTo>
                    <a:cubicBezTo>
                      <a:pt x="31535" y="158782"/>
                      <a:pt x="43251" y="172498"/>
                      <a:pt x="64873" y="187738"/>
                    </a:cubicBezTo>
                    <a:cubicBezTo>
                      <a:pt x="75350" y="195167"/>
                      <a:pt x="87161" y="200596"/>
                      <a:pt x="99449" y="204216"/>
                    </a:cubicBezTo>
                    <a:cubicBezTo>
                      <a:pt x="116022" y="209169"/>
                      <a:pt x="131167" y="219361"/>
                      <a:pt x="147931" y="223456"/>
                    </a:cubicBezTo>
                    <a:cubicBezTo>
                      <a:pt x="170029" y="228886"/>
                      <a:pt x="177363" y="244221"/>
                      <a:pt x="179363" y="263366"/>
                    </a:cubicBezTo>
                    <a:cubicBezTo>
                      <a:pt x="182507" y="292798"/>
                      <a:pt x="183650" y="322516"/>
                      <a:pt x="186317" y="351949"/>
                    </a:cubicBezTo>
                    <a:cubicBezTo>
                      <a:pt x="190031" y="393287"/>
                      <a:pt x="194318" y="434530"/>
                      <a:pt x="198413" y="475774"/>
                    </a:cubicBezTo>
                    <a:cubicBezTo>
                      <a:pt x="205938" y="577024"/>
                      <a:pt x="204414" y="807625"/>
                      <a:pt x="204033" y="871538"/>
                    </a:cubicBezTo>
                    <a:cubicBezTo>
                      <a:pt x="204319" y="900874"/>
                      <a:pt x="198794" y="1014317"/>
                      <a:pt x="210891" y="1038225"/>
                    </a:cubicBezTo>
                    <a:cubicBezTo>
                      <a:pt x="212891" y="1040035"/>
                      <a:pt x="216225" y="1041845"/>
                      <a:pt x="218321" y="1043464"/>
                    </a:cubicBezTo>
                    <a:cubicBezTo>
                      <a:pt x="234418" y="1055656"/>
                      <a:pt x="260707" y="1056037"/>
                      <a:pt x="289568" y="1057561"/>
                    </a:cubicBezTo>
                    <a:cubicBezTo>
                      <a:pt x="296807" y="1058704"/>
                      <a:pt x="312904" y="1058323"/>
                      <a:pt x="320905" y="1053179"/>
                    </a:cubicBezTo>
                    <a:cubicBezTo>
                      <a:pt x="325953" y="1048798"/>
                      <a:pt x="333478" y="1046702"/>
                      <a:pt x="334621" y="1038606"/>
                    </a:cubicBezTo>
                    <a:cubicBezTo>
                      <a:pt x="334907" y="1033558"/>
                      <a:pt x="361577" y="709613"/>
                      <a:pt x="361767" y="707803"/>
                    </a:cubicBezTo>
                    <a:cubicBezTo>
                      <a:pt x="361767" y="707707"/>
                      <a:pt x="369863" y="567023"/>
                      <a:pt x="371006" y="541591"/>
                    </a:cubicBezTo>
                    <a:cubicBezTo>
                      <a:pt x="371578" y="525685"/>
                      <a:pt x="377198" y="352425"/>
                      <a:pt x="377102" y="320421"/>
                    </a:cubicBezTo>
                    <a:close/>
                    <a:moveTo>
                      <a:pt x="373007" y="421767"/>
                    </a:moveTo>
                    <a:cubicBezTo>
                      <a:pt x="373007" y="421481"/>
                      <a:pt x="373007" y="421100"/>
                      <a:pt x="373007" y="420814"/>
                    </a:cubicBezTo>
                    <a:cubicBezTo>
                      <a:pt x="373292" y="420910"/>
                      <a:pt x="373483" y="420910"/>
                      <a:pt x="373673" y="420910"/>
                    </a:cubicBezTo>
                    <a:cubicBezTo>
                      <a:pt x="373388" y="421196"/>
                      <a:pt x="373197" y="421481"/>
                      <a:pt x="373007" y="421767"/>
                    </a:cubicBezTo>
                    <a:cubicBezTo>
                      <a:pt x="373007" y="421767"/>
                      <a:pt x="373007" y="421767"/>
                      <a:pt x="373007" y="421767"/>
                    </a:cubicBezTo>
                    <a:cubicBezTo>
                      <a:pt x="373007" y="421767"/>
                      <a:pt x="373007" y="421767"/>
                      <a:pt x="373007" y="421767"/>
                    </a:cubicBezTo>
                    <a:close/>
                    <a:moveTo>
                      <a:pt x="359291" y="599408"/>
                    </a:moveTo>
                    <a:cubicBezTo>
                      <a:pt x="359291" y="599313"/>
                      <a:pt x="359386" y="599218"/>
                      <a:pt x="359386" y="599218"/>
                    </a:cubicBezTo>
                    <a:cubicBezTo>
                      <a:pt x="359386" y="599218"/>
                      <a:pt x="359386" y="599218"/>
                      <a:pt x="359386" y="599218"/>
                    </a:cubicBezTo>
                    <a:cubicBezTo>
                      <a:pt x="359386" y="599218"/>
                      <a:pt x="359386" y="599218"/>
                      <a:pt x="359386" y="599218"/>
                    </a:cubicBezTo>
                    <a:cubicBezTo>
                      <a:pt x="359386" y="599313"/>
                      <a:pt x="359386" y="599408"/>
                      <a:pt x="359386" y="599504"/>
                    </a:cubicBezTo>
                    <a:cubicBezTo>
                      <a:pt x="359386" y="599408"/>
                      <a:pt x="359291" y="599408"/>
                      <a:pt x="359291" y="599408"/>
                    </a:cubicBezTo>
                    <a:close/>
                  </a:path>
                </a:pathLst>
              </a:custGeom>
              <a:solidFill>
                <a:srgbClr val="3A3E5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F9FE8133-0459-4DE6-BF59-4965119C4D9B}"/>
                </a:ext>
              </a:extLst>
            </p:cNvPr>
            <p:cNvGrpSpPr/>
            <p:nvPr/>
          </p:nvGrpSpPr>
          <p:grpSpPr>
            <a:xfrm flipH="1">
              <a:off x="7064071" y="3527109"/>
              <a:ext cx="1787553" cy="2468426"/>
              <a:chOff x="5014927" y="111"/>
              <a:chExt cx="4905450" cy="6773920"/>
            </a:xfrm>
          </p:grpSpPr>
          <p:sp>
            <p:nvSpPr>
              <p:cNvPr id="22" name="Freeform: Shape 177">
                <a:extLst>
                  <a:ext uri="{FF2B5EF4-FFF2-40B4-BE49-F238E27FC236}">
                    <a16:creationId xmlns:a16="http://schemas.microsoft.com/office/drawing/2014/main" id="{B248F508-BDFD-4A0D-9652-538C2AEF54C2}"/>
                  </a:ext>
                </a:extLst>
              </p:cNvPr>
              <p:cNvSpPr/>
              <p:nvPr/>
            </p:nvSpPr>
            <p:spPr>
              <a:xfrm>
                <a:off x="5127296" y="4543591"/>
                <a:ext cx="3355603" cy="1803622"/>
              </a:xfrm>
              <a:custGeom>
                <a:avLst/>
                <a:gdLst>
                  <a:gd name="connsiteX0" fmla="*/ 2838162 w 3355603"/>
                  <a:gd name="connsiteY0" fmla="*/ 1584217 h 1803622"/>
                  <a:gd name="connsiteX1" fmla="*/ 2884271 w 3355603"/>
                  <a:gd name="connsiteY1" fmla="*/ 1555424 h 1803622"/>
                  <a:gd name="connsiteX2" fmla="*/ 3267577 w 3355603"/>
                  <a:gd name="connsiteY2" fmla="*/ 1540101 h 1803622"/>
                  <a:gd name="connsiteX3" fmla="*/ 3291009 w 3355603"/>
                  <a:gd name="connsiteY3" fmla="*/ 1536115 h 1803622"/>
                  <a:gd name="connsiteX4" fmla="*/ 3286337 w 3355603"/>
                  <a:gd name="connsiteY4" fmla="*/ 1528075 h 1803622"/>
                  <a:gd name="connsiteX5" fmla="*/ 3332652 w 3355603"/>
                  <a:gd name="connsiteY5" fmla="*/ 1525051 h 1803622"/>
                  <a:gd name="connsiteX6" fmla="*/ 3352030 w 3355603"/>
                  <a:gd name="connsiteY6" fmla="*/ 1450974 h 1803622"/>
                  <a:gd name="connsiteX7" fmla="*/ 3355604 w 3355603"/>
                  <a:gd name="connsiteY7" fmla="*/ 1419433 h 1803622"/>
                  <a:gd name="connsiteX8" fmla="*/ 3342478 w 3355603"/>
                  <a:gd name="connsiteY8" fmla="*/ 1254786 h 1803622"/>
                  <a:gd name="connsiteX9" fmla="*/ 3282419 w 3355603"/>
                  <a:gd name="connsiteY9" fmla="*/ 1046366 h 1803622"/>
                  <a:gd name="connsiteX10" fmla="*/ 3269364 w 3355603"/>
                  <a:gd name="connsiteY10" fmla="*/ 1018947 h 1803622"/>
                  <a:gd name="connsiteX11" fmla="*/ 3218444 w 3355603"/>
                  <a:gd name="connsiteY11" fmla="*/ 982252 h 1803622"/>
                  <a:gd name="connsiteX12" fmla="*/ 3088430 w 3355603"/>
                  <a:gd name="connsiteY12" fmla="*/ 976480 h 1803622"/>
                  <a:gd name="connsiteX13" fmla="*/ 2850737 w 3355603"/>
                  <a:gd name="connsiteY13" fmla="*/ 963699 h 1803622"/>
                  <a:gd name="connsiteX14" fmla="*/ 3004183 w 3355603"/>
                  <a:gd name="connsiteY14" fmla="*/ 916009 h 1803622"/>
                  <a:gd name="connsiteX15" fmla="*/ 3296301 w 3355603"/>
                  <a:gd name="connsiteY15" fmla="*/ 702710 h 1803622"/>
                  <a:gd name="connsiteX16" fmla="*/ 3105954 w 3355603"/>
                  <a:gd name="connsiteY16" fmla="*/ 720027 h 1803622"/>
                  <a:gd name="connsiteX17" fmla="*/ 2727183 w 3355603"/>
                  <a:gd name="connsiteY17" fmla="*/ 590769 h 1803622"/>
                  <a:gd name="connsiteX18" fmla="*/ 2312474 w 3355603"/>
                  <a:gd name="connsiteY18" fmla="*/ 317343 h 1803622"/>
                  <a:gd name="connsiteX19" fmla="*/ 1839491 w 3355603"/>
                  <a:gd name="connsiteY19" fmla="*/ 80748 h 1803622"/>
                  <a:gd name="connsiteX20" fmla="*/ 1146063 w 3355603"/>
                  <a:gd name="connsiteY20" fmla="*/ 12924 h 1803622"/>
                  <a:gd name="connsiteX21" fmla="*/ 340077 w 3355603"/>
                  <a:gd name="connsiteY21" fmla="*/ 315212 h 1803622"/>
                  <a:gd name="connsiteX22" fmla="*/ 51601 w 3355603"/>
                  <a:gd name="connsiteY22" fmla="*/ 627327 h 1803622"/>
                  <a:gd name="connsiteX23" fmla="*/ 878272 w 3355603"/>
                  <a:gd name="connsiteY23" fmla="*/ 1437849 h 1803622"/>
                  <a:gd name="connsiteX24" fmla="*/ 1878729 w 3355603"/>
                  <a:gd name="connsiteY24" fmla="*/ 1678910 h 1803622"/>
                  <a:gd name="connsiteX25" fmla="*/ 2660390 w 3355603"/>
                  <a:gd name="connsiteY25" fmla="*/ 1799440 h 1803622"/>
                  <a:gd name="connsiteX26" fmla="*/ 2805177 w 3355603"/>
                  <a:gd name="connsiteY26" fmla="*/ 1733059 h 1803622"/>
                  <a:gd name="connsiteX27" fmla="*/ 2838093 w 3355603"/>
                  <a:gd name="connsiteY27" fmla="*/ 1585385 h 1803622"/>
                  <a:gd name="connsiteX28" fmla="*/ 2838162 w 3355603"/>
                  <a:gd name="connsiteY28" fmla="*/ 1584217 h 1803622"/>
                  <a:gd name="connsiteX29" fmla="*/ 2838024 w 3355603"/>
                  <a:gd name="connsiteY29" fmla="*/ 1585042 h 1803622"/>
                  <a:gd name="connsiteX30" fmla="*/ 1668522 w 3355603"/>
                  <a:gd name="connsiteY30" fmla="*/ 1503131 h 1803622"/>
                  <a:gd name="connsiteX31" fmla="*/ 1675394 w 3355603"/>
                  <a:gd name="connsiteY31" fmla="*/ 1503886 h 1803622"/>
                  <a:gd name="connsiteX32" fmla="*/ 1668522 w 3355603"/>
                  <a:gd name="connsiteY32" fmla="*/ 1503131 h 1803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355603" h="1803622">
                    <a:moveTo>
                      <a:pt x="2838162" y="1584217"/>
                    </a:moveTo>
                    <a:cubicBezTo>
                      <a:pt x="2841116" y="1558792"/>
                      <a:pt x="2858640" y="1555219"/>
                      <a:pt x="2884271" y="1555424"/>
                    </a:cubicBezTo>
                    <a:cubicBezTo>
                      <a:pt x="3012223" y="1556318"/>
                      <a:pt x="3140106" y="1551989"/>
                      <a:pt x="3267577" y="1540101"/>
                    </a:cubicBezTo>
                    <a:cubicBezTo>
                      <a:pt x="3275411" y="1539345"/>
                      <a:pt x="3283176" y="1537421"/>
                      <a:pt x="3291009" y="1536115"/>
                    </a:cubicBezTo>
                    <a:cubicBezTo>
                      <a:pt x="3291147" y="1532129"/>
                      <a:pt x="3275411" y="1532129"/>
                      <a:pt x="3286337" y="1528075"/>
                    </a:cubicBezTo>
                    <a:cubicBezTo>
                      <a:pt x="3300699" y="1522784"/>
                      <a:pt x="3321451" y="1544155"/>
                      <a:pt x="3332652" y="1525051"/>
                    </a:cubicBezTo>
                    <a:cubicBezTo>
                      <a:pt x="3345502" y="1503131"/>
                      <a:pt x="3352168" y="1477774"/>
                      <a:pt x="3352030" y="1450974"/>
                    </a:cubicBezTo>
                    <a:cubicBezTo>
                      <a:pt x="3351961" y="1440941"/>
                      <a:pt x="3342135" y="1428297"/>
                      <a:pt x="3355604" y="1419433"/>
                    </a:cubicBezTo>
                    <a:cubicBezTo>
                      <a:pt x="3345434" y="1365146"/>
                      <a:pt x="3355535" y="1309691"/>
                      <a:pt x="3342478" y="1254786"/>
                    </a:cubicBezTo>
                    <a:cubicBezTo>
                      <a:pt x="3325643" y="1184213"/>
                      <a:pt x="3302898" y="1115702"/>
                      <a:pt x="3282419" y="1046366"/>
                    </a:cubicBezTo>
                    <a:cubicBezTo>
                      <a:pt x="3277953" y="1037295"/>
                      <a:pt x="3271838" y="1028568"/>
                      <a:pt x="3269364" y="1018947"/>
                    </a:cubicBezTo>
                    <a:cubicBezTo>
                      <a:pt x="3262354" y="992148"/>
                      <a:pt x="3247649" y="981497"/>
                      <a:pt x="3218444" y="982252"/>
                    </a:cubicBezTo>
                    <a:cubicBezTo>
                      <a:pt x="3175220" y="983352"/>
                      <a:pt x="3131791" y="978748"/>
                      <a:pt x="3088430" y="976480"/>
                    </a:cubicBezTo>
                    <a:cubicBezTo>
                      <a:pt x="3009199" y="972288"/>
                      <a:pt x="2929968" y="967959"/>
                      <a:pt x="2850737" y="963699"/>
                    </a:cubicBezTo>
                    <a:cubicBezTo>
                      <a:pt x="2902619" y="948375"/>
                      <a:pt x="2954294" y="935044"/>
                      <a:pt x="3004183" y="916009"/>
                    </a:cubicBezTo>
                    <a:cubicBezTo>
                      <a:pt x="3120933" y="871549"/>
                      <a:pt x="3229920" y="816231"/>
                      <a:pt x="3296301" y="702710"/>
                    </a:cubicBezTo>
                    <a:cubicBezTo>
                      <a:pt x="3233081" y="710406"/>
                      <a:pt x="3170617" y="724012"/>
                      <a:pt x="3105954" y="720027"/>
                    </a:cubicBezTo>
                    <a:cubicBezTo>
                      <a:pt x="2967625" y="711437"/>
                      <a:pt x="2844690" y="659143"/>
                      <a:pt x="2727183" y="590769"/>
                    </a:cubicBezTo>
                    <a:cubicBezTo>
                      <a:pt x="2583907" y="507346"/>
                      <a:pt x="2451695" y="407019"/>
                      <a:pt x="2312474" y="317343"/>
                    </a:cubicBezTo>
                    <a:cubicBezTo>
                      <a:pt x="2163425" y="221276"/>
                      <a:pt x="2009361" y="135173"/>
                      <a:pt x="1839491" y="80748"/>
                    </a:cubicBezTo>
                    <a:cubicBezTo>
                      <a:pt x="1613685" y="3716"/>
                      <a:pt x="1382314" y="-16556"/>
                      <a:pt x="1146063" y="12924"/>
                    </a:cubicBezTo>
                    <a:cubicBezTo>
                      <a:pt x="991999" y="33059"/>
                      <a:pt x="435319" y="229728"/>
                      <a:pt x="340077" y="315212"/>
                    </a:cubicBezTo>
                    <a:cubicBezTo>
                      <a:pt x="233221" y="411073"/>
                      <a:pt x="108224" y="517241"/>
                      <a:pt x="51601" y="627327"/>
                    </a:cubicBezTo>
                    <a:cubicBezTo>
                      <a:pt x="-200867" y="1118313"/>
                      <a:pt x="537295" y="1331749"/>
                      <a:pt x="878272" y="1437849"/>
                    </a:cubicBezTo>
                    <a:cubicBezTo>
                      <a:pt x="1205504" y="1539620"/>
                      <a:pt x="1545311" y="1615965"/>
                      <a:pt x="1878729" y="1678910"/>
                    </a:cubicBezTo>
                    <a:cubicBezTo>
                      <a:pt x="2137931" y="1727905"/>
                      <a:pt x="2398302" y="1769411"/>
                      <a:pt x="2660390" y="1799440"/>
                    </a:cubicBezTo>
                    <a:cubicBezTo>
                      <a:pt x="2739277" y="1808511"/>
                      <a:pt x="2772056" y="1809267"/>
                      <a:pt x="2805177" y="1733059"/>
                    </a:cubicBezTo>
                    <a:cubicBezTo>
                      <a:pt x="2816653" y="1706672"/>
                      <a:pt x="2848126" y="1629433"/>
                      <a:pt x="2838093" y="1585385"/>
                    </a:cubicBezTo>
                    <a:cubicBezTo>
                      <a:pt x="2838162" y="1584973"/>
                      <a:pt x="2838162" y="1584629"/>
                      <a:pt x="2838162" y="1584217"/>
                    </a:cubicBezTo>
                    <a:cubicBezTo>
                      <a:pt x="2838162" y="1584492"/>
                      <a:pt x="2838093" y="1584767"/>
                      <a:pt x="2838024" y="1585042"/>
                    </a:cubicBezTo>
                    <a:moveTo>
                      <a:pt x="1668522" y="1503131"/>
                    </a:moveTo>
                    <a:cubicBezTo>
                      <a:pt x="1670790" y="1503405"/>
                      <a:pt x="1673126" y="1503680"/>
                      <a:pt x="1675394" y="1503886"/>
                    </a:cubicBezTo>
                    <a:cubicBezTo>
                      <a:pt x="1673126" y="1503612"/>
                      <a:pt x="1670790" y="1503405"/>
                      <a:pt x="1668522" y="1503131"/>
                    </a:cubicBezTo>
                    <a:close/>
                  </a:path>
                </a:pathLst>
              </a:custGeom>
              <a:solidFill>
                <a:srgbClr val="21475A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23" name="Freeform: Shape 178">
                <a:extLst>
                  <a:ext uri="{FF2B5EF4-FFF2-40B4-BE49-F238E27FC236}">
                    <a16:creationId xmlns:a16="http://schemas.microsoft.com/office/drawing/2014/main" id="{029C36F9-7D48-480A-AA72-A73491204C6B}"/>
                  </a:ext>
                </a:extLst>
              </p:cNvPr>
              <p:cNvSpPr/>
              <p:nvPr/>
            </p:nvSpPr>
            <p:spPr>
              <a:xfrm>
                <a:off x="6973937" y="111"/>
                <a:ext cx="2170622" cy="2457658"/>
              </a:xfrm>
              <a:custGeom>
                <a:avLst/>
                <a:gdLst>
                  <a:gd name="connsiteX0" fmla="*/ 172202 w 2170622"/>
                  <a:gd name="connsiteY0" fmla="*/ 717711 h 2457658"/>
                  <a:gd name="connsiteX1" fmla="*/ 155298 w 2170622"/>
                  <a:gd name="connsiteY1" fmla="*/ 715650 h 2457658"/>
                  <a:gd name="connsiteX2" fmla="*/ 35798 w 2170622"/>
                  <a:gd name="connsiteY2" fmla="*/ 623706 h 2457658"/>
                  <a:gd name="connsiteX3" fmla="*/ 5563 w 2170622"/>
                  <a:gd name="connsiteY3" fmla="*/ 508535 h 2457658"/>
                  <a:gd name="connsiteX4" fmla="*/ 17382 w 2170622"/>
                  <a:gd name="connsiteY4" fmla="*/ 308774 h 2457658"/>
                  <a:gd name="connsiteX5" fmla="*/ 307301 w 2170622"/>
                  <a:gd name="connsiteY5" fmla="*/ 36172 h 2457658"/>
                  <a:gd name="connsiteX6" fmla="*/ 987878 w 2170622"/>
                  <a:gd name="connsiteY6" fmla="*/ 134575 h 2457658"/>
                  <a:gd name="connsiteX7" fmla="*/ 1072126 w 2170622"/>
                  <a:gd name="connsiteY7" fmla="*/ 186182 h 2457658"/>
                  <a:gd name="connsiteX8" fmla="*/ 1201865 w 2170622"/>
                  <a:gd name="connsiteY8" fmla="*/ 497953 h 2457658"/>
                  <a:gd name="connsiteX9" fmla="*/ 1383966 w 2170622"/>
                  <a:gd name="connsiteY9" fmla="*/ 1177431 h 2457658"/>
                  <a:gd name="connsiteX10" fmla="*/ 1936179 w 2170622"/>
                  <a:gd name="connsiteY10" fmla="*/ 1381247 h 2457658"/>
                  <a:gd name="connsiteX11" fmla="*/ 2169474 w 2170622"/>
                  <a:gd name="connsiteY11" fmla="*/ 1814510 h 2457658"/>
                  <a:gd name="connsiteX12" fmla="*/ 1923672 w 2170622"/>
                  <a:gd name="connsiteY12" fmla="*/ 2445955 h 2457658"/>
                  <a:gd name="connsiteX13" fmla="*/ 1889588 w 2170622"/>
                  <a:gd name="connsiteY13" fmla="*/ 2455026 h 2457658"/>
                  <a:gd name="connsiteX14" fmla="*/ 1881136 w 2170622"/>
                  <a:gd name="connsiteY14" fmla="*/ 2423965 h 2457658"/>
                  <a:gd name="connsiteX15" fmla="*/ 1725629 w 2170622"/>
                  <a:gd name="connsiteY15" fmla="*/ 2017708 h 2457658"/>
                  <a:gd name="connsiteX16" fmla="*/ 1713534 w 2170622"/>
                  <a:gd name="connsiteY16" fmla="*/ 2005888 h 2457658"/>
                  <a:gd name="connsiteX17" fmla="*/ 1348439 w 2170622"/>
                  <a:gd name="connsiteY17" fmla="*/ 1764828 h 2457658"/>
                  <a:gd name="connsiteX18" fmla="*/ 868241 w 2170622"/>
                  <a:gd name="connsiteY18" fmla="*/ 1167055 h 2457658"/>
                  <a:gd name="connsiteX19" fmla="*/ 882809 w 2170622"/>
                  <a:gd name="connsiteY19" fmla="*/ 883939 h 2457658"/>
                  <a:gd name="connsiteX20" fmla="*/ 843572 w 2170622"/>
                  <a:gd name="connsiteY20" fmla="*/ 672839 h 2457658"/>
                  <a:gd name="connsiteX21" fmla="*/ 764616 w 2170622"/>
                  <a:gd name="connsiteY21" fmla="*/ 640885 h 2457658"/>
                  <a:gd name="connsiteX22" fmla="*/ 172202 w 2170622"/>
                  <a:gd name="connsiteY22" fmla="*/ 717711 h 24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170622" h="2457658">
                    <a:moveTo>
                      <a:pt x="172202" y="717711"/>
                    </a:moveTo>
                    <a:cubicBezTo>
                      <a:pt x="166567" y="717024"/>
                      <a:pt x="160933" y="715993"/>
                      <a:pt x="155298" y="715650"/>
                    </a:cubicBezTo>
                    <a:cubicBezTo>
                      <a:pt x="94689" y="712008"/>
                      <a:pt x="52771" y="685964"/>
                      <a:pt x="35798" y="623706"/>
                    </a:cubicBezTo>
                    <a:cubicBezTo>
                      <a:pt x="25353" y="585361"/>
                      <a:pt x="12640" y="547704"/>
                      <a:pt x="5563" y="508535"/>
                    </a:cubicBezTo>
                    <a:cubicBezTo>
                      <a:pt x="-3852" y="441124"/>
                      <a:pt x="-2203" y="374261"/>
                      <a:pt x="17382" y="308774"/>
                    </a:cubicBezTo>
                    <a:cubicBezTo>
                      <a:pt x="61292" y="162131"/>
                      <a:pt x="164300" y="77883"/>
                      <a:pt x="307301" y="36172"/>
                    </a:cubicBezTo>
                    <a:cubicBezTo>
                      <a:pt x="549118" y="-34401"/>
                      <a:pt x="775954" y="-1760"/>
                      <a:pt x="987878" y="134575"/>
                    </a:cubicBezTo>
                    <a:cubicBezTo>
                      <a:pt x="1015572" y="152373"/>
                      <a:pt x="1044020" y="169002"/>
                      <a:pt x="1072126" y="186182"/>
                    </a:cubicBezTo>
                    <a:cubicBezTo>
                      <a:pt x="1172316" y="266375"/>
                      <a:pt x="1196916" y="378866"/>
                      <a:pt x="1201865" y="497953"/>
                    </a:cubicBezTo>
                    <a:cubicBezTo>
                      <a:pt x="1211141" y="721834"/>
                      <a:pt x="1138026" y="1055938"/>
                      <a:pt x="1383966" y="1177431"/>
                    </a:cubicBezTo>
                    <a:cubicBezTo>
                      <a:pt x="1558714" y="1263809"/>
                      <a:pt x="1773662" y="1272192"/>
                      <a:pt x="1936179" y="1381247"/>
                    </a:cubicBezTo>
                    <a:cubicBezTo>
                      <a:pt x="2082822" y="1479650"/>
                      <a:pt x="2159442" y="1640999"/>
                      <a:pt x="2169474" y="1814510"/>
                    </a:cubicBezTo>
                    <a:cubicBezTo>
                      <a:pt x="2181294" y="2018120"/>
                      <a:pt x="2102063" y="2322195"/>
                      <a:pt x="1923672" y="2445955"/>
                    </a:cubicBezTo>
                    <a:cubicBezTo>
                      <a:pt x="1913708" y="2452895"/>
                      <a:pt x="1902988" y="2462310"/>
                      <a:pt x="1889588" y="2455026"/>
                    </a:cubicBezTo>
                    <a:cubicBezTo>
                      <a:pt x="1876945" y="2448154"/>
                      <a:pt x="1881068" y="2434823"/>
                      <a:pt x="1881136" y="2423965"/>
                    </a:cubicBezTo>
                    <a:cubicBezTo>
                      <a:pt x="1881755" y="2268458"/>
                      <a:pt x="1826231" y="2134459"/>
                      <a:pt x="1725629" y="2017708"/>
                    </a:cubicBezTo>
                    <a:cubicBezTo>
                      <a:pt x="1721986" y="2013447"/>
                      <a:pt x="1717588" y="2009805"/>
                      <a:pt x="1713534" y="2005888"/>
                    </a:cubicBezTo>
                    <a:cubicBezTo>
                      <a:pt x="1616025" y="1893398"/>
                      <a:pt x="1477833" y="1833545"/>
                      <a:pt x="1348439" y="1764828"/>
                    </a:cubicBezTo>
                    <a:cubicBezTo>
                      <a:pt x="1124351" y="1645809"/>
                      <a:pt x="897790" y="1433609"/>
                      <a:pt x="868241" y="1167055"/>
                    </a:cubicBezTo>
                    <a:cubicBezTo>
                      <a:pt x="857727" y="1071881"/>
                      <a:pt x="870990" y="977944"/>
                      <a:pt x="882809" y="883939"/>
                    </a:cubicBezTo>
                    <a:cubicBezTo>
                      <a:pt x="892155" y="809380"/>
                      <a:pt x="883909" y="738120"/>
                      <a:pt x="843572" y="672839"/>
                    </a:cubicBezTo>
                    <a:cubicBezTo>
                      <a:pt x="820208" y="635044"/>
                      <a:pt x="808113" y="630921"/>
                      <a:pt x="764616" y="640885"/>
                    </a:cubicBezTo>
                    <a:cubicBezTo>
                      <a:pt x="569664" y="685345"/>
                      <a:pt x="373888" y="724652"/>
                      <a:pt x="172202" y="717711"/>
                    </a:cubicBezTo>
                    <a:close/>
                  </a:path>
                </a:pathLst>
              </a:custGeom>
              <a:solidFill>
                <a:srgbClr val="21475A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24" name="Freeform: Shape 179">
                <a:extLst>
                  <a:ext uri="{FF2B5EF4-FFF2-40B4-BE49-F238E27FC236}">
                    <a16:creationId xmlns:a16="http://schemas.microsoft.com/office/drawing/2014/main" id="{7E5F51D2-37D3-4440-B416-58BCF789AEB4}"/>
                  </a:ext>
                </a:extLst>
              </p:cNvPr>
              <p:cNvSpPr/>
              <p:nvPr/>
            </p:nvSpPr>
            <p:spPr>
              <a:xfrm>
                <a:off x="6257828" y="1450226"/>
                <a:ext cx="2481297" cy="3814176"/>
              </a:xfrm>
              <a:custGeom>
                <a:avLst/>
                <a:gdLst>
                  <a:gd name="connsiteX0" fmla="*/ 1767481 w 2481297"/>
                  <a:gd name="connsiteY0" fmla="*/ 88356 h 3814175"/>
                  <a:gd name="connsiteX1" fmla="*/ 2011772 w 2481297"/>
                  <a:gd name="connsiteY1" fmla="*/ 291347 h 3814175"/>
                  <a:gd name="connsiteX2" fmla="*/ 2177312 w 2481297"/>
                  <a:gd name="connsiteY2" fmla="*/ 372434 h 3814175"/>
                  <a:gd name="connsiteX3" fmla="*/ 2427925 w 2481297"/>
                  <a:gd name="connsiteY3" fmla="*/ 553092 h 3814175"/>
                  <a:gd name="connsiteX4" fmla="*/ 2480631 w 2481297"/>
                  <a:gd name="connsiteY4" fmla="*/ 927465 h 3814175"/>
                  <a:gd name="connsiteX5" fmla="*/ 2457748 w 2481297"/>
                  <a:gd name="connsiteY5" fmla="*/ 1130456 h 3814175"/>
                  <a:gd name="connsiteX6" fmla="*/ 2367728 w 2481297"/>
                  <a:gd name="connsiteY6" fmla="*/ 1350214 h 3814175"/>
                  <a:gd name="connsiteX7" fmla="*/ 2005106 w 2481297"/>
                  <a:gd name="connsiteY7" fmla="*/ 2207121 h 3814175"/>
                  <a:gd name="connsiteX8" fmla="*/ 2136769 w 2481297"/>
                  <a:gd name="connsiteY8" fmla="*/ 2751844 h 3814175"/>
                  <a:gd name="connsiteX9" fmla="*/ 2345601 w 2481297"/>
                  <a:gd name="connsiteY9" fmla="*/ 3290039 h 3814175"/>
                  <a:gd name="connsiteX10" fmla="*/ 2297086 w 2481297"/>
                  <a:gd name="connsiteY10" fmla="*/ 3600985 h 3814175"/>
                  <a:gd name="connsiteX11" fmla="*/ 2165905 w 2481297"/>
                  <a:gd name="connsiteY11" fmla="*/ 3796143 h 3814175"/>
                  <a:gd name="connsiteX12" fmla="*/ 1975558 w 2481297"/>
                  <a:gd name="connsiteY12" fmla="*/ 3813459 h 3814175"/>
                  <a:gd name="connsiteX13" fmla="*/ 1596788 w 2481297"/>
                  <a:gd name="connsiteY13" fmla="*/ 3684202 h 3814175"/>
                  <a:gd name="connsiteX14" fmla="*/ 1182077 w 2481297"/>
                  <a:gd name="connsiteY14" fmla="*/ 3410775 h 3814175"/>
                  <a:gd name="connsiteX15" fmla="*/ 709095 w 2481297"/>
                  <a:gd name="connsiteY15" fmla="*/ 3174181 h 3814175"/>
                  <a:gd name="connsiteX16" fmla="*/ 0 w 2481297"/>
                  <a:gd name="connsiteY16" fmla="*/ 3108762 h 3814175"/>
                  <a:gd name="connsiteX17" fmla="*/ 86447 w 2481297"/>
                  <a:gd name="connsiteY17" fmla="*/ 3004655 h 3814175"/>
                  <a:gd name="connsiteX18" fmla="*/ 156401 w 2481297"/>
                  <a:gd name="connsiteY18" fmla="*/ 2895120 h 3814175"/>
                  <a:gd name="connsiteX19" fmla="*/ 503630 w 2481297"/>
                  <a:gd name="connsiteY19" fmla="*/ 1670987 h 3814175"/>
                  <a:gd name="connsiteX20" fmla="*/ 503630 w 2481297"/>
                  <a:gd name="connsiteY20" fmla="*/ 1612784 h 3814175"/>
                  <a:gd name="connsiteX21" fmla="*/ 503836 w 2481297"/>
                  <a:gd name="connsiteY21" fmla="*/ 1158287 h 3814175"/>
                  <a:gd name="connsiteX22" fmla="*/ 589664 w 2481297"/>
                  <a:gd name="connsiteY22" fmla="*/ 822602 h 3814175"/>
                  <a:gd name="connsiteX23" fmla="*/ 952973 w 2481297"/>
                  <a:gd name="connsiteY23" fmla="*/ 290591 h 3814175"/>
                  <a:gd name="connsiteX24" fmla="*/ 1200425 w 2481297"/>
                  <a:gd name="connsiteY24" fmla="*/ 100038 h 3814175"/>
                  <a:gd name="connsiteX25" fmla="*/ 1504775 w 2481297"/>
                  <a:gd name="connsiteY25" fmla="*/ 6307 h 3814175"/>
                  <a:gd name="connsiteX26" fmla="*/ 1526077 w 2481297"/>
                  <a:gd name="connsiteY26" fmla="*/ 95228 h 3814175"/>
                  <a:gd name="connsiteX27" fmla="*/ 1554320 w 2481297"/>
                  <a:gd name="connsiteY27" fmla="*/ 128350 h 3814175"/>
                  <a:gd name="connsiteX28" fmla="*/ 1725289 w 2481297"/>
                  <a:gd name="connsiteY28" fmla="*/ 150545 h 3814175"/>
                  <a:gd name="connsiteX29" fmla="*/ 1767481 w 2481297"/>
                  <a:gd name="connsiteY29" fmla="*/ 88356 h 381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81297" h="3814175">
                    <a:moveTo>
                      <a:pt x="1767481" y="88356"/>
                    </a:moveTo>
                    <a:cubicBezTo>
                      <a:pt x="1842589" y="163602"/>
                      <a:pt x="1919965" y="236030"/>
                      <a:pt x="2011772" y="291347"/>
                    </a:cubicBezTo>
                    <a:cubicBezTo>
                      <a:pt x="2064684" y="323232"/>
                      <a:pt x="2119727" y="349963"/>
                      <a:pt x="2177312" y="372434"/>
                    </a:cubicBezTo>
                    <a:cubicBezTo>
                      <a:pt x="2277159" y="411397"/>
                      <a:pt x="2354672" y="476816"/>
                      <a:pt x="2427925" y="553092"/>
                    </a:cubicBezTo>
                    <a:cubicBezTo>
                      <a:pt x="2470667" y="680082"/>
                      <a:pt x="2473691" y="812363"/>
                      <a:pt x="2480631" y="927465"/>
                    </a:cubicBezTo>
                    <a:cubicBezTo>
                      <a:pt x="2484548" y="992471"/>
                      <a:pt x="2470461" y="1066411"/>
                      <a:pt x="2457748" y="1130456"/>
                    </a:cubicBezTo>
                    <a:cubicBezTo>
                      <a:pt x="2445173" y="1193745"/>
                      <a:pt x="2375975" y="1333997"/>
                      <a:pt x="2367728" y="1350214"/>
                    </a:cubicBezTo>
                    <a:cubicBezTo>
                      <a:pt x="2223628" y="1633330"/>
                      <a:pt x="2069082" y="1893082"/>
                      <a:pt x="2005106" y="2207121"/>
                    </a:cubicBezTo>
                    <a:cubicBezTo>
                      <a:pt x="1966693" y="2395544"/>
                      <a:pt x="2034930" y="2594412"/>
                      <a:pt x="2136769" y="2751844"/>
                    </a:cubicBezTo>
                    <a:cubicBezTo>
                      <a:pt x="2250565" y="2927692"/>
                      <a:pt x="2346288" y="3069868"/>
                      <a:pt x="2345601" y="3290039"/>
                    </a:cubicBezTo>
                    <a:cubicBezTo>
                      <a:pt x="2345257" y="3395451"/>
                      <a:pt x="2326360" y="3499971"/>
                      <a:pt x="2297086" y="3600985"/>
                    </a:cubicBezTo>
                    <a:cubicBezTo>
                      <a:pt x="2276266" y="3672795"/>
                      <a:pt x="2259429" y="3784736"/>
                      <a:pt x="2165905" y="3796143"/>
                    </a:cubicBezTo>
                    <a:cubicBezTo>
                      <a:pt x="2102685" y="3803839"/>
                      <a:pt x="2040220" y="3817445"/>
                      <a:pt x="1975558" y="3813459"/>
                    </a:cubicBezTo>
                    <a:cubicBezTo>
                      <a:pt x="1837230" y="3804870"/>
                      <a:pt x="1714294" y="3752576"/>
                      <a:pt x="1596788" y="3684202"/>
                    </a:cubicBezTo>
                    <a:cubicBezTo>
                      <a:pt x="1453511" y="3600779"/>
                      <a:pt x="1321299" y="3500452"/>
                      <a:pt x="1182077" y="3410775"/>
                    </a:cubicBezTo>
                    <a:cubicBezTo>
                      <a:pt x="1033029" y="3314708"/>
                      <a:pt x="878965" y="3228605"/>
                      <a:pt x="709095" y="3174181"/>
                    </a:cubicBezTo>
                    <a:cubicBezTo>
                      <a:pt x="483290" y="3097149"/>
                      <a:pt x="236251" y="3079351"/>
                      <a:pt x="0" y="3108762"/>
                    </a:cubicBezTo>
                    <a:cubicBezTo>
                      <a:pt x="23914" y="3054338"/>
                      <a:pt x="62533" y="3028913"/>
                      <a:pt x="86447" y="3004655"/>
                    </a:cubicBezTo>
                    <a:cubicBezTo>
                      <a:pt x="121080" y="2969472"/>
                      <a:pt x="136679" y="2939442"/>
                      <a:pt x="156401" y="2895120"/>
                    </a:cubicBezTo>
                    <a:cubicBezTo>
                      <a:pt x="324140" y="2518754"/>
                      <a:pt x="487138" y="2085491"/>
                      <a:pt x="503630" y="1670987"/>
                    </a:cubicBezTo>
                    <a:cubicBezTo>
                      <a:pt x="504386" y="1651609"/>
                      <a:pt x="503630" y="1632231"/>
                      <a:pt x="503630" y="1612784"/>
                    </a:cubicBezTo>
                    <a:cubicBezTo>
                      <a:pt x="498133" y="1405051"/>
                      <a:pt x="513594" y="1343205"/>
                      <a:pt x="503836" y="1158287"/>
                    </a:cubicBezTo>
                    <a:cubicBezTo>
                      <a:pt x="487963" y="1038924"/>
                      <a:pt x="534897" y="926365"/>
                      <a:pt x="589664" y="822602"/>
                    </a:cubicBezTo>
                    <a:cubicBezTo>
                      <a:pt x="690129" y="632254"/>
                      <a:pt x="812240" y="453452"/>
                      <a:pt x="952973" y="290591"/>
                    </a:cubicBezTo>
                    <a:cubicBezTo>
                      <a:pt x="1035503" y="225791"/>
                      <a:pt x="1108138" y="152401"/>
                      <a:pt x="1200425" y="100038"/>
                    </a:cubicBezTo>
                    <a:cubicBezTo>
                      <a:pt x="1224682" y="86294"/>
                      <a:pt x="1496803" y="-27708"/>
                      <a:pt x="1504775" y="6307"/>
                    </a:cubicBezTo>
                    <a:cubicBezTo>
                      <a:pt x="1511715" y="35993"/>
                      <a:pt x="1517968" y="65817"/>
                      <a:pt x="1526077" y="95228"/>
                    </a:cubicBezTo>
                    <a:cubicBezTo>
                      <a:pt x="1530131" y="109865"/>
                      <a:pt x="1540507" y="121890"/>
                      <a:pt x="1554320" y="128350"/>
                    </a:cubicBezTo>
                    <a:cubicBezTo>
                      <a:pt x="1608675" y="153912"/>
                      <a:pt x="1664817" y="167793"/>
                      <a:pt x="1725289" y="150545"/>
                    </a:cubicBezTo>
                    <a:cubicBezTo>
                      <a:pt x="1757861" y="141200"/>
                      <a:pt x="1773804" y="122852"/>
                      <a:pt x="1767481" y="88356"/>
                    </a:cubicBezTo>
                    <a:close/>
                  </a:path>
                </a:pathLst>
              </a:custGeom>
              <a:solidFill>
                <a:srgbClr val="FF5390">
                  <a:lumMod val="40000"/>
                  <a:lumOff val="60000"/>
                </a:srgbClr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25" name="Freeform: Shape 180">
                <a:extLst>
                  <a:ext uri="{FF2B5EF4-FFF2-40B4-BE49-F238E27FC236}">
                    <a16:creationId xmlns:a16="http://schemas.microsoft.com/office/drawing/2014/main" id="{B58DCD72-D1BA-49E0-A121-F1FC068BBE9C}"/>
                  </a:ext>
                </a:extLst>
              </p:cNvPr>
              <p:cNvSpPr/>
              <p:nvPr/>
            </p:nvSpPr>
            <p:spPr>
              <a:xfrm>
                <a:off x="5682385" y="4624339"/>
                <a:ext cx="2800721" cy="1510340"/>
              </a:xfrm>
              <a:custGeom>
                <a:avLst/>
                <a:gdLst>
                  <a:gd name="connsiteX0" fmla="*/ 1284608 w 2800721"/>
                  <a:gd name="connsiteY0" fmla="*/ 0 h 1510340"/>
                  <a:gd name="connsiteX1" fmla="*/ 1757590 w 2800721"/>
                  <a:gd name="connsiteY1" fmla="*/ 236594 h 1510340"/>
                  <a:gd name="connsiteX2" fmla="*/ 2172301 w 2800721"/>
                  <a:gd name="connsiteY2" fmla="*/ 510021 h 1510340"/>
                  <a:gd name="connsiteX3" fmla="*/ 2551071 w 2800721"/>
                  <a:gd name="connsiteY3" fmla="*/ 639278 h 1510340"/>
                  <a:gd name="connsiteX4" fmla="*/ 2741418 w 2800721"/>
                  <a:gd name="connsiteY4" fmla="*/ 621962 h 1510340"/>
                  <a:gd name="connsiteX5" fmla="*/ 2449300 w 2800721"/>
                  <a:gd name="connsiteY5" fmla="*/ 835260 h 1510340"/>
                  <a:gd name="connsiteX6" fmla="*/ 2295854 w 2800721"/>
                  <a:gd name="connsiteY6" fmla="*/ 882950 h 1510340"/>
                  <a:gd name="connsiteX7" fmla="*/ 2533548 w 2800721"/>
                  <a:gd name="connsiteY7" fmla="*/ 895732 h 1510340"/>
                  <a:gd name="connsiteX8" fmla="*/ 2663561 w 2800721"/>
                  <a:gd name="connsiteY8" fmla="*/ 901504 h 1510340"/>
                  <a:gd name="connsiteX9" fmla="*/ 2714480 w 2800721"/>
                  <a:gd name="connsiteY9" fmla="*/ 938199 h 1510340"/>
                  <a:gd name="connsiteX10" fmla="*/ 2727537 w 2800721"/>
                  <a:gd name="connsiteY10" fmla="*/ 965617 h 1510340"/>
                  <a:gd name="connsiteX11" fmla="*/ 2787596 w 2800721"/>
                  <a:gd name="connsiteY11" fmla="*/ 1174037 h 1510340"/>
                  <a:gd name="connsiteX12" fmla="*/ 2800721 w 2800721"/>
                  <a:gd name="connsiteY12" fmla="*/ 1338684 h 1510340"/>
                  <a:gd name="connsiteX13" fmla="*/ 2797148 w 2800721"/>
                  <a:gd name="connsiteY13" fmla="*/ 1370225 h 1510340"/>
                  <a:gd name="connsiteX14" fmla="*/ 2777770 w 2800721"/>
                  <a:gd name="connsiteY14" fmla="*/ 1444303 h 1510340"/>
                  <a:gd name="connsiteX15" fmla="*/ 2731454 w 2800721"/>
                  <a:gd name="connsiteY15" fmla="*/ 1447327 h 1510340"/>
                  <a:gd name="connsiteX16" fmla="*/ 2736127 w 2800721"/>
                  <a:gd name="connsiteY16" fmla="*/ 1455366 h 1510340"/>
                  <a:gd name="connsiteX17" fmla="*/ 2712694 w 2800721"/>
                  <a:gd name="connsiteY17" fmla="*/ 1459352 h 1510340"/>
                  <a:gd name="connsiteX18" fmla="*/ 2329388 w 2800721"/>
                  <a:gd name="connsiteY18" fmla="*/ 1474676 h 1510340"/>
                  <a:gd name="connsiteX19" fmla="*/ 2282798 w 2800721"/>
                  <a:gd name="connsiteY19" fmla="*/ 1510340 h 1510340"/>
                  <a:gd name="connsiteX20" fmla="*/ 2243285 w 2800721"/>
                  <a:gd name="connsiteY20" fmla="*/ 1473027 h 1510340"/>
                  <a:gd name="connsiteX21" fmla="*/ 1739381 w 2800721"/>
                  <a:gd name="connsiteY21" fmla="*/ 1467804 h 1510340"/>
                  <a:gd name="connsiteX22" fmla="*/ 1309690 w 2800721"/>
                  <a:gd name="connsiteY22" fmla="*/ 1440455 h 1510340"/>
                  <a:gd name="connsiteX23" fmla="*/ 953459 w 2800721"/>
                  <a:gd name="connsiteY23" fmla="*/ 1402386 h 1510340"/>
                  <a:gd name="connsiteX24" fmla="*/ 538543 w 2800721"/>
                  <a:gd name="connsiteY24" fmla="*/ 1321299 h 1510340"/>
                  <a:gd name="connsiteX25" fmla="*/ 121634 w 2800721"/>
                  <a:gd name="connsiteY25" fmla="*/ 1145863 h 1510340"/>
                  <a:gd name="connsiteX26" fmla="*/ 3166 w 2800721"/>
                  <a:gd name="connsiteY26" fmla="*/ 976750 h 1510340"/>
                  <a:gd name="connsiteX27" fmla="*/ 6945 w 2800721"/>
                  <a:gd name="connsiteY27" fmla="*/ 823235 h 1510340"/>
                  <a:gd name="connsiteX28" fmla="*/ 220519 w 2800721"/>
                  <a:gd name="connsiteY28" fmla="*/ 387566 h 1510340"/>
                  <a:gd name="connsiteX29" fmla="*/ 544247 w 2800721"/>
                  <a:gd name="connsiteY29" fmla="*/ 175161 h 1510340"/>
                  <a:gd name="connsiteX30" fmla="*/ 1051931 w 2800721"/>
                  <a:gd name="connsiteY30" fmla="*/ 31060 h 1510340"/>
                  <a:gd name="connsiteX31" fmla="*/ 1284608 w 2800721"/>
                  <a:gd name="connsiteY31" fmla="*/ 0 h 1510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800721" h="1510340">
                    <a:moveTo>
                      <a:pt x="1284608" y="0"/>
                    </a:moveTo>
                    <a:cubicBezTo>
                      <a:pt x="1454546" y="54424"/>
                      <a:pt x="1608542" y="140527"/>
                      <a:pt x="1757590" y="236594"/>
                    </a:cubicBezTo>
                    <a:cubicBezTo>
                      <a:pt x="1896812" y="326270"/>
                      <a:pt x="2028955" y="426666"/>
                      <a:pt x="2172301" y="510021"/>
                    </a:cubicBezTo>
                    <a:cubicBezTo>
                      <a:pt x="2289807" y="578395"/>
                      <a:pt x="2412743" y="630688"/>
                      <a:pt x="2551071" y="639278"/>
                    </a:cubicBezTo>
                    <a:cubicBezTo>
                      <a:pt x="2615733" y="643264"/>
                      <a:pt x="2678129" y="629658"/>
                      <a:pt x="2741418" y="621962"/>
                    </a:cubicBezTo>
                    <a:cubicBezTo>
                      <a:pt x="2675037" y="735483"/>
                      <a:pt x="2566051" y="790800"/>
                      <a:pt x="2449300" y="835260"/>
                    </a:cubicBezTo>
                    <a:cubicBezTo>
                      <a:pt x="2399411" y="854295"/>
                      <a:pt x="2347735" y="867626"/>
                      <a:pt x="2295854" y="882950"/>
                    </a:cubicBezTo>
                    <a:cubicBezTo>
                      <a:pt x="2375085" y="887211"/>
                      <a:pt x="2454316" y="891540"/>
                      <a:pt x="2533548" y="895732"/>
                    </a:cubicBezTo>
                    <a:cubicBezTo>
                      <a:pt x="2576909" y="898068"/>
                      <a:pt x="2620269" y="902603"/>
                      <a:pt x="2663561" y="901504"/>
                    </a:cubicBezTo>
                    <a:cubicBezTo>
                      <a:pt x="2692766" y="900748"/>
                      <a:pt x="2707403" y="911399"/>
                      <a:pt x="2714480" y="938199"/>
                    </a:cubicBezTo>
                    <a:cubicBezTo>
                      <a:pt x="2717023" y="947820"/>
                      <a:pt x="2723070" y="956478"/>
                      <a:pt x="2727537" y="965617"/>
                    </a:cubicBezTo>
                    <a:cubicBezTo>
                      <a:pt x="2748015" y="1034953"/>
                      <a:pt x="2770760" y="1103465"/>
                      <a:pt x="2787596" y="1174037"/>
                    </a:cubicBezTo>
                    <a:cubicBezTo>
                      <a:pt x="2800652" y="1228942"/>
                      <a:pt x="2790551" y="1284329"/>
                      <a:pt x="2800721" y="1338684"/>
                    </a:cubicBezTo>
                    <a:cubicBezTo>
                      <a:pt x="2787184" y="1347549"/>
                      <a:pt x="2797079" y="1360124"/>
                      <a:pt x="2797148" y="1370225"/>
                    </a:cubicBezTo>
                    <a:cubicBezTo>
                      <a:pt x="2797354" y="1397094"/>
                      <a:pt x="2790620" y="1422382"/>
                      <a:pt x="2777770" y="1444303"/>
                    </a:cubicBezTo>
                    <a:cubicBezTo>
                      <a:pt x="2766569" y="1463406"/>
                      <a:pt x="2745747" y="1442035"/>
                      <a:pt x="2731454" y="1447327"/>
                    </a:cubicBezTo>
                    <a:cubicBezTo>
                      <a:pt x="2720528" y="1451381"/>
                      <a:pt x="2736195" y="1451312"/>
                      <a:pt x="2736127" y="1455366"/>
                    </a:cubicBezTo>
                    <a:cubicBezTo>
                      <a:pt x="2728293" y="1456741"/>
                      <a:pt x="2720596" y="1458665"/>
                      <a:pt x="2712694" y="1459352"/>
                    </a:cubicBezTo>
                    <a:cubicBezTo>
                      <a:pt x="2585223" y="1471240"/>
                      <a:pt x="2457340" y="1475569"/>
                      <a:pt x="2329388" y="1474676"/>
                    </a:cubicBezTo>
                    <a:cubicBezTo>
                      <a:pt x="2301558" y="1474470"/>
                      <a:pt x="2283279" y="1478662"/>
                      <a:pt x="2282798" y="1510340"/>
                    </a:cubicBezTo>
                    <a:cubicBezTo>
                      <a:pt x="2286303" y="1480173"/>
                      <a:pt x="2272490" y="1473302"/>
                      <a:pt x="2243285" y="1473027"/>
                    </a:cubicBezTo>
                    <a:cubicBezTo>
                      <a:pt x="2075339" y="1471309"/>
                      <a:pt x="1907394" y="1476875"/>
                      <a:pt x="1739381" y="1467804"/>
                    </a:cubicBezTo>
                    <a:cubicBezTo>
                      <a:pt x="1596035" y="1460039"/>
                      <a:pt x="1452897" y="1450556"/>
                      <a:pt x="1309690" y="1440455"/>
                    </a:cubicBezTo>
                    <a:cubicBezTo>
                      <a:pt x="1190396" y="1432003"/>
                      <a:pt x="1071584" y="1418672"/>
                      <a:pt x="953459" y="1402386"/>
                    </a:cubicBezTo>
                    <a:cubicBezTo>
                      <a:pt x="813963" y="1383144"/>
                      <a:pt x="674879" y="1358200"/>
                      <a:pt x="538543" y="1321299"/>
                    </a:cubicBezTo>
                    <a:cubicBezTo>
                      <a:pt x="391831" y="1281580"/>
                      <a:pt x="245738" y="1239388"/>
                      <a:pt x="121634" y="1145863"/>
                    </a:cubicBezTo>
                    <a:cubicBezTo>
                      <a:pt x="63912" y="1102365"/>
                      <a:pt x="12717" y="1051995"/>
                      <a:pt x="3166" y="976750"/>
                    </a:cubicBezTo>
                    <a:cubicBezTo>
                      <a:pt x="-3225" y="926242"/>
                      <a:pt x="1104" y="874635"/>
                      <a:pt x="6945" y="823235"/>
                    </a:cubicBezTo>
                    <a:cubicBezTo>
                      <a:pt x="26392" y="652060"/>
                      <a:pt x="99576" y="507066"/>
                      <a:pt x="220519" y="387566"/>
                    </a:cubicBezTo>
                    <a:cubicBezTo>
                      <a:pt x="313493" y="295760"/>
                      <a:pt x="423235" y="226492"/>
                      <a:pt x="544247" y="175161"/>
                    </a:cubicBezTo>
                    <a:cubicBezTo>
                      <a:pt x="707588" y="105825"/>
                      <a:pt x="877320" y="60471"/>
                      <a:pt x="1051931" y="31060"/>
                    </a:cubicBezTo>
                    <a:cubicBezTo>
                      <a:pt x="1129101" y="17935"/>
                      <a:pt x="1206545" y="6872"/>
                      <a:pt x="1284608" y="0"/>
                    </a:cubicBezTo>
                    <a:close/>
                  </a:path>
                </a:pathLst>
              </a:custGeom>
              <a:solidFill>
                <a:srgbClr val="2F6781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35" name="Freeform: Shape 181">
                <a:extLst>
                  <a:ext uri="{FF2B5EF4-FFF2-40B4-BE49-F238E27FC236}">
                    <a16:creationId xmlns:a16="http://schemas.microsoft.com/office/drawing/2014/main" id="{DBFF2117-321A-4B36-93AB-9B0A729E4085}"/>
                  </a:ext>
                </a:extLst>
              </p:cNvPr>
              <p:cNvSpPr/>
              <p:nvPr/>
            </p:nvSpPr>
            <p:spPr>
              <a:xfrm>
                <a:off x="8409784" y="5478840"/>
                <a:ext cx="1181533" cy="695008"/>
              </a:xfrm>
              <a:custGeom>
                <a:avLst/>
                <a:gdLst>
                  <a:gd name="connsiteX0" fmla="*/ 73184 w 1181533"/>
                  <a:gd name="connsiteY0" fmla="*/ 484252 h 695008"/>
                  <a:gd name="connsiteX1" fmla="*/ 60059 w 1181533"/>
                  <a:gd name="connsiteY1" fmla="*/ 319605 h 695008"/>
                  <a:gd name="connsiteX2" fmla="*/ 0 w 1181533"/>
                  <a:gd name="connsiteY2" fmla="*/ 111185 h 695008"/>
                  <a:gd name="connsiteX3" fmla="*/ 274389 w 1181533"/>
                  <a:gd name="connsiteY3" fmla="*/ 81568 h 695008"/>
                  <a:gd name="connsiteX4" fmla="*/ 514076 w 1181533"/>
                  <a:gd name="connsiteY4" fmla="*/ 0 h 695008"/>
                  <a:gd name="connsiteX5" fmla="*/ 678997 w 1181533"/>
                  <a:gd name="connsiteY5" fmla="*/ 85416 h 695008"/>
                  <a:gd name="connsiteX6" fmla="*/ 1019424 w 1181533"/>
                  <a:gd name="connsiteY6" fmla="*/ 413954 h 695008"/>
                  <a:gd name="connsiteX7" fmla="*/ 1170327 w 1181533"/>
                  <a:gd name="connsiteY7" fmla="*/ 608493 h 695008"/>
                  <a:gd name="connsiteX8" fmla="*/ 1157820 w 1181533"/>
                  <a:gd name="connsiteY8" fmla="*/ 695008 h 695008"/>
                  <a:gd name="connsiteX9" fmla="*/ 922463 w 1181533"/>
                  <a:gd name="connsiteY9" fmla="*/ 574890 h 695008"/>
                  <a:gd name="connsiteX10" fmla="*/ 585816 w 1181533"/>
                  <a:gd name="connsiteY10" fmla="*/ 506929 h 695008"/>
                  <a:gd name="connsiteX11" fmla="*/ 227180 w 1181533"/>
                  <a:gd name="connsiteY11" fmla="*/ 489475 h 695008"/>
                  <a:gd name="connsiteX12" fmla="*/ 118057 w 1181533"/>
                  <a:gd name="connsiteY12" fmla="*/ 495384 h 695008"/>
                  <a:gd name="connsiteX13" fmla="*/ 73184 w 1181533"/>
                  <a:gd name="connsiteY13" fmla="*/ 484252 h 695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81533" h="695008">
                    <a:moveTo>
                      <a:pt x="73184" y="484252"/>
                    </a:moveTo>
                    <a:cubicBezTo>
                      <a:pt x="63014" y="429896"/>
                      <a:pt x="73115" y="374510"/>
                      <a:pt x="60059" y="319605"/>
                    </a:cubicBezTo>
                    <a:cubicBezTo>
                      <a:pt x="43224" y="249032"/>
                      <a:pt x="20478" y="180521"/>
                      <a:pt x="0" y="111185"/>
                    </a:cubicBezTo>
                    <a:cubicBezTo>
                      <a:pt x="91532" y="101702"/>
                      <a:pt x="183614" y="95998"/>
                      <a:pt x="274389" y="81568"/>
                    </a:cubicBezTo>
                    <a:cubicBezTo>
                      <a:pt x="358155" y="68236"/>
                      <a:pt x="440616" y="45972"/>
                      <a:pt x="514076" y="0"/>
                    </a:cubicBezTo>
                    <a:cubicBezTo>
                      <a:pt x="577364" y="12438"/>
                      <a:pt x="630689" y="42811"/>
                      <a:pt x="678997" y="85416"/>
                    </a:cubicBezTo>
                    <a:cubicBezTo>
                      <a:pt x="797397" y="189935"/>
                      <a:pt x="912362" y="297890"/>
                      <a:pt x="1019424" y="413954"/>
                    </a:cubicBezTo>
                    <a:cubicBezTo>
                      <a:pt x="1075222" y="474425"/>
                      <a:pt x="1131090" y="535034"/>
                      <a:pt x="1170327" y="608493"/>
                    </a:cubicBezTo>
                    <a:cubicBezTo>
                      <a:pt x="1187506" y="640584"/>
                      <a:pt x="1186132" y="669652"/>
                      <a:pt x="1157820" y="695008"/>
                    </a:cubicBezTo>
                    <a:cubicBezTo>
                      <a:pt x="1084637" y="644707"/>
                      <a:pt x="1008017" y="601278"/>
                      <a:pt x="922463" y="574890"/>
                    </a:cubicBezTo>
                    <a:cubicBezTo>
                      <a:pt x="812446" y="541013"/>
                      <a:pt x="699681" y="522871"/>
                      <a:pt x="585816" y="506929"/>
                    </a:cubicBezTo>
                    <a:cubicBezTo>
                      <a:pt x="466454" y="490162"/>
                      <a:pt x="346542" y="498477"/>
                      <a:pt x="227180" y="489475"/>
                    </a:cubicBezTo>
                    <a:cubicBezTo>
                      <a:pt x="191172" y="486726"/>
                      <a:pt x="154409" y="493185"/>
                      <a:pt x="118057" y="495384"/>
                    </a:cubicBezTo>
                    <a:cubicBezTo>
                      <a:pt x="104932" y="484252"/>
                      <a:pt x="85416" y="498820"/>
                      <a:pt x="73184" y="484252"/>
                    </a:cubicBezTo>
                    <a:close/>
                  </a:path>
                </a:pathLst>
              </a:custGeom>
              <a:solidFill>
                <a:srgbClr val="EABB8B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36" name="Freeform: Shape 182">
                <a:extLst>
                  <a:ext uri="{FF2B5EF4-FFF2-40B4-BE49-F238E27FC236}">
                    <a16:creationId xmlns:a16="http://schemas.microsoft.com/office/drawing/2014/main" id="{98B4E393-352B-4125-8165-BFDF8B67A0AA}"/>
                  </a:ext>
                </a:extLst>
              </p:cNvPr>
              <p:cNvSpPr/>
              <p:nvPr/>
            </p:nvSpPr>
            <p:spPr>
              <a:xfrm>
                <a:off x="8923860" y="5401642"/>
                <a:ext cx="996517" cy="938681"/>
              </a:xfrm>
              <a:custGeom>
                <a:avLst/>
                <a:gdLst>
                  <a:gd name="connsiteX0" fmla="*/ 643745 w 996517"/>
                  <a:gd name="connsiteY0" fmla="*/ 772207 h 938681"/>
                  <a:gd name="connsiteX1" fmla="*/ 656252 w 996517"/>
                  <a:gd name="connsiteY1" fmla="*/ 685691 h 938681"/>
                  <a:gd name="connsiteX2" fmla="*/ 505348 w 996517"/>
                  <a:gd name="connsiteY2" fmla="*/ 491152 h 938681"/>
                  <a:gd name="connsiteX3" fmla="*/ 164922 w 996517"/>
                  <a:gd name="connsiteY3" fmla="*/ 162614 h 938681"/>
                  <a:gd name="connsiteX4" fmla="*/ 0 w 996517"/>
                  <a:gd name="connsiteY4" fmla="*/ 77198 h 938681"/>
                  <a:gd name="connsiteX5" fmla="*/ 59510 w 996517"/>
                  <a:gd name="connsiteY5" fmla="*/ 26416 h 938681"/>
                  <a:gd name="connsiteX6" fmla="*/ 152896 w 996517"/>
                  <a:gd name="connsiteY6" fmla="*/ 7450 h 938681"/>
                  <a:gd name="connsiteX7" fmla="*/ 317818 w 996517"/>
                  <a:gd name="connsiteY7" fmla="*/ 109702 h 938681"/>
                  <a:gd name="connsiteX8" fmla="*/ 802001 w 996517"/>
                  <a:gd name="connsiteY8" fmla="*/ 583921 h 938681"/>
                  <a:gd name="connsiteX9" fmla="*/ 944590 w 996517"/>
                  <a:gd name="connsiteY9" fmla="*/ 750011 h 938681"/>
                  <a:gd name="connsiteX10" fmla="*/ 993929 w 996517"/>
                  <a:gd name="connsiteY10" fmla="*/ 858172 h 938681"/>
                  <a:gd name="connsiteX11" fmla="*/ 924181 w 996517"/>
                  <a:gd name="connsiteY11" fmla="*/ 938297 h 938681"/>
                  <a:gd name="connsiteX12" fmla="*/ 836704 w 996517"/>
                  <a:gd name="connsiteY12" fmla="*/ 910673 h 938681"/>
                  <a:gd name="connsiteX13" fmla="*/ 643745 w 996517"/>
                  <a:gd name="connsiteY13" fmla="*/ 772207 h 938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96517" h="938681">
                    <a:moveTo>
                      <a:pt x="643745" y="772207"/>
                    </a:moveTo>
                    <a:cubicBezTo>
                      <a:pt x="672056" y="746850"/>
                      <a:pt x="673362" y="717851"/>
                      <a:pt x="656252" y="685691"/>
                    </a:cubicBezTo>
                    <a:cubicBezTo>
                      <a:pt x="617014" y="612232"/>
                      <a:pt x="561147" y="551624"/>
                      <a:pt x="505348" y="491152"/>
                    </a:cubicBezTo>
                    <a:cubicBezTo>
                      <a:pt x="398286" y="375089"/>
                      <a:pt x="283253" y="267134"/>
                      <a:pt x="164922" y="162614"/>
                    </a:cubicBezTo>
                    <a:cubicBezTo>
                      <a:pt x="116613" y="119941"/>
                      <a:pt x="63288" y="89567"/>
                      <a:pt x="0" y="77198"/>
                    </a:cubicBezTo>
                    <a:cubicBezTo>
                      <a:pt x="19997" y="60431"/>
                      <a:pt x="42261" y="45657"/>
                      <a:pt x="59510" y="26416"/>
                    </a:cubicBezTo>
                    <a:cubicBezTo>
                      <a:pt x="86997" y="-4094"/>
                      <a:pt x="118056" y="-4850"/>
                      <a:pt x="152896" y="7450"/>
                    </a:cubicBezTo>
                    <a:cubicBezTo>
                      <a:pt x="215360" y="29440"/>
                      <a:pt x="267311" y="68746"/>
                      <a:pt x="317818" y="109702"/>
                    </a:cubicBezTo>
                    <a:cubicBezTo>
                      <a:pt x="493941" y="252703"/>
                      <a:pt x="647524" y="418793"/>
                      <a:pt x="802001" y="583921"/>
                    </a:cubicBezTo>
                    <a:cubicBezTo>
                      <a:pt x="851890" y="637246"/>
                      <a:pt x="904459" y="688303"/>
                      <a:pt x="944590" y="750011"/>
                    </a:cubicBezTo>
                    <a:cubicBezTo>
                      <a:pt x="966442" y="783614"/>
                      <a:pt x="985545" y="818453"/>
                      <a:pt x="993929" y="858172"/>
                    </a:cubicBezTo>
                    <a:cubicBezTo>
                      <a:pt x="1005268" y="912253"/>
                      <a:pt x="978880" y="942488"/>
                      <a:pt x="924181" y="938297"/>
                    </a:cubicBezTo>
                    <a:cubicBezTo>
                      <a:pt x="892845" y="935892"/>
                      <a:pt x="864191" y="924828"/>
                      <a:pt x="836704" y="910673"/>
                    </a:cubicBezTo>
                    <a:cubicBezTo>
                      <a:pt x="765649" y="873977"/>
                      <a:pt x="698994" y="830960"/>
                      <a:pt x="643745" y="772207"/>
                    </a:cubicBezTo>
                    <a:close/>
                  </a:path>
                </a:pathLst>
              </a:custGeom>
              <a:solidFill>
                <a:srgbClr val="21475A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37" name="Freeform: Shape 183">
                <a:extLst>
                  <a:ext uri="{FF2B5EF4-FFF2-40B4-BE49-F238E27FC236}">
                    <a16:creationId xmlns:a16="http://schemas.microsoft.com/office/drawing/2014/main" id="{C7B33153-9C32-489A-A91B-EC37D3BC2786}"/>
                  </a:ext>
                </a:extLst>
              </p:cNvPr>
              <p:cNvSpPr/>
              <p:nvPr/>
            </p:nvSpPr>
            <p:spPr>
              <a:xfrm>
                <a:off x="7940169" y="6079637"/>
                <a:ext cx="845832" cy="514006"/>
              </a:xfrm>
              <a:custGeom>
                <a:avLst/>
                <a:gdLst>
                  <a:gd name="connsiteX0" fmla="*/ 0 w 845832"/>
                  <a:gd name="connsiteY0" fmla="*/ 179353 h 514006"/>
                  <a:gd name="connsiteX1" fmla="*/ 24876 w 845832"/>
                  <a:gd name="connsiteY1" fmla="*/ 54974 h 514006"/>
                  <a:gd name="connsiteX2" fmla="*/ 71466 w 845832"/>
                  <a:gd name="connsiteY2" fmla="*/ 19310 h 514006"/>
                  <a:gd name="connsiteX3" fmla="*/ 454772 w 845832"/>
                  <a:gd name="connsiteY3" fmla="*/ 3986 h 514006"/>
                  <a:gd name="connsiteX4" fmla="*/ 478136 w 845832"/>
                  <a:gd name="connsiteY4" fmla="*/ 0 h 514006"/>
                  <a:gd name="connsiteX5" fmla="*/ 502875 w 845832"/>
                  <a:gd name="connsiteY5" fmla="*/ 16973 h 514006"/>
                  <a:gd name="connsiteX6" fmla="*/ 703185 w 845832"/>
                  <a:gd name="connsiteY6" fmla="*/ 237969 h 514006"/>
                  <a:gd name="connsiteX7" fmla="*/ 833337 w 845832"/>
                  <a:gd name="connsiteY7" fmla="*/ 422406 h 514006"/>
                  <a:gd name="connsiteX8" fmla="*/ 818837 w 845832"/>
                  <a:gd name="connsiteY8" fmla="*/ 514007 h 514006"/>
                  <a:gd name="connsiteX9" fmla="*/ 690610 w 845832"/>
                  <a:gd name="connsiteY9" fmla="*/ 424399 h 514006"/>
                  <a:gd name="connsiteX10" fmla="*/ 321667 w 845832"/>
                  <a:gd name="connsiteY10" fmla="*/ 265112 h 514006"/>
                  <a:gd name="connsiteX11" fmla="*/ 50095 w 845832"/>
                  <a:gd name="connsiteY11" fmla="*/ 188424 h 514006"/>
                  <a:gd name="connsiteX12" fmla="*/ 0 w 845832"/>
                  <a:gd name="connsiteY12" fmla="*/ 179353 h 51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5832" h="514006">
                    <a:moveTo>
                      <a:pt x="0" y="179353"/>
                    </a:moveTo>
                    <a:cubicBezTo>
                      <a:pt x="11339" y="138535"/>
                      <a:pt x="23295" y="97785"/>
                      <a:pt x="24876" y="54974"/>
                    </a:cubicBezTo>
                    <a:cubicBezTo>
                      <a:pt x="25357" y="23295"/>
                      <a:pt x="43635" y="19104"/>
                      <a:pt x="71466" y="19310"/>
                    </a:cubicBezTo>
                    <a:cubicBezTo>
                      <a:pt x="199418" y="20203"/>
                      <a:pt x="327301" y="15874"/>
                      <a:pt x="454772" y="3986"/>
                    </a:cubicBezTo>
                    <a:cubicBezTo>
                      <a:pt x="462605" y="3230"/>
                      <a:pt x="470371" y="1306"/>
                      <a:pt x="478136" y="0"/>
                    </a:cubicBezTo>
                    <a:cubicBezTo>
                      <a:pt x="489681" y="825"/>
                      <a:pt x="495796" y="9689"/>
                      <a:pt x="502875" y="16973"/>
                    </a:cubicBezTo>
                    <a:cubicBezTo>
                      <a:pt x="572073" y="88439"/>
                      <a:pt x="639690" y="161349"/>
                      <a:pt x="703185" y="237969"/>
                    </a:cubicBezTo>
                    <a:cubicBezTo>
                      <a:pt x="751287" y="296035"/>
                      <a:pt x="799527" y="354239"/>
                      <a:pt x="833337" y="422406"/>
                    </a:cubicBezTo>
                    <a:cubicBezTo>
                      <a:pt x="853539" y="463224"/>
                      <a:pt x="849623" y="483565"/>
                      <a:pt x="818837" y="514007"/>
                    </a:cubicBezTo>
                    <a:cubicBezTo>
                      <a:pt x="774583" y="486313"/>
                      <a:pt x="735345" y="451886"/>
                      <a:pt x="690610" y="424399"/>
                    </a:cubicBezTo>
                    <a:cubicBezTo>
                      <a:pt x="575097" y="353208"/>
                      <a:pt x="448725" y="308816"/>
                      <a:pt x="321667" y="265112"/>
                    </a:cubicBezTo>
                    <a:cubicBezTo>
                      <a:pt x="232608" y="234464"/>
                      <a:pt x="141351" y="211581"/>
                      <a:pt x="50095" y="188424"/>
                    </a:cubicBezTo>
                    <a:cubicBezTo>
                      <a:pt x="33672" y="184300"/>
                      <a:pt x="16699" y="182376"/>
                      <a:pt x="0" y="179353"/>
                    </a:cubicBezTo>
                    <a:close/>
                  </a:path>
                </a:pathLst>
              </a:custGeom>
              <a:solidFill>
                <a:srgbClr val="EABB8B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38" name="Freeform: Shape 184">
                <a:extLst>
                  <a:ext uri="{FF2B5EF4-FFF2-40B4-BE49-F238E27FC236}">
                    <a16:creationId xmlns:a16="http://schemas.microsoft.com/office/drawing/2014/main" id="{45960621-D767-410C-A6E5-8A516E71936C}"/>
                  </a:ext>
                </a:extLst>
              </p:cNvPr>
              <p:cNvSpPr/>
              <p:nvPr/>
            </p:nvSpPr>
            <p:spPr>
              <a:xfrm>
                <a:off x="8409729" y="5963024"/>
                <a:ext cx="696495" cy="811007"/>
              </a:xfrm>
              <a:custGeom>
                <a:avLst/>
                <a:gdLst>
                  <a:gd name="connsiteX0" fmla="*/ 349209 w 696495"/>
                  <a:gd name="connsiteY0" fmla="*/ 630688 h 811007"/>
                  <a:gd name="connsiteX1" fmla="*/ 363708 w 696495"/>
                  <a:gd name="connsiteY1" fmla="*/ 539088 h 811007"/>
                  <a:gd name="connsiteX2" fmla="*/ 233557 w 696495"/>
                  <a:gd name="connsiteY2" fmla="*/ 354651 h 811007"/>
                  <a:gd name="connsiteX3" fmla="*/ 33246 w 696495"/>
                  <a:gd name="connsiteY3" fmla="*/ 133656 h 811007"/>
                  <a:gd name="connsiteX4" fmla="*/ 8507 w 696495"/>
                  <a:gd name="connsiteY4" fmla="*/ 116682 h 811007"/>
                  <a:gd name="connsiteX5" fmla="*/ 3904 w 696495"/>
                  <a:gd name="connsiteY5" fmla="*/ 108642 h 811007"/>
                  <a:gd name="connsiteX6" fmla="*/ 50219 w 696495"/>
                  <a:gd name="connsiteY6" fmla="*/ 105619 h 811007"/>
                  <a:gd name="connsiteX7" fmla="*/ 69597 w 696495"/>
                  <a:gd name="connsiteY7" fmla="*/ 31541 h 811007"/>
                  <a:gd name="connsiteX8" fmla="*/ 73171 w 696495"/>
                  <a:gd name="connsiteY8" fmla="*/ 0 h 811007"/>
                  <a:gd name="connsiteX9" fmla="*/ 117975 w 696495"/>
                  <a:gd name="connsiteY9" fmla="*/ 11201 h 811007"/>
                  <a:gd name="connsiteX10" fmla="*/ 580855 w 696495"/>
                  <a:gd name="connsiteY10" fmla="*/ 525139 h 811007"/>
                  <a:gd name="connsiteX11" fmla="*/ 669088 w 696495"/>
                  <a:gd name="connsiteY11" fmla="*/ 654946 h 811007"/>
                  <a:gd name="connsiteX12" fmla="*/ 692865 w 696495"/>
                  <a:gd name="connsiteY12" fmla="*/ 718715 h 811007"/>
                  <a:gd name="connsiteX13" fmla="*/ 598790 w 696495"/>
                  <a:gd name="connsiteY13" fmla="*/ 804200 h 811007"/>
                  <a:gd name="connsiteX14" fmla="*/ 397242 w 696495"/>
                  <a:gd name="connsiteY14" fmla="*/ 678172 h 811007"/>
                  <a:gd name="connsiteX15" fmla="*/ 349209 w 696495"/>
                  <a:gd name="connsiteY15" fmla="*/ 630688 h 811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6495" h="811007">
                    <a:moveTo>
                      <a:pt x="349209" y="630688"/>
                    </a:moveTo>
                    <a:cubicBezTo>
                      <a:pt x="379994" y="600315"/>
                      <a:pt x="383911" y="579907"/>
                      <a:pt x="363708" y="539088"/>
                    </a:cubicBezTo>
                    <a:cubicBezTo>
                      <a:pt x="329968" y="470920"/>
                      <a:pt x="281728" y="412786"/>
                      <a:pt x="233557" y="354651"/>
                    </a:cubicBezTo>
                    <a:cubicBezTo>
                      <a:pt x="170062" y="278030"/>
                      <a:pt x="102444" y="205121"/>
                      <a:pt x="33246" y="133656"/>
                    </a:cubicBezTo>
                    <a:cubicBezTo>
                      <a:pt x="26237" y="126371"/>
                      <a:pt x="20052" y="117507"/>
                      <a:pt x="8507" y="116682"/>
                    </a:cubicBezTo>
                    <a:cubicBezTo>
                      <a:pt x="8645" y="112696"/>
                      <a:pt x="-7091" y="112696"/>
                      <a:pt x="3904" y="108642"/>
                    </a:cubicBezTo>
                    <a:cubicBezTo>
                      <a:pt x="18265" y="103351"/>
                      <a:pt x="39018" y="124722"/>
                      <a:pt x="50219" y="105619"/>
                    </a:cubicBezTo>
                    <a:cubicBezTo>
                      <a:pt x="63069" y="83698"/>
                      <a:pt x="69735" y="58341"/>
                      <a:pt x="69597" y="31541"/>
                    </a:cubicBezTo>
                    <a:cubicBezTo>
                      <a:pt x="69528" y="21509"/>
                      <a:pt x="59702" y="8864"/>
                      <a:pt x="73171" y="0"/>
                    </a:cubicBezTo>
                    <a:cubicBezTo>
                      <a:pt x="85403" y="14637"/>
                      <a:pt x="104918" y="69"/>
                      <a:pt x="117975" y="11201"/>
                    </a:cubicBezTo>
                    <a:cubicBezTo>
                      <a:pt x="282278" y="173512"/>
                      <a:pt x="431807" y="349085"/>
                      <a:pt x="580855" y="525139"/>
                    </a:cubicBezTo>
                    <a:cubicBezTo>
                      <a:pt x="614871" y="565339"/>
                      <a:pt x="646343" y="607325"/>
                      <a:pt x="669088" y="654946"/>
                    </a:cubicBezTo>
                    <a:cubicBezTo>
                      <a:pt x="678846" y="675355"/>
                      <a:pt x="688123" y="696726"/>
                      <a:pt x="692865" y="718715"/>
                    </a:cubicBezTo>
                    <a:cubicBezTo>
                      <a:pt x="708738" y="792862"/>
                      <a:pt x="671699" y="826533"/>
                      <a:pt x="598790" y="804200"/>
                    </a:cubicBezTo>
                    <a:cubicBezTo>
                      <a:pt x="520659" y="780218"/>
                      <a:pt x="457988" y="730260"/>
                      <a:pt x="397242" y="678172"/>
                    </a:cubicBezTo>
                    <a:cubicBezTo>
                      <a:pt x="380269" y="663673"/>
                      <a:pt x="359723" y="652060"/>
                      <a:pt x="349209" y="630688"/>
                    </a:cubicBezTo>
                    <a:close/>
                  </a:path>
                </a:pathLst>
              </a:custGeom>
              <a:solidFill>
                <a:srgbClr val="21475A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39" name="Freeform: Shape 185">
                <a:extLst>
                  <a:ext uri="{FF2B5EF4-FFF2-40B4-BE49-F238E27FC236}">
                    <a16:creationId xmlns:a16="http://schemas.microsoft.com/office/drawing/2014/main" id="{50F64553-97B4-4D75-84F9-DC4707B6F659}"/>
                  </a:ext>
                </a:extLst>
              </p:cNvPr>
              <p:cNvSpPr/>
              <p:nvPr/>
            </p:nvSpPr>
            <p:spPr>
              <a:xfrm rot="1644728">
                <a:off x="5014927" y="1313868"/>
                <a:ext cx="3690954" cy="1171650"/>
              </a:xfrm>
              <a:custGeom>
                <a:avLst/>
                <a:gdLst>
                  <a:gd name="connsiteX0" fmla="*/ 1474909 w 3690953"/>
                  <a:gd name="connsiteY0" fmla="*/ 1156035 h 1171650"/>
                  <a:gd name="connsiteX1" fmla="*/ 945235 w 3690953"/>
                  <a:gd name="connsiteY1" fmla="*/ 1139612 h 1171650"/>
                  <a:gd name="connsiteX2" fmla="*/ 624668 w 3690953"/>
                  <a:gd name="connsiteY2" fmla="*/ 1135832 h 1171650"/>
                  <a:gd name="connsiteX3" fmla="*/ 560142 w 3690953"/>
                  <a:gd name="connsiteY3" fmla="*/ 1141811 h 1171650"/>
                  <a:gd name="connsiteX4" fmla="*/ 399275 w 3690953"/>
                  <a:gd name="connsiteY4" fmla="*/ 1144010 h 1171650"/>
                  <a:gd name="connsiteX5" fmla="*/ 149968 w 3690953"/>
                  <a:gd name="connsiteY5" fmla="*/ 1083057 h 1171650"/>
                  <a:gd name="connsiteX6" fmla="*/ 54176 w 3690953"/>
                  <a:gd name="connsiteY6" fmla="*/ 1045881 h 1171650"/>
                  <a:gd name="connsiteX7" fmla="*/ 22222 w 3690953"/>
                  <a:gd name="connsiteY7" fmla="*/ 1014202 h 1171650"/>
                  <a:gd name="connsiteX8" fmla="*/ 13495 w 3690953"/>
                  <a:gd name="connsiteY8" fmla="*/ 863574 h 1171650"/>
                  <a:gd name="connsiteX9" fmla="*/ 57337 w 3690953"/>
                  <a:gd name="connsiteY9" fmla="*/ 833544 h 1171650"/>
                  <a:gd name="connsiteX10" fmla="*/ 401061 w 3690953"/>
                  <a:gd name="connsiteY10" fmla="*/ 826054 h 1171650"/>
                  <a:gd name="connsiteX11" fmla="*/ 469298 w 3690953"/>
                  <a:gd name="connsiteY11" fmla="*/ 830108 h 1171650"/>
                  <a:gd name="connsiteX12" fmla="*/ 487233 w 3690953"/>
                  <a:gd name="connsiteY12" fmla="*/ 789496 h 1171650"/>
                  <a:gd name="connsiteX13" fmla="*/ 455417 w 3690953"/>
                  <a:gd name="connsiteY13" fmla="*/ 651306 h 1171650"/>
                  <a:gd name="connsiteX14" fmla="*/ 463663 w 3690953"/>
                  <a:gd name="connsiteY14" fmla="*/ 646221 h 1171650"/>
                  <a:gd name="connsiteX15" fmla="*/ 643497 w 3690953"/>
                  <a:gd name="connsiteY15" fmla="*/ 756993 h 1171650"/>
                  <a:gd name="connsiteX16" fmla="*/ 793438 w 3690953"/>
                  <a:gd name="connsiteY16" fmla="*/ 858145 h 1171650"/>
                  <a:gd name="connsiteX17" fmla="*/ 832194 w 3690953"/>
                  <a:gd name="connsiteY17" fmla="*/ 866322 h 1171650"/>
                  <a:gd name="connsiteX18" fmla="*/ 1150356 w 3690953"/>
                  <a:gd name="connsiteY18" fmla="*/ 803721 h 1171650"/>
                  <a:gd name="connsiteX19" fmla="*/ 1460410 w 3690953"/>
                  <a:gd name="connsiteY19" fmla="*/ 755069 h 1171650"/>
                  <a:gd name="connsiteX20" fmla="*/ 1768745 w 3690953"/>
                  <a:gd name="connsiteY20" fmla="*/ 716312 h 1171650"/>
                  <a:gd name="connsiteX21" fmla="*/ 2093435 w 3690953"/>
                  <a:gd name="connsiteY21" fmla="*/ 705798 h 1171650"/>
                  <a:gd name="connsiteX22" fmla="*/ 2353461 w 3690953"/>
                  <a:gd name="connsiteY22" fmla="*/ 629453 h 1171650"/>
                  <a:gd name="connsiteX23" fmla="*/ 2777104 w 3690953"/>
                  <a:gd name="connsiteY23" fmla="*/ 336168 h 1171650"/>
                  <a:gd name="connsiteX24" fmla="*/ 3268777 w 3690953"/>
                  <a:gd name="connsiteY24" fmla="*/ 37247 h 1171650"/>
                  <a:gd name="connsiteX25" fmla="*/ 3480840 w 3690953"/>
                  <a:gd name="connsiteY25" fmla="*/ 9485 h 1171650"/>
                  <a:gd name="connsiteX26" fmla="*/ 3648854 w 3690953"/>
                  <a:gd name="connsiteY26" fmla="*/ 185745 h 1171650"/>
                  <a:gd name="connsiteX27" fmla="*/ 3688984 w 3690953"/>
                  <a:gd name="connsiteY27" fmla="*/ 340634 h 1171650"/>
                  <a:gd name="connsiteX28" fmla="*/ 3655657 w 3690953"/>
                  <a:gd name="connsiteY28" fmla="*/ 487758 h 1171650"/>
                  <a:gd name="connsiteX29" fmla="*/ 3417345 w 3690953"/>
                  <a:gd name="connsiteY29" fmla="*/ 717343 h 1171650"/>
                  <a:gd name="connsiteX30" fmla="*/ 2782808 w 3690953"/>
                  <a:gd name="connsiteY30" fmla="*/ 1007399 h 1171650"/>
                  <a:gd name="connsiteX31" fmla="*/ 2433860 w 3690953"/>
                  <a:gd name="connsiteY31" fmla="*/ 1113362 h 1171650"/>
                  <a:gd name="connsiteX32" fmla="*/ 1916075 w 3690953"/>
                  <a:gd name="connsiteY32" fmla="*/ 1169573 h 1171650"/>
                  <a:gd name="connsiteX33" fmla="*/ 1474909 w 3690953"/>
                  <a:gd name="connsiteY33" fmla="*/ 1156035 h 117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90953" h="1171650">
                    <a:moveTo>
                      <a:pt x="1474909" y="1156035"/>
                    </a:moveTo>
                    <a:cubicBezTo>
                      <a:pt x="1298305" y="1150950"/>
                      <a:pt x="1121563" y="1149370"/>
                      <a:pt x="945235" y="1139612"/>
                    </a:cubicBezTo>
                    <a:cubicBezTo>
                      <a:pt x="838242" y="1133702"/>
                      <a:pt x="731592" y="1130541"/>
                      <a:pt x="624668" y="1135832"/>
                    </a:cubicBezTo>
                    <a:cubicBezTo>
                      <a:pt x="603091" y="1136863"/>
                      <a:pt x="581651" y="1139749"/>
                      <a:pt x="560142" y="1141811"/>
                    </a:cubicBezTo>
                    <a:cubicBezTo>
                      <a:pt x="506405" y="1142017"/>
                      <a:pt x="451500" y="1135076"/>
                      <a:pt x="399275" y="1144010"/>
                    </a:cubicBezTo>
                    <a:cubicBezTo>
                      <a:pt x="305407" y="1160021"/>
                      <a:pt x="228993" y="1120302"/>
                      <a:pt x="149968" y="1083057"/>
                    </a:cubicBezTo>
                    <a:cubicBezTo>
                      <a:pt x="119045" y="1068489"/>
                      <a:pt x="86541" y="1057082"/>
                      <a:pt x="54176" y="1045881"/>
                    </a:cubicBezTo>
                    <a:cubicBezTo>
                      <a:pt x="37477" y="1040109"/>
                      <a:pt x="31293" y="1027740"/>
                      <a:pt x="22222" y="1014202"/>
                    </a:cubicBezTo>
                    <a:cubicBezTo>
                      <a:pt x="-10556" y="965001"/>
                      <a:pt x="-1348" y="913737"/>
                      <a:pt x="13495" y="863574"/>
                    </a:cubicBezTo>
                    <a:cubicBezTo>
                      <a:pt x="17824" y="849074"/>
                      <a:pt x="30674" y="836705"/>
                      <a:pt x="57337" y="833544"/>
                    </a:cubicBezTo>
                    <a:cubicBezTo>
                      <a:pt x="172095" y="819869"/>
                      <a:pt x="286715" y="832445"/>
                      <a:pt x="401061" y="826054"/>
                    </a:cubicBezTo>
                    <a:cubicBezTo>
                      <a:pt x="424013" y="824749"/>
                      <a:pt x="443116" y="840485"/>
                      <a:pt x="469298" y="830108"/>
                    </a:cubicBezTo>
                    <a:cubicBezTo>
                      <a:pt x="495135" y="819869"/>
                      <a:pt x="494654" y="807088"/>
                      <a:pt x="487233" y="789496"/>
                    </a:cubicBezTo>
                    <a:cubicBezTo>
                      <a:pt x="468473" y="745174"/>
                      <a:pt x="468130" y="696865"/>
                      <a:pt x="455417" y="651306"/>
                    </a:cubicBezTo>
                    <a:cubicBezTo>
                      <a:pt x="455142" y="650412"/>
                      <a:pt x="460777" y="647938"/>
                      <a:pt x="463663" y="646221"/>
                    </a:cubicBezTo>
                    <a:cubicBezTo>
                      <a:pt x="527983" y="676044"/>
                      <a:pt x="584675" y="718237"/>
                      <a:pt x="643497" y="756993"/>
                    </a:cubicBezTo>
                    <a:cubicBezTo>
                      <a:pt x="693797" y="790184"/>
                      <a:pt x="743961" y="823649"/>
                      <a:pt x="793438" y="858145"/>
                    </a:cubicBezTo>
                    <a:cubicBezTo>
                      <a:pt x="806013" y="866941"/>
                      <a:pt x="818726" y="869690"/>
                      <a:pt x="832194" y="866322"/>
                    </a:cubicBezTo>
                    <a:cubicBezTo>
                      <a:pt x="937126" y="839660"/>
                      <a:pt x="1043982" y="822137"/>
                      <a:pt x="1150356" y="803721"/>
                    </a:cubicBezTo>
                    <a:cubicBezTo>
                      <a:pt x="1253364" y="785854"/>
                      <a:pt x="1356784" y="769775"/>
                      <a:pt x="1460410" y="755069"/>
                    </a:cubicBezTo>
                    <a:cubicBezTo>
                      <a:pt x="1563073" y="740501"/>
                      <a:pt x="1666012" y="729643"/>
                      <a:pt x="1768745" y="716312"/>
                    </a:cubicBezTo>
                    <a:cubicBezTo>
                      <a:pt x="1877181" y="715007"/>
                      <a:pt x="1986166" y="690956"/>
                      <a:pt x="2093435" y="705798"/>
                    </a:cubicBezTo>
                    <a:cubicBezTo>
                      <a:pt x="2195617" y="719954"/>
                      <a:pt x="2274505" y="681198"/>
                      <a:pt x="2353461" y="629453"/>
                    </a:cubicBezTo>
                    <a:cubicBezTo>
                      <a:pt x="2497150" y="535242"/>
                      <a:pt x="2635752" y="433746"/>
                      <a:pt x="2777104" y="336168"/>
                    </a:cubicBezTo>
                    <a:cubicBezTo>
                      <a:pt x="2935223" y="227044"/>
                      <a:pt x="3093411" y="117852"/>
                      <a:pt x="3268777" y="37247"/>
                    </a:cubicBezTo>
                    <a:cubicBezTo>
                      <a:pt x="3336052" y="6324"/>
                      <a:pt x="3406969" y="-12367"/>
                      <a:pt x="3480840" y="9485"/>
                    </a:cubicBezTo>
                    <a:cubicBezTo>
                      <a:pt x="3569622" y="35735"/>
                      <a:pt x="3615732" y="105346"/>
                      <a:pt x="3648854" y="185745"/>
                    </a:cubicBezTo>
                    <a:cubicBezTo>
                      <a:pt x="3669331" y="235428"/>
                      <a:pt x="3681219" y="287997"/>
                      <a:pt x="3688984" y="340634"/>
                    </a:cubicBezTo>
                    <a:cubicBezTo>
                      <a:pt x="3696612" y="392516"/>
                      <a:pt x="3681357" y="441786"/>
                      <a:pt x="3655657" y="487758"/>
                    </a:cubicBezTo>
                    <a:cubicBezTo>
                      <a:pt x="3599377" y="588429"/>
                      <a:pt x="3511488" y="656322"/>
                      <a:pt x="3417345" y="717343"/>
                    </a:cubicBezTo>
                    <a:cubicBezTo>
                      <a:pt x="3220125" y="845226"/>
                      <a:pt x="3003597" y="930642"/>
                      <a:pt x="2782808" y="1007399"/>
                    </a:cubicBezTo>
                    <a:cubicBezTo>
                      <a:pt x="2667775" y="1047324"/>
                      <a:pt x="2550680" y="1079828"/>
                      <a:pt x="2433860" y="1113362"/>
                    </a:cubicBezTo>
                    <a:cubicBezTo>
                      <a:pt x="2264610" y="1162014"/>
                      <a:pt x="2091717" y="1177819"/>
                      <a:pt x="1916075" y="1169573"/>
                    </a:cubicBezTo>
                    <a:cubicBezTo>
                      <a:pt x="1866873" y="1167030"/>
                      <a:pt x="1572831" y="1158853"/>
                      <a:pt x="1474909" y="1156035"/>
                    </a:cubicBezTo>
                    <a:close/>
                  </a:path>
                </a:pathLst>
              </a:custGeom>
              <a:solidFill>
                <a:srgbClr val="EABB8B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40" name="Freeform: Shape 186">
                <a:extLst>
                  <a:ext uri="{FF2B5EF4-FFF2-40B4-BE49-F238E27FC236}">
                    <a16:creationId xmlns:a16="http://schemas.microsoft.com/office/drawing/2014/main" id="{607FF2F5-FBC8-4903-865E-96408559A61F}"/>
                  </a:ext>
                </a:extLst>
              </p:cNvPr>
              <p:cNvSpPr/>
              <p:nvPr/>
            </p:nvSpPr>
            <p:spPr>
              <a:xfrm>
                <a:off x="7146071" y="636221"/>
                <a:ext cx="880602" cy="972241"/>
              </a:xfrm>
              <a:custGeom>
                <a:avLst/>
                <a:gdLst>
                  <a:gd name="connsiteX0" fmla="*/ 879240 w 880602"/>
                  <a:gd name="connsiteY0" fmla="*/ 902362 h 972241"/>
                  <a:gd name="connsiteX1" fmla="*/ 837116 w 880602"/>
                  <a:gd name="connsiteY1" fmla="*/ 964552 h 972241"/>
                  <a:gd name="connsiteX2" fmla="*/ 666147 w 880602"/>
                  <a:gd name="connsiteY2" fmla="*/ 942356 h 972241"/>
                  <a:gd name="connsiteX3" fmla="*/ 636117 w 880602"/>
                  <a:gd name="connsiteY3" fmla="*/ 902637 h 972241"/>
                  <a:gd name="connsiteX4" fmla="*/ 616602 w 880602"/>
                  <a:gd name="connsiteY4" fmla="*/ 820314 h 972241"/>
                  <a:gd name="connsiteX5" fmla="*/ 559910 w 880602"/>
                  <a:gd name="connsiteY5" fmla="*/ 595333 h 972241"/>
                  <a:gd name="connsiteX6" fmla="*/ 529056 w 880602"/>
                  <a:gd name="connsiteY6" fmla="*/ 582345 h 972241"/>
                  <a:gd name="connsiteX7" fmla="*/ 455872 w 880602"/>
                  <a:gd name="connsiteY7" fmla="*/ 618972 h 972241"/>
                  <a:gd name="connsiteX8" fmla="*/ 347367 w 880602"/>
                  <a:gd name="connsiteY8" fmla="*/ 610588 h 972241"/>
                  <a:gd name="connsiteX9" fmla="*/ 106718 w 880602"/>
                  <a:gd name="connsiteY9" fmla="*/ 405879 h 972241"/>
                  <a:gd name="connsiteX10" fmla="*/ 34771 w 880602"/>
                  <a:gd name="connsiteY10" fmla="*/ 208522 h 972241"/>
                  <a:gd name="connsiteX11" fmla="*/ 0 w 880602"/>
                  <a:gd name="connsiteY11" fmla="*/ 81601 h 972241"/>
                  <a:gd name="connsiteX12" fmla="*/ 592482 w 880602"/>
                  <a:gd name="connsiteY12" fmla="*/ 4638 h 972241"/>
                  <a:gd name="connsiteX13" fmla="*/ 671438 w 880602"/>
                  <a:gd name="connsiteY13" fmla="*/ 36591 h 972241"/>
                  <a:gd name="connsiteX14" fmla="*/ 710676 w 880602"/>
                  <a:gd name="connsiteY14" fmla="*/ 247691 h 972241"/>
                  <a:gd name="connsiteX15" fmla="*/ 696108 w 880602"/>
                  <a:gd name="connsiteY15" fmla="*/ 530807 h 972241"/>
                  <a:gd name="connsiteX16" fmla="*/ 845843 w 880602"/>
                  <a:gd name="connsiteY16" fmla="*/ 859345 h 972241"/>
                  <a:gd name="connsiteX17" fmla="*/ 879240 w 880602"/>
                  <a:gd name="connsiteY17" fmla="*/ 902362 h 972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80602" h="972241">
                    <a:moveTo>
                      <a:pt x="879240" y="902362"/>
                    </a:moveTo>
                    <a:cubicBezTo>
                      <a:pt x="885562" y="936858"/>
                      <a:pt x="869619" y="955275"/>
                      <a:pt x="837116" y="964552"/>
                    </a:cubicBezTo>
                    <a:cubicBezTo>
                      <a:pt x="776644" y="981868"/>
                      <a:pt x="720503" y="967987"/>
                      <a:pt x="666147" y="942356"/>
                    </a:cubicBezTo>
                    <a:cubicBezTo>
                      <a:pt x="650342" y="934934"/>
                      <a:pt x="640653" y="919542"/>
                      <a:pt x="636117" y="902637"/>
                    </a:cubicBezTo>
                    <a:cubicBezTo>
                      <a:pt x="628833" y="875425"/>
                      <a:pt x="622992" y="847801"/>
                      <a:pt x="616602" y="820314"/>
                    </a:cubicBezTo>
                    <a:cubicBezTo>
                      <a:pt x="597567" y="745343"/>
                      <a:pt x="577639" y="670647"/>
                      <a:pt x="559910" y="595333"/>
                    </a:cubicBezTo>
                    <a:cubicBezTo>
                      <a:pt x="554619" y="572793"/>
                      <a:pt x="548090" y="570801"/>
                      <a:pt x="529056" y="582345"/>
                    </a:cubicBezTo>
                    <a:cubicBezTo>
                      <a:pt x="505761" y="596432"/>
                      <a:pt x="480335" y="606877"/>
                      <a:pt x="455872" y="618972"/>
                    </a:cubicBezTo>
                    <a:cubicBezTo>
                      <a:pt x="418008" y="637594"/>
                      <a:pt x="383856" y="635533"/>
                      <a:pt x="347367" y="610588"/>
                    </a:cubicBezTo>
                    <a:cubicBezTo>
                      <a:pt x="259752" y="550735"/>
                      <a:pt x="167670" y="496861"/>
                      <a:pt x="106718" y="405879"/>
                    </a:cubicBezTo>
                    <a:cubicBezTo>
                      <a:pt x="89745" y="337505"/>
                      <a:pt x="54149" y="275934"/>
                      <a:pt x="34771" y="208522"/>
                    </a:cubicBezTo>
                    <a:cubicBezTo>
                      <a:pt x="22677" y="166330"/>
                      <a:pt x="3573" y="126061"/>
                      <a:pt x="0" y="81601"/>
                    </a:cubicBezTo>
                    <a:cubicBezTo>
                      <a:pt x="201755" y="88542"/>
                      <a:pt x="397462" y="49235"/>
                      <a:pt x="592482" y="4638"/>
                    </a:cubicBezTo>
                    <a:cubicBezTo>
                      <a:pt x="635980" y="-5326"/>
                      <a:pt x="648143" y="-1203"/>
                      <a:pt x="671438" y="36591"/>
                    </a:cubicBezTo>
                    <a:cubicBezTo>
                      <a:pt x="711707" y="101873"/>
                      <a:pt x="719952" y="173133"/>
                      <a:pt x="710676" y="247691"/>
                    </a:cubicBezTo>
                    <a:cubicBezTo>
                      <a:pt x="698925" y="341697"/>
                      <a:pt x="685594" y="435633"/>
                      <a:pt x="696108" y="530807"/>
                    </a:cubicBezTo>
                    <a:cubicBezTo>
                      <a:pt x="710057" y="656766"/>
                      <a:pt x="767780" y="762660"/>
                      <a:pt x="845843" y="859345"/>
                    </a:cubicBezTo>
                    <a:cubicBezTo>
                      <a:pt x="857250" y="873501"/>
                      <a:pt x="868108" y="888000"/>
                      <a:pt x="879240" y="902362"/>
                    </a:cubicBezTo>
                    <a:close/>
                  </a:path>
                </a:pathLst>
              </a:custGeom>
              <a:solidFill>
                <a:srgbClr val="EABB8B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46" name="Freeform: Shape 187">
                <a:extLst>
                  <a:ext uri="{FF2B5EF4-FFF2-40B4-BE49-F238E27FC236}">
                    <a16:creationId xmlns:a16="http://schemas.microsoft.com/office/drawing/2014/main" id="{ABF77FF9-EB6F-4C64-965A-E44C28C078D8}"/>
                  </a:ext>
                </a:extLst>
              </p:cNvPr>
              <p:cNvSpPr/>
              <p:nvPr/>
            </p:nvSpPr>
            <p:spPr>
              <a:xfrm>
                <a:off x="7096635" y="1042099"/>
                <a:ext cx="666037" cy="694210"/>
              </a:xfrm>
              <a:custGeom>
                <a:avLst/>
                <a:gdLst>
                  <a:gd name="connsiteX0" fmla="*/ 156153 w 666037"/>
                  <a:gd name="connsiteY0" fmla="*/ 0 h 694210"/>
                  <a:gd name="connsiteX1" fmla="*/ 396802 w 666037"/>
                  <a:gd name="connsiteY1" fmla="*/ 204709 h 694210"/>
                  <a:gd name="connsiteX2" fmla="*/ 505307 w 666037"/>
                  <a:gd name="connsiteY2" fmla="*/ 213093 h 694210"/>
                  <a:gd name="connsiteX3" fmla="*/ 578491 w 666037"/>
                  <a:gd name="connsiteY3" fmla="*/ 176466 h 694210"/>
                  <a:gd name="connsiteX4" fmla="*/ 609345 w 666037"/>
                  <a:gd name="connsiteY4" fmla="*/ 189454 h 694210"/>
                  <a:gd name="connsiteX5" fmla="*/ 666037 w 666037"/>
                  <a:gd name="connsiteY5" fmla="*/ 414435 h 694210"/>
                  <a:gd name="connsiteX6" fmla="*/ 143441 w 666037"/>
                  <a:gd name="connsiteY6" fmla="*/ 676661 h 694210"/>
                  <a:gd name="connsiteX7" fmla="*/ 104272 w 666037"/>
                  <a:gd name="connsiteY7" fmla="*/ 689717 h 694210"/>
                  <a:gd name="connsiteX8" fmla="*/ 14321 w 666037"/>
                  <a:gd name="connsiteY8" fmla="*/ 363996 h 694210"/>
                  <a:gd name="connsiteX9" fmla="*/ 78022 w 666037"/>
                  <a:gd name="connsiteY9" fmla="*/ 186774 h 694210"/>
                  <a:gd name="connsiteX10" fmla="*/ 156153 w 666037"/>
                  <a:gd name="connsiteY10" fmla="*/ 0 h 69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6037" h="694210">
                    <a:moveTo>
                      <a:pt x="156153" y="0"/>
                    </a:moveTo>
                    <a:cubicBezTo>
                      <a:pt x="217106" y="90982"/>
                      <a:pt x="309256" y="144856"/>
                      <a:pt x="396802" y="204709"/>
                    </a:cubicBezTo>
                    <a:cubicBezTo>
                      <a:pt x="433291" y="229654"/>
                      <a:pt x="467444" y="231715"/>
                      <a:pt x="505307" y="213093"/>
                    </a:cubicBezTo>
                    <a:cubicBezTo>
                      <a:pt x="529770" y="201067"/>
                      <a:pt x="555265" y="190554"/>
                      <a:pt x="578491" y="176466"/>
                    </a:cubicBezTo>
                    <a:cubicBezTo>
                      <a:pt x="597525" y="164991"/>
                      <a:pt x="604054" y="166915"/>
                      <a:pt x="609345" y="189454"/>
                    </a:cubicBezTo>
                    <a:cubicBezTo>
                      <a:pt x="627005" y="264700"/>
                      <a:pt x="646933" y="339464"/>
                      <a:pt x="666037" y="414435"/>
                    </a:cubicBezTo>
                    <a:cubicBezTo>
                      <a:pt x="455349" y="429140"/>
                      <a:pt x="290015" y="534347"/>
                      <a:pt x="143441" y="676661"/>
                    </a:cubicBezTo>
                    <a:cubicBezTo>
                      <a:pt x="132308" y="687518"/>
                      <a:pt x="122757" y="701536"/>
                      <a:pt x="104272" y="689717"/>
                    </a:cubicBezTo>
                    <a:cubicBezTo>
                      <a:pt x="-8425" y="617495"/>
                      <a:pt x="-13854" y="482328"/>
                      <a:pt x="14321" y="363996"/>
                    </a:cubicBezTo>
                    <a:cubicBezTo>
                      <a:pt x="28889" y="302769"/>
                      <a:pt x="52252" y="244016"/>
                      <a:pt x="78022" y="186774"/>
                    </a:cubicBezTo>
                    <a:cubicBezTo>
                      <a:pt x="92246" y="155301"/>
                      <a:pt x="172302" y="24120"/>
                      <a:pt x="156153" y="0"/>
                    </a:cubicBezTo>
                    <a:close/>
                  </a:path>
                </a:pathLst>
              </a:custGeom>
              <a:solidFill>
                <a:srgbClr val="21475A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  <p:sp>
            <p:nvSpPr>
              <p:cNvPr id="47" name="Freeform: Shape 188">
                <a:extLst>
                  <a:ext uri="{FF2B5EF4-FFF2-40B4-BE49-F238E27FC236}">
                    <a16:creationId xmlns:a16="http://schemas.microsoft.com/office/drawing/2014/main" id="{807B81DF-5F51-462D-AD60-0B71B9890A51}"/>
                  </a:ext>
                </a:extLst>
              </p:cNvPr>
              <p:cNvSpPr/>
              <p:nvPr/>
            </p:nvSpPr>
            <p:spPr>
              <a:xfrm>
                <a:off x="5429303" y="3827148"/>
                <a:ext cx="1180497" cy="1087684"/>
              </a:xfrm>
              <a:custGeom>
                <a:avLst/>
                <a:gdLst>
                  <a:gd name="connsiteX0" fmla="*/ 0 w 1180497"/>
                  <a:gd name="connsiteY0" fmla="*/ 1060722 h 1087684"/>
                  <a:gd name="connsiteX1" fmla="*/ 453466 w 1180497"/>
                  <a:gd name="connsiteY1" fmla="*/ 621343 h 1087684"/>
                  <a:gd name="connsiteX2" fmla="*/ 671782 w 1180497"/>
                  <a:gd name="connsiteY2" fmla="*/ 488237 h 1087684"/>
                  <a:gd name="connsiteX3" fmla="*/ 731910 w 1180497"/>
                  <a:gd name="connsiteY3" fmla="*/ 450374 h 1087684"/>
                  <a:gd name="connsiteX4" fmla="*/ 1059485 w 1180497"/>
                  <a:gd name="connsiteY4" fmla="*/ 129395 h 1087684"/>
                  <a:gd name="connsiteX5" fmla="*/ 1180497 w 1180497"/>
                  <a:gd name="connsiteY5" fmla="*/ 0 h 1087684"/>
                  <a:gd name="connsiteX6" fmla="*/ 1081544 w 1180497"/>
                  <a:gd name="connsiteY6" fmla="*/ 282841 h 1087684"/>
                  <a:gd name="connsiteX7" fmla="*/ 965343 w 1180497"/>
                  <a:gd name="connsiteY7" fmla="*/ 563689 h 1087684"/>
                  <a:gd name="connsiteX8" fmla="*/ 889960 w 1180497"/>
                  <a:gd name="connsiteY8" fmla="*/ 652884 h 1087684"/>
                  <a:gd name="connsiteX9" fmla="*/ 844194 w 1180497"/>
                  <a:gd name="connsiteY9" fmla="*/ 705728 h 1087684"/>
                  <a:gd name="connsiteX10" fmla="*/ 812652 w 1180497"/>
                  <a:gd name="connsiteY10" fmla="*/ 758572 h 1087684"/>
                  <a:gd name="connsiteX11" fmla="*/ 509196 w 1180497"/>
                  <a:gd name="connsiteY11" fmla="*/ 1028288 h 1087684"/>
                  <a:gd name="connsiteX12" fmla="*/ 484389 w 1180497"/>
                  <a:gd name="connsiteY12" fmla="*/ 1033442 h 1087684"/>
                  <a:gd name="connsiteX13" fmla="*/ 488856 w 1180497"/>
                  <a:gd name="connsiteY13" fmla="*/ 1005748 h 1087684"/>
                  <a:gd name="connsiteX14" fmla="*/ 568981 w 1180497"/>
                  <a:gd name="connsiteY14" fmla="*/ 882538 h 1087684"/>
                  <a:gd name="connsiteX15" fmla="*/ 589046 w 1180497"/>
                  <a:gd name="connsiteY15" fmla="*/ 848454 h 1087684"/>
                  <a:gd name="connsiteX16" fmla="*/ 381176 w 1180497"/>
                  <a:gd name="connsiteY16" fmla="*/ 990768 h 1087684"/>
                  <a:gd name="connsiteX17" fmla="*/ 236800 w 1180497"/>
                  <a:gd name="connsiteY17" fmla="*/ 1072542 h 1087684"/>
                  <a:gd name="connsiteX18" fmla="*/ 202992 w 1180497"/>
                  <a:gd name="connsiteY18" fmla="*/ 1076734 h 1087684"/>
                  <a:gd name="connsiteX19" fmla="*/ 44735 w 1180497"/>
                  <a:gd name="connsiteY19" fmla="*/ 1076321 h 1087684"/>
                  <a:gd name="connsiteX20" fmla="*/ 0 w 1180497"/>
                  <a:gd name="connsiteY20" fmla="*/ 1060722 h 108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0497" h="1087684">
                    <a:moveTo>
                      <a:pt x="0" y="1060722"/>
                    </a:moveTo>
                    <a:cubicBezTo>
                      <a:pt x="148086" y="911056"/>
                      <a:pt x="292118" y="757129"/>
                      <a:pt x="453466" y="621343"/>
                    </a:cubicBezTo>
                    <a:cubicBezTo>
                      <a:pt x="518885" y="566300"/>
                      <a:pt x="594818" y="525551"/>
                      <a:pt x="671782" y="488237"/>
                    </a:cubicBezTo>
                    <a:cubicBezTo>
                      <a:pt x="693634" y="477655"/>
                      <a:pt x="714112" y="466523"/>
                      <a:pt x="731910" y="450374"/>
                    </a:cubicBezTo>
                    <a:cubicBezTo>
                      <a:pt x="845156" y="347504"/>
                      <a:pt x="952836" y="238999"/>
                      <a:pt x="1059485" y="129395"/>
                    </a:cubicBezTo>
                    <a:cubicBezTo>
                      <a:pt x="1100648" y="87065"/>
                      <a:pt x="1140228" y="43154"/>
                      <a:pt x="1180497" y="0"/>
                    </a:cubicBezTo>
                    <a:cubicBezTo>
                      <a:pt x="1154797" y="96823"/>
                      <a:pt x="1116796" y="189454"/>
                      <a:pt x="1081544" y="282841"/>
                    </a:cubicBezTo>
                    <a:cubicBezTo>
                      <a:pt x="1044368" y="381451"/>
                      <a:pt x="1005474" y="466110"/>
                      <a:pt x="965343" y="563689"/>
                    </a:cubicBezTo>
                    <a:cubicBezTo>
                      <a:pt x="949813" y="601415"/>
                      <a:pt x="924731" y="615502"/>
                      <a:pt x="889960" y="652884"/>
                    </a:cubicBezTo>
                    <a:cubicBezTo>
                      <a:pt x="869276" y="671301"/>
                      <a:pt x="860136" y="684632"/>
                      <a:pt x="844194" y="705728"/>
                    </a:cubicBezTo>
                    <a:cubicBezTo>
                      <a:pt x="839452" y="710332"/>
                      <a:pt x="826671" y="737682"/>
                      <a:pt x="812652" y="758572"/>
                    </a:cubicBezTo>
                    <a:cubicBezTo>
                      <a:pt x="729023" y="883294"/>
                      <a:pt x="637904" y="957715"/>
                      <a:pt x="509196" y="1028288"/>
                    </a:cubicBezTo>
                    <a:cubicBezTo>
                      <a:pt x="501363" y="1032617"/>
                      <a:pt x="491880" y="1040382"/>
                      <a:pt x="484389" y="1033442"/>
                    </a:cubicBezTo>
                    <a:cubicBezTo>
                      <a:pt x="474769" y="1024577"/>
                      <a:pt x="484527" y="1014201"/>
                      <a:pt x="488856" y="1005748"/>
                    </a:cubicBezTo>
                    <a:cubicBezTo>
                      <a:pt x="511327" y="961975"/>
                      <a:pt x="540875" y="922669"/>
                      <a:pt x="568981" y="882538"/>
                    </a:cubicBezTo>
                    <a:cubicBezTo>
                      <a:pt x="576471" y="871818"/>
                      <a:pt x="583686" y="860961"/>
                      <a:pt x="589046" y="848454"/>
                    </a:cubicBezTo>
                    <a:cubicBezTo>
                      <a:pt x="515106" y="889891"/>
                      <a:pt x="449412" y="942116"/>
                      <a:pt x="381176" y="990768"/>
                    </a:cubicBezTo>
                    <a:cubicBezTo>
                      <a:pt x="336028" y="1022996"/>
                      <a:pt x="295004" y="1063128"/>
                      <a:pt x="236800" y="1072542"/>
                    </a:cubicBezTo>
                    <a:cubicBezTo>
                      <a:pt x="225599" y="1074329"/>
                      <a:pt x="214261" y="1075359"/>
                      <a:pt x="202992" y="1076734"/>
                    </a:cubicBezTo>
                    <a:cubicBezTo>
                      <a:pt x="120805" y="1097418"/>
                      <a:pt x="108849" y="1083811"/>
                      <a:pt x="44735" y="1076321"/>
                    </a:cubicBezTo>
                    <a:cubicBezTo>
                      <a:pt x="27212" y="1078314"/>
                      <a:pt x="14568" y="1066838"/>
                      <a:pt x="0" y="1060722"/>
                    </a:cubicBezTo>
                    <a:close/>
                  </a:path>
                </a:pathLst>
              </a:custGeom>
              <a:solidFill>
                <a:srgbClr val="EABB8B"/>
              </a:solidFill>
              <a:ln w="68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Arial" pitchFamily="34" charset="0"/>
                </a:endParaRPr>
              </a:p>
            </p:txBody>
          </p:sp>
        </p:grpSp>
      </p:grpSp>
      <p:sp>
        <p:nvSpPr>
          <p:cNvPr id="2" name="Snip Diagonal Corner Rectangle 1"/>
          <p:cNvSpPr/>
          <p:nvPr/>
        </p:nvSpPr>
        <p:spPr>
          <a:xfrm>
            <a:off x="2226515" y="12674142"/>
            <a:ext cx="5400000" cy="2520000"/>
          </a:xfrm>
          <a:prstGeom prst="snip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/>
                <a:cs typeface="+mn-cs"/>
              </a:rPr>
              <a:t>usage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4" name="Snip Diagonal Corner Rectangle 73"/>
          <p:cNvSpPr/>
          <p:nvPr/>
        </p:nvSpPr>
        <p:spPr>
          <a:xfrm>
            <a:off x="10398573" y="11034097"/>
            <a:ext cx="5220000" cy="2340000"/>
          </a:xfrm>
          <a:prstGeom prst="snip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/>
                <a:cs typeface="+mn-cs"/>
              </a:rPr>
              <a:t>Affirmative</a:t>
            </a:r>
          </a:p>
        </p:txBody>
      </p:sp>
      <p:sp>
        <p:nvSpPr>
          <p:cNvPr id="75" name="Snip Diagonal Corner Rectangle 74"/>
          <p:cNvSpPr/>
          <p:nvPr/>
        </p:nvSpPr>
        <p:spPr>
          <a:xfrm>
            <a:off x="17696722" y="9603717"/>
            <a:ext cx="5040000" cy="2160000"/>
          </a:xfrm>
          <a:prstGeom prst="snip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/>
                <a:cs typeface="+mn-cs"/>
              </a:rPr>
              <a:t>Negative</a:t>
            </a:r>
          </a:p>
        </p:txBody>
      </p:sp>
      <p:sp>
        <p:nvSpPr>
          <p:cNvPr id="76" name="Snip Diagonal Corner Rectangle 75"/>
          <p:cNvSpPr/>
          <p:nvPr/>
        </p:nvSpPr>
        <p:spPr>
          <a:xfrm>
            <a:off x="23936547" y="8347169"/>
            <a:ext cx="4860000" cy="1944000"/>
          </a:xfrm>
          <a:prstGeom prst="snip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HeroicExtremeRightFacing"/>
            <a:lightRig rig="threePt" dir="t"/>
          </a:scene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/>
                <a:cs typeface="+mn-cs"/>
              </a:rPr>
              <a:t>interrogative</a:t>
            </a:r>
          </a:p>
        </p:txBody>
      </p:sp>
    </p:spTree>
    <p:extLst>
      <p:ext uri="{BB962C8B-B14F-4D97-AF65-F5344CB8AC3E}">
        <p14:creationId xmlns:p14="http://schemas.microsoft.com/office/powerpoint/2010/main" val="12039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4" grpId="0" animBg="1"/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16302604" y="3532104"/>
            <a:ext cx="11286022" cy="18374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340" b="1" i="0" u="none" strike="noStrike" kern="1200" cap="none" spc="0" normalizeH="0" baseline="0" noProof="0" dirty="0" smtClean="0">
                <a:ln>
                  <a:noFill/>
                </a:ln>
                <a:gradFill flip="none" rotWithShape="1">
                  <a:gsLst>
                    <a:gs pos="0">
                      <a:srgbClr val="EE6CC1"/>
                    </a:gs>
                    <a:gs pos="70000">
                      <a:srgbClr val="6DB0E4"/>
                    </a:gs>
                    <a:gs pos="35000">
                      <a:srgbClr val="B982D5"/>
                    </a:gs>
                    <a:gs pos="100000">
                      <a:srgbClr val="47D3DC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Present Simple</a:t>
            </a:r>
            <a:endParaRPr kumimoji="0" lang="ko-KR" altLang="en-US" sz="1134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EE6CC1"/>
                  </a:gs>
                  <a:gs pos="70000">
                    <a:srgbClr val="6DB0E4"/>
                  </a:gs>
                  <a:gs pos="35000">
                    <a:srgbClr val="B982D5"/>
                  </a:gs>
                  <a:gs pos="100000">
                    <a:srgbClr val="47D3DC"/>
                  </a:gs>
                </a:gsLst>
                <a:lin ang="0" scaled="1"/>
                <a:tileRect/>
              </a:gra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ysClr val="windowText" lastClr="000000">
                <a:lumMod val="50000"/>
                <a:lumOff val="50000"/>
                <a:alpha val="70000"/>
              </a:sysClr>
            </a:gs>
            <a:gs pos="93000">
              <a:srgbClr val="AAAAAA"/>
            </a:gs>
            <a:gs pos="69000">
              <a:srgbClr val="DCDCDC"/>
            </a:gs>
            <a:gs pos="3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A6764EB-49EB-4F73-8B9F-647D90D3BAC4}"/>
              </a:ext>
            </a:extLst>
          </p:cNvPr>
          <p:cNvSpPr/>
          <p:nvPr/>
        </p:nvSpPr>
        <p:spPr>
          <a:xfrm>
            <a:off x="-478" y="11662670"/>
            <a:ext cx="28707297" cy="5409312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70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2879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68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9C262C-CB00-4FDE-A006-322D175876F3}"/>
              </a:ext>
            </a:extLst>
          </p:cNvPr>
          <p:cNvSpPr/>
          <p:nvPr/>
        </p:nvSpPr>
        <p:spPr>
          <a:xfrm>
            <a:off x="4724400" y="7415212"/>
            <a:ext cx="17609375" cy="49150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perspectiveRelaxedModerately" fov="7200000">
              <a:rot lat="17040000" lon="0" rev="0"/>
            </a:camera>
            <a:lightRig rig="twoPt" dir="t"/>
          </a:scene3d>
          <a:sp3d extrusionH="76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9E2B4E9-4E2A-455D-B867-F9CD7F2A03F7}"/>
              </a:ext>
            </a:extLst>
          </p:cNvPr>
          <p:cNvGrpSpPr/>
          <p:nvPr/>
        </p:nvGrpSpPr>
        <p:grpSpPr>
          <a:xfrm>
            <a:off x="25222200" y="328612"/>
            <a:ext cx="3124200" cy="1917007"/>
            <a:chOff x="5408024" y="1827673"/>
            <a:chExt cx="6252754" cy="43688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3A246A6-3148-4044-B547-401D818C2800}"/>
                </a:ext>
              </a:extLst>
            </p:cNvPr>
            <p:cNvGrpSpPr/>
            <p:nvPr/>
          </p:nvGrpSpPr>
          <p:grpSpPr>
            <a:xfrm>
              <a:off x="7466572" y="3906392"/>
              <a:ext cx="2146278" cy="2147464"/>
              <a:chOff x="2265079" y="1581548"/>
              <a:chExt cx="3028217" cy="3029891"/>
            </a:xfrm>
          </p:grpSpPr>
          <p:sp>
            <p:nvSpPr>
              <p:cNvPr id="99" name="Freeform: Shape 94">
                <a:extLst>
                  <a:ext uri="{FF2B5EF4-FFF2-40B4-BE49-F238E27FC236}">
                    <a16:creationId xmlns:a16="http://schemas.microsoft.com/office/drawing/2014/main" id="{2B0B9475-FD5C-4A89-8BCE-CB2AA5B8B92C}"/>
                  </a:ext>
                </a:extLst>
              </p:cNvPr>
              <p:cNvSpPr/>
              <p:nvPr/>
            </p:nvSpPr>
            <p:spPr>
              <a:xfrm>
                <a:off x="2265854" y="1584775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0" name="Freeform: Shape 95">
                <a:extLst>
                  <a:ext uri="{FF2B5EF4-FFF2-40B4-BE49-F238E27FC236}">
                    <a16:creationId xmlns:a16="http://schemas.microsoft.com/office/drawing/2014/main" id="{1F70CF7F-C69A-473E-B21C-924D8A97D5AF}"/>
                  </a:ext>
                </a:extLst>
              </p:cNvPr>
              <p:cNvSpPr/>
              <p:nvPr/>
            </p:nvSpPr>
            <p:spPr>
              <a:xfrm>
                <a:off x="2265079" y="1581548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885257-1EC0-4645-B48E-0F4F14FD26FE}"/>
                </a:ext>
              </a:extLst>
            </p:cNvPr>
            <p:cNvGrpSpPr/>
            <p:nvPr/>
          </p:nvGrpSpPr>
          <p:grpSpPr>
            <a:xfrm>
              <a:off x="6499276" y="4972342"/>
              <a:ext cx="1392330" cy="1224138"/>
              <a:chOff x="3983887" y="4061275"/>
              <a:chExt cx="2122406" cy="1866023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4C99E2-F7FF-4E7E-B901-1827D874D7E0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Freeform 15">
                  <a:extLst>
                    <a:ext uri="{FF2B5EF4-FFF2-40B4-BE49-F238E27FC236}">
                      <a16:creationId xmlns:a16="http://schemas.microsoft.com/office/drawing/2014/main" id="{ACE852CE-788F-4A78-8363-F0A800C6BC69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8" name="Rectangle 22">
                  <a:extLst>
                    <a:ext uri="{FF2B5EF4-FFF2-40B4-BE49-F238E27FC236}">
                      <a16:creationId xmlns:a16="http://schemas.microsoft.com/office/drawing/2014/main" id="{5AD0407F-C031-432B-9F5F-78BA5649B4A1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093C7636-789D-4D3A-9CC5-4C2657E725F1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5" name="Freeform 18">
                  <a:extLst>
                    <a:ext uri="{FF2B5EF4-FFF2-40B4-BE49-F238E27FC236}">
                      <a16:creationId xmlns:a16="http://schemas.microsoft.com/office/drawing/2014/main" id="{84983284-FC15-4763-BC1C-FCE7CA96C622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6" name="Freeform 19">
                  <a:extLst>
                    <a:ext uri="{FF2B5EF4-FFF2-40B4-BE49-F238E27FC236}">
                      <a16:creationId xmlns:a16="http://schemas.microsoft.com/office/drawing/2014/main" id="{963DDF9D-667D-4DF2-A732-FA9620A213E9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50AF9BF-CE38-4107-9D09-2DC1271E3A3A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3" name="Freeform 21">
                  <a:extLst>
                    <a:ext uri="{FF2B5EF4-FFF2-40B4-BE49-F238E27FC236}">
                      <a16:creationId xmlns:a16="http://schemas.microsoft.com/office/drawing/2014/main" id="{E4AB18EE-B06F-4CB6-AECC-BF6253E016F4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4" name="Rectangle 22">
                  <a:extLst>
                    <a:ext uri="{FF2B5EF4-FFF2-40B4-BE49-F238E27FC236}">
                      <a16:creationId xmlns:a16="http://schemas.microsoft.com/office/drawing/2014/main" id="{D9714E95-BC0D-42B9-A2E8-E1581B48F947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9338B7D-DF3D-49D8-A26D-E2E70A51145D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1" name="Freeform 24">
                  <a:extLst>
                    <a:ext uri="{FF2B5EF4-FFF2-40B4-BE49-F238E27FC236}">
                      <a16:creationId xmlns:a16="http://schemas.microsoft.com/office/drawing/2014/main" id="{9E0B8BD6-766C-44E1-B239-1A278CD18EB2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2" name="Rectangle 22">
                  <a:extLst>
                    <a:ext uri="{FF2B5EF4-FFF2-40B4-BE49-F238E27FC236}">
                      <a16:creationId xmlns:a16="http://schemas.microsoft.com/office/drawing/2014/main" id="{03112844-EAF4-4144-89B1-EC3FDB99D330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6738AB-E1E6-4C38-B2FE-8CD90C47CF86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9" name="Freeform 27">
                  <a:extLst>
                    <a:ext uri="{FF2B5EF4-FFF2-40B4-BE49-F238E27FC236}">
                      <a16:creationId xmlns:a16="http://schemas.microsoft.com/office/drawing/2014/main" id="{70934D83-1EF4-4A23-B16E-0ACEF86B4B65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0" name="Freeform 28">
                  <a:extLst>
                    <a:ext uri="{FF2B5EF4-FFF2-40B4-BE49-F238E27FC236}">
                      <a16:creationId xmlns:a16="http://schemas.microsoft.com/office/drawing/2014/main" id="{A88DA7A9-958E-4DFA-B360-0ECD18109877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D0FF91C-8218-4B88-9FB9-D46A60686695}"/>
                </a:ext>
              </a:extLst>
            </p:cNvPr>
            <p:cNvGrpSpPr/>
            <p:nvPr/>
          </p:nvGrpSpPr>
          <p:grpSpPr>
            <a:xfrm flipH="1">
              <a:off x="9228691" y="4969150"/>
              <a:ext cx="1392330" cy="1224138"/>
              <a:chOff x="3983887" y="4061275"/>
              <a:chExt cx="2122406" cy="1866023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5C1A1A6-4E33-47C3-916D-8B549859DDC2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2" name="Freeform 15">
                  <a:extLst>
                    <a:ext uri="{FF2B5EF4-FFF2-40B4-BE49-F238E27FC236}">
                      <a16:creationId xmlns:a16="http://schemas.microsoft.com/office/drawing/2014/main" id="{B9D6EB30-B061-4770-B610-BBD8464CF51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3" name="Rectangle 22">
                  <a:extLst>
                    <a:ext uri="{FF2B5EF4-FFF2-40B4-BE49-F238E27FC236}">
                      <a16:creationId xmlns:a16="http://schemas.microsoft.com/office/drawing/2014/main" id="{C4F74330-AD88-4001-8F91-633F034ED1CA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FD0C699-F48A-4549-B227-7964248D8565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0" name="Freeform 18">
                  <a:extLst>
                    <a:ext uri="{FF2B5EF4-FFF2-40B4-BE49-F238E27FC236}">
                      <a16:creationId xmlns:a16="http://schemas.microsoft.com/office/drawing/2014/main" id="{D07B2D9C-9354-4E4A-AAA1-29459DE39050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1" name="Freeform 19">
                  <a:extLst>
                    <a:ext uri="{FF2B5EF4-FFF2-40B4-BE49-F238E27FC236}">
                      <a16:creationId xmlns:a16="http://schemas.microsoft.com/office/drawing/2014/main" id="{FC43E638-962E-46E6-A254-CEBFA4B5665A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B35C008-5F2C-4EDF-B217-67A0B3A24561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Freeform 21">
                  <a:extLst>
                    <a:ext uri="{FF2B5EF4-FFF2-40B4-BE49-F238E27FC236}">
                      <a16:creationId xmlns:a16="http://schemas.microsoft.com/office/drawing/2014/main" id="{162A87E8-1C2C-4B75-AB5D-A304CFEEB99C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79" name="Rectangle 22">
                  <a:extLst>
                    <a:ext uri="{FF2B5EF4-FFF2-40B4-BE49-F238E27FC236}">
                      <a16:creationId xmlns:a16="http://schemas.microsoft.com/office/drawing/2014/main" id="{C24CE195-3FE8-4E2D-B1D9-36A71EB6195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FC1AB4E7-9A58-4B4F-B9CC-A12231D6D890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6" name="Freeform 24">
                  <a:extLst>
                    <a:ext uri="{FF2B5EF4-FFF2-40B4-BE49-F238E27FC236}">
                      <a16:creationId xmlns:a16="http://schemas.microsoft.com/office/drawing/2014/main" id="{A143098B-A384-45CD-83EA-E5C6B668DC7D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77" name="Rectangle 22">
                  <a:extLst>
                    <a:ext uri="{FF2B5EF4-FFF2-40B4-BE49-F238E27FC236}">
                      <a16:creationId xmlns:a16="http://schemas.microsoft.com/office/drawing/2014/main" id="{B1281950-A519-4FC7-B5F2-105A589E28B2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2BC2BFE-A41A-4FE2-8E5F-91ACF48763B9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4" name="Freeform 27">
                  <a:extLst>
                    <a:ext uri="{FF2B5EF4-FFF2-40B4-BE49-F238E27FC236}">
                      <a16:creationId xmlns:a16="http://schemas.microsoft.com/office/drawing/2014/main" id="{68B221B1-3CB1-4B57-ABE7-64A0EDB0EBDF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75" name="Freeform 28">
                  <a:extLst>
                    <a:ext uri="{FF2B5EF4-FFF2-40B4-BE49-F238E27FC236}">
                      <a16:creationId xmlns:a16="http://schemas.microsoft.com/office/drawing/2014/main" id="{A76B90CA-946A-42D3-A973-2517254622FB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8AD1CE4-0229-4509-950C-658EF4B58F57}"/>
                </a:ext>
              </a:extLst>
            </p:cNvPr>
            <p:cNvGrpSpPr/>
            <p:nvPr/>
          </p:nvGrpSpPr>
          <p:grpSpPr>
            <a:xfrm>
              <a:off x="5408024" y="1827673"/>
              <a:ext cx="6252754" cy="3058009"/>
              <a:chOff x="2643840" y="1733806"/>
              <a:chExt cx="6874524" cy="336209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3A1821F-9E93-4A7D-A26C-E300A32ED1CD}"/>
                  </a:ext>
                </a:extLst>
              </p:cNvPr>
              <p:cNvGrpSpPr/>
              <p:nvPr/>
            </p:nvGrpSpPr>
            <p:grpSpPr>
              <a:xfrm>
                <a:off x="2643840" y="3538233"/>
                <a:ext cx="1588486" cy="1354527"/>
                <a:chOff x="2203944" y="3086356"/>
                <a:chExt cx="1794618" cy="1530300"/>
              </a:xfrm>
            </p:grpSpPr>
            <p:sp>
              <p:nvSpPr>
                <p:cNvPr id="66" name="Freeform: Shape 61">
                  <a:extLst>
                    <a:ext uri="{FF2B5EF4-FFF2-40B4-BE49-F238E27FC236}">
                      <a16:creationId xmlns:a16="http://schemas.microsoft.com/office/drawing/2014/main" id="{D9979D19-F18E-457B-8603-1E8CA298197C}"/>
                    </a:ext>
                  </a:extLst>
                </p:cNvPr>
                <p:cNvSpPr/>
                <p:nvPr/>
              </p:nvSpPr>
              <p:spPr>
                <a:xfrm>
                  <a:off x="2497026" y="3212644"/>
                  <a:ext cx="990906" cy="823473"/>
                </a:xfrm>
                <a:custGeom>
                  <a:avLst/>
                  <a:gdLst>
                    <a:gd name="connsiteX0" fmla="*/ 776461 w 990906"/>
                    <a:gd name="connsiteY0" fmla="*/ 771405 h 823473"/>
                    <a:gd name="connsiteX1" fmla="*/ 760634 w 990906"/>
                    <a:gd name="connsiteY1" fmla="*/ 748863 h 823473"/>
                    <a:gd name="connsiteX2" fmla="*/ 667110 w 990906"/>
                    <a:gd name="connsiteY2" fmla="*/ 709535 h 823473"/>
                    <a:gd name="connsiteX3" fmla="*/ 646487 w 990906"/>
                    <a:gd name="connsiteY3" fmla="*/ 714331 h 823473"/>
                    <a:gd name="connsiteX4" fmla="*/ 384140 w 990906"/>
                    <a:gd name="connsiteY4" fmla="*/ 789151 h 823473"/>
                    <a:gd name="connsiteX5" fmla="*/ 370231 w 990906"/>
                    <a:gd name="connsiteY5" fmla="*/ 786273 h 823473"/>
                    <a:gd name="connsiteX6" fmla="*/ 281023 w 990906"/>
                    <a:gd name="connsiteY6" fmla="*/ 797784 h 823473"/>
                    <a:gd name="connsiteX7" fmla="*/ 67117 w 990906"/>
                    <a:gd name="connsiteY7" fmla="*/ 759415 h 823473"/>
                    <a:gd name="connsiteX8" fmla="*/ 46493 w 990906"/>
                    <a:gd name="connsiteY8" fmla="*/ 699943 h 823473"/>
                    <a:gd name="connsiteX9" fmla="*/ 93016 w 990906"/>
                    <a:gd name="connsiteY9" fmla="*/ 692749 h 823473"/>
                    <a:gd name="connsiteX10" fmla="*/ 186060 w 990906"/>
                    <a:gd name="connsiteY10" fmla="*/ 724883 h 823473"/>
                    <a:gd name="connsiteX11" fmla="*/ 35462 w 990906"/>
                    <a:gd name="connsiteY11" fmla="*/ 612174 h 823473"/>
                    <a:gd name="connsiteX12" fmla="*/ 19156 w 990906"/>
                    <a:gd name="connsiteY12" fmla="*/ 601623 h 823473"/>
                    <a:gd name="connsiteX13" fmla="*/ 22993 w 990906"/>
                    <a:gd name="connsiteY13" fmla="*/ 550304 h 823473"/>
                    <a:gd name="connsiteX14" fmla="*/ 189418 w 990906"/>
                    <a:gd name="connsiteY14" fmla="*/ 357980 h 823473"/>
                    <a:gd name="connsiteX15" fmla="*/ 199969 w 990906"/>
                    <a:gd name="connsiteY15" fmla="*/ 142635 h 823473"/>
                    <a:gd name="connsiteX16" fmla="*/ 192295 w 990906"/>
                    <a:gd name="connsiteY16" fmla="*/ 92756 h 823473"/>
                    <a:gd name="connsiteX17" fmla="*/ 215317 w 990906"/>
                    <a:gd name="connsiteY17" fmla="*/ 72612 h 823473"/>
                    <a:gd name="connsiteX18" fmla="*/ 229225 w 990906"/>
                    <a:gd name="connsiteY18" fmla="*/ 76449 h 823473"/>
                    <a:gd name="connsiteX19" fmla="*/ 418672 w 990906"/>
                    <a:gd name="connsiteY19" fmla="*/ 97072 h 823473"/>
                    <a:gd name="connsiteX20" fmla="*/ 437856 w 990906"/>
                    <a:gd name="connsiteY20" fmla="*/ 94194 h 823473"/>
                    <a:gd name="connsiteX21" fmla="*/ 453204 w 990906"/>
                    <a:gd name="connsiteY21" fmla="*/ 87960 h 823473"/>
                    <a:gd name="connsiteX22" fmla="*/ 393732 w 990906"/>
                    <a:gd name="connsiteY22" fmla="*/ 52948 h 823473"/>
                    <a:gd name="connsiteX23" fmla="*/ 354883 w 990906"/>
                    <a:gd name="connsiteY23" fmla="*/ 4987 h 823473"/>
                    <a:gd name="connsiteX24" fmla="*/ 551044 w 990906"/>
                    <a:gd name="connsiteY24" fmla="*/ 92276 h 823473"/>
                    <a:gd name="connsiteX25" fmla="*/ 560157 w 990906"/>
                    <a:gd name="connsiteY25" fmla="*/ 126328 h 823473"/>
                    <a:gd name="connsiteX26" fmla="*/ 610516 w 990906"/>
                    <a:gd name="connsiteY26" fmla="*/ 193953 h 823473"/>
                    <a:gd name="connsiteX27" fmla="*/ 757757 w 990906"/>
                    <a:gd name="connsiteY27" fmla="*/ 439994 h 823473"/>
                    <a:gd name="connsiteX28" fmla="*/ 769267 w 990906"/>
                    <a:gd name="connsiteY28" fmla="*/ 455341 h 823473"/>
                    <a:gd name="connsiteX29" fmla="*/ 858475 w 990906"/>
                    <a:gd name="connsiteY29" fmla="*/ 492272 h 823473"/>
                    <a:gd name="connsiteX30" fmla="*/ 891088 w 990906"/>
                    <a:gd name="connsiteY30" fmla="*/ 488435 h 823473"/>
                    <a:gd name="connsiteX31" fmla="*/ 963030 w 990906"/>
                    <a:gd name="connsiteY31" fmla="*/ 541671 h 823473"/>
                    <a:gd name="connsiteX32" fmla="*/ 969265 w 990906"/>
                    <a:gd name="connsiteY32" fmla="*/ 707137 h 823473"/>
                    <a:gd name="connsiteX33" fmla="*/ 826341 w 990906"/>
                    <a:gd name="connsiteY33" fmla="*/ 787712 h 823473"/>
                    <a:gd name="connsiteX34" fmla="*/ 776461 w 990906"/>
                    <a:gd name="connsiteY34" fmla="*/ 771405 h 823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90906" h="823473">
                      <a:moveTo>
                        <a:pt x="776461" y="771405"/>
                      </a:moveTo>
                      <a:cubicBezTo>
                        <a:pt x="776461" y="760374"/>
                        <a:pt x="772625" y="753180"/>
                        <a:pt x="760634" y="748863"/>
                      </a:cubicBezTo>
                      <a:cubicBezTo>
                        <a:pt x="728980" y="736873"/>
                        <a:pt x="697805" y="723444"/>
                        <a:pt x="667110" y="709535"/>
                      </a:cubicBezTo>
                      <a:cubicBezTo>
                        <a:pt x="657518" y="705219"/>
                        <a:pt x="652242" y="709535"/>
                        <a:pt x="646487" y="714331"/>
                      </a:cubicBezTo>
                      <a:cubicBezTo>
                        <a:pt x="570229" y="779079"/>
                        <a:pt x="480062" y="793947"/>
                        <a:pt x="384140" y="789151"/>
                      </a:cubicBezTo>
                      <a:cubicBezTo>
                        <a:pt x="379344" y="788671"/>
                        <a:pt x="375027" y="786753"/>
                        <a:pt x="370231" y="786273"/>
                      </a:cubicBezTo>
                      <a:cubicBezTo>
                        <a:pt x="339536" y="781957"/>
                        <a:pt x="312198" y="775722"/>
                        <a:pt x="281023" y="797784"/>
                      </a:cubicBezTo>
                      <a:cubicBezTo>
                        <a:pt x="219153" y="842388"/>
                        <a:pt x="117955" y="828479"/>
                        <a:pt x="67117" y="759415"/>
                      </a:cubicBezTo>
                      <a:cubicBezTo>
                        <a:pt x="54167" y="742149"/>
                        <a:pt x="46973" y="722005"/>
                        <a:pt x="46493" y="699943"/>
                      </a:cubicBezTo>
                      <a:cubicBezTo>
                        <a:pt x="59923" y="685555"/>
                        <a:pt x="76709" y="687953"/>
                        <a:pt x="93016" y="692749"/>
                      </a:cubicBezTo>
                      <a:cubicBezTo>
                        <a:pt x="124670" y="701862"/>
                        <a:pt x="153926" y="715770"/>
                        <a:pt x="186060" y="724883"/>
                      </a:cubicBezTo>
                      <a:cubicBezTo>
                        <a:pt x="139538" y="682197"/>
                        <a:pt x="88699" y="644788"/>
                        <a:pt x="35462" y="612174"/>
                      </a:cubicBezTo>
                      <a:cubicBezTo>
                        <a:pt x="30187" y="608817"/>
                        <a:pt x="24431" y="605460"/>
                        <a:pt x="19156" y="601623"/>
                      </a:cubicBezTo>
                      <a:cubicBezTo>
                        <a:pt x="-7223" y="581479"/>
                        <a:pt x="-6743" y="566611"/>
                        <a:pt x="22993" y="550304"/>
                      </a:cubicBezTo>
                      <a:cubicBezTo>
                        <a:pt x="102608" y="506660"/>
                        <a:pt x="161600" y="445270"/>
                        <a:pt x="189418" y="357980"/>
                      </a:cubicBezTo>
                      <a:cubicBezTo>
                        <a:pt x="211959" y="287478"/>
                        <a:pt x="211959" y="215056"/>
                        <a:pt x="199969" y="142635"/>
                      </a:cubicBezTo>
                      <a:cubicBezTo>
                        <a:pt x="197091" y="126328"/>
                        <a:pt x="193254" y="109542"/>
                        <a:pt x="192295" y="92756"/>
                      </a:cubicBezTo>
                      <a:cubicBezTo>
                        <a:pt x="191336" y="75010"/>
                        <a:pt x="197571" y="69734"/>
                        <a:pt x="215317" y="72612"/>
                      </a:cubicBezTo>
                      <a:cubicBezTo>
                        <a:pt x="220113" y="73571"/>
                        <a:pt x="224429" y="75010"/>
                        <a:pt x="229225" y="76449"/>
                      </a:cubicBezTo>
                      <a:cubicBezTo>
                        <a:pt x="291095" y="96113"/>
                        <a:pt x="354404" y="100429"/>
                        <a:pt x="418672" y="97072"/>
                      </a:cubicBezTo>
                      <a:cubicBezTo>
                        <a:pt x="424907" y="96592"/>
                        <a:pt x="431621" y="95633"/>
                        <a:pt x="437856" y="94194"/>
                      </a:cubicBezTo>
                      <a:cubicBezTo>
                        <a:pt x="442173" y="93235"/>
                        <a:pt x="447448" y="93235"/>
                        <a:pt x="453204" y="87960"/>
                      </a:cubicBezTo>
                      <a:cubicBezTo>
                        <a:pt x="433540" y="75010"/>
                        <a:pt x="412437" y="65418"/>
                        <a:pt x="393732" y="52948"/>
                      </a:cubicBezTo>
                      <a:cubicBezTo>
                        <a:pt x="375986" y="40958"/>
                        <a:pt x="358241" y="28967"/>
                        <a:pt x="354883" y="4987"/>
                      </a:cubicBezTo>
                      <a:cubicBezTo>
                        <a:pt x="446009" y="-12759"/>
                        <a:pt x="511716" y="16977"/>
                        <a:pt x="551044" y="92276"/>
                      </a:cubicBezTo>
                      <a:cubicBezTo>
                        <a:pt x="556800" y="103307"/>
                        <a:pt x="560637" y="115777"/>
                        <a:pt x="560157" y="126328"/>
                      </a:cubicBezTo>
                      <a:cubicBezTo>
                        <a:pt x="558718" y="163738"/>
                        <a:pt x="588454" y="176208"/>
                        <a:pt x="610516" y="193953"/>
                      </a:cubicBezTo>
                      <a:cubicBezTo>
                        <a:pt x="690131" y="258221"/>
                        <a:pt x="747685" y="334479"/>
                        <a:pt x="757757" y="439994"/>
                      </a:cubicBezTo>
                      <a:cubicBezTo>
                        <a:pt x="758716" y="448147"/>
                        <a:pt x="761114" y="451984"/>
                        <a:pt x="769267" y="455341"/>
                      </a:cubicBezTo>
                      <a:cubicBezTo>
                        <a:pt x="799483" y="466852"/>
                        <a:pt x="828739" y="480281"/>
                        <a:pt x="858475" y="492272"/>
                      </a:cubicBezTo>
                      <a:cubicBezTo>
                        <a:pt x="869506" y="496588"/>
                        <a:pt x="881496" y="498986"/>
                        <a:pt x="891088" y="488435"/>
                      </a:cubicBezTo>
                      <a:cubicBezTo>
                        <a:pt x="926580" y="490353"/>
                        <a:pt x="946723" y="516252"/>
                        <a:pt x="963030" y="541671"/>
                      </a:cubicBezTo>
                      <a:cubicBezTo>
                        <a:pt x="997562" y="594908"/>
                        <a:pt x="1000440" y="651502"/>
                        <a:pt x="969265" y="707137"/>
                      </a:cubicBezTo>
                      <a:cubicBezTo>
                        <a:pt x="938570" y="762772"/>
                        <a:pt x="887731" y="785794"/>
                        <a:pt x="826341" y="787712"/>
                      </a:cubicBezTo>
                      <a:cubicBezTo>
                        <a:pt x="808595" y="788671"/>
                        <a:pt x="789891" y="787232"/>
                        <a:pt x="776461" y="771405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7" name="Freeform: Shape 62">
                  <a:extLst>
                    <a:ext uri="{FF2B5EF4-FFF2-40B4-BE49-F238E27FC236}">
                      <a16:creationId xmlns:a16="http://schemas.microsoft.com/office/drawing/2014/main" id="{0C7B8316-426A-495C-AD75-816CFB9A9FAD}"/>
                    </a:ext>
                  </a:extLst>
                </p:cNvPr>
                <p:cNvSpPr/>
                <p:nvPr/>
              </p:nvSpPr>
              <p:spPr>
                <a:xfrm>
                  <a:off x="3252527" y="3382205"/>
                  <a:ext cx="746035" cy="1234451"/>
                </a:xfrm>
                <a:custGeom>
                  <a:avLst/>
                  <a:gdLst>
                    <a:gd name="connsiteX0" fmla="*/ 20960 w 746035"/>
                    <a:gd name="connsiteY0" fmla="*/ 601845 h 1234451"/>
                    <a:gd name="connsiteX1" fmla="*/ 214723 w 746035"/>
                    <a:gd name="connsiteY1" fmla="*/ 519831 h 1234451"/>
                    <a:gd name="connsiteX2" fmla="*/ 148057 w 746035"/>
                    <a:gd name="connsiteY2" fmla="*/ 326548 h 1234451"/>
                    <a:gd name="connsiteX3" fmla="*/ 136067 w 746035"/>
                    <a:gd name="connsiteY3" fmla="*/ 318874 h 1234451"/>
                    <a:gd name="connsiteX4" fmla="*/ 262684 w 746035"/>
                    <a:gd name="connsiteY4" fmla="*/ 160123 h 1234451"/>
                    <a:gd name="connsiteX5" fmla="*/ 425272 w 746035"/>
                    <a:gd name="connsiteY5" fmla="*/ 21515 h 1234451"/>
                    <a:gd name="connsiteX6" fmla="*/ 531746 w 746035"/>
                    <a:gd name="connsiteY6" fmla="*/ 2810 h 1234451"/>
                    <a:gd name="connsiteX7" fmla="*/ 657404 w 746035"/>
                    <a:gd name="connsiteY7" fmla="*/ 15280 h 1234451"/>
                    <a:gd name="connsiteX8" fmla="*/ 729825 w 746035"/>
                    <a:gd name="connsiteY8" fmla="*/ 26791 h 1234451"/>
                    <a:gd name="connsiteX9" fmla="*/ 737019 w 746035"/>
                    <a:gd name="connsiteY9" fmla="*/ 57486 h 1234451"/>
                    <a:gd name="connsiteX10" fmla="*/ 440140 w 746035"/>
                    <a:gd name="connsiteY10" fmla="*/ 596089 h 1234451"/>
                    <a:gd name="connsiteX11" fmla="*/ 317360 w 746035"/>
                    <a:gd name="connsiteY11" fmla="*/ 985533 h 1234451"/>
                    <a:gd name="connsiteX12" fmla="*/ 270837 w 746035"/>
                    <a:gd name="connsiteY12" fmla="*/ 1234451 h 1234451"/>
                    <a:gd name="connsiteX13" fmla="*/ 78034 w 746035"/>
                    <a:gd name="connsiteY13" fmla="*/ 1098721 h 1234451"/>
                    <a:gd name="connsiteX14" fmla="*/ 10888 w 746035"/>
                    <a:gd name="connsiteY14" fmla="*/ 980737 h 1234451"/>
                    <a:gd name="connsiteX15" fmla="*/ 10409 w 746035"/>
                    <a:gd name="connsiteY15" fmla="*/ 683858 h 1234451"/>
                    <a:gd name="connsiteX16" fmla="*/ 20960 w 746035"/>
                    <a:gd name="connsiteY16" fmla="*/ 601845 h 1234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46035" h="1234451">
                      <a:moveTo>
                        <a:pt x="20960" y="601845"/>
                      </a:moveTo>
                      <a:cubicBezTo>
                        <a:pt x="115923" y="633979"/>
                        <a:pt x="191222" y="577384"/>
                        <a:pt x="214723" y="519831"/>
                      </a:cubicBezTo>
                      <a:cubicBezTo>
                        <a:pt x="244938" y="445971"/>
                        <a:pt x="217601" y="365396"/>
                        <a:pt x="148057" y="326548"/>
                      </a:cubicBezTo>
                      <a:cubicBezTo>
                        <a:pt x="143741" y="324150"/>
                        <a:pt x="139904" y="321752"/>
                        <a:pt x="136067" y="318874"/>
                      </a:cubicBezTo>
                      <a:cubicBezTo>
                        <a:pt x="172517" y="261321"/>
                        <a:pt x="217601" y="210482"/>
                        <a:pt x="262684" y="160123"/>
                      </a:cubicBezTo>
                      <a:cubicBezTo>
                        <a:pt x="310645" y="106406"/>
                        <a:pt x="361484" y="56047"/>
                        <a:pt x="425272" y="21515"/>
                      </a:cubicBezTo>
                      <a:cubicBezTo>
                        <a:pt x="457886" y="3769"/>
                        <a:pt x="492418" y="-4863"/>
                        <a:pt x="531746" y="2810"/>
                      </a:cubicBezTo>
                      <a:cubicBezTo>
                        <a:pt x="572513" y="10964"/>
                        <a:pt x="615678" y="8086"/>
                        <a:pt x="657404" y="15280"/>
                      </a:cubicBezTo>
                      <a:cubicBezTo>
                        <a:pt x="681385" y="19117"/>
                        <a:pt x="704885" y="28709"/>
                        <a:pt x="729825" y="26791"/>
                      </a:cubicBezTo>
                      <a:cubicBezTo>
                        <a:pt x="752367" y="32067"/>
                        <a:pt x="748050" y="42138"/>
                        <a:pt x="737019" y="57486"/>
                      </a:cubicBezTo>
                      <a:cubicBezTo>
                        <a:pt x="616157" y="224870"/>
                        <a:pt x="517357" y="404724"/>
                        <a:pt x="440140" y="596089"/>
                      </a:cubicBezTo>
                      <a:cubicBezTo>
                        <a:pt x="389301" y="722707"/>
                        <a:pt x="347575" y="852202"/>
                        <a:pt x="317360" y="985533"/>
                      </a:cubicBezTo>
                      <a:cubicBezTo>
                        <a:pt x="298175" y="1068027"/>
                        <a:pt x="285226" y="1151479"/>
                        <a:pt x="270837" y="1234451"/>
                      </a:cubicBezTo>
                      <a:cubicBezTo>
                        <a:pt x="203692" y="1193205"/>
                        <a:pt x="142781" y="1143325"/>
                        <a:pt x="78034" y="1098721"/>
                      </a:cubicBezTo>
                      <a:cubicBezTo>
                        <a:pt x="35828" y="1069465"/>
                        <a:pt x="18562" y="1028698"/>
                        <a:pt x="10888" y="980737"/>
                      </a:cubicBezTo>
                      <a:cubicBezTo>
                        <a:pt x="-5419" y="881937"/>
                        <a:pt x="-1582" y="782658"/>
                        <a:pt x="10409" y="683858"/>
                      </a:cubicBezTo>
                      <a:cubicBezTo>
                        <a:pt x="12807" y="656520"/>
                        <a:pt x="9449" y="628223"/>
                        <a:pt x="20960" y="601845"/>
                      </a:cubicBezTo>
                      <a:close/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8" name="Freeform: Shape 63">
                  <a:extLst>
                    <a:ext uri="{FF2B5EF4-FFF2-40B4-BE49-F238E27FC236}">
                      <a16:creationId xmlns:a16="http://schemas.microsoft.com/office/drawing/2014/main" id="{D074E79B-ADE3-4F82-8518-961BFA8FB48F}"/>
                    </a:ext>
                  </a:extLst>
                </p:cNvPr>
                <p:cNvSpPr/>
                <p:nvPr/>
              </p:nvSpPr>
              <p:spPr>
                <a:xfrm>
                  <a:off x="2203944" y="3086356"/>
                  <a:ext cx="770265" cy="865079"/>
                </a:xfrm>
                <a:custGeom>
                  <a:avLst/>
                  <a:gdLst>
                    <a:gd name="connsiteX0" fmla="*/ 647965 w 770265"/>
                    <a:gd name="connsiteY0" fmla="*/ 131275 h 865079"/>
                    <a:gd name="connsiteX1" fmla="*/ 727580 w 770265"/>
                    <a:gd name="connsiteY1" fmla="*/ 194104 h 865079"/>
                    <a:gd name="connsiteX2" fmla="*/ 770266 w 770265"/>
                    <a:gd name="connsiteY2" fmla="*/ 219044 h 865079"/>
                    <a:gd name="connsiteX3" fmla="*/ 580819 w 770265"/>
                    <a:gd name="connsiteY3" fmla="*/ 223840 h 865079"/>
                    <a:gd name="connsiteX4" fmla="*/ 506959 w 770265"/>
                    <a:gd name="connsiteY4" fmla="*/ 204176 h 865079"/>
                    <a:gd name="connsiteX5" fmla="*/ 492571 w 770265"/>
                    <a:gd name="connsiteY5" fmla="*/ 217605 h 865079"/>
                    <a:gd name="connsiteX6" fmla="*/ 506000 w 770265"/>
                    <a:gd name="connsiteY6" fmla="*/ 410408 h 865079"/>
                    <a:gd name="connsiteX7" fmla="*/ 317513 w 770265"/>
                    <a:gd name="connsiteY7" fmla="*/ 684746 h 865079"/>
                    <a:gd name="connsiteX8" fmla="*/ 317513 w 770265"/>
                    <a:gd name="connsiteY8" fmla="*/ 722155 h 865079"/>
                    <a:gd name="connsiteX9" fmla="*/ 395689 w 770265"/>
                    <a:gd name="connsiteY9" fmla="*/ 772994 h 865079"/>
                    <a:gd name="connsiteX10" fmla="*/ 499285 w 770265"/>
                    <a:gd name="connsiteY10" fmla="*/ 865080 h 865079"/>
                    <a:gd name="connsiteX11" fmla="*/ 396169 w 770265"/>
                    <a:gd name="connsiteY11" fmla="*/ 829109 h 865079"/>
                    <a:gd name="connsiteX12" fmla="*/ 340055 w 770265"/>
                    <a:gd name="connsiteY12" fmla="*/ 825752 h 865079"/>
                    <a:gd name="connsiteX13" fmla="*/ 139098 w 770265"/>
                    <a:gd name="connsiteY13" fmla="*/ 784025 h 865079"/>
                    <a:gd name="connsiteX14" fmla="*/ 3847 w 770265"/>
                    <a:gd name="connsiteY14" fmla="*/ 583068 h 865079"/>
                    <a:gd name="connsiteX15" fmla="*/ 75309 w 770265"/>
                    <a:gd name="connsiteY15" fmla="*/ 267005 h 865079"/>
                    <a:gd name="connsiteX16" fmla="*/ 204804 w 770265"/>
                    <a:gd name="connsiteY16" fmla="*/ 65568 h 865079"/>
                    <a:gd name="connsiteX17" fmla="*/ 414394 w 770265"/>
                    <a:gd name="connsiteY17" fmla="*/ 9933 h 865079"/>
                    <a:gd name="connsiteX18" fmla="*/ 647965 w 770265"/>
                    <a:gd name="connsiteY18" fmla="*/ 131275 h 865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0265" h="865079">
                      <a:moveTo>
                        <a:pt x="647965" y="131275"/>
                      </a:moveTo>
                      <a:cubicBezTo>
                        <a:pt x="666670" y="161970"/>
                        <a:pt x="696885" y="178277"/>
                        <a:pt x="727580" y="194104"/>
                      </a:cubicBezTo>
                      <a:cubicBezTo>
                        <a:pt x="740530" y="201298"/>
                        <a:pt x="753479" y="208972"/>
                        <a:pt x="770266" y="219044"/>
                      </a:cubicBezTo>
                      <a:cubicBezTo>
                        <a:pt x="703600" y="236310"/>
                        <a:pt x="642210" y="235350"/>
                        <a:pt x="580819" y="223840"/>
                      </a:cubicBezTo>
                      <a:cubicBezTo>
                        <a:pt x="555880" y="219044"/>
                        <a:pt x="530940" y="212329"/>
                        <a:pt x="506959" y="204176"/>
                      </a:cubicBezTo>
                      <a:cubicBezTo>
                        <a:pt x="490652" y="198900"/>
                        <a:pt x="489693" y="202737"/>
                        <a:pt x="492571" y="217605"/>
                      </a:cubicBezTo>
                      <a:cubicBezTo>
                        <a:pt x="505041" y="281393"/>
                        <a:pt x="512715" y="345181"/>
                        <a:pt x="506000" y="410408"/>
                      </a:cubicBezTo>
                      <a:cubicBezTo>
                        <a:pt x="492571" y="536066"/>
                        <a:pt x="426864" y="625274"/>
                        <a:pt x="317513" y="684746"/>
                      </a:cubicBezTo>
                      <a:cubicBezTo>
                        <a:pt x="292573" y="698175"/>
                        <a:pt x="292573" y="705369"/>
                        <a:pt x="317513" y="722155"/>
                      </a:cubicBezTo>
                      <a:cubicBezTo>
                        <a:pt x="343412" y="739422"/>
                        <a:pt x="370270" y="755249"/>
                        <a:pt x="395689" y="772994"/>
                      </a:cubicBezTo>
                      <a:cubicBezTo>
                        <a:pt x="433579" y="799373"/>
                        <a:pt x="469070" y="828629"/>
                        <a:pt x="499285" y="865080"/>
                      </a:cubicBezTo>
                      <a:cubicBezTo>
                        <a:pt x="464753" y="853090"/>
                        <a:pt x="430221" y="842058"/>
                        <a:pt x="396169" y="829109"/>
                      </a:cubicBezTo>
                      <a:cubicBezTo>
                        <a:pt x="377464" y="821915"/>
                        <a:pt x="359239" y="819996"/>
                        <a:pt x="340055" y="825752"/>
                      </a:cubicBezTo>
                      <a:cubicBezTo>
                        <a:pt x="270031" y="827190"/>
                        <a:pt x="201447" y="819517"/>
                        <a:pt x="139098" y="784025"/>
                      </a:cubicBezTo>
                      <a:cubicBezTo>
                        <a:pt x="60441" y="739901"/>
                        <a:pt x="16797" y="672276"/>
                        <a:pt x="3847" y="583068"/>
                      </a:cubicBezTo>
                      <a:cubicBezTo>
                        <a:pt x="-12939" y="468441"/>
                        <a:pt x="27828" y="366764"/>
                        <a:pt x="75309" y="267005"/>
                      </a:cubicBezTo>
                      <a:cubicBezTo>
                        <a:pt x="109841" y="194583"/>
                        <a:pt x="152527" y="127438"/>
                        <a:pt x="204804" y="65568"/>
                      </a:cubicBezTo>
                      <a:cubicBezTo>
                        <a:pt x="262837" y="-3496"/>
                        <a:pt x="333340" y="-10210"/>
                        <a:pt x="414394" y="9933"/>
                      </a:cubicBezTo>
                      <a:cubicBezTo>
                        <a:pt x="501684" y="31995"/>
                        <a:pt x="579381" y="72762"/>
                        <a:pt x="647965" y="131275"/>
                      </a:cubicBezTo>
                      <a:close/>
                    </a:path>
                  </a:pathLst>
                </a:custGeom>
                <a:solidFill>
                  <a:srgbClr val="2E150B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FDB5F02-34B8-4B9B-9F14-BF90EDBC442E}"/>
                  </a:ext>
                </a:extLst>
              </p:cNvPr>
              <p:cNvGrpSpPr/>
              <p:nvPr/>
            </p:nvGrpSpPr>
            <p:grpSpPr>
              <a:xfrm>
                <a:off x="4410741" y="1733806"/>
                <a:ext cx="1376272" cy="1646389"/>
                <a:chOff x="4200129" y="1047775"/>
                <a:chExt cx="1554866" cy="1860035"/>
              </a:xfrm>
            </p:grpSpPr>
            <p:sp>
              <p:nvSpPr>
                <p:cNvPr id="58" name="Freeform: Shape 53">
                  <a:extLst>
                    <a:ext uri="{FF2B5EF4-FFF2-40B4-BE49-F238E27FC236}">
                      <a16:creationId xmlns:a16="http://schemas.microsoft.com/office/drawing/2014/main" id="{B54607D7-FA16-42B5-8B4D-2AC6B52A86A6}"/>
                    </a:ext>
                  </a:extLst>
                </p:cNvPr>
                <p:cNvSpPr/>
                <p:nvPr/>
              </p:nvSpPr>
              <p:spPr>
                <a:xfrm>
                  <a:off x="4251869" y="1221592"/>
                  <a:ext cx="875470" cy="1248812"/>
                </a:xfrm>
                <a:custGeom>
                  <a:avLst/>
                  <a:gdLst>
                    <a:gd name="connsiteX0" fmla="*/ 547260 w 875470"/>
                    <a:gd name="connsiteY0" fmla="*/ 1064634 h 1248812"/>
                    <a:gd name="connsiteX1" fmla="*/ 500738 w 875470"/>
                    <a:gd name="connsiteY1" fmla="*/ 963916 h 1248812"/>
                    <a:gd name="connsiteX2" fmla="*/ 480595 w 875470"/>
                    <a:gd name="connsiteY2" fmla="*/ 948089 h 1248812"/>
                    <a:gd name="connsiteX3" fmla="*/ 310333 w 875470"/>
                    <a:gd name="connsiteY3" fmla="*/ 889576 h 1248812"/>
                    <a:gd name="connsiteX4" fmla="*/ 177001 w 875470"/>
                    <a:gd name="connsiteY4" fmla="*/ 754326 h 1248812"/>
                    <a:gd name="connsiteX5" fmla="*/ 117529 w 875470"/>
                    <a:gd name="connsiteY5" fmla="*/ 709722 h 1248812"/>
                    <a:gd name="connsiteX6" fmla="*/ 24 w 875470"/>
                    <a:gd name="connsiteY6" fmla="*/ 546654 h 1248812"/>
                    <a:gd name="connsiteX7" fmla="*/ 10576 w 875470"/>
                    <a:gd name="connsiteY7" fmla="*/ 495815 h 1248812"/>
                    <a:gd name="connsiteX8" fmla="*/ 74364 w 875470"/>
                    <a:gd name="connsiteY8" fmla="*/ 489101 h 1248812"/>
                    <a:gd name="connsiteX9" fmla="*/ 115131 w 875470"/>
                    <a:gd name="connsiteY9" fmla="*/ 560083 h 1248812"/>
                    <a:gd name="connsiteX10" fmla="*/ 118009 w 875470"/>
                    <a:gd name="connsiteY10" fmla="*/ 565839 h 1248812"/>
                    <a:gd name="connsiteX11" fmla="*/ 116570 w 875470"/>
                    <a:gd name="connsiteY11" fmla="*/ 563920 h 1248812"/>
                    <a:gd name="connsiteX12" fmla="*/ 58537 w 875470"/>
                    <a:gd name="connsiteY12" fmla="*/ 401812 h 1248812"/>
                    <a:gd name="connsiteX13" fmla="*/ 94028 w 875470"/>
                    <a:gd name="connsiteY13" fmla="*/ 328431 h 1248812"/>
                    <a:gd name="connsiteX14" fmla="*/ 283475 w 875470"/>
                    <a:gd name="connsiteY14" fmla="*/ 239223 h 1248812"/>
                    <a:gd name="connsiteX15" fmla="*/ 419205 w 875470"/>
                    <a:gd name="connsiteY15" fmla="*/ 102055 h 1248812"/>
                    <a:gd name="connsiteX16" fmla="*/ 451338 w 875470"/>
                    <a:gd name="connsiteY16" fmla="*/ 32991 h 1248812"/>
                    <a:gd name="connsiteX17" fmla="*/ 499299 w 875470"/>
                    <a:gd name="connsiteY17" fmla="*/ 2296 h 1248812"/>
                    <a:gd name="connsiteX18" fmla="*/ 606732 w 875470"/>
                    <a:gd name="connsiteY18" fmla="*/ 73278 h 1248812"/>
                    <a:gd name="connsiteX19" fmla="*/ 699777 w 875470"/>
                    <a:gd name="connsiteY19" fmla="*/ 237305 h 1248812"/>
                    <a:gd name="connsiteX20" fmla="*/ 705532 w 875470"/>
                    <a:gd name="connsiteY20" fmla="*/ 259367 h 1248812"/>
                    <a:gd name="connsiteX21" fmla="*/ 710808 w 875470"/>
                    <a:gd name="connsiteY21" fmla="*/ 193181 h 1248812"/>
                    <a:gd name="connsiteX22" fmla="*/ 763085 w 875470"/>
                    <a:gd name="connsiteY22" fmla="*/ 169680 h 1248812"/>
                    <a:gd name="connsiteX23" fmla="*/ 872916 w 875470"/>
                    <a:gd name="connsiteY23" fmla="*/ 293899 h 1248812"/>
                    <a:gd name="connsiteX24" fmla="*/ 837425 w 875470"/>
                    <a:gd name="connsiteY24" fmla="*/ 441619 h 1248812"/>
                    <a:gd name="connsiteX25" fmla="*/ 838384 w 875470"/>
                    <a:gd name="connsiteY25" fmla="*/ 513081 h 1248812"/>
                    <a:gd name="connsiteX26" fmla="*/ 837425 w 875470"/>
                    <a:gd name="connsiteY26" fmla="*/ 655046 h 1248812"/>
                    <a:gd name="connsiteX27" fmla="*/ 769321 w 875470"/>
                    <a:gd name="connsiteY27" fmla="*/ 816196 h 1248812"/>
                    <a:gd name="connsiteX28" fmla="*/ 770759 w 875470"/>
                    <a:gd name="connsiteY28" fmla="*/ 843054 h 1248812"/>
                    <a:gd name="connsiteX29" fmla="*/ 814884 w 875470"/>
                    <a:gd name="connsiteY29" fmla="*/ 947129 h 1248812"/>
                    <a:gd name="connsiteX30" fmla="*/ 820639 w 875470"/>
                    <a:gd name="connsiteY30" fmla="*/ 1024347 h 1248812"/>
                    <a:gd name="connsiteX31" fmla="*/ 802414 w 875470"/>
                    <a:gd name="connsiteY31" fmla="*/ 1214273 h 1248812"/>
                    <a:gd name="connsiteX32" fmla="*/ 765004 w 875470"/>
                    <a:gd name="connsiteY32" fmla="*/ 1243529 h 1248812"/>
                    <a:gd name="connsiteX33" fmla="*/ 695940 w 875470"/>
                    <a:gd name="connsiteY33" fmla="*/ 1193170 h 1248812"/>
                    <a:gd name="connsiteX34" fmla="*/ 643183 w 875470"/>
                    <a:gd name="connsiteY34" fmla="*/ 1152883 h 1248812"/>
                    <a:gd name="connsiteX35" fmla="*/ 569323 w 875470"/>
                    <a:gd name="connsiteY35" fmla="*/ 1100605 h 1248812"/>
                    <a:gd name="connsiteX36" fmla="*/ 547260 w 875470"/>
                    <a:gd name="connsiteY36" fmla="*/ 1064634 h 124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75470" h="1248812">
                      <a:moveTo>
                        <a:pt x="547260" y="1064634"/>
                      </a:moveTo>
                      <a:cubicBezTo>
                        <a:pt x="531433" y="1031061"/>
                        <a:pt x="515127" y="997968"/>
                        <a:pt x="500738" y="963916"/>
                      </a:cubicBezTo>
                      <a:cubicBezTo>
                        <a:pt x="496422" y="953364"/>
                        <a:pt x="491626" y="949048"/>
                        <a:pt x="480595" y="948089"/>
                      </a:cubicBezTo>
                      <a:cubicBezTo>
                        <a:pt x="418245" y="944731"/>
                        <a:pt x="361651" y="924108"/>
                        <a:pt x="310333" y="889576"/>
                      </a:cubicBezTo>
                      <a:cubicBezTo>
                        <a:pt x="257096" y="853605"/>
                        <a:pt x="212492" y="807563"/>
                        <a:pt x="177001" y="754326"/>
                      </a:cubicBezTo>
                      <a:cubicBezTo>
                        <a:pt x="161653" y="730825"/>
                        <a:pt x="143428" y="718355"/>
                        <a:pt x="117529" y="709722"/>
                      </a:cubicBezTo>
                      <a:cubicBezTo>
                        <a:pt x="50863" y="687660"/>
                        <a:pt x="1463" y="616677"/>
                        <a:pt x="24" y="546654"/>
                      </a:cubicBezTo>
                      <a:cubicBezTo>
                        <a:pt x="-455" y="528429"/>
                        <a:pt x="6259" y="512602"/>
                        <a:pt x="10576" y="495815"/>
                      </a:cubicBezTo>
                      <a:cubicBezTo>
                        <a:pt x="28321" y="473274"/>
                        <a:pt x="53261" y="470396"/>
                        <a:pt x="74364" y="489101"/>
                      </a:cubicBezTo>
                      <a:cubicBezTo>
                        <a:pt x="97385" y="509244"/>
                        <a:pt x="109855" y="536103"/>
                        <a:pt x="115131" y="560083"/>
                      </a:cubicBezTo>
                      <a:cubicBezTo>
                        <a:pt x="118009" y="568716"/>
                        <a:pt x="120407" y="564400"/>
                        <a:pt x="118009" y="565839"/>
                      </a:cubicBezTo>
                      <a:cubicBezTo>
                        <a:pt x="117529" y="565839"/>
                        <a:pt x="117049" y="565359"/>
                        <a:pt x="116570" y="563920"/>
                      </a:cubicBezTo>
                      <a:cubicBezTo>
                        <a:pt x="99304" y="509244"/>
                        <a:pt x="82518" y="454089"/>
                        <a:pt x="58537" y="401812"/>
                      </a:cubicBezTo>
                      <a:cubicBezTo>
                        <a:pt x="40312" y="362004"/>
                        <a:pt x="51343" y="339462"/>
                        <a:pt x="94028" y="328431"/>
                      </a:cubicBezTo>
                      <a:cubicBezTo>
                        <a:pt x="163092" y="310686"/>
                        <a:pt x="225921" y="280950"/>
                        <a:pt x="283475" y="239223"/>
                      </a:cubicBezTo>
                      <a:cubicBezTo>
                        <a:pt x="336232" y="201334"/>
                        <a:pt x="382754" y="156251"/>
                        <a:pt x="419205" y="102055"/>
                      </a:cubicBezTo>
                      <a:cubicBezTo>
                        <a:pt x="433593" y="80952"/>
                        <a:pt x="445103" y="57931"/>
                        <a:pt x="451338" y="32991"/>
                      </a:cubicBezTo>
                      <a:cubicBezTo>
                        <a:pt x="459012" y="1336"/>
                        <a:pt x="466686" y="-3939"/>
                        <a:pt x="499299" y="2296"/>
                      </a:cubicBezTo>
                      <a:cubicBezTo>
                        <a:pt x="544862" y="10929"/>
                        <a:pt x="578915" y="37787"/>
                        <a:pt x="606732" y="73278"/>
                      </a:cubicBezTo>
                      <a:cubicBezTo>
                        <a:pt x="646060" y="123158"/>
                        <a:pt x="675796" y="178793"/>
                        <a:pt x="699777" y="237305"/>
                      </a:cubicBezTo>
                      <a:cubicBezTo>
                        <a:pt x="703614" y="246418"/>
                        <a:pt x="705053" y="255530"/>
                        <a:pt x="705532" y="259367"/>
                      </a:cubicBezTo>
                      <a:cubicBezTo>
                        <a:pt x="700736" y="240183"/>
                        <a:pt x="699777" y="216202"/>
                        <a:pt x="710808" y="193181"/>
                      </a:cubicBezTo>
                      <a:cubicBezTo>
                        <a:pt x="721839" y="170159"/>
                        <a:pt x="739105" y="162486"/>
                        <a:pt x="763085" y="169680"/>
                      </a:cubicBezTo>
                      <a:cubicBezTo>
                        <a:pt x="816322" y="182150"/>
                        <a:pt x="865243" y="237785"/>
                        <a:pt x="872916" y="293899"/>
                      </a:cubicBezTo>
                      <a:cubicBezTo>
                        <a:pt x="879631" y="347616"/>
                        <a:pt x="874835" y="397016"/>
                        <a:pt x="837425" y="441619"/>
                      </a:cubicBezTo>
                      <a:cubicBezTo>
                        <a:pt x="821119" y="460804"/>
                        <a:pt x="835027" y="489580"/>
                        <a:pt x="838384" y="513081"/>
                      </a:cubicBezTo>
                      <a:cubicBezTo>
                        <a:pt x="845099" y="560563"/>
                        <a:pt x="844619" y="607085"/>
                        <a:pt x="837425" y="655046"/>
                      </a:cubicBezTo>
                      <a:cubicBezTo>
                        <a:pt x="828792" y="715477"/>
                        <a:pt x="805771" y="768234"/>
                        <a:pt x="769321" y="816196"/>
                      </a:cubicBezTo>
                      <a:cubicBezTo>
                        <a:pt x="763565" y="823869"/>
                        <a:pt x="766443" y="833941"/>
                        <a:pt x="770759" y="843054"/>
                      </a:cubicBezTo>
                      <a:cubicBezTo>
                        <a:pt x="786586" y="877106"/>
                        <a:pt x="803373" y="911159"/>
                        <a:pt x="814884" y="947129"/>
                      </a:cubicBezTo>
                      <a:cubicBezTo>
                        <a:pt x="829751" y="972069"/>
                        <a:pt x="823996" y="998448"/>
                        <a:pt x="820639" y="1024347"/>
                      </a:cubicBezTo>
                      <a:cubicBezTo>
                        <a:pt x="812006" y="1087176"/>
                        <a:pt x="801454" y="1150005"/>
                        <a:pt x="802414" y="1214273"/>
                      </a:cubicBezTo>
                      <a:cubicBezTo>
                        <a:pt x="799056" y="1248805"/>
                        <a:pt x="790903" y="1255040"/>
                        <a:pt x="765004" y="1243529"/>
                      </a:cubicBezTo>
                      <a:cubicBezTo>
                        <a:pt x="741503" y="1227222"/>
                        <a:pt x="721839" y="1206599"/>
                        <a:pt x="695940" y="1193170"/>
                      </a:cubicBezTo>
                      <a:cubicBezTo>
                        <a:pt x="676755" y="1183098"/>
                        <a:pt x="660928" y="1165832"/>
                        <a:pt x="643183" y="1152883"/>
                      </a:cubicBezTo>
                      <a:cubicBezTo>
                        <a:pt x="618723" y="1135137"/>
                        <a:pt x="596181" y="1114993"/>
                        <a:pt x="569323" y="1100605"/>
                      </a:cubicBezTo>
                      <a:cubicBezTo>
                        <a:pt x="555894" y="1094370"/>
                        <a:pt x="552057" y="1079023"/>
                        <a:pt x="547260" y="10646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9" name="Freeform: Shape 54">
                  <a:extLst>
                    <a:ext uri="{FF2B5EF4-FFF2-40B4-BE49-F238E27FC236}">
                      <a16:creationId xmlns:a16="http://schemas.microsoft.com/office/drawing/2014/main" id="{478098DF-BE59-430D-9AE2-784E900D93EE}"/>
                    </a:ext>
                  </a:extLst>
                </p:cNvPr>
                <p:cNvSpPr/>
                <p:nvPr/>
              </p:nvSpPr>
              <p:spPr>
                <a:xfrm>
                  <a:off x="4200129" y="1047775"/>
                  <a:ext cx="816587" cy="753565"/>
                </a:xfrm>
                <a:custGeom>
                  <a:avLst/>
                  <a:gdLst>
                    <a:gd name="connsiteX0" fmla="*/ 815306 w 816587"/>
                    <a:gd name="connsiteY0" fmla="*/ 344457 h 753565"/>
                    <a:gd name="connsiteX1" fmla="*/ 762548 w 816587"/>
                    <a:gd name="connsiteY1" fmla="*/ 393857 h 753565"/>
                    <a:gd name="connsiteX2" fmla="*/ 765906 w 816587"/>
                    <a:gd name="connsiteY2" fmla="*/ 453808 h 753565"/>
                    <a:gd name="connsiteX3" fmla="*/ 751997 w 816587"/>
                    <a:gd name="connsiteY3" fmla="*/ 428389 h 753565"/>
                    <a:gd name="connsiteX4" fmla="*/ 626339 w 816587"/>
                    <a:gd name="connsiteY4" fmla="*/ 223595 h 753565"/>
                    <a:gd name="connsiteX5" fmla="*/ 532815 w 816587"/>
                    <a:gd name="connsiteY5" fmla="*/ 180430 h 753565"/>
                    <a:gd name="connsiteX6" fmla="*/ 515549 w 816587"/>
                    <a:gd name="connsiteY6" fmla="*/ 191461 h 753565"/>
                    <a:gd name="connsiteX7" fmla="*/ 382696 w 816587"/>
                    <a:gd name="connsiteY7" fmla="*/ 385224 h 753565"/>
                    <a:gd name="connsiteX8" fmla="*/ 145289 w 816587"/>
                    <a:gd name="connsiteY8" fmla="*/ 508963 h 753565"/>
                    <a:gd name="connsiteX9" fmla="*/ 116033 w 816587"/>
                    <a:gd name="connsiteY9" fmla="*/ 568915 h 753565"/>
                    <a:gd name="connsiteX10" fmla="*/ 175984 w 816587"/>
                    <a:gd name="connsiteY10" fmla="*/ 743014 h 753565"/>
                    <a:gd name="connsiteX11" fmla="*/ 173106 w 816587"/>
                    <a:gd name="connsiteY11" fmla="*/ 753565 h 753565"/>
                    <a:gd name="connsiteX12" fmla="*/ 154402 w 816587"/>
                    <a:gd name="connsiteY12" fmla="*/ 715196 h 753565"/>
                    <a:gd name="connsiteX13" fmla="*/ 131380 w 816587"/>
                    <a:gd name="connsiteY13" fmla="*/ 676348 h 753565"/>
                    <a:gd name="connsiteX14" fmla="*/ 62796 w 816587"/>
                    <a:gd name="connsiteY14" fmla="*/ 669154 h 753565"/>
                    <a:gd name="connsiteX15" fmla="*/ 926 w 816587"/>
                    <a:gd name="connsiteY15" fmla="*/ 445655 h 753565"/>
                    <a:gd name="connsiteX16" fmla="*/ 226823 w 816587"/>
                    <a:gd name="connsiteY16" fmla="*/ 58129 h 753565"/>
                    <a:gd name="connsiteX17" fmla="*/ 439290 w 816587"/>
                    <a:gd name="connsiteY17" fmla="*/ 96 h 753565"/>
                    <a:gd name="connsiteX18" fmla="*/ 732333 w 816587"/>
                    <a:gd name="connsiteY18" fmla="*/ 161725 h 753565"/>
                    <a:gd name="connsiteX19" fmla="*/ 816265 w 816587"/>
                    <a:gd name="connsiteY19" fmla="*/ 337742 h 753565"/>
                    <a:gd name="connsiteX20" fmla="*/ 815306 w 816587"/>
                    <a:gd name="connsiteY20" fmla="*/ 344457 h 75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16587" h="753565">
                      <a:moveTo>
                        <a:pt x="815306" y="344457"/>
                      </a:moveTo>
                      <a:cubicBezTo>
                        <a:pt x="780294" y="346855"/>
                        <a:pt x="766865" y="359325"/>
                        <a:pt x="762548" y="393857"/>
                      </a:cubicBezTo>
                      <a:cubicBezTo>
                        <a:pt x="760150" y="413041"/>
                        <a:pt x="762069" y="432226"/>
                        <a:pt x="765906" y="453808"/>
                      </a:cubicBezTo>
                      <a:cubicBezTo>
                        <a:pt x="756793" y="445655"/>
                        <a:pt x="755354" y="436542"/>
                        <a:pt x="751997" y="428389"/>
                      </a:cubicBezTo>
                      <a:cubicBezTo>
                        <a:pt x="720343" y="354049"/>
                        <a:pt x="686290" y="280669"/>
                        <a:pt x="626339" y="223595"/>
                      </a:cubicBezTo>
                      <a:cubicBezTo>
                        <a:pt x="600440" y="198655"/>
                        <a:pt x="570224" y="181869"/>
                        <a:pt x="532815" y="180430"/>
                      </a:cubicBezTo>
                      <a:cubicBezTo>
                        <a:pt x="524182" y="180430"/>
                        <a:pt x="517467" y="180430"/>
                        <a:pt x="515549" y="191461"/>
                      </a:cubicBezTo>
                      <a:cubicBezTo>
                        <a:pt x="498283" y="274434"/>
                        <a:pt x="444087" y="332467"/>
                        <a:pt x="382696" y="385224"/>
                      </a:cubicBezTo>
                      <a:cubicBezTo>
                        <a:pt x="313632" y="445175"/>
                        <a:pt x="235456" y="488340"/>
                        <a:pt x="145289" y="508963"/>
                      </a:cubicBezTo>
                      <a:cubicBezTo>
                        <a:pt x="109798" y="517117"/>
                        <a:pt x="100685" y="535822"/>
                        <a:pt x="116033" y="568915"/>
                      </a:cubicBezTo>
                      <a:cubicBezTo>
                        <a:pt x="141932" y="625029"/>
                        <a:pt x="161596" y="683062"/>
                        <a:pt x="175984" y="743014"/>
                      </a:cubicBezTo>
                      <a:cubicBezTo>
                        <a:pt x="176464" y="745891"/>
                        <a:pt x="176464" y="749249"/>
                        <a:pt x="173106" y="753565"/>
                      </a:cubicBezTo>
                      <a:cubicBezTo>
                        <a:pt x="166871" y="740616"/>
                        <a:pt x="161116" y="727666"/>
                        <a:pt x="154402" y="715196"/>
                      </a:cubicBezTo>
                      <a:cubicBezTo>
                        <a:pt x="147207" y="701767"/>
                        <a:pt x="140493" y="688338"/>
                        <a:pt x="131380" y="676348"/>
                      </a:cubicBezTo>
                      <a:cubicBezTo>
                        <a:pt x="112196" y="651408"/>
                        <a:pt x="102124" y="650928"/>
                        <a:pt x="62796" y="669154"/>
                      </a:cubicBezTo>
                      <a:cubicBezTo>
                        <a:pt x="28264" y="598171"/>
                        <a:pt x="6202" y="525270"/>
                        <a:pt x="926" y="445655"/>
                      </a:cubicBezTo>
                      <a:cubicBezTo>
                        <a:pt x="-10105" y="282107"/>
                        <a:pt x="78143" y="127673"/>
                        <a:pt x="226823" y="58129"/>
                      </a:cubicBezTo>
                      <a:cubicBezTo>
                        <a:pt x="294448" y="26954"/>
                        <a:pt x="363512" y="2015"/>
                        <a:pt x="439290" y="96"/>
                      </a:cubicBezTo>
                      <a:cubicBezTo>
                        <a:pt x="568306" y="-2781"/>
                        <a:pt x="661830" y="59088"/>
                        <a:pt x="732333" y="161725"/>
                      </a:cubicBezTo>
                      <a:cubicBezTo>
                        <a:pt x="769263" y="215921"/>
                        <a:pt x="795162" y="275873"/>
                        <a:pt x="816265" y="337742"/>
                      </a:cubicBezTo>
                      <a:cubicBezTo>
                        <a:pt x="817224" y="339661"/>
                        <a:pt x="815785" y="342538"/>
                        <a:pt x="815306" y="34445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0" name="Freeform: Shape 55">
                  <a:extLst>
                    <a:ext uri="{FF2B5EF4-FFF2-40B4-BE49-F238E27FC236}">
                      <a16:creationId xmlns:a16="http://schemas.microsoft.com/office/drawing/2014/main" id="{11EF6827-D02F-4EA3-A061-BD4B38F75A9C}"/>
                    </a:ext>
                  </a:extLst>
                </p:cNvPr>
                <p:cNvSpPr/>
                <p:nvPr/>
              </p:nvSpPr>
              <p:spPr>
                <a:xfrm>
                  <a:off x="4726694" y="2286226"/>
                  <a:ext cx="292098" cy="337646"/>
                </a:xfrm>
                <a:custGeom>
                  <a:avLst/>
                  <a:gdLst>
                    <a:gd name="connsiteX0" fmla="*/ 88263 w 292098"/>
                    <a:gd name="connsiteY0" fmla="*/ 337646 h 337646"/>
                    <a:gd name="connsiteX1" fmla="*/ 3852 w 292098"/>
                    <a:gd name="connsiteY1" fmla="*/ 97361 h 337646"/>
                    <a:gd name="connsiteX2" fmla="*/ 2413 w 292098"/>
                    <a:gd name="connsiteY2" fmla="*/ 71942 h 337646"/>
                    <a:gd name="connsiteX3" fmla="*/ 59966 w 292098"/>
                    <a:gd name="connsiteY3" fmla="*/ 21103 h 337646"/>
                    <a:gd name="connsiteX4" fmla="*/ 71956 w 292098"/>
                    <a:gd name="connsiteY4" fmla="*/ 0 h 337646"/>
                    <a:gd name="connsiteX5" fmla="*/ 207686 w 292098"/>
                    <a:gd name="connsiteY5" fmla="*/ 106953 h 337646"/>
                    <a:gd name="connsiteX6" fmla="*/ 292098 w 292098"/>
                    <a:gd name="connsiteY6" fmla="*/ 172660 h 337646"/>
                    <a:gd name="connsiteX7" fmla="*/ 239820 w 292098"/>
                    <a:gd name="connsiteY7" fmla="*/ 164986 h 337646"/>
                    <a:gd name="connsiteX8" fmla="*/ 196655 w 292098"/>
                    <a:gd name="connsiteY8" fmla="*/ 150598 h 337646"/>
                    <a:gd name="connsiteX9" fmla="*/ 168838 w 292098"/>
                    <a:gd name="connsiteY9" fmla="*/ 164986 h 337646"/>
                    <a:gd name="connsiteX10" fmla="*/ 88263 w 292098"/>
                    <a:gd name="connsiteY10" fmla="*/ 337646 h 33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098" h="337646">
                      <a:moveTo>
                        <a:pt x="88263" y="337646"/>
                      </a:moveTo>
                      <a:cubicBezTo>
                        <a:pt x="82028" y="320860"/>
                        <a:pt x="22557" y="151557"/>
                        <a:pt x="3852" y="97361"/>
                      </a:cubicBezTo>
                      <a:cubicBezTo>
                        <a:pt x="974" y="89208"/>
                        <a:pt x="-2383" y="81054"/>
                        <a:pt x="2413" y="71942"/>
                      </a:cubicBezTo>
                      <a:cubicBezTo>
                        <a:pt x="17281" y="49880"/>
                        <a:pt x="40302" y="37410"/>
                        <a:pt x="59966" y="21103"/>
                      </a:cubicBezTo>
                      <a:cubicBezTo>
                        <a:pt x="67160" y="14868"/>
                        <a:pt x="72436" y="9592"/>
                        <a:pt x="71956" y="0"/>
                      </a:cubicBezTo>
                      <a:cubicBezTo>
                        <a:pt x="110325" y="45083"/>
                        <a:pt x="163562" y="70023"/>
                        <a:pt x="207686" y="106953"/>
                      </a:cubicBezTo>
                      <a:cubicBezTo>
                        <a:pt x="235024" y="129974"/>
                        <a:pt x="268597" y="145322"/>
                        <a:pt x="292098" y="172660"/>
                      </a:cubicBezTo>
                      <a:cubicBezTo>
                        <a:pt x="272914" y="182732"/>
                        <a:pt x="256607" y="170262"/>
                        <a:pt x="239820" y="164986"/>
                      </a:cubicBezTo>
                      <a:cubicBezTo>
                        <a:pt x="225432" y="160670"/>
                        <a:pt x="211523" y="154914"/>
                        <a:pt x="196655" y="150598"/>
                      </a:cubicBezTo>
                      <a:cubicBezTo>
                        <a:pt x="182267" y="146281"/>
                        <a:pt x="173634" y="151077"/>
                        <a:pt x="168838" y="164986"/>
                      </a:cubicBezTo>
                      <a:cubicBezTo>
                        <a:pt x="165001" y="177936"/>
                        <a:pt x="94018" y="326615"/>
                        <a:pt x="88263" y="337646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1" name="Freeform: Shape 56">
                  <a:extLst>
                    <a:ext uri="{FF2B5EF4-FFF2-40B4-BE49-F238E27FC236}">
                      <a16:creationId xmlns:a16="http://schemas.microsoft.com/office/drawing/2014/main" id="{0E712267-5DD0-46F6-A2B7-3C1F77A53BDE}"/>
                    </a:ext>
                  </a:extLst>
                </p:cNvPr>
                <p:cNvSpPr/>
                <p:nvPr/>
              </p:nvSpPr>
              <p:spPr>
                <a:xfrm>
                  <a:off x="5048048" y="2162752"/>
                  <a:ext cx="251318" cy="277982"/>
                </a:xfrm>
                <a:custGeom>
                  <a:avLst/>
                  <a:gdLst>
                    <a:gd name="connsiteX0" fmla="*/ 235009 w 251318"/>
                    <a:gd name="connsiteY0" fmla="*/ 204529 h 277982"/>
                    <a:gd name="connsiteX1" fmla="*/ 249877 w 251318"/>
                    <a:gd name="connsiteY1" fmla="*/ 231387 h 277982"/>
                    <a:gd name="connsiteX2" fmla="*/ 239806 w 251318"/>
                    <a:gd name="connsiteY2" fmla="*/ 238581 h 277982"/>
                    <a:gd name="connsiteX3" fmla="*/ 117984 w 251318"/>
                    <a:gd name="connsiteY3" fmla="*/ 202131 h 277982"/>
                    <a:gd name="connsiteX4" fmla="*/ 70982 w 251318"/>
                    <a:gd name="connsiteY4" fmla="*/ 186783 h 277982"/>
                    <a:gd name="connsiteX5" fmla="*/ 42206 w 251318"/>
                    <a:gd name="connsiteY5" fmla="*/ 199732 h 277982"/>
                    <a:gd name="connsiteX6" fmla="*/ 15348 w 251318"/>
                    <a:gd name="connsiteY6" fmla="*/ 263041 h 277982"/>
                    <a:gd name="connsiteX7" fmla="*/ 0 w 251318"/>
                    <a:gd name="connsiteY7" fmla="*/ 277909 h 277982"/>
                    <a:gd name="connsiteX8" fmla="*/ 19664 w 251318"/>
                    <a:gd name="connsiteY8" fmla="*/ 7888 h 277982"/>
                    <a:gd name="connsiteX9" fmla="*/ 113668 w 251318"/>
                    <a:gd name="connsiteY9" fmla="*/ 214 h 277982"/>
                    <a:gd name="connsiteX10" fmla="*/ 134771 w 251318"/>
                    <a:gd name="connsiteY10" fmla="*/ 25154 h 277982"/>
                    <a:gd name="connsiteX11" fmla="*/ 212947 w 251318"/>
                    <a:gd name="connsiteY11" fmla="*/ 158486 h 277982"/>
                    <a:gd name="connsiteX12" fmla="*/ 235009 w 251318"/>
                    <a:gd name="connsiteY12" fmla="*/ 204529 h 27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318" h="277982">
                      <a:moveTo>
                        <a:pt x="235009" y="204529"/>
                      </a:moveTo>
                      <a:cubicBezTo>
                        <a:pt x="240285" y="213162"/>
                        <a:pt x="246040" y="221795"/>
                        <a:pt x="249877" y="231387"/>
                      </a:cubicBezTo>
                      <a:cubicBezTo>
                        <a:pt x="255153" y="243857"/>
                        <a:pt x="244602" y="237622"/>
                        <a:pt x="239806" y="238581"/>
                      </a:cubicBezTo>
                      <a:cubicBezTo>
                        <a:pt x="196641" y="234744"/>
                        <a:pt x="157792" y="216999"/>
                        <a:pt x="117984" y="202131"/>
                      </a:cubicBezTo>
                      <a:cubicBezTo>
                        <a:pt x="102157" y="197334"/>
                        <a:pt x="85850" y="193977"/>
                        <a:pt x="70982" y="186783"/>
                      </a:cubicBezTo>
                      <a:cubicBezTo>
                        <a:pt x="56594" y="179589"/>
                        <a:pt x="47002" y="183426"/>
                        <a:pt x="42206" y="199732"/>
                      </a:cubicBezTo>
                      <a:cubicBezTo>
                        <a:pt x="35491" y="221795"/>
                        <a:pt x="22062" y="240979"/>
                        <a:pt x="15348" y="263041"/>
                      </a:cubicBezTo>
                      <a:cubicBezTo>
                        <a:pt x="12950" y="270235"/>
                        <a:pt x="11031" y="278868"/>
                        <a:pt x="0" y="277909"/>
                      </a:cubicBezTo>
                      <a:cubicBezTo>
                        <a:pt x="0" y="251051"/>
                        <a:pt x="18705" y="33787"/>
                        <a:pt x="19664" y="7888"/>
                      </a:cubicBezTo>
                      <a:cubicBezTo>
                        <a:pt x="51798" y="16521"/>
                        <a:pt x="82013" y="-2184"/>
                        <a:pt x="113668" y="214"/>
                      </a:cubicBezTo>
                      <a:cubicBezTo>
                        <a:pt x="124219" y="5490"/>
                        <a:pt x="129495" y="15562"/>
                        <a:pt x="134771" y="25154"/>
                      </a:cubicBezTo>
                      <a:cubicBezTo>
                        <a:pt x="159231" y="70717"/>
                        <a:pt x="186089" y="114362"/>
                        <a:pt x="212947" y="158486"/>
                      </a:cubicBezTo>
                      <a:cubicBezTo>
                        <a:pt x="222540" y="172395"/>
                        <a:pt x="230693" y="187263"/>
                        <a:pt x="235009" y="204529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62" name="Freeform: Shape 57">
                  <a:extLst>
                    <a:ext uri="{FF2B5EF4-FFF2-40B4-BE49-F238E27FC236}">
                      <a16:creationId xmlns:a16="http://schemas.microsoft.com/office/drawing/2014/main" id="{48A3DE5E-198C-43DE-BAA6-3997C7A75E5C}"/>
                    </a:ext>
                  </a:extLst>
                </p:cNvPr>
                <p:cNvSpPr/>
                <p:nvPr/>
              </p:nvSpPr>
              <p:spPr>
                <a:xfrm>
                  <a:off x="4875388" y="2336161"/>
                  <a:ext cx="321343" cy="270924"/>
                </a:xfrm>
                <a:custGeom>
                  <a:avLst/>
                  <a:gdLst>
                    <a:gd name="connsiteX0" fmla="*/ 172660 w 321343"/>
                    <a:gd name="connsiteY0" fmla="*/ 104020 h 270924"/>
                    <a:gd name="connsiteX1" fmla="*/ 210070 w 321343"/>
                    <a:gd name="connsiteY1" fmla="*/ 17211 h 270924"/>
                    <a:gd name="connsiteX2" fmla="*/ 237407 w 321343"/>
                    <a:gd name="connsiteY2" fmla="*/ 2822 h 270924"/>
                    <a:gd name="connsiteX3" fmla="*/ 292563 w 321343"/>
                    <a:gd name="connsiteY3" fmla="*/ 22007 h 270924"/>
                    <a:gd name="connsiteX4" fmla="*/ 321339 w 321343"/>
                    <a:gd name="connsiteY4" fmla="*/ 175482 h 270924"/>
                    <a:gd name="connsiteX5" fmla="*/ 126138 w 321343"/>
                    <a:gd name="connsiteY5" fmla="*/ 261812 h 270924"/>
                    <a:gd name="connsiteX6" fmla="*/ 101198 w 321343"/>
                    <a:gd name="connsiteY6" fmla="*/ 270925 h 270924"/>
                    <a:gd name="connsiteX7" fmla="*/ 23501 w 321343"/>
                    <a:gd name="connsiteY7" fmla="*/ 188911 h 270924"/>
                    <a:gd name="connsiteX8" fmla="*/ 0 w 321343"/>
                    <a:gd name="connsiteY8" fmla="*/ 151981 h 270924"/>
                    <a:gd name="connsiteX9" fmla="*/ 6235 w 321343"/>
                    <a:gd name="connsiteY9" fmla="*/ 134236 h 270924"/>
                    <a:gd name="connsiteX10" fmla="*/ 82493 w 321343"/>
                    <a:gd name="connsiteY10" fmla="*/ 104979 h 270924"/>
                    <a:gd name="connsiteX11" fmla="*/ 143883 w 321343"/>
                    <a:gd name="connsiteY11" fmla="*/ 123684 h 270924"/>
                    <a:gd name="connsiteX12" fmla="*/ 172660 w 321343"/>
                    <a:gd name="connsiteY12" fmla="*/ 104020 h 27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1343" h="270924">
                      <a:moveTo>
                        <a:pt x="172660" y="104020"/>
                      </a:moveTo>
                      <a:cubicBezTo>
                        <a:pt x="185130" y="75243"/>
                        <a:pt x="198559" y="46467"/>
                        <a:pt x="210070" y="17211"/>
                      </a:cubicBezTo>
                      <a:cubicBezTo>
                        <a:pt x="215825" y="2822"/>
                        <a:pt x="220621" y="-4372"/>
                        <a:pt x="237407" y="2822"/>
                      </a:cubicBezTo>
                      <a:cubicBezTo>
                        <a:pt x="255153" y="10496"/>
                        <a:pt x="274338" y="15772"/>
                        <a:pt x="292563" y="22007"/>
                      </a:cubicBezTo>
                      <a:cubicBezTo>
                        <a:pt x="299277" y="67570"/>
                        <a:pt x="315105" y="129919"/>
                        <a:pt x="321339" y="175482"/>
                      </a:cubicBezTo>
                      <a:cubicBezTo>
                        <a:pt x="322299" y="183156"/>
                        <a:pt x="173139" y="237832"/>
                        <a:pt x="126138" y="261812"/>
                      </a:cubicBezTo>
                      <a:cubicBezTo>
                        <a:pt x="117984" y="266129"/>
                        <a:pt x="109351" y="267568"/>
                        <a:pt x="101198" y="270925"/>
                      </a:cubicBezTo>
                      <a:cubicBezTo>
                        <a:pt x="69064" y="249342"/>
                        <a:pt x="48920" y="216729"/>
                        <a:pt x="23501" y="188911"/>
                      </a:cubicBezTo>
                      <a:cubicBezTo>
                        <a:pt x="13909" y="178360"/>
                        <a:pt x="0" y="169247"/>
                        <a:pt x="0" y="151981"/>
                      </a:cubicBezTo>
                      <a:cubicBezTo>
                        <a:pt x="1919" y="146226"/>
                        <a:pt x="4317" y="139991"/>
                        <a:pt x="6235" y="134236"/>
                      </a:cubicBezTo>
                      <a:cubicBezTo>
                        <a:pt x="25899" y="76682"/>
                        <a:pt x="16307" y="83877"/>
                        <a:pt x="82493" y="104979"/>
                      </a:cubicBezTo>
                      <a:cubicBezTo>
                        <a:pt x="102637" y="111694"/>
                        <a:pt x="122780" y="118888"/>
                        <a:pt x="143883" y="123684"/>
                      </a:cubicBezTo>
                      <a:cubicBezTo>
                        <a:pt x="165945" y="136154"/>
                        <a:pt x="167384" y="135195"/>
                        <a:pt x="172660" y="10402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grpSp>
              <p:nvGrpSpPr>
                <p:cNvPr id="63" name="Graphic 81">
                  <a:extLst>
                    <a:ext uri="{FF2B5EF4-FFF2-40B4-BE49-F238E27FC236}">
                      <a16:creationId xmlns:a16="http://schemas.microsoft.com/office/drawing/2014/main" id="{10977086-7DFE-4528-B79F-4BF62E73A52E}"/>
                    </a:ext>
                  </a:extLst>
                </p:cNvPr>
                <p:cNvGrpSpPr/>
                <p:nvPr/>
              </p:nvGrpSpPr>
              <p:grpSpPr>
                <a:xfrm>
                  <a:off x="4459237" y="2148217"/>
                  <a:ext cx="1295758" cy="759593"/>
                  <a:chOff x="6513334" y="1100346"/>
                  <a:chExt cx="1295758" cy="759593"/>
                </a:xfrm>
                <a:solidFill>
                  <a:srgbClr val="1B4760"/>
                </a:solidFill>
              </p:grpSpPr>
              <p:sp>
                <p:nvSpPr>
                  <p:cNvPr id="64" name="Freeform: Shape 59">
                    <a:extLst>
                      <a:ext uri="{FF2B5EF4-FFF2-40B4-BE49-F238E27FC236}">
                        <a16:creationId xmlns:a16="http://schemas.microsoft.com/office/drawing/2014/main" id="{E5A730C4-BC1A-4593-838C-FA4F50632606}"/>
                      </a:ext>
                    </a:extLst>
                  </p:cNvPr>
                  <p:cNvSpPr/>
                  <p:nvPr/>
                </p:nvSpPr>
                <p:spPr>
                  <a:xfrm>
                    <a:off x="7216292" y="1100346"/>
                    <a:ext cx="592799" cy="368702"/>
                  </a:xfrm>
                  <a:custGeom>
                    <a:avLst/>
                    <a:gdLst>
                      <a:gd name="connsiteX0" fmla="*/ 463304 w 592799"/>
                      <a:gd name="connsiteY0" fmla="*/ 64629 h 368702"/>
                      <a:gd name="connsiteX1" fmla="*/ 318941 w 592799"/>
                      <a:gd name="connsiteY1" fmla="*/ 3239 h 368702"/>
                      <a:gd name="connsiteX2" fmla="*/ 318941 w 592799"/>
                      <a:gd name="connsiteY2" fmla="*/ 3239 h 368702"/>
                      <a:gd name="connsiteX3" fmla="*/ 0 w 592799"/>
                      <a:gd name="connsiteY3" fmla="*/ 14270 h 368702"/>
                      <a:gd name="connsiteX4" fmla="*/ 132852 w 592799"/>
                      <a:gd name="connsiteY4" fmla="*/ 252637 h 368702"/>
                      <a:gd name="connsiteX5" fmla="*/ 6235 w 592799"/>
                      <a:gd name="connsiteY5" fmla="*/ 209951 h 368702"/>
                      <a:gd name="connsiteX6" fmla="*/ 19184 w 592799"/>
                      <a:gd name="connsiteY6" fmla="*/ 368702 h 368702"/>
                      <a:gd name="connsiteX7" fmla="*/ 208151 w 592799"/>
                      <a:gd name="connsiteY7" fmla="*/ 306353 h 368702"/>
                      <a:gd name="connsiteX8" fmla="*/ 208151 w 592799"/>
                      <a:gd name="connsiteY8" fmla="*/ 306353 h 368702"/>
                      <a:gd name="connsiteX9" fmla="*/ 384169 w 592799"/>
                      <a:gd name="connsiteY9" fmla="*/ 262708 h 368702"/>
                      <a:gd name="connsiteX10" fmla="*/ 592799 w 592799"/>
                      <a:gd name="connsiteY10" fmla="*/ 223380 h 368702"/>
                      <a:gd name="connsiteX11" fmla="*/ 463304 w 592799"/>
                      <a:gd name="connsiteY11" fmla="*/ 64629 h 36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92799" h="368702">
                        <a:moveTo>
                          <a:pt x="463304" y="64629"/>
                        </a:moveTo>
                        <a:cubicBezTo>
                          <a:pt x="424456" y="20984"/>
                          <a:pt x="374576" y="6116"/>
                          <a:pt x="318941" y="3239"/>
                        </a:cubicBezTo>
                        <a:cubicBezTo>
                          <a:pt x="318941" y="3239"/>
                          <a:pt x="318941" y="3239"/>
                          <a:pt x="318941" y="3239"/>
                        </a:cubicBezTo>
                        <a:cubicBezTo>
                          <a:pt x="311268" y="-3955"/>
                          <a:pt x="35971" y="1320"/>
                          <a:pt x="0" y="14270"/>
                        </a:cubicBezTo>
                        <a:cubicBezTo>
                          <a:pt x="35491" y="81895"/>
                          <a:pt x="126138" y="240646"/>
                          <a:pt x="132852" y="252637"/>
                        </a:cubicBezTo>
                        <a:cubicBezTo>
                          <a:pt x="129975" y="247361"/>
                          <a:pt x="42686" y="222901"/>
                          <a:pt x="6235" y="209951"/>
                        </a:cubicBezTo>
                        <a:cubicBezTo>
                          <a:pt x="-4796" y="222901"/>
                          <a:pt x="13909" y="329374"/>
                          <a:pt x="19184" y="368702"/>
                        </a:cubicBezTo>
                        <a:cubicBezTo>
                          <a:pt x="82014" y="348079"/>
                          <a:pt x="144843" y="326976"/>
                          <a:pt x="208151" y="306353"/>
                        </a:cubicBezTo>
                        <a:cubicBezTo>
                          <a:pt x="208151" y="306353"/>
                          <a:pt x="208151" y="306353"/>
                          <a:pt x="208151" y="306353"/>
                        </a:cubicBezTo>
                        <a:cubicBezTo>
                          <a:pt x="266664" y="291965"/>
                          <a:pt x="325656" y="277576"/>
                          <a:pt x="384169" y="262708"/>
                        </a:cubicBezTo>
                        <a:cubicBezTo>
                          <a:pt x="453232" y="245442"/>
                          <a:pt x="523735" y="237769"/>
                          <a:pt x="592799" y="223380"/>
                        </a:cubicBezTo>
                        <a:cubicBezTo>
                          <a:pt x="553951" y="166307"/>
                          <a:pt x="508867" y="115468"/>
                          <a:pt x="463304" y="64629"/>
                        </a:cubicBezTo>
                        <a:close/>
                      </a:path>
                    </a:pathLst>
                  </a:custGeom>
                  <a:solidFill>
                    <a:srgbClr val="ED7D31">
                      <a:lumMod val="50000"/>
                    </a:srgb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  <p:sp>
                <p:nvSpPr>
                  <p:cNvPr id="65" name="Freeform: Shape 60">
                    <a:extLst>
                      <a:ext uri="{FF2B5EF4-FFF2-40B4-BE49-F238E27FC236}">
                        <a16:creationId xmlns:a16="http://schemas.microsoft.com/office/drawing/2014/main" id="{01527256-A910-4EF6-AA50-853F43BDA120}"/>
                      </a:ext>
                    </a:extLst>
                  </p:cNvPr>
                  <p:cNvSpPr/>
                  <p:nvPr/>
                </p:nvSpPr>
                <p:spPr>
                  <a:xfrm>
                    <a:off x="6513334" y="1308761"/>
                    <a:ext cx="517349" cy="551177"/>
                  </a:xfrm>
                  <a:custGeom>
                    <a:avLst/>
                    <a:gdLst>
                      <a:gd name="connsiteX0" fmla="*/ 416151 w 517349"/>
                      <a:gd name="connsiteY0" fmla="*/ 131030 h 551177"/>
                      <a:gd name="connsiteX1" fmla="*/ 352363 w 517349"/>
                      <a:gd name="connsiteY1" fmla="*/ 237504 h 551177"/>
                      <a:gd name="connsiteX2" fmla="*/ 270349 w 517349"/>
                      <a:gd name="connsiteY2" fmla="*/ 1535 h 551177"/>
                      <a:gd name="connsiteX3" fmla="*/ 266033 w 517349"/>
                      <a:gd name="connsiteY3" fmla="*/ 97 h 551177"/>
                      <a:gd name="connsiteX4" fmla="*/ 138936 w 517349"/>
                      <a:gd name="connsiteY4" fmla="*/ 121438 h 551177"/>
                      <a:gd name="connsiteX5" fmla="*/ 138936 w 517349"/>
                      <a:gd name="connsiteY5" fmla="*/ 121438 h 551177"/>
                      <a:gd name="connsiteX6" fmla="*/ 27187 w 517349"/>
                      <a:gd name="connsiteY6" fmla="*/ 260525 h 551177"/>
                      <a:gd name="connsiteX7" fmla="*/ 2247 w 517349"/>
                      <a:gd name="connsiteY7" fmla="*/ 365081 h 551177"/>
                      <a:gd name="connsiteX8" fmla="*/ 34381 w 517349"/>
                      <a:gd name="connsiteY8" fmla="*/ 551170 h 551177"/>
                      <a:gd name="connsiteX9" fmla="*/ 210878 w 517349"/>
                      <a:gd name="connsiteY9" fmla="*/ 426471 h 551177"/>
                      <a:gd name="connsiteX10" fmla="*/ 393130 w 517349"/>
                      <a:gd name="connsiteY10" fmla="*/ 313762 h 551177"/>
                      <a:gd name="connsiteX11" fmla="*/ 393130 w 517349"/>
                      <a:gd name="connsiteY11" fmla="*/ 313762 h 551177"/>
                      <a:gd name="connsiteX12" fmla="*/ 517349 w 517349"/>
                      <a:gd name="connsiteY12" fmla="*/ 250454 h 551177"/>
                      <a:gd name="connsiteX13" fmla="*/ 416151 w 517349"/>
                      <a:gd name="connsiteY13" fmla="*/ 131030 h 55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7349" h="551177">
                        <a:moveTo>
                          <a:pt x="416151" y="131030"/>
                        </a:moveTo>
                        <a:cubicBezTo>
                          <a:pt x="397446" y="165083"/>
                          <a:pt x="356200" y="255250"/>
                          <a:pt x="352363" y="237504"/>
                        </a:cubicBezTo>
                        <a:cubicBezTo>
                          <a:pt x="350445" y="229830"/>
                          <a:pt x="295289" y="71559"/>
                          <a:pt x="270349" y="1535"/>
                        </a:cubicBezTo>
                        <a:cubicBezTo>
                          <a:pt x="268911" y="1056"/>
                          <a:pt x="266513" y="-383"/>
                          <a:pt x="266033" y="97"/>
                        </a:cubicBezTo>
                        <a:cubicBezTo>
                          <a:pt x="222388" y="39425"/>
                          <a:pt x="138936" y="121438"/>
                          <a:pt x="138936" y="121438"/>
                        </a:cubicBezTo>
                        <a:lnTo>
                          <a:pt x="138936" y="121438"/>
                        </a:lnTo>
                        <a:cubicBezTo>
                          <a:pt x="95292" y="162685"/>
                          <a:pt x="56923" y="208248"/>
                          <a:pt x="27187" y="260525"/>
                        </a:cubicBezTo>
                        <a:cubicBezTo>
                          <a:pt x="9441" y="292180"/>
                          <a:pt x="-5906" y="324793"/>
                          <a:pt x="2247" y="365081"/>
                        </a:cubicBezTo>
                        <a:cubicBezTo>
                          <a:pt x="15196" y="426471"/>
                          <a:pt x="23830" y="488820"/>
                          <a:pt x="34381" y="551170"/>
                        </a:cubicBezTo>
                        <a:cubicBezTo>
                          <a:pt x="40136" y="552129"/>
                          <a:pt x="154763" y="464360"/>
                          <a:pt x="210878" y="426471"/>
                        </a:cubicBezTo>
                        <a:cubicBezTo>
                          <a:pt x="270349" y="386183"/>
                          <a:pt x="332699" y="351652"/>
                          <a:pt x="393130" y="313762"/>
                        </a:cubicBezTo>
                        <a:cubicBezTo>
                          <a:pt x="393130" y="313762"/>
                          <a:pt x="393130" y="313762"/>
                          <a:pt x="393130" y="313762"/>
                        </a:cubicBezTo>
                        <a:cubicBezTo>
                          <a:pt x="434376" y="292659"/>
                          <a:pt x="475623" y="271556"/>
                          <a:pt x="517349" y="250454"/>
                        </a:cubicBezTo>
                        <a:cubicBezTo>
                          <a:pt x="486174" y="208248"/>
                          <a:pt x="449724" y="170838"/>
                          <a:pt x="416151" y="131030"/>
                        </a:cubicBezTo>
                        <a:close/>
                      </a:path>
                    </a:pathLst>
                  </a:custGeom>
                  <a:solidFill>
                    <a:srgbClr val="ED7D31">
                      <a:lumMod val="50000"/>
                    </a:srgb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E1B5D72-F419-4C20-8D5E-EF56387135CB}"/>
                  </a:ext>
                </a:extLst>
              </p:cNvPr>
              <p:cNvGrpSpPr/>
              <p:nvPr/>
            </p:nvGrpSpPr>
            <p:grpSpPr>
              <a:xfrm>
                <a:off x="6502757" y="1750885"/>
                <a:ext cx="1579169" cy="1635670"/>
                <a:chOff x="6563619" y="1067070"/>
                <a:chExt cx="1784092" cy="1847925"/>
              </a:xfrm>
            </p:grpSpPr>
            <p:sp>
              <p:nvSpPr>
                <p:cNvPr id="54" name="Freeform: Shape 49">
                  <a:extLst>
                    <a:ext uri="{FF2B5EF4-FFF2-40B4-BE49-F238E27FC236}">
                      <a16:creationId xmlns:a16="http://schemas.microsoft.com/office/drawing/2014/main" id="{6ADCA897-F5C6-4858-B980-42474CB33441}"/>
                    </a:ext>
                  </a:extLst>
                </p:cNvPr>
                <p:cNvSpPr/>
                <p:nvPr/>
              </p:nvSpPr>
              <p:spPr>
                <a:xfrm>
                  <a:off x="6722504" y="1067070"/>
                  <a:ext cx="1625207" cy="1083905"/>
                </a:xfrm>
                <a:custGeom>
                  <a:avLst/>
                  <a:gdLst>
                    <a:gd name="connsiteX0" fmla="*/ 1433423 w 1625207"/>
                    <a:gd name="connsiteY0" fmla="*/ 1036904 h 1083905"/>
                    <a:gd name="connsiteX1" fmla="*/ 1366278 w 1625207"/>
                    <a:gd name="connsiteY1" fmla="*/ 941461 h 1083905"/>
                    <a:gd name="connsiteX2" fmla="*/ 1389779 w 1625207"/>
                    <a:gd name="connsiteY2" fmla="*/ 782710 h 1083905"/>
                    <a:gd name="connsiteX3" fmla="*/ 1412320 w 1625207"/>
                    <a:gd name="connsiteY3" fmla="*/ 671440 h 1083905"/>
                    <a:gd name="connsiteX4" fmla="*/ 1388340 w 1625207"/>
                    <a:gd name="connsiteY4" fmla="*/ 624918 h 1083905"/>
                    <a:gd name="connsiteX5" fmla="*/ 1345654 w 1625207"/>
                    <a:gd name="connsiteY5" fmla="*/ 645062 h 1083905"/>
                    <a:gd name="connsiteX6" fmla="*/ 1045418 w 1625207"/>
                    <a:gd name="connsiteY6" fmla="*/ 1045537 h 1083905"/>
                    <a:gd name="connsiteX7" fmla="*/ 923117 w 1625207"/>
                    <a:gd name="connsiteY7" fmla="*/ 1083906 h 1083905"/>
                    <a:gd name="connsiteX8" fmla="*/ 936546 w 1625207"/>
                    <a:gd name="connsiteY8" fmla="*/ 1060884 h 1083905"/>
                    <a:gd name="connsiteX9" fmla="*/ 1024795 w 1625207"/>
                    <a:gd name="connsiteY9" fmla="*/ 973595 h 1083905"/>
                    <a:gd name="connsiteX10" fmla="*/ 1060766 w 1625207"/>
                    <a:gd name="connsiteY10" fmla="*/ 952013 h 1083905"/>
                    <a:gd name="connsiteX11" fmla="*/ 1184025 w 1625207"/>
                    <a:gd name="connsiteY11" fmla="*/ 773597 h 1083905"/>
                    <a:gd name="connsiteX12" fmla="*/ 1133666 w 1625207"/>
                    <a:gd name="connsiteY12" fmla="*/ 703095 h 1083905"/>
                    <a:gd name="connsiteX13" fmla="*/ 1105849 w 1625207"/>
                    <a:gd name="connsiteY13" fmla="*/ 689186 h 1083905"/>
                    <a:gd name="connsiteX14" fmla="*/ 1084746 w 1625207"/>
                    <a:gd name="connsiteY14" fmla="*/ 659450 h 1083905"/>
                    <a:gd name="connsiteX15" fmla="*/ 1072756 w 1625207"/>
                    <a:gd name="connsiteY15" fmla="*/ 561130 h 1083905"/>
                    <a:gd name="connsiteX16" fmla="*/ 1046857 w 1625207"/>
                    <a:gd name="connsiteY16" fmla="*/ 604295 h 1083905"/>
                    <a:gd name="connsiteX17" fmla="*/ 1009447 w 1625207"/>
                    <a:gd name="connsiteY17" fmla="*/ 616765 h 1083905"/>
                    <a:gd name="connsiteX18" fmla="*/ 936067 w 1625207"/>
                    <a:gd name="connsiteY18" fmla="*/ 587029 h 1083905"/>
                    <a:gd name="connsiteX19" fmla="*/ 915443 w 1625207"/>
                    <a:gd name="connsiteY19" fmla="*/ 552976 h 1083905"/>
                    <a:gd name="connsiteX20" fmla="*/ 924556 w 1625207"/>
                    <a:gd name="connsiteY20" fmla="*/ 485831 h 1083905"/>
                    <a:gd name="connsiteX21" fmla="*/ 899616 w 1625207"/>
                    <a:gd name="connsiteY21" fmla="*/ 548180 h 1083905"/>
                    <a:gd name="connsiteX22" fmla="*/ 866523 w 1625207"/>
                    <a:gd name="connsiteY22" fmla="*/ 562089 h 1083905"/>
                    <a:gd name="connsiteX23" fmla="*/ 815204 w 1625207"/>
                    <a:gd name="connsiteY23" fmla="*/ 542425 h 1083905"/>
                    <a:gd name="connsiteX24" fmla="*/ 799378 w 1625207"/>
                    <a:gd name="connsiteY24" fmla="*/ 504056 h 1083905"/>
                    <a:gd name="connsiteX25" fmla="*/ 827195 w 1625207"/>
                    <a:gd name="connsiteY25" fmla="*/ 439788 h 1083905"/>
                    <a:gd name="connsiteX26" fmla="*/ 774917 w 1625207"/>
                    <a:gd name="connsiteY26" fmla="*/ 505495 h 1083905"/>
                    <a:gd name="connsiteX27" fmla="*/ 736548 w 1625207"/>
                    <a:gd name="connsiteY27" fmla="*/ 516526 h 1083905"/>
                    <a:gd name="connsiteX28" fmla="*/ 704894 w 1625207"/>
                    <a:gd name="connsiteY28" fmla="*/ 448901 h 1083905"/>
                    <a:gd name="connsiteX29" fmla="*/ 712568 w 1625207"/>
                    <a:gd name="connsiteY29" fmla="*/ 432114 h 1083905"/>
                    <a:gd name="connsiteX30" fmla="*/ 692424 w 1625207"/>
                    <a:gd name="connsiteY30" fmla="*/ 472881 h 1083905"/>
                    <a:gd name="connsiteX31" fmla="*/ 659810 w 1625207"/>
                    <a:gd name="connsiteY31" fmla="*/ 491107 h 1083905"/>
                    <a:gd name="connsiteX32" fmla="*/ 598900 w 1625207"/>
                    <a:gd name="connsiteY32" fmla="*/ 479116 h 1083905"/>
                    <a:gd name="connsiteX33" fmla="*/ 589308 w 1625207"/>
                    <a:gd name="connsiteY33" fmla="*/ 452738 h 1083905"/>
                    <a:gd name="connsiteX34" fmla="*/ 643024 w 1625207"/>
                    <a:gd name="connsiteY34" fmla="*/ 393745 h 1083905"/>
                    <a:gd name="connsiteX35" fmla="*/ 580195 w 1625207"/>
                    <a:gd name="connsiteY35" fmla="*/ 450819 h 1083905"/>
                    <a:gd name="connsiteX36" fmla="*/ 539908 w 1625207"/>
                    <a:gd name="connsiteY36" fmla="*/ 457534 h 1083905"/>
                    <a:gd name="connsiteX37" fmla="*/ 456935 w 1625207"/>
                    <a:gd name="connsiteY37" fmla="*/ 470963 h 1083905"/>
                    <a:gd name="connsiteX38" fmla="*/ 413291 w 1625207"/>
                    <a:gd name="connsiteY38" fmla="*/ 674318 h 1083905"/>
                    <a:gd name="connsiteX39" fmla="*/ 425281 w 1625207"/>
                    <a:gd name="connsiteY39" fmla="*/ 730912 h 1083905"/>
                    <a:gd name="connsiteX40" fmla="*/ 425281 w 1625207"/>
                    <a:gd name="connsiteY40" fmla="*/ 848417 h 1083905"/>
                    <a:gd name="connsiteX41" fmla="*/ 419046 w 1625207"/>
                    <a:gd name="connsiteY41" fmla="*/ 873836 h 1083905"/>
                    <a:gd name="connsiteX42" fmla="*/ 327440 w 1625207"/>
                    <a:gd name="connsiteY42" fmla="*/ 566405 h 1083905"/>
                    <a:gd name="connsiteX43" fmla="*/ 408495 w 1625207"/>
                    <a:gd name="connsiteY43" fmla="*/ 298783 h 1083905"/>
                    <a:gd name="connsiteX44" fmla="*/ 403218 w 1625207"/>
                    <a:gd name="connsiteY44" fmla="*/ 270965 h 1083905"/>
                    <a:gd name="connsiteX45" fmla="*/ 329838 w 1625207"/>
                    <a:gd name="connsiteY45" fmla="*/ 275761 h 1083905"/>
                    <a:gd name="connsiteX46" fmla="*/ 253100 w 1625207"/>
                    <a:gd name="connsiteY46" fmla="*/ 394705 h 1083905"/>
                    <a:gd name="connsiteX47" fmla="*/ 156698 w 1625207"/>
                    <a:gd name="connsiteY47" fmla="*/ 506934 h 1083905"/>
                    <a:gd name="connsiteX48" fmla="*/ 7060 w 1625207"/>
                    <a:gd name="connsiteY48" fmla="*/ 471442 h 1083905"/>
                    <a:gd name="connsiteX49" fmla="*/ 825 w 1625207"/>
                    <a:gd name="connsiteY49" fmla="*/ 447462 h 1083905"/>
                    <a:gd name="connsiteX50" fmla="*/ 32479 w 1625207"/>
                    <a:gd name="connsiteY50" fmla="*/ 456095 h 1083905"/>
                    <a:gd name="connsiteX51" fmla="*/ 110656 w 1625207"/>
                    <a:gd name="connsiteY51" fmla="*/ 430196 h 1083905"/>
                    <a:gd name="connsiteX52" fmla="*/ 157178 w 1625207"/>
                    <a:gd name="connsiteY52" fmla="*/ 314130 h 1083905"/>
                    <a:gd name="connsiteX53" fmla="*/ 223365 w 1625207"/>
                    <a:gd name="connsiteY53" fmla="*/ 95907 h 1083905"/>
                    <a:gd name="connsiteX54" fmla="*/ 361013 w 1625207"/>
                    <a:gd name="connsiteY54" fmla="*/ 464 h 1083905"/>
                    <a:gd name="connsiteX55" fmla="*/ 492426 w 1625207"/>
                    <a:gd name="connsiteY55" fmla="*/ 72886 h 1083905"/>
                    <a:gd name="connsiteX56" fmla="*/ 521203 w 1625207"/>
                    <a:gd name="connsiteY56" fmla="*/ 145787 h 1083905"/>
                    <a:gd name="connsiteX57" fmla="*/ 546143 w 1625207"/>
                    <a:gd name="connsiteY57" fmla="*/ 154420 h 1083905"/>
                    <a:gd name="connsiteX58" fmla="*/ 838705 w 1625207"/>
                    <a:gd name="connsiteY58" fmla="*/ 60895 h 1083905"/>
                    <a:gd name="connsiteX59" fmla="*/ 1268437 w 1625207"/>
                    <a:gd name="connsiteY59" fmla="*/ 296384 h 1083905"/>
                    <a:gd name="connsiteX60" fmla="*/ 1337501 w 1625207"/>
                    <a:gd name="connsiteY60" fmla="*/ 459452 h 1083905"/>
                    <a:gd name="connsiteX61" fmla="*/ 1403207 w 1625207"/>
                    <a:gd name="connsiteY61" fmla="*/ 425879 h 1083905"/>
                    <a:gd name="connsiteX62" fmla="*/ 1620951 w 1625207"/>
                    <a:gd name="connsiteY62" fmla="*/ 529475 h 1083905"/>
                    <a:gd name="connsiteX63" fmla="*/ 1599848 w 1625207"/>
                    <a:gd name="connsiteY63" fmla="*/ 654174 h 1083905"/>
                    <a:gd name="connsiteX64" fmla="*/ 1476109 w 1625207"/>
                    <a:gd name="connsiteY64" fmla="*/ 872877 h 1083905"/>
                    <a:gd name="connsiteX65" fmla="*/ 1457883 w 1625207"/>
                    <a:gd name="connsiteY65" fmla="*/ 974554 h 1083905"/>
                    <a:gd name="connsiteX66" fmla="*/ 1507283 w 1625207"/>
                    <a:gd name="connsiteY66" fmla="*/ 1019638 h 1083905"/>
                    <a:gd name="connsiteX67" fmla="*/ 1507763 w 1625207"/>
                    <a:gd name="connsiteY67" fmla="*/ 1036424 h 1083905"/>
                    <a:gd name="connsiteX68" fmla="*/ 1433423 w 1625207"/>
                    <a:gd name="connsiteY68" fmla="*/ 1036904 h 108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625207" h="1083905">
                      <a:moveTo>
                        <a:pt x="1433423" y="1036904"/>
                      </a:moveTo>
                      <a:cubicBezTo>
                        <a:pt x="1389299" y="1020117"/>
                        <a:pt x="1371553" y="984626"/>
                        <a:pt x="1366278" y="941461"/>
                      </a:cubicBezTo>
                      <a:cubicBezTo>
                        <a:pt x="1359563" y="886786"/>
                        <a:pt x="1371553" y="834028"/>
                        <a:pt x="1389779" y="782710"/>
                      </a:cubicBezTo>
                      <a:cubicBezTo>
                        <a:pt x="1402728" y="746739"/>
                        <a:pt x="1414239" y="710289"/>
                        <a:pt x="1412320" y="671440"/>
                      </a:cubicBezTo>
                      <a:cubicBezTo>
                        <a:pt x="1411361" y="652735"/>
                        <a:pt x="1405126" y="635469"/>
                        <a:pt x="1388340" y="624918"/>
                      </a:cubicBezTo>
                      <a:cubicBezTo>
                        <a:pt x="1360523" y="608132"/>
                        <a:pt x="1351410" y="613887"/>
                        <a:pt x="1345654" y="645062"/>
                      </a:cubicBezTo>
                      <a:cubicBezTo>
                        <a:pt x="1313520" y="829232"/>
                        <a:pt x="1216159" y="964962"/>
                        <a:pt x="1045418" y="1045537"/>
                      </a:cubicBezTo>
                      <a:cubicBezTo>
                        <a:pt x="1006569" y="1063762"/>
                        <a:pt x="965323" y="1075752"/>
                        <a:pt x="923117" y="1083906"/>
                      </a:cubicBezTo>
                      <a:cubicBezTo>
                        <a:pt x="919280" y="1071436"/>
                        <a:pt x="929352" y="1066640"/>
                        <a:pt x="936546" y="1060884"/>
                      </a:cubicBezTo>
                      <a:cubicBezTo>
                        <a:pt x="968680" y="1034506"/>
                        <a:pt x="997936" y="1004770"/>
                        <a:pt x="1024795" y="973595"/>
                      </a:cubicBezTo>
                      <a:cubicBezTo>
                        <a:pt x="1034866" y="962085"/>
                        <a:pt x="1045897" y="955370"/>
                        <a:pt x="1060766" y="952013"/>
                      </a:cubicBezTo>
                      <a:cubicBezTo>
                        <a:pt x="1144217" y="934267"/>
                        <a:pt x="1197455" y="857529"/>
                        <a:pt x="1184025" y="773597"/>
                      </a:cubicBezTo>
                      <a:cubicBezTo>
                        <a:pt x="1179229" y="742902"/>
                        <a:pt x="1166280" y="715564"/>
                        <a:pt x="1133666" y="703095"/>
                      </a:cubicBezTo>
                      <a:cubicBezTo>
                        <a:pt x="1124074" y="699258"/>
                        <a:pt x="1114961" y="693982"/>
                        <a:pt x="1105849" y="689186"/>
                      </a:cubicBezTo>
                      <a:cubicBezTo>
                        <a:pt x="1093379" y="682951"/>
                        <a:pt x="1086664" y="673359"/>
                        <a:pt x="1084746" y="659450"/>
                      </a:cubicBezTo>
                      <a:cubicBezTo>
                        <a:pt x="1079950" y="627316"/>
                        <a:pt x="1077552" y="594703"/>
                        <a:pt x="1072756" y="561130"/>
                      </a:cubicBezTo>
                      <a:cubicBezTo>
                        <a:pt x="1064602" y="576477"/>
                        <a:pt x="1055970" y="590386"/>
                        <a:pt x="1046857" y="604295"/>
                      </a:cubicBezTo>
                      <a:cubicBezTo>
                        <a:pt x="1037265" y="618203"/>
                        <a:pt x="1025274" y="623000"/>
                        <a:pt x="1009447" y="616765"/>
                      </a:cubicBezTo>
                      <a:cubicBezTo>
                        <a:pt x="984987" y="607172"/>
                        <a:pt x="960047" y="598060"/>
                        <a:pt x="936067" y="587029"/>
                      </a:cubicBezTo>
                      <a:cubicBezTo>
                        <a:pt x="921198" y="580794"/>
                        <a:pt x="914004" y="570242"/>
                        <a:pt x="915443" y="552976"/>
                      </a:cubicBezTo>
                      <a:cubicBezTo>
                        <a:pt x="917362" y="531394"/>
                        <a:pt x="918321" y="509811"/>
                        <a:pt x="924556" y="485831"/>
                      </a:cubicBezTo>
                      <a:cubicBezTo>
                        <a:pt x="917841" y="509332"/>
                        <a:pt x="908249" y="528516"/>
                        <a:pt x="899616" y="548180"/>
                      </a:cubicBezTo>
                      <a:cubicBezTo>
                        <a:pt x="892902" y="563048"/>
                        <a:pt x="881870" y="567844"/>
                        <a:pt x="866523" y="562089"/>
                      </a:cubicBezTo>
                      <a:cubicBezTo>
                        <a:pt x="849257" y="555374"/>
                        <a:pt x="831991" y="549619"/>
                        <a:pt x="815204" y="542425"/>
                      </a:cubicBezTo>
                      <a:cubicBezTo>
                        <a:pt x="795540" y="534272"/>
                        <a:pt x="791703" y="524679"/>
                        <a:pt x="799378" y="504056"/>
                      </a:cubicBezTo>
                      <a:cubicBezTo>
                        <a:pt x="808010" y="481035"/>
                        <a:pt x="817123" y="458013"/>
                        <a:pt x="827195" y="439788"/>
                      </a:cubicBezTo>
                      <a:cubicBezTo>
                        <a:pt x="812327" y="459932"/>
                        <a:pt x="793142" y="482474"/>
                        <a:pt x="774917" y="505495"/>
                      </a:cubicBezTo>
                      <a:cubicBezTo>
                        <a:pt x="764366" y="518444"/>
                        <a:pt x="751896" y="521322"/>
                        <a:pt x="736548" y="516526"/>
                      </a:cubicBezTo>
                      <a:cubicBezTo>
                        <a:pt x="686669" y="500699"/>
                        <a:pt x="674199" y="503097"/>
                        <a:pt x="704894" y="448901"/>
                      </a:cubicBezTo>
                      <a:cubicBezTo>
                        <a:pt x="707771" y="443625"/>
                        <a:pt x="710650" y="437870"/>
                        <a:pt x="712568" y="432114"/>
                      </a:cubicBezTo>
                      <a:cubicBezTo>
                        <a:pt x="706812" y="446023"/>
                        <a:pt x="698659" y="458973"/>
                        <a:pt x="692424" y="472881"/>
                      </a:cubicBezTo>
                      <a:cubicBezTo>
                        <a:pt x="686189" y="487749"/>
                        <a:pt x="674679" y="493025"/>
                        <a:pt x="659810" y="491107"/>
                      </a:cubicBezTo>
                      <a:cubicBezTo>
                        <a:pt x="639187" y="488708"/>
                        <a:pt x="619043" y="483912"/>
                        <a:pt x="598900" y="479116"/>
                      </a:cubicBezTo>
                      <a:cubicBezTo>
                        <a:pt x="583073" y="475279"/>
                        <a:pt x="580195" y="466646"/>
                        <a:pt x="589308" y="452738"/>
                      </a:cubicBezTo>
                      <a:cubicBezTo>
                        <a:pt x="604655" y="429237"/>
                        <a:pt x="627677" y="412450"/>
                        <a:pt x="643024" y="393745"/>
                      </a:cubicBezTo>
                      <a:cubicBezTo>
                        <a:pt x="625758" y="412930"/>
                        <a:pt x="603217" y="432114"/>
                        <a:pt x="580195" y="450819"/>
                      </a:cubicBezTo>
                      <a:cubicBezTo>
                        <a:pt x="567725" y="460411"/>
                        <a:pt x="554296" y="464728"/>
                        <a:pt x="539908" y="457534"/>
                      </a:cubicBezTo>
                      <a:cubicBezTo>
                        <a:pt x="508733" y="441707"/>
                        <a:pt x="481875" y="454656"/>
                        <a:pt x="456935" y="470963"/>
                      </a:cubicBezTo>
                      <a:cubicBezTo>
                        <a:pt x="395065" y="512209"/>
                        <a:pt x="373962" y="609091"/>
                        <a:pt x="413291" y="674318"/>
                      </a:cubicBezTo>
                      <a:cubicBezTo>
                        <a:pt x="424321" y="692543"/>
                        <a:pt x="427199" y="709809"/>
                        <a:pt x="425281" y="730912"/>
                      </a:cubicBezTo>
                      <a:cubicBezTo>
                        <a:pt x="421923" y="769761"/>
                        <a:pt x="422403" y="809089"/>
                        <a:pt x="425281" y="848417"/>
                      </a:cubicBezTo>
                      <a:cubicBezTo>
                        <a:pt x="425760" y="857529"/>
                        <a:pt x="430557" y="867601"/>
                        <a:pt x="419046" y="873836"/>
                      </a:cubicBezTo>
                      <a:cubicBezTo>
                        <a:pt x="355258" y="781271"/>
                        <a:pt x="325522" y="679114"/>
                        <a:pt x="327440" y="566405"/>
                      </a:cubicBezTo>
                      <a:cubicBezTo>
                        <a:pt x="329358" y="469044"/>
                        <a:pt x="357176" y="380316"/>
                        <a:pt x="408495" y="298783"/>
                      </a:cubicBezTo>
                      <a:cubicBezTo>
                        <a:pt x="417607" y="284394"/>
                        <a:pt x="410413" y="277680"/>
                        <a:pt x="403218" y="270965"/>
                      </a:cubicBezTo>
                      <a:cubicBezTo>
                        <a:pt x="383554" y="252260"/>
                        <a:pt x="353339" y="255138"/>
                        <a:pt x="329838" y="275761"/>
                      </a:cubicBezTo>
                      <a:cubicBezTo>
                        <a:pt x="292908" y="307895"/>
                        <a:pt x="275642" y="352979"/>
                        <a:pt x="253100" y="394705"/>
                      </a:cubicBezTo>
                      <a:cubicBezTo>
                        <a:pt x="229120" y="439309"/>
                        <a:pt x="200343" y="479596"/>
                        <a:pt x="156698" y="506934"/>
                      </a:cubicBezTo>
                      <a:cubicBezTo>
                        <a:pt x="100584" y="541945"/>
                        <a:pt x="41592" y="528037"/>
                        <a:pt x="7060" y="471442"/>
                      </a:cubicBezTo>
                      <a:cubicBezTo>
                        <a:pt x="3223" y="465208"/>
                        <a:pt x="-2053" y="458493"/>
                        <a:pt x="825" y="447462"/>
                      </a:cubicBezTo>
                      <a:cubicBezTo>
                        <a:pt x="11376" y="450340"/>
                        <a:pt x="21928" y="453217"/>
                        <a:pt x="32479" y="456095"/>
                      </a:cubicBezTo>
                      <a:cubicBezTo>
                        <a:pt x="63174" y="465208"/>
                        <a:pt x="90992" y="456095"/>
                        <a:pt x="110656" y="430196"/>
                      </a:cubicBezTo>
                      <a:cubicBezTo>
                        <a:pt x="137035" y="395664"/>
                        <a:pt x="146627" y="354897"/>
                        <a:pt x="157178" y="314130"/>
                      </a:cubicBezTo>
                      <a:cubicBezTo>
                        <a:pt x="176363" y="240270"/>
                        <a:pt x="188353" y="164491"/>
                        <a:pt x="223365" y="95907"/>
                      </a:cubicBezTo>
                      <a:cubicBezTo>
                        <a:pt x="252141" y="39313"/>
                        <a:pt x="296265" y="5261"/>
                        <a:pt x="361013" y="464"/>
                      </a:cubicBezTo>
                      <a:cubicBezTo>
                        <a:pt x="420485" y="-3852"/>
                        <a:pt x="463170" y="22047"/>
                        <a:pt x="492426" y="72886"/>
                      </a:cubicBezTo>
                      <a:cubicBezTo>
                        <a:pt x="505855" y="95907"/>
                        <a:pt x="515927" y="119888"/>
                        <a:pt x="521203" y="145787"/>
                      </a:cubicBezTo>
                      <a:cubicBezTo>
                        <a:pt x="525040" y="164971"/>
                        <a:pt x="531275" y="164971"/>
                        <a:pt x="546143" y="154420"/>
                      </a:cubicBezTo>
                      <a:cubicBezTo>
                        <a:pt x="633432" y="91591"/>
                        <a:pt x="732232" y="58977"/>
                        <a:pt x="838705" y="60895"/>
                      </a:cubicBezTo>
                      <a:cubicBezTo>
                        <a:pt x="1021917" y="63773"/>
                        <a:pt x="1166760" y="142429"/>
                        <a:pt x="1268437" y="296384"/>
                      </a:cubicBezTo>
                      <a:cubicBezTo>
                        <a:pt x="1301051" y="345784"/>
                        <a:pt x="1321674" y="400940"/>
                        <a:pt x="1337501" y="459452"/>
                      </a:cubicBezTo>
                      <a:cubicBezTo>
                        <a:pt x="1360042" y="447462"/>
                        <a:pt x="1381145" y="434992"/>
                        <a:pt x="1403207" y="425879"/>
                      </a:cubicBezTo>
                      <a:cubicBezTo>
                        <a:pt x="1507283" y="382235"/>
                        <a:pt x="1590736" y="420124"/>
                        <a:pt x="1620951" y="529475"/>
                      </a:cubicBezTo>
                      <a:cubicBezTo>
                        <a:pt x="1632941" y="572161"/>
                        <a:pt x="1617594" y="613887"/>
                        <a:pt x="1599848" y="654174"/>
                      </a:cubicBezTo>
                      <a:cubicBezTo>
                        <a:pt x="1566275" y="731392"/>
                        <a:pt x="1512079" y="797098"/>
                        <a:pt x="1476109" y="872877"/>
                      </a:cubicBezTo>
                      <a:cubicBezTo>
                        <a:pt x="1460761" y="904531"/>
                        <a:pt x="1441576" y="936186"/>
                        <a:pt x="1457883" y="974554"/>
                      </a:cubicBezTo>
                      <a:cubicBezTo>
                        <a:pt x="1467955" y="997576"/>
                        <a:pt x="1486180" y="1009566"/>
                        <a:pt x="1507283" y="1019638"/>
                      </a:cubicBezTo>
                      <a:cubicBezTo>
                        <a:pt x="1516876" y="1023954"/>
                        <a:pt x="1528866" y="1030189"/>
                        <a:pt x="1507763" y="1036424"/>
                      </a:cubicBezTo>
                      <a:cubicBezTo>
                        <a:pt x="1484741" y="1044578"/>
                        <a:pt x="1458843" y="1044578"/>
                        <a:pt x="1433423" y="1036904"/>
                      </a:cubicBezTo>
                      <a:close/>
                    </a:path>
                  </a:pathLst>
                </a:custGeom>
                <a:solidFill>
                  <a:srgbClr val="3D1B0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5" name="Freeform: Shape 50">
                  <a:extLst>
                    <a:ext uri="{FF2B5EF4-FFF2-40B4-BE49-F238E27FC236}">
                      <a16:creationId xmlns:a16="http://schemas.microsoft.com/office/drawing/2014/main" id="{F05775CD-A271-4362-A1D6-BF87CB88FCED}"/>
                    </a:ext>
                  </a:extLst>
                </p:cNvPr>
                <p:cNvSpPr/>
                <p:nvPr/>
              </p:nvSpPr>
              <p:spPr>
                <a:xfrm>
                  <a:off x="6821725" y="1441152"/>
                  <a:ext cx="1097111" cy="1146500"/>
                </a:xfrm>
                <a:custGeom>
                  <a:avLst/>
                  <a:gdLst>
                    <a:gd name="connsiteX0" fmla="*/ 320305 w 1097111"/>
                    <a:gd name="connsiteY0" fmla="*/ 500234 h 1146500"/>
                    <a:gd name="connsiteX1" fmla="*/ 321264 w 1097111"/>
                    <a:gd name="connsiteY1" fmla="*/ 335248 h 1146500"/>
                    <a:gd name="connsiteX2" fmla="*/ 311672 w 1097111"/>
                    <a:gd name="connsiteY2" fmla="*/ 311747 h 1146500"/>
                    <a:gd name="connsiteX3" fmla="*/ 357235 w 1097111"/>
                    <a:gd name="connsiteY3" fmla="*/ 89208 h 1146500"/>
                    <a:gd name="connsiteX4" fmla="*/ 447402 w 1097111"/>
                    <a:gd name="connsiteY4" fmla="*/ 78656 h 1146500"/>
                    <a:gd name="connsiteX5" fmla="*/ 474740 w 1097111"/>
                    <a:gd name="connsiteY5" fmla="*/ 73381 h 1146500"/>
                    <a:gd name="connsiteX6" fmla="*/ 568743 w 1097111"/>
                    <a:gd name="connsiteY6" fmla="*/ 0 h 1146500"/>
                    <a:gd name="connsiteX7" fmla="*/ 485291 w 1097111"/>
                    <a:gd name="connsiteY7" fmla="*/ 94963 h 1146500"/>
                    <a:gd name="connsiteX8" fmla="*/ 569702 w 1097111"/>
                    <a:gd name="connsiteY8" fmla="*/ 112229 h 1146500"/>
                    <a:gd name="connsiteX9" fmla="*/ 587448 w 1097111"/>
                    <a:gd name="connsiteY9" fmla="*/ 100239 h 1146500"/>
                    <a:gd name="connsiteX10" fmla="*/ 625817 w 1097111"/>
                    <a:gd name="connsiteY10" fmla="*/ 38848 h 1146500"/>
                    <a:gd name="connsiteX11" fmla="*/ 598479 w 1097111"/>
                    <a:gd name="connsiteY11" fmla="*/ 104555 h 1146500"/>
                    <a:gd name="connsiteX12" fmla="*/ 608071 w 1097111"/>
                    <a:gd name="connsiteY12" fmla="*/ 126617 h 1146500"/>
                    <a:gd name="connsiteX13" fmla="*/ 689605 w 1097111"/>
                    <a:gd name="connsiteY13" fmla="*/ 103596 h 1146500"/>
                    <a:gd name="connsiteX14" fmla="*/ 744281 w 1097111"/>
                    <a:gd name="connsiteY14" fmla="*/ 43645 h 1146500"/>
                    <a:gd name="connsiteX15" fmla="*/ 706871 w 1097111"/>
                    <a:gd name="connsiteY15" fmla="*/ 133332 h 1146500"/>
                    <a:gd name="connsiteX16" fmla="*/ 719821 w 1097111"/>
                    <a:gd name="connsiteY16" fmla="*/ 162109 h 1146500"/>
                    <a:gd name="connsiteX17" fmla="*/ 771139 w 1097111"/>
                    <a:gd name="connsiteY17" fmla="*/ 181773 h 1146500"/>
                    <a:gd name="connsiteX18" fmla="*/ 796079 w 1097111"/>
                    <a:gd name="connsiteY18" fmla="*/ 171701 h 1146500"/>
                    <a:gd name="connsiteX19" fmla="*/ 833009 w 1097111"/>
                    <a:gd name="connsiteY19" fmla="*/ 96402 h 1146500"/>
                    <a:gd name="connsiteX20" fmla="*/ 824856 w 1097111"/>
                    <a:gd name="connsiteY20" fmla="*/ 180334 h 1146500"/>
                    <a:gd name="connsiteX21" fmla="*/ 840203 w 1097111"/>
                    <a:gd name="connsiteY21" fmla="*/ 207192 h 1146500"/>
                    <a:gd name="connsiteX22" fmla="*/ 918380 w 1097111"/>
                    <a:gd name="connsiteY22" fmla="*/ 237887 h 1146500"/>
                    <a:gd name="connsiteX23" fmla="*/ 941401 w 1097111"/>
                    <a:gd name="connsiteY23" fmla="*/ 230213 h 1146500"/>
                    <a:gd name="connsiteX24" fmla="*/ 980249 w 1097111"/>
                    <a:gd name="connsiteY24" fmla="*/ 166425 h 1146500"/>
                    <a:gd name="connsiteX25" fmla="*/ 993679 w 1097111"/>
                    <a:gd name="connsiteY25" fmla="*/ 282971 h 1146500"/>
                    <a:gd name="connsiteX26" fmla="*/ 1012863 w 1097111"/>
                    <a:gd name="connsiteY26" fmla="*/ 309349 h 1146500"/>
                    <a:gd name="connsiteX27" fmla="*/ 1032527 w 1097111"/>
                    <a:gd name="connsiteY27" fmla="*/ 318462 h 1146500"/>
                    <a:gd name="connsiteX28" fmla="*/ 1096795 w 1097111"/>
                    <a:gd name="connsiteY28" fmla="*/ 418700 h 1146500"/>
                    <a:gd name="connsiteX29" fmla="*/ 961545 w 1097111"/>
                    <a:gd name="connsiteY29" fmla="*/ 586085 h 1146500"/>
                    <a:gd name="connsiteX30" fmla="*/ 943799 w 1097111"/>
                    <a:gd name="connsiteY30" fmla="*/ 591840 h 1146500"/>
                    <a:gd name="connsiteX31" fmla="*/ 825815 w 1097111"/>
                    <a:gd name="connsiteY31" fmla="*/ 709824 h 1146500"/>
                    <a:gd name="connsiteX32" fmla="*/ 730852 w 1097111"/>
                    <a:gd name="connsiteY32" fmla="*/ 762102 h 1146500"/>
                    <a:gd name="connsiteX33" fmla="*/ 686248 w 1097111"/>
                    <a:gd name="connsiteY33" fmla="*/ 776970 h 1146500"/>
                    <a:gd name="connsiteX34" fmla="*/ 635889 w 1097111"/>
                    <a:gd name="connsiteY34" fmla="*/ 818696 h 1146500"/>
                    <a:gd name="connsiteX35" fmla="*/ 603755 w 1097111"/>
                    <a:gd name="connsiteY35" fmla="*/ 897352 h 1146500"/>
                    <a:gd name="connsiteX36" fmla="*/ 613827 w 1097111"/>
                    <a:gd name="connsiteY36" fmla="*/ 936201 h 1146500"/>
                    <a:gd name="connsiteX37" fmla="*/ 801834 w 1097111"/>
                    <a:gd name="connsiteY37" fmla="*/ 1097350 h 1146500"/>
                    <a:gd name="connsiteX38" fmla="*/ 838285 w 1097111"/>
                    <a:gd name="connsiteY38" fmla="*/ 1142434 h 1146500"/>
                    <a:gd name="connsiteX39" fmla="*/ 813345 w 1097111"/>
                    <a:gd name="connsiteY39" fmla="*/ 1143393 h 1146500"/>
                    <a:gd name="connsiteX40" fmla="*/ 582172 w 1097111"/>
                    <a:gd name="connsiteY40" fmla="*/ 1071931 h 1146500"/>
                    <a:gd name="connsiteX41" fmla="*/ 300641 w 1097111"/>
                    <a:gd name="connsiteY41" fmla="*/ 956824 h 1146500"/>
                    <a:gd name="connsiteX42" fmla="*/ 17191 w 1097111"/>
                    <a:gd name="connsiteY42" fmla="*/ 811502 h 1146500"/>
                    <a:gd name="connsiteX43" fmla="*/ 884 w 1097111"/>
                    <a:gd name="connsiteY43" fmla="*/ 789440 h 1146500"/>
                    <a:gd name="connsiteX44" fmla="*/ 268027 w 1097111"/>
                    <a:gd name="connsiteY44" fmla="*/ 803828 h 1146500"/>
                    <a:gd name="connsiteX45" fmla="*/ 270425 w 1097111"/>
                    <a:gd name="connsiteY45" fmla="*/ 804787 h 1146500"/>
                    <a:gd name="connsiteX46" fmla="*/ 352919 w 1097111"/>
                    <a:gd name="connsiteY46" fmla="*/ 763061 h 1146500"/>
                    <a:gd name="connsiteX47" fmla="*/ 382175 w 1097111"/>
                    <a:gd name="connsiteY47" fmla="*/ 693518 h 1146500"/>
                    <a:gd name="connsiteX48" fmla="*/ 382654 w 1097111"/>
                    <a:gd name="connsiteY48" fmla="*/ 665700 h 1146500"/>
                    <a:gd name="connsiteX49" fmla="*/ 325580 w 1097111"/>
                    <a:gd name="connsiteY49" fmla="*/ 511745 h 1146500"/>
                    <a:gd name="connsiteX50" fmla="*/ 320305 w 1097111"/>
                    <a:gd name="connsiteY50" fmla="*/ 500234 h 11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097111" h="1146500">
                      <a:moveTo>
                        <a:pt x="320305" y="500234"/>
                      </a:moveTo>
                      <a:cubicBezTo>
                        <a:pt x="316948" y="445079"/>
                        <a:pt x="313111" y="390403"/>
                        <a:pt x="321264" y="335248"/>
                      </a:cubicBezTo>
                      <a:cubicBezTo>
                        <a:pt x="322703" y="325176"/>
                        <a:pt x="315988" y="318941"/>
                        <a:pt x="311672" y="311747"/>
                      </a:cubicBezTo>
                      <a:cubicBezTo>
                        <a:pt x="264670" y="237887"/>
                        <a:pt x="285293" y="133811"/>
                        <a:pt x="357235" y="89208"/>
                      </a:cubicBezTo>
                      <a:cubicBezTo>
                        <a:pt x="384573" y="72421"/>
                        <a:pt x="414308" y="57553"/>
                        <a:pt x="447402" y="78656"/>
                      </a:cubicBezTo>
                      <a:cubicBezTo>
                        <a:pt x="457953" y="85850"/>
                        <a:pt x="466107" y="81054"/>
                        <a:pt x="474740" y="73381"/>
                      </a:cubicBezTo>
                      <a:cubicBezTo>
                        <a:pt x="504475" y="47482"/>
                        <a:pt x="535171" y="22062"/>
                        <a:pt x="568743" y="0"/>
                      </a:cubicBezTo>
                      <a:cubicBezTo>
                        <a:pt x="541885" y="30695"/>
                        <a:pt x="515027" y="61390"/>
                        <a:pt x="485291" y="94963"/>
                      </a:cubicBezTo>
                      <a:cubicBezTo>
                        <a:pt x="515986" y="101198"/>
                        <a:pt x="542844" y="106474"/>
                        <a:pt x="569702" y="112229"/>
                      </a:cubicBezTo>
                      <a:cubicBezTo>
                        <a:pt x="580254" y="114627"/>
                        <a:pt x="583611" y="107433"/>
                        <a:pt x="587448" y="100239"/>
                      </a:cubicBezTo>
                      <a:cubicBezTo>
                        <a:pt x="598959" y="79136"/>
                        <a:pt x="609990" y="58033"/>
                        <a:pt x="625817" y="38848"/>
                      </a:cubicBezTo>
                      <a:cubicBezTo>
                        <a:pt x="616705" y="60911"/>
                        <a:pt x="608071" y="82973"/>
                        <a:pt x="598479" y="104555"/>
                      </a:cubicBezTo>
                      <a:cubicBezTo>
                        <a:pt x="593204" y="116545"/>
                        <a:pt x="594163" y="122301"/>
                        <a:pt x="608071" y="126617"/>
                      </a:cubicBezTo>
                      <a:cubicBezTo>
                        <a:pt x="657472" y="142444"/>
                        <a:pt x="657472" y="142924"/>
                        <a:pt x="689605" y="103596"/>
                      </a:cubicBezTo>
                      <a:cubicBezTo>
                        <a:pt x="706392" y="82973"/>
                        <a:pt x="723657" y="61870"/>
                        <a:pt x="744281" y="43645"/>
                      </a:cubicBezTo>
                      <a:cubicBezTo>
                        <a:pt x="731811" y="73860"/>
                        <a:pt x="720780" y="104076"/>
                        <a:pt x="706871" y="133332"/>
                      </a:cubicBezTo>
                      <a:cubicBezTo>
                        <a:pt x="698718" y="150118"/>
                        <a:pt x="703035" y="157312"/>
                        <a:pt x="719821" y="162109"/>
                      </a:cubicBezTo>
                      <a:cubicBezTo>
                        <a:pt x="737566" y="167384"/>
                        <a:pt x="754832" y="174099"/>
                        <a:pt x="771139" y="181773"/>
                      </a:cubicBezTo>
                      <a:cubicBezTo>
                        <a:pt x="784568" y="188008"/>
                        <a:pt x="790803" y="185609"/>
                        <a:pt x="796079" y="171701"/>
                      </a:cubicBezTo>
                      <a:cubicBezTo>
                        <a:pt x="805671" y="145802"/>
                        <a:pt x="817182" y="120862"/>
                        <a:pt x="833009" y="96402"/>
                      </a:cubicBezTo>
                      <a:cubicBezTo>
                        <a:pt x="830611" y="124219"/>
                        <a:pt x="828692" y="152516"/>
                        <a:pt x="824856" y="180334"/>
                      </a:cubicBezTo>
                      <a:cubicBezTo>
                        <a:pt x="822937" y="194242"/>
                        <a:pt x="825815" y="202396"/>
                        <a:pt x="840203" y="207192"/>
                      </a:cubicBezTo>
                      <a:cubicBezTo>
                        <a:pt x="866582" y="216305"/>
                        <a:pt x="892481" y="226856"/>
                        <a:pt x="918380" y="237887"/>
                      </a:cubicBezTo>
                      <a:cubicBezTo>
                        <a:pt x="929890" y="242683"/>
                        <a:pt x="935646" y="240285"/>
                        <a:pt x="941401" y="230213"/>
                      </a:cubicBezTo>
                      <a:cubicBezTo>
                        <a:pt x="952432" y="210549"/>
                        <a:pt x="964902" y="190885"/>
                        <a:pt x="980249" y="166425"/>
                      </a:cubicBezTo>
                      <a:cubicBezTo>
                        <a:pt x="985526" y="209110"/>
                        <a:pt x="990801" y="246040"/>
                        <a:pt x="993679" y="282971"/>
                      </a:cubicBezTo>
                      <a:cubicBezTo>
                        <a:pt x="994638" y="297359"/>
                        <a:pt x="1000873" y="304553"/>
                        <a:pt x="1012863" y="309349"/>
                      </a:cubicBezTo>
                      <a:cubicBezTo>
                        <a:pt x="1019578" y="312227"/>
                        <a:pt x="1025812" y="316064"/>
                        <a:pt x="1032527" y="318462"/>
                      </a:cubicBezTo>
                      <a:cubicBezTo>
                        <a:pt x="1080968" y="334769"/>
                        <a:pt x="1093918" y="375056"/>
                        <a:pt x="1096795" y="418700"/>
                      </a:cubicBezTo>
                      <a:cubicBezTo>
                        <a:pt x="1102071" y="498795"/>
                        <a:pt x="1040681" y="572656"/>
                        <a:pt x="961545" y="586085"/>
                      </a:cubicBezTo>
                      <a:cubicBezTo>
                        <a:pt x="955310" y="587044"/>
                        <a:pt x="948116" y="586085"/>
                        <a:pt x="943799" y="591840"/>
                      </a:cubicBezTo>
                      <a:cubicBezTo>
                        <a:pt x="909747" y="635964"/>
                        <a:pt x="867541" y="672894"/>
                        <a:pt x="825815" y="709824"/>
                      </a:cubicBezTo>
                      <a:cubicBezTo>
                        <a:pt x="794161" y="727090"/>
                        <a:pt x="764905" y="749152"/>
                        <a:pt x="730852" y="762102"/>
                      </a:cubicBezTo>
                      <a:cubicBezTo>
                        <a:pt x="715984" y="767857"/>
                        <a:pt x="701596" y="775531"/>
                        <a:pt x="686248" y="776970"/>
                      </a:cubicBezTo>
                      <a:cubicBezTo>
                        <a:pt x="658910" y="779848"/>
                        <a:pt x="644522" y="793756"/>
                        <a:pt x="635889" y="818696"/>
                      </a:cubicBezTo>
                      <a:cubicBezTo>
                        <a:pt x="626776" y="845554"/>
                        <a:pt x="617664" y="872892"/>
                        <a:pt x="603755" y="897352"/>
                      </a:cubicBezTo>
                      <a:cubicBezTo>
                        <a:pt x="593204" y="916537"/>
                        <a:pt x="599439" y="924690"/>
                        <a:pt x="613827" y="936201"/>
                      </a:cubicBezTo>
                      <a:cubicBezTo>
                        <a:pt x="679054" y="987039"/>
                        <a:pt x="743322" y="1038838"/>
                        <a:pt x="801834" y="1097350"/>
                      </a:cubicBezTo>
                      <a:cubicBezTo>
                        <a:pt x="815264" y="1110779"/>
                        <a:pt x="833968" y="1121331"/>
                        <a:pt x="838285" y="1142434"/>
                      </a:cubicBezTo>
                      <a:cubicBezTo>
                        <a:pt x="830131" y="1150107"/>
                        <a:pt x="821978" y="1144832"/>
                        <a:pt x="813345" y="1143393"/>
                      </a:cubicBezTo>
                      <a:cubicBezTo>
                        <a:pt x="734209" y="1127086"/>
                        <a:pt x="658431" y="1098789"/>
                        <a:pt x="582172" y="1071931"/>
                      </a:cubicBezTo>
                      <a:cubicBezTo>
                        <a:pt x="486730" y="1037878"/>
                        <a:pt x="393206" y="998550"/>
                        <a:pt x="300641" y="956824"/>
                      </a:cubicBezTo>
                      <a:cubicBezTo>
                        <a:pt x="203759" y="913659"/>
                        <a:pt x="107837" y="867137"/>
                        <a:pt x="17191" y="811502"/>
                      </a:cubicBezTo>
                      <a:cubicBezTo>
                        <a:pt x="9037" y="806706"/>
                        <a:pt x="-3433" y="803828"/>
                        <a:pt x="884" y="789440"/>
                      </a:cubicBezTo>
                      <a:cubicBezTo>
                        <a:pt x="90571" y="783205"/>
                        <a:pt x="179299" y="792797"/>
                        <a:pt x="268027" y="803828"/>
                      </a:cubicBezTo>
                      <a:cubicBezTo>
                        <a:pt x="268987" y="803828"/>
                        <a:pt x="269466" y="804308"/>
                        <a:pt x="270425" y="804787"/>
                      </a:cubicBezTo>
                      <a:cubicBezTo>
                        <a:pt x="326540" y="816298"/>
                        <a:pt x="330857" y="814380"/>
                        <a:pt x="352919" y="763061"/>
                      </a:cubicBezTo>
                      <a:cubicBezTo>
                        <a:pt x="362990" y="740040"/>
                        <a:pt x="372582" y="716539"/>
                        <a:pt x="382175" y="693518"/>
                      </a:cubicBezTo>
                      <a:cubicBezTo>
                        <a:pt x="386012" y="684405"/>
                        <a:pt x="387930" y="674333"/>
                        <a:pt x="382654" y="665700"/>
                      </a:cubicBezTo>
                      <a:cubicBezTo>
                        <a:pt x="352439" y="618698"/>
                        <a:pt x="333255" y="567380"/>
                        <a:pt x="325580" y="511745"/>
                      </a:cubicBezTo>
                      <a:cubicBezTo>
                        <a:pt x="324621" y="507428"/>
                        <a:pt x="321744" y="503592"/>
                        <a:pt x="320305" y="5002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6" name="Freeform: Shape 51">
                  <a:extLst>
                    <a:ext uri="{FF2B5EF4-FFF2-40B4-BE49-F238E27FC236}">
                      <a16:creationId xmlns:a16="http://schemas.microsoft.com/office/drawing/2014/main" id="{9DDE2B6A-F847-4CB9-A70A-5A39E3EB6DCB}"/>
                    </a:ext>
                  </a:extLst>
                </p:cNvPr>
                <p:cNvSpPr/>
                <p:nvPr/>
              </p:nvSpPr>
              <p:spPr>
                <a:xfrm>
                  <a:off x="6563619" y="2228393"/>
                  <a:ext cx="1189137" cy="686602"/>
                </a:xfrm>
                <a:custGeom>
                  <a:avLst/>
                  <a:gdLst>
                    <a:gd name="connsiteX0" fmla="*/ 258510 w 1189137"/>
                    <a:gd name="connsiteY0" fmla="*/ 1718 h 686602"/>
                    <a:gd name="connsiteX1" fmla="*/ 325176 w 1189137"/>
                    <a:gd name="connsiteY1" fmla="*/ 44883 h 686602"/>
                    <a:gd name="connsiteX2" fmla="*/ 825410 w 1189137"/>
                    <a:gd name="connsiteY2" fmla="*/ 269821 h 686602"/>
                    <a:gd name="connsiteX3" fmla="*/ 1046511 w 1189137"/>
                    <a:gd name="connsiteY3" fmla="*/ 343202 h 686602"/>
                    <a:gd name="connsiteX4" fmla="*/ 1095432 w 1189137"/>
                    <a:gd name="connsiteY4" fmla="*/ 354712 h 686602"/>
                    <a:gd name="connsiteX5" fmla="*/ 1170730 w 1189137"/>
                    <a:gd name="connsiteY5" fmla="*/ 453512 h 686602"/>
                    <a:gd name="connsiteX6" fmla="*/ 1182241 w 1189137"/>
                    <a:gd name="connsiteY6" fmla="*/ 590681 h 686602"/>
                    <a:gd name="connsiteX7" fmla="*/ 1169771 w 1189137"/>
                    <a:gd name="connsiteY7" fmla="*/ 686603 h 686602"/>
                    <a:gd name="connsiteX8" fmla="*/ 528531 w 1189137"/>
                    <a:gd name="connsiteY8" fmla="*/ 311547 h 686602"/>
                    <a:gd name="connsiteX9" fmla="*/ 104555 w 1189137"/>
                    <a:gd name="connsiteY9" fmla="*/ 181093 h 686602"/>
                    <a:gd name="connsiteX10" fmla="*/ 0 w 1189137"/>
                    <a:gd name="connsiteY10" fmla="*/ 158551 h 686602"/>
                    <a:gd name="connsiteX11" fmla="*/ 72421 w 1189137"/>
                    <a:gd name="connsiteY11" fmla="*/ 59751 h 686602"/>
                    <a:gd name="connsiteX12" fmla="*/ 162588 w 1189137"/>
                    <a:gd name="connsiteY12" fmla="*/ 11790 h 686602"/>
                    <a:gd name="connsiteX13" fmla="*/ 258510 w 1189137"/>
                    <a:gd name="connsiteY13" fmla="*/ 1718 h 6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137" h="686602">
                      <a:moveTo>
                        <a:pt x="258510" y="1718"/>
                      </a:moveTo>
                      <a:cubicBezTo>
                        <a:pt x="276736" y="22821"/>
                        <a:pt x="302155" y="32414"/>
                        <a:pt x="325176" y="44883"/>
                      </a:cubicBezTo>
                      <a:cubicBezTo>
                        <a:pt x="485846" y="132652"/>
                        <a:pt x="653230" y="206512"/>
                        <a:pt x="825410" y="269821"/>
                      </a:cubicBezTo>
                      <a:cubicBezTo>
                        <a:pt x="898312" y="296679"/>
                        <a:pt x="972171" y="321619"/>
                        <a:pt x="1046511" y="343202"/>
                      </a:cubicBezTo>
                      <a:cubicBezTo>
                        <a:pt x="1062338" y="347998"/>
                        <a:pt x="1079125" y="350875"/>
                        <a:pt x="1095432" y="354712"/>
                      </a:cubicBezTo>
                      <a:cubicBezTo>
                        <a:pt x="1130443" y="380132"/>
                        <a:pt x="1151067" y="416582"/>
                        <a:pt x="1170730" y="453512"/>
                      </a:cubicBezTo>
                      <a:cubicBezTo>
                        <a:pt x="1194232" y="497636"/>
                        <a:pt x="1191833" y="543199"/>
                        <a:pt x="1182241" y="590681"/>
                      </a:cubicBezTo>
                      <a:cubicBezTo>
                        <a:pt x="1176006" y="622335"/>
                        <a:pt x="1181282" y="655428"/>
                        <a:pt x="1169771" y="686603"/>
                      </a:cubicBezTo>
                      <a:cubicBezTo>
                        <a:pt x="974090" y="531209"/>
                        <a:pt x="760184" y="405551"/>
                        <a:pt x="528531" y="311547"/>
                      </a:cubicBezTo>
                      <a:cubicBezTo>
                        <a:pt x="391362" y="255912"/>
                        <a:pt x="250357" y="210349"/>
                        <a:pt x="104555" y="181093"/>
                      </a:cubicBezTo>
                      <a:cubicBezTo>
                        <a:pt x="69544" y="173899"/>
                        <a:pt x="34532" y="166225"/>
                        <a:pt x="0" y="158551"/>
                      </a:cubicBezTo>
                      <a:cubicBezTo>
                        <a:pt x="20623" y="123060"/>
                        <a:pt x="48920" y="93324"/>
                        <a:pt x="72421" y="59751"/>
                      </a:cubicBezTo>
                      <a:cubicBezTo>
                        <a:pt x="94004" y="29056"/>
                        <a:pt x="129495" y="18505"/>
                        <a:pt x="162588" y="11790"/>
                      </a:cubicBezTo>
                      <a:cubicBezTo>
                        <a:pt x="193763" y="6035"/>
                        <a:pt x="225897" y="-4037"/>
                        <a:pt x="258510" y="1718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7" name="Freeform: Shape 52">
                  <a:extLst>
                    <a:ext uri="{FF2B5EF4-FFF2-40B4-BE49-F238E27FC236}">
                      <a16:creationId xmlns:a16="http://schemas.microsoft.com/office/drawing/2014/main" id="{E21ADB88-BD97-4A0E-A861-A1564BE58513}"/>
                    </a:ext>
                  </a:extLst>
                </p:cNvPr>
                <p:cNvSpPr/>
                <p:nvPr/>
              </p:nvSpPr>
              <p:spPr>
                <a:xfrm>
                  <a:off x="7229319" y="1218762"/>
                  <a:ext cx="734458" cy="503921"/>
                </a:xfrm>
                <a:custGeom>
                  <a:avLst/>
                  <a:gdLst>
                    <a:gd name="connsiteX0" fmla="*/ 0 w 734458"/>
                    <a:gd name="connsiteY0" fmla="*/ 212798 h 503921"/>
                    <a:gd name="connsiteX1" fmla="*/ 46522 w 734458"/>
                    <a:gd name="connsiteY1" fmla="*/ 112079 h 503921"/>
                    <a:gd name="connsiteX2" fmla="*/ 248918 w 734458"/>
                    <a:gd name="connsiteY2" fmla="*/ 4167 h 503921"/>
                    <a:gd name="connsiteX3" fmla="*/ 694956 w 734458"/>
                    <a:gd name="connsiteY3" fmla="*/ 224308 h 503921"/>
                    <a:gd name="connsiteX4" fmla="*/ 699273 w 734458"/>
                    <a:gd name="connsiteY4" fmla="*/ 494329 h 503921"/>
                    <a:gd name="connsiteX5" fmla="*/ 693517 w 734458"/>
                    <a:gd name="connsiteY5" fmla="*/ 503921 h 503921"/>
                    <a:gd name="connsiteX6" fmla="*/ 414864 w 734458"/>
                    <a:gd name="connsiteY6" fmla="*/ 127906 h 503921"/>
                    <a:gd name="connsiteX7" fmla="*/ 0 w 734458"/>
                    <a:gd name="connsiteY7" fmla="*/ 212798 h 503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458" h="503921">
                      <a:moveTo>
                        <a:pt x="0" y="212798"/>
                      </a:moveTo>
                      <a:cubicBezTo>
                        <a:pt x="7194" y="172990"/>
                        <a:pt x="23500" y="140856"/>
                        <a:pt x="46522" y="112079"/>
                      </a:cubicBezTo>
                      <a:cubicBezTo>
                        <a:pt x="98320" y="47332"/>
                        <a:pt x="168823" y="16157"/>
                        <a:pt x="248918" y="4167"/>
                      </a:cubicBezTo>
                      <a:cubicBezTo>
                        <a:pt x="421098" y="-21253"/>
                        <a:pt x="611504" y="71792"/>
                        <a:pt x="694956" y="224308"/>
                      </a:cubicBezTo>
                      <a:cubicBezTo>
                        <a:pt x="743397" y="312557"/>
                        <a:pt x="750111" y="403203"/>
                        <a:pt x="699273" y="494329"/>
                      </a:cubicBezTo>
                      <a:cubicBezTo>
                        <a:pt x="697834" y="496727"/>
                        <a:pt x="695916" y="499605"/>
                        <a:pt x="693517" y="503921"/>
                      </a:cubicBezTo>
                      <a:cubicBezTo>
                        <a:pt x="694476" y="306801"/>
                        <a:pt x="585605" y="189776"/>
                        <a:pt x="414864" y="127906"/>
                      </a:cubicBezTo>
                      <a:cubicBezTo>
                        <a:pt x="264745" y="72751"/>
                        <a:pt x="120862" y="87619"/>
                        <a:pt x="0" y="212798"/>
                      </a:cubicBezTo>
                      <a:close/>
                    </a:path>
                  </a:pathLst>
                </a:custGeom>
                <a:solidFill>
                  <a:srgbClr val="A5A5A5">
                    <a:lumMod val="75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583B3F5C-59E4-46D5-9A85-389484FB6F45}"/>
                  </a:ext>
                </a:extLst>
              </p:cNvPr>
              <p:cNvGrpSpPr/>
              <p:nvPr/>
            </p:nvGrpSpPr>
            <p:grpSpPr>
              <a:xfrm>
                <a:off x="7946663" y="3655474"/>
                <a:ext cx="1571701" cy="1274220"/>
                <a:chOff x="8213001" y="3218811"/>
                <a:chExt cx="1775655" cy="1439571"/>
              </a:xfrm>
            </p:grpSpPr>
            <p:sp>
              <p:nvSpPr>
                <p:cNvPr id="46" name="Freeform: Shape 41">
                  <a:extLst>
                    <a:ext uri="{FF2B5EF4-FFF2-40B4-BE49-F238E27FC236}">
                      <a16:creationId xmlns:a16="http://schemas.microsoft.com/office/drawing/2014/main" id="{867B3347-C110-436E-811D-826A403DC14F}"/>
                    </a:ext>
                  </a:extLst>
                </p:cNvPr>
                <p:cNvSpPr/>
                <p:nvPr/>
              </p:nvSpPr>
              <p:spPr>
                <a:xfrm>
                  <a:off x="8670942" y="3273142"/>
                  <a:ext cx="1128485" cy="806800"/>
                </a:xfrm>
                <a:custGeom>
                  <a:avLst/>
                  <a:gdLst>
                    <a:gd name="connsiteX0" fmla="*/ 1019741 w 1128485"/>
                    <a:gd name="connsiteY0" fmla="*/ 736806 h 806800"/>
                    <a:gd name="connsiteX1" fmla="*/ 817345 w 1128485"/>
                    <a:gd name="connsiteY1" fmla="*/ 792921 h 806800"/>
                    <a:gd name="connsiteX2" fmla="*/ 761710 w 1128485"/>
                    <a:gd name="connsiteY2" fmla="*/ 784767 h 806800"/>
                    <a:gd name="connsiteX3" fmla="*/ 424064 w 1128485"/>
                    <a:gd name="connsiteY3" fmla="*/ 702754 h 806800"/>
                    <a:gd name="connsiteX4" fmla="*/ 385215 w 1128485"/>
                    <a:gd name="connsiteY4" fmla="*/ 703233 h 806800"/>
                    <a:gd name="connsiteX5" fmla="*/ 302723 w 1128485"/>
                    <a:gd name="connsiteY5" fmla="*/ 732010 h 806800"/>
                    <a:gd name="connsiteX6" fmla="*/ 289773 w 1128485"/>
                    <a:gd name="connsiteY6" fmla="*/ 766542 h 806800"/>
                    <a:gd name="connsiteX7" fmla="*/ 213515 w 1128485"/>
                    <a:gd name="connsiteY7" fmla="*/ 753113 h 806800"/>
                    <a:gd name="connsiteX8" fmla="*/ 63876 w 1128485"/>
                    <a:gd name="connsiteY8" fmla="*/ 710427 h 806800"/>
                    <a:gd name="connsiteX9" fmla="*/ 42774 w 1128485"/>
                    <a:gd name="connsiteY9" fmla="*/ 710427 h 806800"/>
                    <a:gd name="connsiteX10" fmla="*/ 5364 w 1128485"/>
                    <a:gd name="connsiteY10" fmla="*/ 695080 h 806800"/>
                    <a:gd name="connsiteX11" fmla="*/ 18313 w 1128485"/>
                    <a:gd name="connsiteY11" fmla="*/ 646639 h 806800"/>
                    <a:gd name="connsiteX12" fmla="*/ 75387 w 1128485"/>
                    <a:gd name="connsiteY12" fmla="*/ 574698 h 806800"/>
                    <a:gd name="connsiteX13" fmla="*/ 160758 w 1128485"/>
                    <a:gd name="connsiteY13" fmla="*/ 454315 h 806800"/>
                    <a:gd name="connsiteX14" fmla="*/ 174667 w 1128485"/>
                    <a:gd name="connsiteY14" fmla="*/ 443764 h 806800"/>
                    <a:gd name="connsiteX15" fmla="*/ 206800 w 1128485"/>
                    <a:gd name="connsiteY15" fmla="*/ 461989 h 806800"/>
                    <a:gd name="connsiteX16" fmla="*/ 298885 w 1128485"/>
                    <a:gd name="connsiteY16" fmla="*/ 430335 h 806800"/>
                    <a:gd name="connsiteX17" fmla="*/ 318070 w 1128485"/>
                    <a:gd name="connsiteY17" fmla="*/ 405395 h 806800"/>
                    <a:gd name="connsiteX18" fmla="*/ 473944 w 1128485"/>
                    <a:gd name="connsiteY18" fmla="*/ 164630 h 806800"/>
                    <a:gd name="connsiteX19" fmla="*/ 537253 w 1128485"/>
                    <a:gd name="connsiteY19" fmla="*/ 123863 h 806800"/>
                    <a:gd name="connsiteX20" fmla="*/ 565550 w 1128485"/>
                    <a:gd name="connsiteY20" fmla="*/ 87413 h 806800"/>
                    <a:gd name="connsiteX21" fmla="*/ 746842 w 1128485"/>
                    <a:gd name="connsiteY21" fmla="*/ 2522 h 806800"/>
                    <a:gd name="connsiteX22" fmla="*/ 726699 w 1128485"/>
                    <a:gd name="connsiteY22" fmla="*/ 23624 h 806800"/>
                    <a:gd name="connsiteX23" fmla="*/ 616388 w 1128485"/>
                    <a:gd name="connsiteY23" fmla="*/ 117149 h 806800"/>
                    <a:gd name="connsiteX24" fmla="*/ 741567 w 1128485"/>
                    <a:gd name="connsiteY24" fmla="*/ 91250 h 806800"/>
                    <a:gd name="connsiteX25" fmla="*/ 889287 w 1128485"/>
                    <a:gd name="connsiteY25" fmla="*/ 109475 h 806800"/>
                    <a:gd name="connsiteX26" fmla="*/ 971780 w 1128485"/>
                    <a:gd name="connsiteY26" fmla="*/ 209714 h 806800"/>
                    <a:gd name="connsiteX27" fmla="*/ 960269 w 1128485"/>
                    <a:gd name="connsiteY27" fmla="*/ 250481 h 806800"/>
                    <a:gd name="connsiteX28" fmla="*/ 943962 w 1128485"/>
                    <a:gd name="connsiteY28" fmla="*/ 302279 h 806800"/>
                    <a:gd name="connsiteX29" fmla="*/ 1059549 w 1128485"/>
                    <a:gd name="connsiteY29" fmla="*/ 433212 h 806800"/>
                    <a:gd name="connsiteX30" fmla="*/ 1113265 w 1128485"/>
                    <a:gd name="connsiteY30" fmla="*/ 452876 h 806800"/>
                    <a:gd name="connsiteX31" fmla="*/ 1122858 w 1128485"/>
                    <a:gd name="connsiteY31" fmla="*/ 479735 h 806800"/>
                    <a:gd name="connsiteX32" fmla="*/ 858112 w 1128485"/>
                    <a:gd name="connsiteY32" fmla="*/ 726255 h 806800"/>
                    <a:gd name="connsiteX33" fmla="*/ 994321 w 1128485"/>
                    <a:gd name="connsiteY33" fmla="*/ 730571 h 806800"/>
                    <a:gd name="connsiteX34" fmla="*/ 1019741 w 1128485"/>
                    <a:gd name="connsiteY34" fmla="*/ 736806 h 80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28485" h="806800">
                      <a:moveTo>
                        <a:pt x="1019741" y="736806"/>
                      </a:moveTo>
                      <a:cubicBezTo>
                        <a:pt x="979933" y="798196"/>
                        <a:pt x="883531" y="825534"/>
                        <a:pt x="817345" y="792921"/>
                      </a:cubicBezTo>
                      <a:cubicBezTo>
                        <a:pt x="799120" y="783808"/>
                        <a:pt x="782334" y="782369"/>
                        <a:pt x="761710" y="784767"/>
                      </a:cubicBezTo>
                      <a:cubicBezTo>
                        <a:pt x="640369" y="796757"/>
                        <a:pt x="521425" y="791482"/>
                        <a:pt x="424064" y="702754"/>
                      </a:cubicBezTo>
                      <a:cubicBezTo>
                        <a:pt x="409676" y="689804"/>
                        <a:pt x="397206" y="698917"/>
                        <a:pt x="385215" y="703233"/>
                      </a:cubicBezTo>
                      <a:cubicBezTo>
                        <a:pt x="357398" y="712825"/>
                        <a:pt x="331020" y="724336"/>
                        <a:pt x="302723" y="732010"/>
                      </a:cubicBezTo>
                      <a:cubicBezTo>
                        <a:pt x="283538" y="737286"/>
                        <a:pt x="285457" y="752154"/>
                        <a:pt x="289773" y="766542"/>
                      </a:cubicBezTo>
                      <a:cubicBezTo>
                        <a:pt x="262915" y="772297"/>
                        <a:pt x="238455" y="759828"/>
                        <a:pt x="213515" y="753113"/>
                      </a:cubicBezTo>
                      <a:cubicBezTo>
                        <a:pt x="163635" y="739684"/>
                        <a:pt x="113276" y="727214"/>
                        <a:pt x="63876" y="710427"/>
                      </a:cubicBezTo>
                      <a:cubicBezTo>
                        <a:pt x="56682" y="708029"/>
                        <a:pt x="49968" y="708509"/>
                        <a:pt x="42774" y="710427"/>
                      </a:cubicBezTo>
                      <a:cubicBezTo>
                        <a:pt x="27905" y="711387"/>
                        <a:pt x="15915" y="704672"/>
                        <a:pt x="5364" y="695080"/>
                      </a:cubicBezTo>
                      <a:cubicBezTo>
                        <a:pt x="-7586" y="674457"/>
                        <a:pt x="5364" y="660548"/>
                        <a:pt x="18313" y="646639"/>
                      </a:cubicBezTo>
                      <a:cubicBezTo>
                        <a:pt x="44692" y="628414"/>
                        <a:pt x="57162" y="599158"/>
                        <a:pt x="75387" y="574698"/>
                      </a:cubicBezTo>
                      <a:cubicBezTo>
                        <a:pt x="104643" y="534890"/>
                        <a:pt x="131981" y="494123"/>
                        <a:pt x="160758" y="454315"/>
                      </a:cubicBezTo>
                      <a:cubicBezTo>
                        <a:pt x="164115" y="449519"/>
                        <a:pt x="166033" y="442325"/>
                        <a:pt x="174667" y="443764"/>
                      </a:cubicBezTo>
                      <a:cubicBezTo>
                        <a:pt x="178024" y="462948"/>
                        <a:pt x="186177" y="470622"/>
                        <a:pt x="206800" y="461989"/>
                      </a:cubicBezTo>
                      <a:cubicBezTo>
                        <a:pt x="237016" y="449999"/>
                        <a:pt x="268191" y="440886"/>
                        <a:pt x="298885" y="430335"/>
                      </a:cubicBezTo>
                      <a:cubicBezTo>
                        <a:pt x="310396" y="426498"/>
                        <a:pt x="317111" y="417865"/>
                        <a:pt x="318070" y="405395"/>
                      </a:cubicBezTo>
                      <a:cubicBezTo>
                        <a:pt x="329101" y="298921"/>
                        <a:pt x="394328" y="226980"/>
                        <a:pt x="473944" y="164630"/>
                      </a:cubicBezTo>
                      <a:cubicBezTo>
                        <a:pt x="493608" y="149283"/>
                        <a:pt x="515670" y="136333"/>
                        <a:pt x="537253" y="123863"/>
                      </a:cubicBezTo>
                      <a:cubicBezTo>
                        <a:pt x="552120" y="115230"/>
                        <a:pt x="557875" y="101322"/>
                        <a:pt x="565550" y="87413"/>
                      </a:cubicBezTo>
                      <a:cubicBezTo>
                        <a:pt x="603919" y="21706"/>
                        <a:pt x="670584" y="-9469"/>
                        <a:pt x="746842" y="2522"/>
                      </a:cubicBezTo>
                      <a:cubicBezTo>
                        <a:pt x="746363" y="15471"/>
                        <a:pt x="735332" y="18828"/>
                        <a:pt x="726699" y="23624"/>
                      </a:cubicBezTo>
                      <a:cubicBezTo>
                        <a:pt x="670105" y="57677"/>
                        <a:pt x="641807" y="81178"/>
                        <a:pt x="616388" y="117149"/>
                      </a:cubicBezTo>
                      <a:cubicBezTo>
                        <a:pt x="659074" y="106597"/>
                        <a:pt x="699361" y="96046"/>
                        <a:pt x="741567" y="91250"/>
                      </a:cubicBezTo>
                      <a:cubicBezTo>
                        <a:pt x="792405" y="85494"/>
                        <a:pt x="842285" y="87413"/>
                        <a:pt x="889287" y="109475"/>
                      </a:cubicBezTo>
                      <a:cubicBezTo>
                        <a:pt x="932452" y="129619"/>
                        <a:pt x="959790" y="163671"/>
                        <a:pt x="971780" y="209714"/>
                      </a:cubicBezTo>
                      <a:cubicBezTo>
                        <a:pt x="976097" y="225541"/>
                        <a:pt x="974178" y="239450"/>
                        <a:pt x="960269" y="250481"/>
                      </a:cubicBezTo>
                      <a:cubicBezTo>
                        <a:pt x="943003" y="263910"/>
                        <a:pt x="940126" y="281655"/>
                        <a:pt x="943962" y="302279"/>
                      </a:cubicBezTo>
                      <a:cubicBezTo>
                        <a:pt x="956433" y="368945"/>
                        <a:pt x="1001996" y="406354"/>
                        <a:pt x="1059549" y="433212"/>
                      </a:cubicBezTo>
                      <a:cubicBezTo>
                        <a:pt x="1076815" y="441366"/>
                        <a:pt x="1095040" y="447121"/>
                        <a:pt x="1113265" y="452876"/>
                      </a:cubicBezTo>
                      <a:cubicBezTo>
                        <a:pt x="1127654" y="457673"/>
                        <a:pt x="1133889" y="466785"/>
                        <a:pt x="1122858" y="479735"/>
                      </a:cubicBezTo>
                      <a:cubicBezTo>
                        <a:pt x="1045640" y="573259"/>
                        <a:pt x="974178" y="673498"/>
                        <a:pt x="858112" y="726255"/>
                      </a:cubicBezTo>
                      <a:cubicBezTo>
                        <a:pt x="903675" y="734408"/>
                        <a:pt x="949239" y="732010"/>
                        <a:pt x="994321" y="730571"/>
                      </a:cubicBezTo>
                      <a:cubicBezTo>
                        <a:pt x="1003434" y="730571"/>
                        <a:pt x="1013506" y="725295"/>
                        <a:pt x="1019741" y="736806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7" name="Freeform: Shape 42">
                  <a:extLst>
                    <a:ext uri="{FF2B5EF4-FFF2-40B4-BE49-F238E27FC236}">
                      <a16:creationId xmlns:a16="http://schemas.microsoft.com/office/drawing/2014/main" id="{0F48A1A0-4C29-46FE-B846-7C8E0B8C8787}"/>
                    </a:ext>
                  </a:extLst>
                </p:cNvPr>
                <p:cNvSpPr/>
                <p:nvPr/>
              </p:nvSpPr>
              <p:spPr>
                <a:xfrm>
                  <a:off x="9265268" y="3218811"/>
                  <a:ext cx="723388" cy="795086"/>
                </a:xfrm>
                <a:custGeom>
                  <a:avLst/>
                  <a:gdLst>
                    <a:gd name="connsiteX0" fmla="*/ 425415 w 723388"/>
                    <a:gd name="connsiteY0" fmla="*/ 791137 h 795086"/>
                    <a:gd name="connsiteX1" fmla="*/ 260428 w 723388"/>
                    <a:gd name="connsiteY1" fmla="*/ 790178 h 795086"/>
                    <a:gd name="connsiteX2" fmla="*/ 238846 w 723388"/>
                    <a:gd name="connsiteY2" fmla="*/ 784423 h 795086"/>
                    <a:gd name="connsiteX3" fmla="*/ 529490 w 723388"/>
                    <a:gd name="connsiteY3" fmla="*/ 522555 h 795086"/>
                    <a:gd name="connsiteX4" fmla="*/ 509347 w 723388"/>
                    <a:gd name="connsiteY4" fmla="*/ 513443 h 795086"/>
                    <a:gd name="connsiteX5" fmla="*/ 388005 w 723388"/>
                    <a:gd name="connsiteY5" fmla="*/ 447736 h 795086"/>
                    <a:gd name="connsiteX6" fmla="*/ 339085 w 723388"/>
                    <a:gd name="connsiteY6" fmla="*/ 338864 h 795086"/>
                    <a:gd name="connsiteX7" fmla="*/ 360667 w 723388"/>
                    <a:gd name="connsiteY7" fmla="*/ 298577 h 795086"/>
                    <a:gd name="connsiteX8" fmla="*/ 370739 w 723388"/>
                    <a:gd name="connsiteY8" fmla="*/ 269321 h 795086"/>
                    <a:gd name="connsiteX9" fmla="*/ 216304 w 723388"/>
                    <a:gd name="connsiteY9" fmla="*/ 152296 h 795086"/>
                    <a:gd name="connsiteX10" fmla="*/ 16306 w 723388"/>
                    <a:gd name="connsiteY10" fmla="*/ 182991 h 795086"/>
                    <a:gd name="connsiteX11" fmla="*/ 0 w 723388"/>
                    <a:gd name="connsiteY11" fmla="*/ 187307 h 795086"/>
                    <a:gd name="connsiteX12" fmla="*/ 53237 w 723388"/>
                    <a:gd name="connsiteY12" fmla="*/ 124958 h 795086"/>
                    <a:gd name="connsiteX13" fmla="*/ 151557 w 723388"/>
                    <a:gd name="connsiteY13" fmla="*/ 57333 h 795086"/>
                    <a:gd name="connsiteX14" fmla="*/ 275296 w 723388"/>
                    <a:gd name="connsiteY14" fmla="*/ 14168 h 795086"/>
                    <a:gd name="connsiteX15" fmla="*/ 590401 w 723388"/>
                    <a:gd name="connsiteY15" fmla="*/ 101457 h 795086"/>
                    <a:gd name="connsiteX16" fmla="*/ 718936 w 723388"/>
                    <a:gd name="connsiteY16" fmla="*/ 477952 h 795086"/>
                    <a:gd name="connsiteX17" fmla="*/ 718936 w 723388"/>
                    <a:gd name="connsiteY17" fmla="*/ 503851 h 795086"/>
                    <a:gd name="connsiteX18" fmla="*/ 601432 w 723388"/>
                    <a:gd name="connsiteY18" fmla="*/ 736941 h 795086"/>
                    <a:gd name="connsiteX19" fmla="*/ 447477 w 723388"/>
                    <a:gd name="connsiteY19" fmla="*/ 785862 h 795086"/>
                    <a:gd name="connsiteX20" fmla="*/ 425415 w 723388"/>
                    <a:gd name="connsiteY20" fmla="*/ 791137 h 79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3388" h="795086">
                      <a:moveTo>
                        <a:pt x="425415" y="791137"/>
                      </a:moveTo>
                      <a:cubicBezTo>
                        <a:pt x="370259" y="794015"/>
                        <a:pt x="315584" y="798811"/>
                        <a:pt x="260428" y="790178"/>
                      </a:cubicBezTo>
                      <a:cubicBezTo>
                        <a:pt x="253714" y="789219"/>
                        <a:pt x="247000" y="788260"/>
                        <a:pt x="238846" y="784423"/>
                      </a:cubicBezTo>
                      <a:cubicBezTo>
                        <a:pt x="369301" y="733584"/>
                        <a:pt x="443640" y="622315"/>
                        <a:pt x="529490" y="522555"/>
                      </a:cubicBezTo>
                      <a:cubicBezTo>
                        <a:pt x="525654" y="513922"/>
                        <a:pt x="516061" y="515361"/>
                        <a:pt x="509347" y="513443"/>
                      </a:cubicBezTo>
                      <a:cubicBezTo>
                        <a:pt x="464263" y="499534"/>
                        <a:pt x="422537" y="479390"/>
                        <a:pt x="388005" y="447736"/>
                      </a:cubicBezTo>
                      <a:cubicBezTo>
                        <a:pt x="356830" y="419439"/>
                        <a:pt x="341962" y="381070"/>
                        <a:pt x="339085" y="338864"/>
                      </a:cubicBezTo>
                      <a:cubicBezTo>
                        <a:pt x="338126" y="322078"/>
                        <a:pt x="344840" y="306730"/>
                        <a:pt x="360667" y="298577"/>
                      </a:cubicBezTo>
                      <a:cubicBezTo>
                        <a:pt x="375056" y="291383"/>
                        <a:pt x="374097" y="281791"/>
                        <a:pt x="370739" y="269321"/>
                      </a:cubicBezTo>
                      <a:cubicBezTo>
                        <a:pt x="352514" y="198818"/>
                        <a:pt x="297359" y="157092"/>
                        <a:pt x="216304" y="152296"/>
                      </a:cubicBezTo>
                      <a:cubicBezTo>
                        <a:pt x="147240" y="148459"/>
                        <a:pt x="81054" y="161888"/>
                        <a:pt x="16306" y="182991"/>
                      </a:cubicBezTo>
                      <a:cubicBezTo>
                        <a:pt x="12949" y="183950"/>
                        <a:pt x="9112" y="184909"/>
                        <a:pt x="0" y="187307"/>
                      </a:cubicBezTo>
                      <a:cubicBezTo>
                        <a:pt x="16786" y="160929"/>
                        <a:pt x="34532" y="142703"/>
                        <a:pt x="53237" y="124958"/>
                      </a:cubicBezTo>
                      <a:cubicBezTo>
                        <a:pt x="82972" y="97620"/>
                        <a:pt x="118464" y="78915"/>
                        <a:pt x="151557" y="57333"/>
                      </a:cubicBezTo>
                      <a:cubicBezTo>
                        <a:pt x="192324" y="42465"/>
                        <a:pt x="233091" y="26638"/>
                        <a:pt x="275296" y="14168"/>
                      </a:cubicBezTo>
                      <a:cubicBezTo>
                        <a:pt x="399516" y="-22762"/>
                        <a:pt x="501673" y="14647"/>
                        <a:pt x="590401" y="101457"/>
                      </a:cubicBezTo>
                      <a:cubicBezTo>
                        <a:pt x="696875" y="205053"/>
                        <a:pt x="733325" y="333109"/>
                        <a:pt x="718936" y="477952"/>
                      </a:cubicBezTo>
                      <a:cubicBezTo>
                        <a:pt x="717978" y="486584"/>
                        <a:pt x="717498" y="495218"/>
                        <a:pt x="718936" y="503851"/>
                      </a:cubicBezTo>
                      <a:cubicBezTo>
                        <a:pt x="736682" y="615120"/>
                        <a:pt x="702150" y="684184"/>
                        <a:pt x="601432" y="736941"/>
                      </a:cubicBezTo>
                      <a:cubicBezTo>
                        <a:pt x="552991" y="762361"/>
                        <a:pt x="501673" y="778188"/>
                        <a:pt x="447477" y="785862"/>
                      </a:cubicBezTo>
                      <a:cubicBezTo>
                        <a:pt x="440762" y="786821"/>
                        <a:pt x="433088" y="789219"/>
                        <a:pt x="425415" y="79113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8" name="Freeform: Shape 43">
                  <a:extLst>
                    <a:ext uri="{FF2B5EF4-FFF2-40B4-BE49-F238E27FC236}">
                      <a16:creationId xmlns:a16="http://schemas.microsoft.com/office/drawing/2014/main" id="{F4B5B9B9-B667-4F95-AD5C-C5B9104576D4}"/>
                    </a:ext>
                  </a:extLst>
                </p:cNvPr>
                <p:cNvSpPr/>
                <p:nvPr/>
              </p:nvSpPr>
              <p:spPr>
                <a:xfrm>
                  <a:off x="8213001" y="3379690"/>
                  <a:ext cx="594717" cy="583736"/>
                </a:xfrm>
                <a:custGeom>
                  <a:avLst/>
                  <a:gdLst>
                    <a:gd name="connsiteX0" fmla="*/ 312227 w 594717"/>
                    <a:gd name="connsiteY0" fmla="*/ 583736 h 583736"/>
                    <a:gd name="connsiteX1" fmla="*/ 66666 w 594717"/>
                    <a:gd name="connsiteY1" fmla="*/ 124268 h 583736"/>
                    <a:gd name="connsiteX2" fmla="*/ 0 w 594717"/>
                    <a:gd name="connsiteY2" fmla="*/ 28826 h 583736"/>
                    <a:gd name="connsiteX3" fmla="*/ 249877 w 594717"/>
                    <a:gd name="connsiteY3" fmla="*/ 1968 h 583736"/>
                    <a:gd name="connsiteX4" fmla="*/ 373137 w 594717"/>
                    <a:gd name="connsiteY4" fmla="*/ 44174 h 583736"/>
                    <a:gd name="connsiteX5" fmla="*/ 559226 w 594717"/>
                    <a:gd name="connsiteY5" fmla="*/ 244651 h 583736"/>
                    <a:gd name="connsiteX6" fmla="*/ 594718 w 594717"/>
                    <a:gd name="connsiteY6" fmla="*/ 295969 h 583736"/>
                    <a:gd name="connsiteX7" fmla="*/ 588962 w 594717"/>
                    <a:gd name="connsiteY7" fmla="*/ 299326 h 583736"/>
                    <a:gd name="connsiteX8" fmla="*/ 474335 w 594717"/>
                    <a:gd name="connsiteY8" fmla="*/ 315154 h 583736"/>
                    <a:gd name="connsiteX9" fmla="*/ 351555 w 594717"/>
                    <a:gd name="connsiteY9" fmla="*/ 355441 h 583736"/>
                    <a:gd name="connsiteX10" fmla="*/ 502153 w 594717"/>
                    <a:gd name="connsiteY10" fmla="*/ 433138 h 583736"/>
                    <a:gd name="connsiteX11" fmla="*/ 516541 w 594717"/>
                    <a:gd name="connsiteY11" fmla="*/ 472946 h 583736"/>
                    <a:gd name="connsiteX12" fmla="*/ 492560 w 594717"/>
                    <a:gd name="connsiteY12" fmla="*/ 516591 h 583736"/>
                    <a:gd name="connsiteX13" fmla="*/ 312227 w 594717"/>
                    <a:gd name="connsiteY13" fmla="*/ 583736 h 58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4717" h="583736">
                      <a:moveTo>
                        <a:pt x="312227" y="583736"/>
                      </a:moveTo>
                      <a:cubicBezTo>
                        <a:pt x="246040" y="422107"/>
                        <a:pt x="162588" y="269591"/>
                        <a:pt x="66666" y="124268"/>
                      </a:cubicBezTo>
                      <a:cubicBezTo>
                        <a:pt x="45084" y="91655"/>
                        <a:pt x="22062" y="60480"/>
                        <a:pt x="0" y="28826"/>
                      </a:cubicBezTo>
                      <a:cubicBezTo>
                        <a:pt x="46043" y="26428"/>
                        <a:pt x="214386" y="9162"/>
                        <a:pt x="249877" y="1968"/>
                      </a:cubicBezTo>
                      <a:cubicBezTo>
                        <a:pt x="297838" y="-7145"/>
                        <a:pt x="337166" y="16836"/>
                        <a:pt x="373137" y="44174"/>
                      </a:cubicBezTo>
                      <a:cubicBezTo>
                        <a:pt x="446997" y="99808"/>
                        <a:pt x="504551" y="170791"/>
                        <a:pt x="559226" y="244651"/>
                      </a:cubicBezTo>
                      <a:cubicBezTo>
                        <a:pt x="571696" y="261437"/>
                        <a:pt x="587524" y="275346"/>
                        <a:pt x="594718" y="295969"/>
                      </a:cubicBezTo>
                      <a:cubicBezTo>
                        <a:pt x="593279" y="298368"/>
                        <a:pt x="591360" y="300286"/>
                        <a:pt x="588962" y="299326"/>
                      </a:cubicBezTo>
                      <a:cubicBezTo>
                        <a:pt x="548675" y="288775"/>
                        <a:pt x="511745" y="304123"/>
                        <a:pt x="474335" y="315154"/>
                      </a:cubicBezTo>
                      <a:cubicBezTo>
                        <a:pt x="438844" y="325226"/>
                        <a:pt x="355871" y="347288"/>
                        <a:pt x="351555" y="355441"/>
                      </a:cubicBezTo>
                      <a:cubicBezTo>
                        <a:pt x="371219" y="368870"/>
                        <a:pt x="473376" y="416831"/>
                        <a:pt x="502153" y="433138"/>
                      </a:cubicBezTo>
                      <a:cubicBezTo>
                        <a:pt x="518459" y="442251"/>
                        <a:pt x="524695" y="454721"/>
                        <a:pt x="516541" y="472946"/>
                      </a:cubicBezTo>
                      <a:cubicBezTo>
                        <a:pt x="509826" y="488293"/>
                        <a:pt x="504551" y="504120"/>
                        <a:pt x="492560" y="516591"/>
                      </a:cubicBezTo>
                      <a:cubicBezTo>
                        <a:pt x="456110" y="532897"/>
                        <a:pt x="335248" y="575103"/>
                        <a:pt x="312227" y="583736"/>
                      </a:cubicBez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9" name="Freeform: Shape 44">
                  <a:extLst>
                    <a:ext uri="{FF2B5EF4-FFF2-40B4-BE49-F238E27FC236}">
                      <a16:creationId xmlns:a16="http://schemas.microsoft.com/office/drawing/2014/main" id="{406CC424-D8C4-4533-984A-31343E9D907E}"/>
                    </a:ext>
                  </a:extLst>
                </p:cNvPr>
                <p:cNvSpPr/>
                <p:nvPr/>
              </p:nvSpPr>
              <p:spPr>
                <a:xfrm>
                  <a:off x="8544412" y="3964571"/>
                  <a:ext cx="427054" cy="693811"/>
                </a:xfrm>
                <a:custGeom>
                  <a:avLst/>
                  <a:gdLst>
                    <a:gd name="connsiteX0" fmla="*/ 134291 w 427054"/>
                    <a:gd name="connsiteY0" fmla="*/ 294 h 693811"/>
                    <a:gd name="connsiteX1" fmla="*/ 167384 w 427054"/>
                    <a:gd name="connsiteY1" fmla="*/ 14682 h 693811"/>
                    <a:gd name="connsiteX2" fmla="*/ 249398 w 427054"/>
                    <a:gd name="connsiteY2" fmla="*/ 50173 h 693811"/>
                    <a:gd name="connsiteX3" fmla="*/ 253235 w 427054"/>
                    <a:gd name="connsiteY3" fmla="*/ 87103 h 693811"/>
                    <a:gd name="connsiteX4" fmla="*/ 193763 w 427054"/>
                    <a:gd name="connsiteY4" fmla="*/ 228589 h 693811"/>
                    <a:gd name="connsiteX5" fmla="*/ 189446 w 427054"/>
                    <a:gd name="connsiteY5" fmla="*/ 244416 h 693811"/>
                    <a:gd name="connsiteX6" fmla="*/ 297838 w 427054"/>
                    <a:gd name="connsiteY6" fmla="*/ 198373 h 693811"/>
                    <a:gd name="connsiteX7" fmla="*/ 344361 w 427054"/>
                    <a:gd name="connsiteY7" fmla="*/ 178709 h 693811"/>
                    <a:gd name="connsiteX8" fmla="*/ 399996 w 427054"/>
                    <a:gd name="connsiteY8" fmla="*/ 138422 h 693811"/>
                    <a:gd name="connsiteX9" fmla="*/ 417262 w 427054"/>
                    <a:gd name="connsiteY9" fmla="*/ 126911 h 693811"/>
                    <a:gd name="connsiteX10" fmla="*/ 425895 w 427054"/>
                    <a:gd name="connsiteY10" fmla="*/ 286142 h 693811"/>
                    <a:gd name="connsiteX11" fmla="*/ 388005 w 427054"/>
                    <a:gd name="connsiteY11" fmla="*/ 518274 h 693811"/>
                    <a:gd name="connsiteX12" fmla="*/ 347718 w 427054"/>
                    <a:gd name="connsiteY12" fmla="*/ 571990 h 693811"/>
                    <a:gd name="connsiteX13" fmla="*/ 165466 w 427054"/>
                    <a:gd name="connsiteY13" fmla="*/ 693811 h 693811"/>
                    <a:gd name="connsiteX14" fmla="*/ 131893 w 427054"/>
                    <a:gd name="connsiteY14" fmla="*/ 512998 h 693811"/>
                    <a:gd name="connsiteX15" fmla="*/ 60910 w 427054"/>
                    <a:gd name="connsiteY15" fmla="*/ 218996 h 693811"/>
                    <a:gd name="connsiteX16" fmla="*/ 0 w 427054"/>
                    <a:gd name="connsiteY16" fmla="*/ 43459 h 693811"/>
                    <a:gd name="connsiteX17" fmla="*/ 134291 w 427054"/>
                    <a:gd name="connsiteY17" fmla="*/ 294 h 69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7054" h="693811">
                      <a:moveTo>
                        <a:pt x="134291" y="294"/>
                      </a:moveTo>
                      <a:cubicBezTo>
                        <a:pt x="145322" y="5090"/>
                        <a:pt x="155394" y="12764"/>
                        <a:pt x="167384" y="14682"/>
                      </a:cubicBezTo>
                      <a:cubicBezTo>
                        <a:pt x="198559" y="17560"/>
                        <a:pt x="223499" y="34826"/>
                        <a:pt x="249398" y="50173"/>
                      </a:cubicBezTo>
                      <a:cubicBezTo>
                        <a:pt x="264266" y="58807"/>
                        <a:pt x="258510" y="74154"/>
                        <a:pt x="253235" y="87103"/>
                      </a:cubicBezTo>
                      <a:cubicBezTo>
                        <a:pt x="234050" y="134585"/>
                        <a:pt x="212947" y="181107"/>
                        <a:pt x="193763" y="228589"/>
                      </a:cubicBezTo>
                      <a:cubicBezTo>
                        <a:pt x="191844" y="232905"/>
                        <a:pt x="189446" y="236742"/>
                        <a:pt x="189446" y="244416"/>
                      </a:cubicBezTo>
                      <a:cubicBezTo>
                        <a:pt x="227336" y="230027"/>
                        <a:pt x="262347" y="213241"/>
                        <a:pt x="297838" y="198373"/>
                      </a:cubicBezTo>
                      <a:cubicBezTo>
                        <a:pt x="313186" y="192138"/>
                        <a:pt x="328534" y="183985"/>
                        <a:pt x="344361" y="178709"/>
                      </a:cubicBezTo>
                      <a:cubicBezTo>
                        <a:pt x="366902" y="171035"/>
                        <a:pt x="385128" y="157127"/>
                        <a:pt x="399996" y="138422"/>
                      </a:cubicBezTo>
                      <a:cubicBezTo>
                        <a:pt x="404312" y="133146"/>
                        <a:pt x="406230" y="122595"/>
                        <a:pt x="417262" y="126911"/>
                      </a:cubicBezTo>
                      <a:cubicBezTo>
                        <a:pt x="419180" y="180148"/>
                        <a:pt x="430691" y="232905"/>
                        <a:pt x="425895" y="286142"/>
                      </a:cubicBezTo>
                      <a:cubicBezTo>
                        <a:pt x="418701" y="364319"/>
                        <a:pt x="419180" y="443934"/>
                        <a:pt x="388005" y="518274"/>
                      </a:cubicBezTo>
                      <a:cubicBezTo>
                        <a:pt x="378893" y="539377"/>
                        <a:pt x="366423" y="558082"/>
                        <a:pt x="347718" y="571990"/>
                      </a:cubicBezTo>
                      <a:cubicBezTo>
                        <a:pt x="295440" y="611318"/>
                        <a:pt x="222060" y="660718"/>
                        <a:pt x="165466" y="693811"/>
                      </a:cubicBezTo>
                      <a:cubicBezTo>
                        <a:pt x="156833" y="655443"/>
                        <a:pt x="142924" y="583501"/>
                        <a:pt x="131893" y="512998"/>
                      </a:cubicBezTo>
                      <a:cubicBezTo>
                        <a:pt x="116066" y="412759"/>
                        <a:pt x="89208" y="315878"/>
                        <a:pt x="60910" y="218996"/>
                      </a:cubicBezTo>
                      <a:cubicBezTo>
                        <a:pt x="43644" y="159525"/>
                        <a:pt x="20624" y="101972"/>
                        <a:pt x="0" y="43459"/>
                      </a:cubicBezTo>
                      <a:cubicBezTo>
                        <a:pt x="479" y="40581"/>
                        <a:pt x="128056" y="-4023"/>
                        <a:pt x="134291" y="294"/>
                      </a:cubicBez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0" name="Freeform: Shape 45">
                  <a:extLst>
                    <a:ext uri="{FF2B5EF4-FFF2-40B4-BE49-F238E27FC236}">
                      <a16:creationId xmlns:a16="http://schemas.microsoft.com/office/drawing/2014/main" id="{CE8E9F0D-FD6D-467D-B7D3-E241F8D6B0B5}"/>
                    </a:ext>
                  </a:extLst>
                </p:cNvPr>
                <p:cNvSpPr/>
                <p:nvPr/>
              </p:nvSpPr>
              <p:spPr>
                <a:xfrm>
                  <a:off x="8546810" y="3666998"/>
                  <a:ext cx="298317" cy="279641"/>
                </a:xfrm>
                <a:custGeom>
                  <a:avLst/>
                  <a:gdLst>
                    <a:gd name="connsiteX0" fmla="*/ 155874 w 298317"/>
                    <a:gd name="connsiteY0" fmla="*/ 226405 h 279641"/>
                    <a:gd name="connsiteX1" fmla="*/ 128536 w 298317"/>
                    <a:gd name="connsiteY1" fmla="*/ 133840 h 279641"/>
                    <a:gd name="connsiteX2" fmla="*/ 0 w 298317"/>
                    <a:gd name="connsiteY2" fmla="*/ 67654 h 279641"/>
                    <a:gd name="connsiteX3" fmla="*/ 10072 w 298317"/>
                    <a:gd name="connsiteY3" fmla="*/ 58061 h 279641"/>
                    <a:gd name="connsiteX4" fmla="*/ 200478 w 298317"/>
                    <a:gd name="connsiteY4" fmla="*/ 2426 h 279641"/>
                    <a:gd name="connsiteX5" fmla="*/ 261388 w 298317"/>
                    <a:gd name="connsiteY5" fmla="*/ 8182 h 279641"/>
                    <a:gd name="connsiteX6" fmla="*/ 298318 w 298317"/>
                    <a:gd name="connsiteY6" fmla="*/ 49908 h 279641"/>
                    <a:gd name="connsiteX7" fmla="*/ 231172 w 298317"/>
                    <a:gd name="connsiteY7" fmla="*/ 147749 h 279641"/>
                    <a:gd name="connsiteX8" fmla="*/ 163547 w 298317"/>
                    <a:gd name="connsiteY8" fmla="*/ 242712 h 279641"/>
                    <a:gd name="connsiteX9" fmla="*/ 132373 w 298317"/>
                    <a:gd name="connsiteY9" fmla="*/ 279642 h 279641"/>
                    <a:gd name="connsiteX10" fmla="*/ 155874 w 298317"/>
                    <a:gd name="connsiteY10" fmla="*/ 226405 h 2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317" h="279641">
                      <a:moveTo>
                        <a:pt x="155874" y="226405"/>
                      </a:moveTo>
                      <a:cubicBezTo>
                        <a:pt x="188487" y="165494"/>
                        <a:pt x="188487" y="165015"/>
                        <a:pt x="128536" y="133840"/>
                      </a:cubicBezTo>
                      <a:cubicBezTo>
                        <a:pt x="85371" y="111298"/>
                        <a:pt x="42206" y="89236"/>
                        <a:pt x="0" y="67654"/>
                      </a:cubicBezTo>
                      <a:cubicBezTo>
                        <a:pt x="0" y="59021"/>
                        <a:pt x="6235" y="59500"/>
                        <a:pt x="10072" y="58061"/>
                      </a:cubicBezTo>
                      <a:cubicBezTo>
                        <a:pt x="73381" y="39357"/>
                        <a:pt x="137169" y="21131"/>
                        <a:pt x="200478" y="2426"/>
                      </a:cubicBezTo>
                      <a:cubicBezTo>
                        <a:pt x="222060" y="-3808"/>
                        <a:pt x="241245" y="3386"/>
                        <a:pt x="261388" y="8182"/>
                      </a:cubicBezTo>
                      <a:cubicBezTo>
                        <a:pt x="276256" y="19693"/>
                        <a:pt x="293522" y="29285"/>
                        <a:pt x="298318" y="49908"/>
                      </a:cubicBezTo>
                      <a:cubicBezTo>
                        <a:pt x="275776" y="82521"/>
                        <a:pt x="253714" y="115135"/>
                        <a:pt x="231172" y="147749"/>
                      </a:cubicBezTo>
                      <a:cubicBezTo>
                        <a:pt x="209110" y="179882"/>
                        <a:pt x="186569" y="211537"/>
                        <a:pt x="163547" y="242712"/>
                      </a:cubicBezTo>
                      <a:cubicBezTo>
                        <a:pt x="159711" y="247987"/>
                        <a:pt x="147240" y="264294"/>
                        <a:pt x="132373" y="279642"/>
                      </a:cubicBezTo>
                      <a:cubicBezTo>
                        <a:pt x="124219" y="266212"/>
                        <a:pt x="151077" y="235038"/>
                        <a:pt x="155874" y="226405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1" name="Freeform: Shape 46">
                  <a:extLst>
                    <a:ext uri="{FF2B5EF4-FFF2-40B4-BE49-F238E27FC236}">
                      <a16:creationId xmlns:a16="http://schemas.microsoft.com/office/drawing/2014/main" id="{3267DBDB-107A-4A78-B65F-2CA81EFBBB24}"/>
                    </a:ext>
                  </a:extLst>
                </p:cNvPr>
                <p:cNvSpPr/>
                <p:nvPr/>
              </p:nvSpPr>
              <p:spPr>
                <a:xfrm>
                  <a:off x="8711317" y="3973435"/>
                  <a:ext cx="252398" cy="245234"/>
                </a:xfrm>
                <a:custGeom>
                  <a:avLst/>
                  <a:gdLst>
                    <a:gd name="connsiteX0" fmla="*/ 249877 w 252398"/>
                    <a:gd name="connsiteY0" fmla="*/ 117567 h 245234"/>
                    <a:gd name="connsiteX1" fmla="*/ 171700 w 252398"/>
                    <a:gd name="connsiteY1" fmla="*/ 179437 h 245234"/>
                    <a:gd name="connsiteX2" fmla="*/ 33093 w 252398"/>
                    <a:gd name="connsiteY2" fmla="*/ 238429 h 245234"/>
                    <a:gd name="connsiteX3" fmla="*/ 7674 w 252398"/>
                    <a:gd name="connsiteY3" fmla="*/ 244664 h 245234"/>
                    <a:gd name="connsiteX4" fmla="*/ 45083 w 252398"/>
                    <a:gd name="connsiteY4" fmla="*/ 154977 h 245234"/>
                    <a:gd name="connsiteX5" fmla="*/ 81054 w 252398"/>
                    <a:gd name="connsiteY5" fmla="*/ 71524 h 245234"/>
                    <a:gd name="connsiteX6" fmla="*/ 68105 w 252398"/>
                    <a:gd name="connsiteY6" fmla="*/ 39390 h 245234"/>
                    <a:gd name="connsiteX7" fmla="*/ 0 w 252398"/>
                    <a:gd name="connsiteY7" fmla="*/ 4858 h 245234"/>
                    <a:gd name="connsiteX8" fmla="*/ 22062 w 252398"/>
                    <a:gd name="connsiteY8" fmla="*/ 1981 h 245234"/>
                    <a:gd name="connsiteX9" fmla="*/ 248438 w 252398"/>
                    <a:gd name="connsiteY9" fmla="*/ 65289 h 245234"/>
                    <a:gd name="connsiteX10" fmla="*/ 249877 w 252398"/>
                    <a:gd name="connsiteY10" fmla="*/ 117567 h 24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398" h="245234">
                      <a:moveTo>
                        <a:pt x="249877" y="117567"/>
                      </a:moveTo>
                      <a:cubicBezTo>
                        <a:pt x="233091" y="149701"/>
                        <a:pt x="204794" y="166487"/>
                        <a:pt x="171700" y="179437"/>
                      </a:cubicBezTo>
                      <a:cubicBezTo>
                        <a:pt x="125178" y="197662"/>
                        <a:pt x="79615" y="218765"/>
                        <a:pt x="33093" y="238429"/>
                      </a:cubicBezTo>
                      <a:cubicBezTo>
                        <a:pt x="25899" y="241307"/>
                        <a:pt x="19664" y="247062"/>
                        <a:pt x="7674" y="244664"/>
                      </a:cubicBezTo>
                      <a:cubicBezTo>
                        <a:pt x="20143" y="214449"/>
                        <a:pt x="32613" y="184713"/>
                        <a:pt x="45083" y="154977"/>
                      </a:cubicBezTo>
                      <a:cubicBezTo>
                        <a:pt x="56594" y="127159"/>
                        <a:pt x="67146" y="98383"/>
                        <a:pt x="81054" y="71524"/>
                      </a:cubicBezTo>
                      <a:cubicBezTo>
                        <a:pt x="90167" y="53779"/>
                        <a:pt x="84411" y="46585"/>
                        <a:pt x="68105" y="39390"/>
                      </a:cubicBezTo>
                      <a:cubicBezTo>
                        <a:pt x="45083" y="28839"/>
                        <a:pt x="22541" y="16369"/>
                        <a:pt x="0" y="4858"/>
                      </a:cubicBezTo>
                      <a:cubicBezTo>
                        <a:pt x="6714" y="-2336"/>
                        <a:pt x="14868" y="62"/>
                        <a:pt x="22062" y="1981"/>
                      </a:cubicBezTo>
                      <a:cubicBezTo>
                        <a:pt x="97361" y="23084"/>
                        <a:pt x="172660" y="44187"/>
                        <a:pt x="248438" y="65289"/>
                      </a:cubicBezTo>
                      <a:cubicBezTo>
                        <a:pt x="256112" y="83515"/>
                        <a:pt x="250357" y="100781"/>
                        <a:pt x="249877" y="117567"/>
                      </a:cubicBezTo>
                      <a:close/>
                    </a:path>
                  </a:pathLst>
                </a:custGeom>
                <a:solidFill>
                  <a:srgbClr val="FD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2" name="Freeform: Shape 47">
                  <a:extLst>
                    <a:ext uri="{FF2B5EF4-FFF2-40B4-BE49-F238E27FC236}">
                      <a16:creationId xmlns:a16="http://schemas.microsoft.com/office/drawing/2014/main" id="{0FE03BF2-E437-4724-8F16-E104602E84EA}"/>
                    </a:ext>
                  </a:extLst>
                </p:cNvPr>
                <p:cNvSpPr/>
                <p:nvPr/>
              </p:nvSpPr>
              <p:spPr>
                <a:xfrm>
                  <a:off x="8525228" y="3893403"/>
                  <a:ext cx="177456" cy="119423"/>
                </a:xfrm>
                <a:custGeom>
                  <a:avLst/>
                  <a:gdLst>
                    <a:gd name="connsiteX0" fmla="*/ 177456 w 177456"/>
                    <a:gd name="connsiteY0" fmla="*/ 0 h 119423"/>
                    <a:gd name="connsiteX1" fmla="*/ 153476 w 177456"/>
                    <a:gd name="connsiteY1" fmla="*/ 71462 h 119423"/>
                    <a:gd name="connsiteX2" fmla="*/ 88728 w 177456"/>
                    <a:gd name="connsiteY2" fmla="*/ 93045 h 119423"/>
                    <a:gd name="connsiteX3" fmla="*/ 19184 w 177456"/>
                    <a:gd name="connsiteY3" fmla="*/ 119423 h 119423"/>
                    <a:gd name="connsiteX4" fmla="*/ 0 w 177456"/>
                    <a:gd name="connsiteY4" fmla="*/ 70023 h 119423"/>
                    <a:gd name="connsiteX5" fmla="*/ 10551 w 177456"/>
                    <a:gd name="connsiteY5" fmla="*/ 56594 h 119423"/>
                    <a:gd name="connsiteX6" fmla="*/ 177456 w 177456"/>
                    <a:gd name="connsiteY6" fmla="*/ 0 h 11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456" h="119423">
                      <a:moveTo>
                        <a:pt x="177456" y="0"/>
                      </a:moveTo>
                      <a:cubicBezTo>
                        <a:pt x="174099" y="9592"/>
                        <a:pt x="146281" y="53716"/>
                        <a:pt x="153476" y="71462"/>
                      </a:cubicBezTo>
                      <a:cubicBezTo>
                        <a:pt x="129495" y="81054"/>
                        <a:pt x="110311" y="84891"/>
                        <a:pt x="88728" y="93045"/>
                      </a:cubicBezTo>
                      <a:cubicBezTo>
                        <a:pt x="65706" y="101678"/>
                        <a:pt x="42206" y="110790"/>
                        <a:pt x="19184" y="119423"/>
                      </a:cubicBezTo>
                      <a:cubicBezTo>
                        <a:pt x="12949" y="104555"/>
                        <a:pt x="6715" y="84891"/>
                        <a:pt x="0" y="70023"/>
                      </a:cubicBezTo>
                      <a:cubicBezTo>
                        <a:pt x="0" y="62829"/>
                        <a:pt x="2398" y="58992"/>
                        <a:pt x="10551" y="56594"/>
                      </a:cubicBezTo>
                      <a:cubicBezTo>
                        <a:pt x="67146" y="40287"/>
                        <a:pt x="120382" y="14388"/>
                        <a:pt x="177456" y="0"/>
                      </a:cubicBezTo>
                      <a:close/>
                    </a:path>
                  </a:pathLst>
                </a:custGeom>
                <a:solidFill>
                  <a:srgbClr val="FFC000">
                    <a:lumMod val="75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53" name="Freeform: Shape 48">
                  <a:extLst>
                    <a:ext uri="{FF2B5EF4-FFF2-40B4-BE49-F238E27FC236}">
                      <a16:creationId xmlns:a16="http://schemas.microsoft.com/office/drawing/2014/main" id="{B93AD73B-DC83-42BD-948B-48550AEABB8F}"/>
                    </a:ext>
                  </a:extLst>
                </p:cNvPr>
                <p:cNvSpPr/>
                <p:nvPr/>
              </p:nvSpPr>
              <p:spPr>
                <a:xfrm>
                  <a:off x="8677173" y="3892923"/>
                  <a:ext cx="32704" cy="53716"/>
                </a:xfrm>
                <a:custGeom>
                  <a:avLst/>
                  <a:gdLst>
                    <a:gd name="connsiteX0" fmla="*/ 32705 w 32704"/>
                    <a:gd name="connsiteY0" fmla="*/ 16786 h 53716"/>
                    <a:gd name="connsiteX1" fmla="*/ 1530 w 32704"/>
                    <a:gd name="connsiteY1" fmla="*/ 53716 h 53716"/>
                    <a:gd name="connsiteX2" fmla="*/ 25031 w 32704"/>
                    <a:gd name="connsiteY2" fmla="*/ 0 h 5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4" h="53716">
                      <a:moveTo>
                        <a:pt x="32705" y="16786"/>
                      </a:moveTo>
                      <a:cubicBezTo>
                        <a:pt x="28868" y="22062"/>
                        <a:pt x="18316" y="41246"/>
                        <a:pt x="1530" y="53716"/>
                      </a:cubicBezTo>
                      <a:cubicBezTo>
                        <a:pt x="-6623" y="40287"/>
                        <a:pt x="20235" y="9112"/>
                        <a:pt x="25031" y="0"/>
                      </a:cubicBezTo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grpSp>
            <p:nvGrpSpPr>
              <p:cNvPr id="37" name="Graphic 29">
                <a:extLst>
                  <a:ext uri="{FF2B5EF4-FFF2-40B4-BE49-F238E27FC236}">
                    <a16:creationId xmlns:a16="http://schemas.microsoft.com/office/drawing/2014/main" id="{BFFE3194-CE5E-4F92-8FBB-DE007CE0E5DE}"/>
                  </a:ext>
                </a:extLst>
              </p:cNvPr>
              <p:cNvGrpSpPr/>
              <p:nvPr/>
            </p:nvGrpSpPr>
            <p:grpSpPr>
              <a:xfrm>
                <a:off x="3787989" y="2889247"/>
                <a:ext cx="4608138" cy="2206654"/>
                <a:chOff x="3496565" y="2353154"/>
                <a:chExt cx="5206119" cy="2493004"/>
              </a:xfrm>
            </p:grpSpPr>
            <p:sp>
              <p:nvSpPr>
                <p:cNvPr id="42" name="Freeform: Shape 37">
                  <a:extLst>
                    <a:ext uri="{FF2B5EF4-FFF2-40B4-BE49-F238E27FC236}">
                      <a16:creationId xmlns:a16="http://schemas.microsoft.com/office/drawing/2014/main" id="{0EFC41E3-6AF0-4BD1-B4B8-CEA3C18F692C}"/>
                    </a:ext>
                  </a:extLst>
                </p:cNvPr>
                <p:cNvSpPr/>
                <p:nvPr/>
              </p:nvSpPr>
              <p:spPr>
                <a:xfrm>
                  <a:off x="4342675" y="2353632"/>
                  <a:ext cx="1649799" cy="1468918"/>
                </a:xfrm>
                <a:custGeom>
                  <a:avLst/>
                  <a:gdLst>
                    <a:gd name="connsiteX0" fmla="*/ 1399506 w 1649799"/>
                    <a:gd name="connsiteY0" fmla="*/ 17705 h 1468918"/>
                    <a:gd name="connsiteX1" fmla="*/ 1545929 w 1649799"/>
                    <a:gd name="connsiteY1" fmla="*/ 3350 h 1468918"/>
                    <a:gd name="connsiteX2" fmla="*/ 1638758 w 1649799"/>
                    <a:gd name="connsiteY2" fmla="*/ 0 h 1468918"/>
                    <a:gd name="connsiteX3" fmla="*/ 1649764 w 1649799"/>
                    <a:gd name="connsiteY3" fmla="*/ 12441 h 1468918"/>
                    <a:gd name="connsiteX4" fmla="*/ 1649764 w 1649799"/>
                    <a:gd name="connsiteY4" fmla="*/ 38759 h 1468918"/>
                    <a:gd name="connsiteX5" fmla="*/ 1649764 w 1649799"/>
                    <a:gd name="connsiteY5" fmla="*/ 1083811 h 1468918"/>
                    <a:gd name="connsiteX6" fmla="*/ 1615312 w 1649799"/>
                    <a:gd name="connsiteY6" fmla="*/ 1120177 h 1468918"/>
                    <a:gd name="connsiteX7" fmla="*/ 1452620 w 1649799"/>
                    <a:gd name="connsiteY7" fmla="*/ 1145538 h 1468918"/>
                    <a:gd name="connsiteX8" fmla="*/ 1325338 w 1649799"/>
                    <a:gd name="connsiteY8" fmla="*/ 1177119 h 1468918"/>
                    <a:gd name="connsiteX9" fmla="*/ 1183223 w 1649799"/>
                    <a:gd name="connsiteY9" fmla="*/ 1227362 h 1468918"/>
                    <a:gd name="connsiteX10" fmla="*/ 953541 w 1649799"/>
                    <a:gd name="connsiteY10" fmla="*/ 1348902 h 1468918"/>
                    <a:gd name="connsiteX11" fmla="*/ 801855 w 1649799"/>
                    <a:gd name="connsiteY11" fmla="*/ 1460872 h 1468918"/>
                    <a:gd name="connsiteX12" fmla="*/ 768360 w 1649799"/>
                    <a:gd name="connsiteY12" fmla="*/ 1458958 h 1468918"/>
                    <a:gd name="connsiteX13" fmla="*/ 273109 w 1649799"/>
                    <a:gd name="connsiteY13" fmla="*/ 963706 h 1468918"/>
                    <a:gd name="connsiteX14" fmla="*/ 9932 w 1649799"/>
                    <a:gd name="connsiteY14" fmla="*/ 700529 h 1468918"/>
                    <a:gd name="connsiteX15" fmla="*/ 10889 w 1649799"/>
                    <a:gd name="connsiteY15" fmla="*/ 667991 h 1468918"/>
                    <a:gd name="connsiteX16" fmla="*/ 128601 w 1649799"/>
                    <a:gd name="connsiteY16" fmla="*/ 568941 h 1468918"/>
                    <a:gd name="connsiteX17" fmla="*/ 141999 w 1649799"/>
                    <a:gd name="connsiteY17" fmla="*/ 553150 h 1468918"/>
                    <a:gd name="connsiteX18" fmla="*/ 174537 w 1649799"/>
                    <a:gd name="connsiteY18" fmla="*/ 522047 h 1468918"/>
                    <a:gd name="connsiteX19" fmla="*/ 497527 w 1649799"/>
                    <a:gd name="connsiteY19" fmla="*/ 311506 h 1468918"/>
                    <a:gd name="connsiteX20" fmla="*/ 620981 w 1649799"/>
                    <a:gd name="connsiteY20" fmla="*/ 249779 h 1468918"/>
                    <a:gd name="connsiteX21" fmla="*/ 797070 w 1649799"/>
                    <a:gd name="connsiteY21" fmla="*/ 170347 h 1468918"/>
                    <a:gd name="connsiteX22" fmla="*/ 829130 w 1649799"/>
                    <a:gd name="connsiteY22" fmla="*/ 158863 h 1468918"/>
                    <a:gd name="connsiteX23" fmla="*/ 1016704 w 1649799"/>
                    <a:gd name="connsiteY23" fmla="*/ 94744 h 1468918"/>
                    <a:gd name="connsiteX24" fmla="*/ 1367447 w 1649799"/>
                    <a:gd name="connsiteY24" fmla="*/ 17226 h 1468918"/>
                    <a:gd name="connsiteX25" fmla="*/ 1399506 w 1649799"/>
                    <a:gd name="connsiteY25" fmla="*/ 17705 h 146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9799" h="1468918">
                      <a:moveTo>
                        <a:pt x="1399506" y="17705"/>
                      </a:moveTo>
                      <a:cubicBezTo>
                        <a:pt x="1448314" y="12920"/>
                        <a:pt x="1497121" y="7178"/>
                        <a:pt x="1545929" y="3350"/>
                      </a:cubicBezTo>
                      <a:cubicBezTo>
                        <a:pt x="1577031" y="957"/>
                        <a:pt x="1608134" y="479"/>
                        <a:pt x="1638758" y="0"/>
                      </a:cubicBezTo>
                      <a:cubicBezTo>
                        <a:pt x="1645936" y="0"/>
                        <a:pt x="1650242" y="4307"/>
                        <a:pt x="1649764" y="12441"/>
                      </a:cubicBezTo>
                      <a:cubicBezTo>
                        <a:pt x="1649285" y="21054"/>
                        <a:pt x="1649764" y="30146"/>
                        <a:pt x="1649764" y="38759"/>
                      </a:cubicBezTo>
                      <a:cubicBezTo>
                        <a:pt x="1649764" y="387109"/>
                        <a:pt x="1649764" y="735460"/>
                        <a:pt x="1649764" y="1083811"/>
                      </a:cubicBezTo>
                      <a:cubicBezTo>
                        <a:pt x="1649764" y="1117785"/>
                        <a:pt x="1648807" y="1117306"/>
                        <a:pt x="1615312" y="1120177"/>
                      </a:cubicBezTo>
                      <a:cubicBezTo>
                        <a:pt x="1560762" y="1124962"/>
                        <a:pt x="1506213" y="1134054"/>
                        <a:pt x="1452620" y="1145538"/>
                      </a:cubicBezTo>
                      <a:cubicBezTo>
                        <a:pt x="1409555" y="1154629"/>
                        <a:pt x="1367447" y="1165156"/>
                        <a:pt x="1325338" y="1177119"/>
                      </a:cubicBezTo>
                      <a:cubicBezTo>
                        <a:pt x="1277010" y="1190996"/>
                        <a:pt x="1229159" y="1207743"/>
                        <a:pt x="1183223" y="1227362"/>
                      </a:cubicBezTo>
                      <a:cubicBezTo>
                        <a:pt x="1103313" y="1261814"/>
                        <a:pt x="1026274" y="1301530"/>
                        <a:pt x="953541" y="1348902"/>
                      </a:cubicBezTo>
                      <a:cubicBezTo>
                        <a:pt x="900427" y="1382876"/>
                        <a:pt x="850663" y="1421156"/>
                        <a:pt x="801855" y="1460872"/>
                      </a:cubicBezTo>
                      <a:cubicBezTo>
                        <a:pt x="787979" y="1472356"/>
                        <a:pt x="780801" y="1471399"/>
                        <a:pt x="768360" y="1458958"/>
                      </a:cubicBezTo>
                      <a:cubicBezTo>
                        <a:pt x="603755" y="1293395"/>
                        <a:pt x="438193" y="1128790"/>
                        <a:pt x="273109" y="963706"/>
                      </a:cubicBezTo>
                      <a:cubicBezTo>
                        <a:pt x="185543" y="876140"/>
                        <a:pt x="97977" y="787617"/>
                        <a:pt x="9932" y="700529"/>
                      </a:cubicBezTo>
                      <a:cubicBezTo>
                        <a:pt x="-3466" y="687610"/>
                        <a:pt x="-3466" y="681389"/>
                        <a:pt x="10889" y="667991"/>
                      </a:cubicBezTo>
                      <a:cubicBezTo>
                        <a:pt x="48691" y="633060"/>
                        <a:pt x="86971" y="599565"/>
                        <a:pt x="128601" y="568941"/>
                      </a:cubicBezTo>
                      <a:cubicBezTo>
                        <a:pt x="133864" y="565113"/>
                        <a:pt x="140563" y="560806"/>
                        <a:pt x="141999" y="553150"/>
                      </a:cubicBezTo>
                      <a:cubicBezTo>
                        <a:pt x="150612" y="540709"/>
                        <a:pt x="162575" y="531139"/>
                        <a:pt x="174537" y="522047"/>
                      </a:cubicBezTo>
                      <a:cubicBezTo>
                        <a:pt x="277416" y="444530"/>
                        <a:pt x="384600" y="373711"/>
                        <a:pt x="497527" y="311506"/>
                      </a:cubicBezTo>
                      <a:cubicBezTo>
                        <a:pt x="538200" y="289973"/>
                        <a:pt x="577916" y="266527"/>
                        <a:pt x="620981" y="249779"/>
                      </a:cubicBezTo>
                      <a:cubicBezTo>
                        <a:pt x="678402" y="220112"/>
                        <a:pt x="735822" y="190923"/>
                        <a:pt x="797070" y="170347"/>
                      </a:cubicBezTo>
                      <a:cubicBezTo>
                        <a:pt x="807598" y="166519"/>
                        <a:pt x="821953" y="171783"/>
                        <a:pt x="829130" y="158863"/>
                      </a:cubicBezTo>
                      <a:cubicBezTo>
                        <a:pt x="890379" y="133981"/>
                        <a:pt x="953541" y="113884"/>
                        <a:pt x="1016704" y="94744"/>
                      </a:cubicBezTo>
                      <a:cubicBezTo>
                        <a:pt x="1132023" y="61248"/>
                        <a:pt x="1248778" y="34931"/>
                        <a:pt x="1367447" y="17226"/>
                      </a:cubicBezTo>
                      <a:cubicBezTo>
                        <a:pt x="1377974" y="14834"/>
                        <a:pt x="1388979" y="11484"/>
                        <a:pt x="1399506" y="17705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3" name="Freeform: Shape 38">
                  <a:extLst>
                    <a:ext uri="{FF2B5EF4-FFF2-40B4-BE49-F238E27FC236}">
                      <a16:creationId xmlns:a16="http://schemas.microsoft.com/office/drawing/2014/main" id="{91236715-4AF7-4A5A-AC1D-F36D1CDABEA0}"/>
                    </a:ext>
                  </a:extLst>
                </p:cNvPr>
                <p:cNvSpPr/>
                <p:nvPr/>
              </p:nvSpPr>
              <p:spPr>
                <a:xfrm>
                  <a:off x="6205373" y="2353600"/>
                  <a:ext cx="1647498" cy="1471438"/>
                </a:xfrm>
                <a:custGeom>
                  <a:avLst/>
                  <a:gdLst>
                    <a:gd name="connsiteX0" fmla="*/ 1511593 w 1647498"/>
                    <a:gd name="connsiteY0" fmla="*/ 560838 h 1471438"/>
                    <a:gd name="connsiteX1" fmla="*/ 1635047 w 1647498"/>
                    <a:gd name="connsiteY1" fmla="*/ 666109 h 1471438"/>
                    <a:gd name="connsiteX2" fmla="*/ 1635526 w 1647498"/>
                    <a:gd name="connsiteY2" fmla="*/ 705825 h 1471438"/>
                    <a:gd name="connsiteX3" fmla="*/ 961792 w 1647498"/>
                    <a:gd name="connsiteY3" fmla="*/ 1378601 h 1471438"/>
                    <a:gd name="connsiteX4" fmla="*/ 880447 w 1647498"/>
                    <a:gd name="connsiteY4" fmla="*/ 1460904 h 1471438"/>
                    <a:gd name="connsiteX5" fmla="*/ 847430 w 1647498"/>
                    <a:gd name="connsiteY5" fmla="*/ 1463775 h 1471438"/>
                    <a:gd name="connsiteX6" fmla="*/ 589995 w 1647498"/>
                    <a:gd name="connsiteY6" fmla="*/ 1287685 h 1471438"/>
                    <a:gd name="connsiteX7" fmla="*/ 373711 w 1647498"/>
                    <a:gd name="connsiteY7" fmla="*/ 1194377 h 1471438"/>
                    <a:gd name="connsiteX8" fmla="*/ 180396 w 1647498"/>
                    <a:gd name="connsiteY8" fmla="*/ 1141263 h 1471438"/>
                    <a:gd name="connsiteX9" fmla="*/ 24882 w 1647498"/>
                    <a:gd name="connsiteY9" fmla="*/ 1120209 h 1471438"/>
                    <a:gd name="connsiteX10" fmla="*/ 0 w 1647498"/>
                    <a:gd name="connsiteY10" fmla="*/ 1093891 h 1471438"/>
                    <a:gd name="connsiteX11" fmla="*/ 479 w 1647498"/>
                    <a:gd name="connsiteY11" fmla="*/ 261773 h 1471438"/>
                    <a:gd name="connsiteX12" fmla="*/ 0 w 1647498"/>
                    <a:gd name="connsiteY12" fmla="*/ 22522 h 1471438"/>
                    <a:gd name="connsiteX13" fmla="*/ 22968 w 1647498"/>
                    <a:gd name="connsiteY13" fmla="*/ 32 h 1471438"/>
                    <a:gd name="connsiteX14" fmla="*/ 267005 w 1647498"/>
                    <a:gd name="connsiteY14" fmla="*/ 22522 h 1471438"/>
                    <a:gd name="connsiteX15" fmla="*/ 344044 w 1647498"/>
                    <a:gd name="connsiteY15" fmla="*/ 34484 h 1471438"/>
                    <a:gd name="connsiteX16" fmla="*/ 427782 w 1647498"/>
                    <a:gd name="connsiteY16" fmla="*/ 44054 h 1471438"/>
                    <a:gd name="connsiteX17" fmla="*/ 690959 w 1647498"/>
                    <a:gd name="connsiteY17" fmla="*/ 113437 h 1471438"/>
                    <a:gd name="connsiteX18" fmla="*/ 1119698 w 1647498"/>
                    <a:gd name="connsiteY18" fmla="*/ 295269 h 1471438"/>
                    <a:gd name="connsiteX19" fmla="*/ 1492453 w 1647498"/>
                    <a:gd name="connsiteY19" fmla="*/ 536913 h 1471438"/>
                    <a:gd name="connsiteX20" fmla="*/ 1511593 w 1647498"/>
                    <a:gd name="connsiteY20" fmla="*/ 560838 h 14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7498" h="1471438">
                      <a:moveTo>
                        <a:pt x="1511593" y="560838"/>
                      </a:moveTo>
                      <a:cubicBezTo>
                        <a:pt x="1552744" y="595769"/>
                        <a:pt x="1593417" y="631657"/>
                        <a:pt x="1635047" y="666109"/>
                      </a:cubicBezTo>
                      <a:cubicBezTo>
                        <a:pt x="1652752" y="680464"/>
                        <a:pt x="1650359" y="690991"/>
                        <a:pt x="1635526" y="705825"/>
                      </a:cubicBezTo>
                      <a:cubicBezTo>
                        <a:pt x="1410629" y="929764"/>
                        <a:pt x="1186211" y="1154183"/>
                        <a:pt x="961792" y="1378601"/>
                      </a:cubicBezTo>
                      <a:cubicBezTo>
                        <a:pt x="934518" y="1405876"/>
                        <a:pt x="906764" y="1432672"/>
                        <a:pt x="880447" y="1460904"/>
                      </a:cubicBezTo>
                      <a:cubicBezTo>
                        <a:pt x="869441" y="1472866"/>
                        <a:pt x="860828" y="1475737"/>
                        <a:pt x="847430" y="1463775"/>
                      </a:cubicBezTo>
                      <a:cubicBezTo>
                        <a:pt x="768955" y="1393913"/>
                        <a:pt x="682346" y="1336493"/>
                        <a:pt x="589995" y="1287685"/>
                      </a:cubicBezTo>
                      <a:cubicBezTo>
                        <a:pt x="520612" y="1250840"/>
                        <a:pt x="448837" y="1219259"/>
                        <a:pt x="373711" y="1194377"/>
                      </a:cubicBezTo>
                      <a:cubicBezTo>
                        <a:pt x="310071" y="1173323"/>
                        <a:pt x="245951" y="1154661"/>
                        <a:pt x="180396" y="1141263"/>
                      </a:cubicBezTo>
                      <a:cubicBezTo>
                        <a:pt x="129196" y="1131215"/>
                        <a:pt x="77518" y="1121645"/>
                        <a:pt x="24882" y="1120209"/>
                      </a:cubicBezTo>
                      <a:cubicBezTo>
                        <a:pt x="4785" y="1119731"/>
                        <a:pt x="0" y="1113031"/>
                        <a:pt x="0" y="1093891"/>
                      </a:cubicBezTo>
                      <a:cubicBezTo>
                        <a:pt x="479" y="816359"/>
                        <a:pt x="479" y="538827"/>
                        <a:pt x="479" y="261773"/>
                      </a:cubicBezTo>
                      <a:cubicBezTo>
                        <a:pt x="479" y="181863"/>
                        <a:pt x="957" y="102432"/>
                        <a:pt x="0" y="22522"/>
                      </a:cubicBezTo>
                      <a:cubicBezTo>
                        <a:pt x="0" y="4338"/>
                        <a:pt x="5742" y="-447"/>
                        <a:pt x="22968" y="32"/>
                      </a:cubicBezTo>
                      <a:cubicBezTo>
                        <a:pt x="104792" y="989"/>
                        <a:pt x="186138" y="12951"/>
                        <a:pt x="267005" y="22522"/>
                      </a:cubicBezTo>
                      <a:cubicBezTo>
                        <a:pt x="292366" y="25393"/>
                        <a:pt x="319162" y="26828"/>
                        <a:pt x="344044" y="34484"/>
                      </a:cubicBezTo>
                      <a:cubicBezTo>
                        <a:pt x="373233" y="23479"/>
                        <a:pt x="400508" y="38791"/>
                        <a:pt x="427782" y="44054"/>
                      </a:cubicBezTo>
                      <a:cubicBezTo>
                        <a:pt x="516784" y="61280"/>
                        <a:pt x="604829" y="85684"/>
                        <a:pt x="690959" y="113437"/>
                      </a:cubicBezTo>
                      <a:cubicBezTo>
                        <a:pt x="839295" y="161288"/>
                        <a:pt x="982368" y="221579"/>
                        <a:pt x="1119698" y="295269"/>
                      </a:cubicBezTo>
                      <a:cubicBezTo>
                        <a:pt x="1250809" y="365130"/>
                        <a:pt x="1375219" y="445519"/>
                        <a:pt x="1492453" y="536913"/>
                      </a:cubicBezTo>
                      <a:cubicBezTo>
                        <a:pt x="1501545" y="543612"/>
                        <a:pt x="1507286" y="551268"/>
                        <a:pt x="1511593" y="560838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4" name="Freeform: Shape 39">
                  <a:extLst>
                    <a:ext uri="{FF2B5EF4-FFF2-40B4-BE49-F238E27FC236}">
                      <a16:creationId xmlns:a16="http://schemas.microsoft.com/office/drawing/2014/main" id="{409D9FF0-5C71-442B-88B1-9C021B1BB309}"/>
                    </a:ext>
                  </a:extLst>
                </p:cNvPr>
                <p:cNvSpPr/>
                <p:nvPr/>
              </p:nvSpPr>
              <p:spPr>
                <a:xfrm>
                  <a:off x="3496316" y="3196558"/>
                  <a:ext cx="1473807" cy="1646427"/>
                </a:xfrm>
                <a:custGeom>
                  <a:avLst/>
                  <a:gdLst>
                    <a:gd name="connsiteX0" fmla="*/ 477795 w 1473807"/>
                    <a:gd name="connsiteY0" fmla="*/ 210261 h 1646427"/>
                    <a:gd name="connsiteX1" fmla="*/ 526602 w 1473807"/>
                    <a:gd name="connsiteY1" fmla="*/ 184900 h 1646427"/>
                    <a:gd name="connsiteX2" fmla="*/ 669675 w 1473807"/>
                    <a:gd name="connsiteY2" fmla="*/ 11682 h 1646427"/>
                    <a:gd name="connsiteX3" fmla="*/ 706041 w 1473807"/>
                    <a:gd name="connsiteY3" fmla="*/ 10246 h 1646427"/>
                    <a:gd name="connsiteX4" fmla="*/ 1455856 w 1473807"/>
                    <a:gd name="connsiteY4" fmla="*/ 760540 h 1646427"/>
                    <a:gd name="connsiteX5" fmla="*/ 1457292 w 1473807"/>
                    <a:gd name="connsiteY5" fmla="*/ 811740 h 1646427"/>
                    <a:gd name="connsiteX6" fmla="*/ 1348671 w 1473807"/>
                    <a:gd name="connsiteY6" fmla="*/ 960555 h 1646427"/>
                    <a:gd name="connsiteX7" fmla="*/ 1219954 w 1473807"/>
                    <a:gd name="connsiteY7" fmla="*/ 1209855 h 1646427"/>
                    <a:gd name="connsiteX8" fmla="*/ 1166840 w 1473807"/>
                    <a:gd name="connsiteY8" fmla="*/ 1375417 h 1646427"/>
                    <a:gd name="connsiteX9" fmla="*/ 1121382 w 1473807"/>
                    <a:gd name="connsiteY9" fmla="*/ 1631417 h 1646427"/>
                    <a:gd name="connsiteX10" fmla="*/ 1104634 w 1473807"/>
                    <a:gd name="connsiteY10" fmla="*/ 1646250 h 1646427"/>
                    <a:gd name="connsiteX11" fmla="*/ 1056784 w 1473807"/>
                    <a:gd name="connsiteY11" fmla="*/ 1646250 h 1646427"/>
                    <a:gd name="connsiteX12" fmla="*/ 40442 w 1473807"/>
                    <a:gd name="connsiteY12" fmla="*/ 1646250 h 1646427"/>
                    <a:gd name="connsiteX13" fmla="*/ 1684 w 1473807"/>
                    <a:gd name="connsiteY13" fmla="*/ 1604621 h 1646427"/>
                    <a:gd name="connsiteX14" fmla="*/ 19388 w 1473807"/>
                    <a:gd name="connsiteY14" fmla="*/ 1415133 h 1646427"/>
                    <a:gd name="connsiteX15" fmla="*/ 16517 w 1473807"/>
                    <a:gd name="connsiteY15" fmla="*/ 1392165 h 1646427"/>
                    <a:gd name="connsiteX16" fmla="*/ 156240 w 1473807"/>
                    <a:gd name="connsiteY16" fmla="*/ 839493 h 1646427"/>
                    <a:gd name="connsiteX17" fmla="*/ 367260 w 1473807"/>
                    <a:gd name="connsiteY17" fmla="*/ 403098 h 1646427"/>
                    <a:gd name="connsiteX18" fmla="*/ 471574 w 1473807"/>
                    <a:gd name="connsiteY18" fmla="*/ 245670 h 1646427"/>
                    <a:gd name="connsiteX19" fmla="*/ 477795 w 1473807"/>
                    <a:gd name="connsiteY19" fmla="*/ 210261 h 164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807" h="1646427">
                      <a:moveTo>
                        <a:pt x="477795" y="210261"/>
                      </a:moveTo>
                      <a:cubicBezTo>
                        <a:pt x="500284" y="214089"/>
                        <a:pt x="514161" y="201648"/>
                        <a:pt x="526602" y="184900"/>
                      </a:cubicBezTo>
                      <a:cubicBezTo>
                        <a:pt x="571103" y="124609"/>
                        <a:pt x="618953" y="67188"/>
                        <a:pt x="669675" y="11682"/>
                      </a:cubicBezTo>
                      <a:cubicBezTo>
                        <a:pt x="683073" y="-3152"/>
                        <a:pt x="691686" y="-4109"/>
                        <a:pt x="706041" y="10246"/>
                      </a:cubicBezTo>
                      <a:cubicBezTo>
                        <a:pt x="955820" y="260504"/>
                        <a:pt x="1206077" y="510283"/>
                        <a:pt x="1455856" y="760540"/>
                      </a:cubicBezTo>
                      <a:cubicBezTo>
                        <a:pt x="1479303" y="783987"/>
                        <a:pt x="1479781" y="784465"/>
                        <a:pt x="1457292" y="811740"/>
                      </a:cubicBezTo>
                      <a:cubicBezTo>
                        <a:pt x="1418533" y="859112"/>
                        <a:pt x="1382645" y="908876"/>
                        <a:pt x="1348671" y="960555"/>
                      </a:cubicBezTo>
                      <a:cubicBezTo>
                        <a:pt x="1296993" y="1039508"/>
                        <a:pt x="1255842" y="1123724"/>
                        <a:pt x="1219954" y="1209855"/>
                      </a:cubicBezTo>
                      <a:cubicBezTo>
                        <a:pt x="1197943" y="1262969"/>
                        <a:pt x="1182631" y="1319432"/>
                        <a:pt x="1166840" y="1375417"/>
                      </a:cubicBezTo>
                      <a:cubicBezTo>
                        <a:pt x="1143872" y="1459634"/>
                        <a:pt x="1133345" y="1545765"/>
                        <a:pt x="1121382" y="1631417"/>
                      </a:cubicBezTo>
                      <a:cubicBezTo>
                        <a:pt x="1119947" y="1642901"/>
                        <a:pt x="1115161" y="1646250"/>
                        <a:pt x="1104634" y="1646250"/>
                      </a:cubicBezTo>
                      <a:cubicBezTo>
                        <a:pt x="1088844" y="1645772"/>
                        <a:pt x="1072575" y="1646250"/>
                        <a:pt x="1056784" y="1646250"/>
                      </a:cubicBezTo>
                      <a:cubicBezTo>
                        <a:pt x="718003" y="1646250"/>
                        <a:pt x="379223" y="1646250"/>
                        <a:pt x="40442" y="1646250"/>
                      </a:cubicBezTo>
                      <a:cubicBezTo>
                        <a:pt x="-4537" y="1646250"/>
                        <a:pt x="-1666" y="1651514"/>
                        <a:pt x="1684" y="1604621"/>
                      </a:cubicBezTo>
                      <a:cubicBezTo>
                        <a:pt x="5990" y="1541458"/>
                        <a:pt x="13646" y="1478296"/>
                        <a:pt x="19388" y="1415133"/>
                      </a:cubicBezTo>
                      <a:cubicBezTo>
                        <a:pt x="13168" y="1407956"/>
                        <a:pt x="15560" y="1399821"/>
                        <a:pt x="16517" y="1392165"/>
                      </a:cubicBezTo>
                      <a:cubicBezTo>
                        <a:pt x="41399" y="1202678"/>
                        <a:pt x="89728" y="1018932"/>
                        <a:pt x="156240" y="839493"/>
                      </a:cubicBezTo>
                      <a:cubicBezTo>
                        <a:pt x="212704" y="687329"/>
                        <a:pt x="284001" y="542343"/>
                        <a:pt x="367260" y="403098"/>
                      </a:cubicBezTo>
                      <a:cubicBezTo>
                        <a:pt x="399320" y="349027"/>
                        <a:pt x="435686" y="297349"/>
                        <a:pt x="471574" y="245670"/>
                      </a:cubicBezTo>
                      <a:cubicBezTo>
                        <a:pt x="479709" y="234665"/>
                        <a:pt x="483058" y="223659"/>
                        <a:pt x="477795" y="210261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45" name="Freeform: Shape 40">
                  <a:extLst>
                    <a:ext uri="{FF2B5EF4-FFF2-40B4-BE49-F238E27FC236}">
                      <a16:creationId xmlns:a16="http://schemas.microsoft.com/office/drawing/2014/main" id="{68C6052D-8005-4C04-9406-B84D3265C97B}"/>
                    </a:ext>
                  </a:extLst>
                </p:cNvPr>
                <p:cNvSpPr/>
                <p:nvPr/>
              </p:nvSpPr>
              <p:spPr>
                <a:xfrm>
                  <a:off x="7229488" y="3197036"/>
                  <a:ext cx="1472874" cy="1646250"/>
                </a:xfrm>
                <a:custGeom>
                  <a:avLst/>
                  <a:gdLst>
                    <a:gd name="connsiteX0" fmla="*/ 344884 w 1472874"/>
                    <a:gd name="connsiteY0" fmla="*/ 1586916 h 1646250"/>
                    <a:gd name="connsiteX1" fmla="*/ 324787 w 1472874"/>
                    <a:gd name="connsiteY1" fmla="*/ 1453413 h 1646250"/>
                    <a:gd name="connsiteX2" fmla="*/ 315695 w 1472874"/>
                    <a:gd name="connsiteY2" fmla="*/ 1414655 h 1646250"/>
                    <a:gd name="connsiteX3" fmla="*/ 264974 w 1472874"/>
                    <a:gd name="connsiteY3" fmla="*/ 1243829 h 1646250"/>
                    <a:gd name="connsiteX4" fmla="*/ 134343 w 1472874"/>
                    <a:gd name="connsiteY4" fmla="*/ 976824 h 1646250"/>
                    <a:gd name="connsiteX5" fmla="*/ 11845 w 1472874"/>
                    <a:gd name="connsiteY5" fmla="*/ 808869 h 1646250"/>
                    <a:gd name="connsiteX6" fmla="*/ 13281 w 1472874"/>
                    <a:gd name="connsiteY6" fmla="*/ 762454 h 1646250"/>
                    <a:gd name="connsiteX7" fmla="*/ 766446 w 1472874"/>
                    <a:gd name="connsiteY7" fmla="*/ 10246 h 1646250"/>
                    <a:gd name="connsiteX8" fmla="*/ 803769 w 1472874"/>
                    <a:gd name="connsiteY8" fmla="*/ 11682 h 1646250"/>
                    <a:gd name="connsiteX9" fmla="*/ 965982 w 1472874"/>
                    <a:gd name="connsiteY9" fmla="*/ 208825 h 1646250"/>
                    <a:gd name="connsiteX10" fmla="*/ 990385 w 1472874"/>
                    <a:gd name="connsiteY10" fmla="*/ 230837 h 1646250"/>
                    <a:gd name="connsiteX11" fmla="*/ 1222460 w 1472874"/>
                    <a:gd name="connsiteY11" fmla="*/ 621774 h 1646250"/>
                    <a:gd name="connsiteX12" fmla="*/ 1283708 w 1472874"/>
                    <a:gd name="connsiteY12" fmla="*/ 761497 h 1646250"/>
                    <a:gd name="connsiteX13" fmla="*/ 1304284 w 1472874"/>
                    <a:gd name="connsiteY13" fmla="*/ 807912 h 1646250"/>
                    <a:gd name="connsiteX14" fmla="*/ 1435872 w 1472874"/>
                    <a:gd name="connsiteY14" fmla="*/ 1269190 h 1646250"/>
                    <a:gd name="connsiteX15" fmla="*/ 1460276 w 1472874"/>
                    <a:gd name="connsiteY15" fmla="*/ 1412741 h 1646250"/>
                    <a:gd name="connsiteX16" fmla="*/ 1461711 w 1472874"/>
                    <a:gd name="connsiteY16" fmla="*/ 1453413 h 1646250"/>
                    <a:gd name="connsiteX17" fmla="*/ 1463147 w 1472874"/>
                    <a:gd name="connsiteY17" fmla="*/ 1529017 h 1646250"/>
                    <a:gd name="connsiteX18" fmla="*/ 1470803 w 1472874"/>
                    <a:gd name="connsiteY18" fmla="*/ 1616583 h 1646250"/>
                    <a:gd name="connsiteX19" fmla="*/ 1444007 w 1472874"/>
                    <a:gd name="connsiteY19" fmla="*/ 1646251 h 1646250"/>
                    <a:gd name="connsiteX20" fmla="*/ 975073 w 1472874"/>
                    <a:gd name="connsiteY20" fmla="*/ 1646251 h 1646250"/>
                    <a:gd name="connsiteX21" fmla="*/ 379336 w 1472874"/>
                    <a:gd name="connsiteY21" fmla="*/ 1646251 h 1646250"/>
                    <a:gd name="connsiteX22" fmla="*/ 353497 w 1472874"/>
                    <a:gd name="connsiteY22" fmla="*/ 1644336 h 1646250"/>
                    <a:gd name="connsiteX23" fmla="*/ 344884 w 1472874"/>
                    <a:gd name="connsiteY23" fmla="*/ 1586916 h 164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72874" h="1646250">
                      <a:moveTo>
                        <a:pt x="344884" y="1586916"/>
                      </a:moveTo>
                      <a:cubicBezTo>
                        <a:pt x="343927" y="1541458"/>
                        <a:pt x="331007" y="1497914"/>
                        <a:pt x="324787" y="1453413"/>
                      </a:cubicBezTo>
                      <a:cubicBezTo>
                        <a:pt x="316652" y="1441929"/>
                        <a:pt x="323351" y="1426617"/>
                        <a:pt x="315695" y="1414655"/>
                      </a:cubicBezTo>
                      <a:cubicBezTo>
                        <a:pt x="302297" y="1356756"/>
                        <a:pt x="286028" y="1299814"/>
                        <a:pt x="264974" y="1243829"/>
                      </a:cubicBezTo>
                      <a:cubicBezTo>
                        <a:pt x="230043" y="1150999"/>
                        <a:pt x="186978" y="1061519"/>
                        <a:pt x="134343" y="976824"/>
                      </a:cubicBezTo>
                      <a:cubicBezTo>
                        <a:pt x="97498" y="917968"/>
                        <a:pt x="58739" y="860069"/>
                        <a:pt x="11845" y="808869"/>
                      </a:cubicBezTo>
                      <a:cubicBezTo>
                        <a:pt x="-3945" y="791643"/>
                        <a:pt x="-4424" y="780637"/>
                        <a:pt x="13281" y="762454"/>
                      </a:cubicBezTo>
                      <a:cubicBezTo>
                        <a:pt x="265452" y="512675"/>
                        <a:pt x="516188" y="261461"/>
                        <a:pt x="766446" y="10246"/>
                      </a:cubicBezTo>
                      <a:cubicBezTo>
                        <a:pt x="780801" y="-4109"/>
                        <a:pt x="790371" y="-3152"/>
                        <a:pt x="803769" y="11682"/>
                      </a:cubicBezTo>
                      <a:cubicBezTo>
                        <a:pt x="860233" y="75323"/>
                        <a:pt x="913346" y="141835"/>
                        <a:pt x="965982" y="208825"/>
                      </a:cubicBezTo>
                      <a:cubicBezTo>
                        <a:pt x="975073" y="215046"/>
                        <a:pt x="984165" y="221267"/>
                        <a:pt x="990385" y="230837"/>
                      </a:cubicBezTo>
                      <a:cubicBezTo>
                        <a:pt x="1077952" y="355248"/>
                        <a:pt x="1156426" y="484922"/>
                        <a:pt x="1222460" y="621774"/>
                      </a:cubicBezTo>
                      <a:cubicBezTo>
                        <a:pt x="1244471" y="667710"/>
                        <a:pt x="1266003" y="713647"/>
                        <a:pt x="1283708" y="761497"/>
                      </a:cubicBezTo>
                      <a:cubicBezTo>
                        <a:pt x="1290886" y="776809"/>
                        <a:pt x="1296149" y="793078"/>
                        <a:pt x="1304284" y="807912"/>
                      </a:cubicBezTo>
                      <a:cubicBezTo>
                        <a:pt x="1360747" y="958162"/>
                        <a:pt x="1408119" y="1110805"/>
                        <a:pt x="1435872" y="1269190"/>
                      </a:cubicBezTo>
                      <a:cubicBezTo>
                        <a:pt x="1444485" y="1317040"/>
                        <a:pt x="1450227" y="1365369"/>
                        <a:pt x="1460276" y="1412741"/>
                      </a:cubicBezTo>
                      <a:cubicBezTo>
                        <a:pt x="1463147" y="1426139"/>
                        <a:pt x="1464104" y="1440015"/>
                        <a:pt x="1461711" y="1453413"/>
                      </a:cubicBezTo>
                      <a:cubicBezTo>
                        <a:pt x="1457405" y="1478774"/>
                        <a:pt x="1458362" y="1504135"/>
                        <a:pt x="1463147" y="1529017"/>
                      </a:cubicBezTo>
                      <a:cubicBezTo>
                        <a:pt x="1466018" y="1558206"/>
                        <a:pt x="1465061" y="1587395"/>
                        <a:pt x="1470803" y="1616583"/>
                      </a:cubicBezTo>
                      <a:cubicBezTo>
                        <a:pt x="1476066" y="1644336"/>
                        <a:pt x="1472717" y="1646251"/>
                        <a:pt x="1444007" y="1646251"/>
                      </a:cubicBezTo>
                      <a:cubicBezTo>
                        <a:pt x="1287536" y="1646251"/>
                        <a:pt x="1131544" y="1646251"/>
                        <a:pt x="975073" y="1646251"/>
                      </a:cubicBezTo>
                      <a:cubicBezTo>
                        <a:pt x="776494" y="1646251"/>
                        <a:pt x="577915" y="1646251"/>
                        <a:pt x="379336" y="1646251"/>
                      </a:cubicBezTo>
                      <a:cubicBezTo>
                        <a:pt x="370723" y="1646251"/>
                        <a:pt x="362110" y="1644815"/>
                        <a:pt x="353497" y="1644336"/>
                      </a:cubicBezTo>
                      <a:cubicBezTo>
                        <a:pt x="342970" y="1626632"/>
                        <a:pt x="354454" y="1605099"/>
                        <a:pt x="344884" y="1586916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38" name="Trapezoid 24">
                <a:extLst>
                  <a:ext uri="{FF2B5EF4-FFF2-40B4-BE49-F238E27FC236}">
                    <a16:creationId xmlns:a16="http://schemas.microsoft.com/office/drawing/2014/main" id="{82E84A9B-CB5E-49A0-A868-6F6437B39A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4215200" y="4240285"/>
                <a:ext cx="410470" cy="414380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39" name="Oval 21">
                <a:extLst>
                  <a:ext uri="{FF2B5EF4-FFF2-40B4-BE49-F238E27FC236}">
                    <a16:creationId xmlns:a16="http://schemas.microsoft.com/office/drawing/2014/main" id="{EF5407C8-2443-4A26-A211-576D9833B5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2" y="3344945"/>
                <a:ext cx="425281" cy="37272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0" name="Freeform: Shape 35">
                <a:extLst>
                  <a:ext uri="{FF2B5EF4-FFF2-40B4-BE49-F238E27FC236}">
                    <a16:creationId xmlns:a16="http://schemas.microsoft.com/office/drawing/2014/main" id="{F73D678E-D703-4224-BE0A-3DF3A69FC48F}"/>
                  </a:ext>
                </a:extLst>
              </p:cNvPr>
              <p:cNvSpPr/>
              <p:nvPr/>
            </p:nvSpPr>
            <p:spPr>
              <a:xfrm rot="5400000">
                <a:off x="7642674" y="4398956"/>
                <a:ext cx="286823" cy="287246"/>
              </a:xfrm>
              <a:custGeom>
                <a:avLst/>
                <a:gdLst>
                  <a:gd name="connsiteX0" fmla="*/ 42 w 721442"/>
                  <a:gd name="connsiteY0" fmla="*/ 522852 h 722507"/>
                  <a:gd name="connsiteX1" fmla="*/ 5857 w 721442"/>
                  <a:gd name="connsiteY1" fmla="*/ 47329 h 722507"/>
                  <a:gd name="connsiteX2" fmla="*/ 53185 w 721442"/>
                  <a:gd name="connsiteY2" fmla="*/ 0 h 722507"/>
                  <a:gd name="connsiteX3" fmla="*/ 102932 w 721442"/>
                  <a:gd name="connsiteY3" fmla="*/ 0 h 722507"/>
                  <a:gd name="connsiteX4" fmla="*/ 150260 w 721442"/>
                  <a:gd name="connsiteY4" fmla="*/ 47329 h 722507"/>
                  <a:gd name="connsiteX5" fmla="*/ 148891 w 721442"/>
                  <a:gd name="connsiteY5" fmla="*/ 154199 h 722507"/>
                  <a:gd name="connsiteX6" fmla="*/ 148407 w 721442"/>
                  <a:gd name="connsiteY6" fmla="*/ 182723 h 722507"/>
                  <a:gd name="connsiteX7" fmla="*/ 331751 w 721442"/>
                  <a:gd name="connsiteY7" fmla="*/ 177508 h 722507"/>
                  <a:gd name="connsiteX8" fmla="*/ 527686 w 721442"/>
                  <a:gd name="connsiteY8" fmla="*/ 167574 h 722507"/>
                  <a:gd name="connsiteX9" fmla="*/ 467883 w 721442"/>
                  <a:gd name="connsiteY9" fmla="*/ 53046 h 722507"/>
                  <a:gd name="connsiteX10" fmla="*/ 721421 w 721442"/>
                  <a:gd name="connsiteY10" fmla="*/ 129085 h 722507"/>
                  <a:gd name="connsiteX11" fmla="*/ 547357 w 721442"/>
                  <a:gd name="connsiteY11" fmla="*/ 287593 h 722507"/>
                  <a:gd name="connsiteX12" fmla="*/ 146593 w 721442"/>
                  <a:gd name="connsiteY12" fmla="*/ 294469 h 722507"/>
                  <a:gd name="connsiteX13" fmla="*/ 146309 w 721442"/>
                  <a:gd name="connsiteY13" fmla="*/ 312824 h 722507"/>
                  <a:gd name="connsiteX14" fmla="*/ 145796 w 721442"/>
                  <a:gd name="connsiteY14" fmla="*/ 388895 h 722507"/>
                  <a:gd name="connsiteX15" fmla="*/ 145887 w 721442"/>
                  <a:gd name="connsiteY15" fmla="*/ 417641 h 722507"/>
                  <a:gd name="connsiteX16" fmla="*/ 564076 w 721442"/>
                  <a:gd name="connsiteY16" fmla="*/ 417641 h 722507"/>
                  <a:gd name="connsiteX17" fmla="*/ 719692 w 721442"/>
                  <a:gd name="connsiteY17" fmla="*/ 543229 h 722507"/>
                  <a:gd name="connsiteX18" fmla="*/ 631765 w 721442"/>
                  <a:gd name="connsiteY18" fmla="*/ 586638 h 722507"/>
                  <a:gd name="connsiteX19" fmla="*/ 452578 w 721442"/>
                  <a:gd name="connsiteY19" fmla="*/ 524866 h 722507"/>
                  <a:gd name="connsiteX20" fmla="*/ 234716 w 721442"/>
                  <a:gd name="connsiteY20" fmla="*/ 528410 h 722507"/>
                  <a:gd name="connsiteX21" fmla="*/ 147934 w 721442"/>
                  <a:gd name="connsiteY21" fmla="*/ 529997 h 722507"/>
                  <a:gd name="connsiteX22" fmla="*/ 149842 w 721442"/>
                  <a:gd name="connsiteY22" fmla="*/ 554392 h 722507"/>
                  <a:gd name="connsiteX23" fmla="*/ 210351 w 721442"/>
                  <a:gd name="connsiteY23" fmla="*/ 722507 h 722507"/>
                  <a:gd name="connsiteX24" fmla="*/ 42 w 721442"/>
                  <a:gd name="connsiteY24" fmla="*/ 522852 h 7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1442" h="722507">
                    <a:moveTo>
                      <a:pt x="42" y="522852"/>
                    </a:moveTo>
                    <a:cubicBezTo>
                      <a:pt x="-605" y="350129"/>
                      <a:pt x="6503" y="220051"/>
                      <a:pt x="5857" y="47329"/>
                    </a:cubicBezTo>
                    <a:cubicBezTo>
                      <a:pt x="5857" y="21190"/>
                      <a:pt x="27046" y="0"/>
                      <a:pt x="53185" y="0"/>
                    </a:cubicBezTo>
                    <a:lnTo>
                      <a:pt x="102932" y="0"/>
                    </a:lnTo>
                    <a:cubicBezTo>
                      <a:pt x="129071" y="0"/>
                      <a:pt x="150260" y="21190"/>
                      <a:pt x="150260" y="47329"/>
                    </a:cubicBezTo>
                    <a:cubicBezTo>
                      <a:pt x="149853" y="88041"/>
                      <a:pt x="149377" y="122989"/>
                      <a:pt x="148891" y="154199"/>
                    </a:cubicBezTo>
                    <a:lnTo>
                      <a:pt x="148407" y="182723"/>
                    </a:lnTo>
                    <a:lnTo>
                      <a:pt x="331751" y="177508"/>
                    </a:lnTo>
                    <a:cubicBezTo>
                      <a:pt x="397063" y="175650"/>
                      <a:pt x="462374" y="173066"/>
                      <a:pt x="527686" y="167574"/>
                    </a:cubicBezTo>
                    <a:cubicBezTo>
                      <a:pt x="642817" y="145134"/>
                      <a:pt x="586782" y="11119"/>
                      <a:pt x="467883" y="53046"/>
                    </a:cubicBezTo>
                    <a:cubicBezTo>
                      <a:pt x="570547" y="-49115"/>
                      <a:pt x="723145" y="18126"/>
                      <a:pt x="721421" y="129085"/>
                    </a:cubicBezTo>
                    <a:cubicBezTo>
                      <a:pt x="720775" y="181200"/>
                      <a:pt x="734474" y="263637"/>
                      <a:pt x="547357" y="287593"/>
                    </a:cubicBezTo>
                    <a:lnTo>
                      <a:pt x="146593" y="294469"/>
                    </a:lnTo>
                    <a:lnTo>
                      <a:pt x="146309" y="312824"/>
                    </a:lnTo>
                    <a:cubicBezTo>
                      <a:pt x="146013" y="337190"/>
                      <a:pt x="145822" y="361872"/>
                      <a:pt x="145796" y="388895"/>
                    </a:cubicBezTo>
                    <a:lnTo>
                      <a:pt x="145887" y="417641"/>
                    </a:lnTo>
                    <a:lnTo>
                      <a:pt x="564076" y="417641"/>
                    </a:lnTo>
                    <a:cubicBezTo>
                      <a:pt x="676720" y="420465"/>
                      <a:pt x="718804" y="471343"/>
                      <a:pt x="719692" y="543229"/>
                    </a:cubicBezTo>
                    <a:cubicBezTo>
                      <a:pt x="721183" y="582376"/>
                      <a:pt x="690900" y="608290"/>
                      <a:pt x="631765" y="586638"/>
                    </a:cubicBezTo>
                    <a:cubicBezTo>
                      <a:pt x="553530" y="556303"/>
                      <a:pt x="540205" y="522675"/>
                      <a:pt x="452578" y="524866"/>
                    </a:cubicBezTo>
                    <a:cubicBezTo>
                      <a:pt x="380525" y="525785"/>
                      <a:pt x="322260" y="526811"/>
                      <a:pt x="234716" y="528410"/>
                    </a:cubicBezTo>
                    <a:lnTo>
                      <a:pt x="147934" y="529997"/>
                    </a:lnTo>
                    <a:lnTo>
                      <a:pt x="149842" y="554392"/>
                    </a:lnTo>
                    <a:cubicBezTo>
                      <a:pt x="166488" y="646104"/>
                      <a:pt x="240698" y="721838"/>
                      <a:pt x="210351" y="722507"/>
                    </a:cubicBezTo>
                    <a:cubicBezTo>
                      <a:pt x="126033" y="702477"/>
                      <a:pt x="1009" y="637864"/>
                      <a:pt x="42" y="52285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1" name="Frame 1">
                <a:extLst>
                  <a:ext uri="{FF2B5EF4-FFF2-40B4-BE49-F238E27FC236}">
                    <a16:creationId xmlns:a16="http://schemas.microsoft.com/office/drawing/2014/main" id="{4478A138-1A4F-4AB7-B518-6A37C02DFB33}"/>
                  </a:ext>
                </a:extLst>
              </p:cNvPr>
              <p:cNvSpPr/>
              <p:nvPr/>
            </p:nvSpPr>
            <p:spPr>
              <a:xfrm>
                <a:off x="6672946" y="3310564"/>
                <a:ext cx="298742" cy="403639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209800" y="3522015"/>
            <a:ext cx="5573064" cy="6864997"/>
            <a:chOff x="2209800" y="3522015"/>
            <a:chExt cx="5573064" cy="686499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B5683D-9FCF-421D-9FC2-5B0278D01963}"/>
                </a:ext>
              </a:extLst>
            </p:cNvPr>
            <p:cNvGrpSpPr/>
            <p:nvPr/>
          </p:nvGrpSpPr>
          <p:grpSpPr>
            <a:xfrm>
              <a:off x="2209800" y="3522015"/>
              <a:ext cx="5573064" cy="6864997"/>
              <a:chOff x="2042057" y="1424780"/>
              <a:chExt cx="2358969" cy="2905819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13869EB-44C6-40B3-BA10-A8882C5CD439}"/>
                  </a:ext>
                </a:extLst>
              </p:cNvPr>
              <p:cNvGrpSpPr/>
              <p:nvPr/>
            </p:nvGrpSpPr>
            <p:grpSpPr>
              <a:xfrm>
                <a:off x="2042057" y="1424780"/>
                <a:ext cx="2358969" cy="2905819"/>
                <a:chOff x="4570017" y="917774"/>
                <a:chExt cx="3010843" cy="3708808"/>
              </a:xfrm>
              <a:effectLst>
                <a:reflection blurRad="6350" stA="51000" endPos="14000" dir="5400000" sy="-100000" algn="bl" rotWithShape="0"/>
              </a:effectLst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996725C-6D51-46FF-8D49-6E4D2DAE3444}"/>
                    </a:ext>
                  </a:extLst>
                </p:cNvPr>
                <p:cNvSpPr/>
                <p:nvPr/>
              </p:nvSpPr>
              <p:spPr>
                <a:xfrm>
                  <a:off x="4570375" y="921436"/>
                  <a:ext cx="3010485" cy="370514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60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25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9B77711-E0CC-408B-8C52-1DA02F689693}"/>
                    </a:ext>
                  </a:extLst>
                </p:cNvPr>
                <p:cNvSpPr/>
                <p:nvPr/>
              </p:nvSpPr>
              <p:spPr>
                <a:xfrm flipV="1">
                  <a:off x="4570017" y="917774"/>
                  <a:ext cx="3010485" cy="1051704"/>
                </a:xfrm>
                <a:custGeom>
                  <a:avLst/>
                  <a:gdLst>
                    <a:gd name="connsiteX0" fmla="*/ 0 w 3010485"/>
                    <a:gd name="connsiteY0" fmla="*/ 1051704 h 1051704"/>
                    <a:gd name="connsiteX1" fmla="*/ 3010485 w 3010485"/>
                    <a:gd name="connsiteY1" fmla="*/ 1051704 h 1051704"/>
                    <a:gd name="connsiteX2" fmla="*/ 3010485 w 3010485"/>
                    <a:gd name="connsiteY2" fmla="*/ 281356 h 1051704"/>
                    <a:gd name="connsiteX3" fmla="*/ 1668429 w 3010485"/>
                    <a:gd name="connsiteY3" fmla="*/ 281356 h 1051704"/>
                    <a:gd name="connsiteX4" fmla="*/ 1505243 w 3010485"/>
                    <a:gd name="connsiteY4" fmla="*/ 0 h 1051704"/>
                    <a:gd name="connsiteX5" fmla="*/ 1342056 w 3010485"/>
                    <a:gd name="connsiteY5" fmla="*/ 281356 h 1051704"/>
                    <a:gd name="connsiteX6" fmla="*/ 0 w 3010485"/>
                    <a:gd name="connsiteY6" fmla="*/ 281356 h 1051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0485" h="1051704">
                      <a:moveTo>
                        <a:pt x="0" y="1051704"/>
                      </a:moveTo>
                      <a:lnTo>
                        <a:pt x="3010485" y="1051704"/>
                      </a:lnTo>
                      <a:lnTo>
                        <a:pt x="3010485" y="281356"/>
                      </a:lnTo>
                      <a:lnTo>
                        <a:pt x="1668429" y="281356"/>
                      </a:lnTo>
                      <a:lnTo>
                        <a:pt x="1505243" y="0"/>
                      </a:lnTo>
                      <a:lnTo>
                        <a:pt x="1342056" y="281356"/>
                      </a:lnTo>
                      <a:lnTo>
                        <a:pt x="0" y="281356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solidFill>
                    <a:srgbClr val="FF99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60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25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CCEA2C2-84AD-4A64-B53E-576282DE9A25}"/>
                  </a:ext>
                </a:extLst>
              </p:cNvPr>
              <p:cNvSpPr txBox="1"/>
              <p:nvPr/>
            </p:nvSpPr>
            <p:spPr>
              <a:xfrm>
                <a:off x="2493613" y="1524504"/>
                <a:ext cx="1462346" cy="390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Arial" pitchFamily="34" charset="0"/>
                  </a:rPr>
                  <a:t>In general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D441B5-F96D-4774-BB84-7A6C12673C8D}"/>
                  </a:ext>
                </a:extLst>
              </p:cNvPr>
              <p:cNvSpPr txBox="1"/>
              <p:nvPr/>
            </p:nvSpPr>
            <p:spPr>
              <a:xfrm>
                <a:off x="2117049" y="2246711"/>
                <a:ext cx="2235848" cy="299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itchFamily="34" charset="0"/>
                  </a:rPr>
                  <a:t>Ali is angry with his wife.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400" y="7950095"/>
              <a:ext cx="3204000" cy="2132117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9309251" y="862012"/>
            <a:ext cx="7981727" cy="9832028"/>
            <a:chOff x="9309251" y="1850384"/>
            <a:chExt cx="7981727" cy="983202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4D2B6B-04D8-407E-BCA1-42D1DC2582F3}"/>
                </a:ext>
              </a:extLst>
            </p:cNvPr>
            <p:cNvGrpSpPr/>
            <p:nvPr/>
          </p:nvGrpSpPr>
          <p:grpSpPr>
            <a:xfrm>
              <a:off x="9309251" y="1850384"/>
              <a:ext cx="7981727" cy="9832028"/>
              <a:chOff x="4570017" y="917774"/>
              <a:chExt cx="3010843" cy="370880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  <a:reflection blurRad="6350" stA="51000" endPos="14000" dir="5400000" sy="-100000" algn="bl" rotWithShape="0"/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70FFD-1FDC-43EE-881B-5D21C1DE5196}"/>
                  </a:ext>
                </a:extLst>
              </p:cNvPr>
              <p:cNvSpPr/>
              <p:nvPr/>
            </p:nvSpPr>
            <p:spPr>
              <a:xfrm>
                <a:off x="4570375" y="921436"/>
                <a:ext cx="3010485" cy="3705146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8FA055A-2529-4FA9-9C7C-A452094C41A6}"/>
                  </a:ext>
                </a:extLst>
              </p:cNvPr>
              <p:cNvSpPr/>
              <p:nvPr/>
            </p:nvSpPr>
            <p:spPr>
              <a:xfrm flipV="1">
                <a:off x="4570017" y="917774"/>
                <a:ext cx="3010485" cy="1051704"/>
              </a:xfrm>
              <a:custGeom>
                <a:avLst/>
                <a:gdLst>
                  <a:gd name="connsiteX0" fmla="*/ 0 w 3010485"/>
                  <a:gd name="connsiteY0" fmla="*/ 1051704 h 1051704"/>
                  <a:gd name="connsiteX1" fmla="*/ 3010485 w 3010485"/>
                  <a:gd name="connsiteY1" fmla="*/ 1051704 h 1051704"/>
                  <a:gd name="connsiteX2" fmla="*/ 3010485 w 3010485"/>
                  <a:gd name="connsiteY2" fmla="*/ 281356 h 1051704"/>
                  <a:gd name="connsiteX3" fmla="*/ 1668429 w 3010485"/>
                  <a:gd name="connsiteY3" fmla="*/ 281356 h 1051704"/>
                  <a:gd name="connsiteX4" fmla="*/ 1505243 w 3010485"/>
                  <a:gd name="connsiteY4" fmla="*/ 0 h 1051704"/>
                  <a:gd name="connsiteX5" fmla="*/ 1342056 w 3010485"/>
                  <a:gd name="connsiteY5" fmla="*/ 281356 h 1051704"/>
                  <a:gd name="connsiteX6" fmla="*/ 0 w 3010485"/>
                  <a:gd name="connsiteY6" fmla="*/ 281356 h 1051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0485" h="1051704">
                    <a:moveTo>
                      <a:pt x="0" y="1051704"/>
                    </a:moveTo>
                    <a:lnTo>
                      <a:pt x="3010485" y="1051704"/>
                    </a:lnTo>
                    <a:lnTo>
                      <a:pt x="3010485" y="281356"/>
                    </a:lnTo>
                    <a:lnTo>
                      <a:pt x="1668429" y="281356"/>
                    </a:lnTo>
                    <a:lnTo>
                      <a:pt x="1505243" y="0"/>
                    </a:lnTo>
                    <a:lnTo>
                      <a:pt x="1342056" y="281356"/>
                    </a:lnTo>
                    <a:lnTo>
                      <a:pt x="0" y="281356"/>
                    </a:lnTo>
                    <a:close/>
                  </a:path>
                </a:pathLst>
              </a:custGeom>
              <a:solidFill>
                <a:srgbClr val="CC00CC"/>
              </a:solidFill>
              <a:ln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EF9D6C6-49C5-454F-A394-800A537A39B1}"/>
                </a:ext>
              </a:extLst>
            </p:cNvPr>
            <p:cNvSpPr txBox="1"/>
            <p:nvPr/>
          </p:nvSpPr>
          <p:spPr>
            <a:xfrm>
              <a:off x="10439400" y="2471903"/>
              <a:ext cx="5798383" cy="964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67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itchFamily="34" charset="0"/>
                </a:rPr>
                <a:t>Repeated action</a:t>
              </a:r>
              <a:endParaRPr kumimoji="0" lang="en-US" sz="567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D97259-86B9-434A-A5F8-3E259CB0CCDB}"/>
                </a:ext>
              </a:extLst>
            </p:cNvPr>
            <p:cNvSpPr txBox="1"/>
            <p:nvPr/>
          </p:nvSpPr>
          <p:spPr>
            <a:xfrm>
              <a:off x="9771238" y="4914991"/>
              <a:ext cx="732488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rPr>
                <a:t>Fatima always gets up at six o'clock every morning.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  <a:p>
              <a:pPr marL="0" marR="0" lvl="0" indent="0" algn="just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8296" y="8418424"/>
              <a:ext cx="3870770" cy="2908671"/>
            </a:xfrm>
            <a:prstGeom prst="rect">
              <a:avLst/>
            </a:prstGeom>
          </p:spPr>
        </p:pic>
      </p:grpSp>
      <p:grpSp>
        <p:nvGrpSpPr>
          <p:cNvPr id="103" name="Group 102"/>
          <p:cNvGrpSpPr/>
          <p:nvPr/>
        </p:nvGrpSpPr>
        <p:grpSpPr>
          <a:xfrm>
            <a:off x="19115736" y="3522015"/>
            <a:ext cx="5573064" cy="6864997"/>
            <a:chOff x="19115736" y="3522015"/>
            <a:chExt cx="5573064" cy="686499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AC1D5D3-5F91-471B-8D64-41C3AFEB8EA0}"/>
                </a:ext>
              </a:extLst>
            </p:cNvPr>
            <p:cNvGrpSpPr/>
            <p:nvPr/>
          </p:nvGrpSpPr>
          <p:grpSpPr>
            <a:xfrm>
              <a:off x="19115736" y="3522015"/>
              <a:ext cx="5573064" cy="6864997"/>
              <a:chOff x="7749851" y="1424780"/>
              <a:chExt cx="2358969" cy="290581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3137BCD-AB69-43BC-ACDF-D10660BCA645}"/>
                  </a:ext>
                </a:extLst>
              </p:cNvPr>
              <p:cNvGrpSpPr/>
              <p:nvPr/>
            </p:nvGrpSpPr>
            <p:grpSpPr>
              <a:xfrm>
                <a:off x="7749851" y="1424780"/>
                <a:ext cx="2358969" cy="2905819"/>
                <a:chOff x="4570017" y="917774"/>
                <a:chExt cx="3010843" cy="3708808"/>
              </a:xfrm>
              <a:effectLst>
                <a:reflection blurRad="6350" stA="51000" endPos="14000" dir="5400000" sy="-100000" algn="bl" rotWithShape="0"/>
              </a:effectLst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FCBD6FA9-07F9-4D1E-8F2A-B5AA8C77D81F}"/>
                    </a:ext>
                  </a:extLst>
                </p:cNvPr>
                <p:cNvSpPr/>
                <p:nvPr/>
              </p:nvSpPr>
              <p:spPr>
                <a:xfrm>
                  <a:off x="4570375" y="921436"/>
                  <a:ext cx="3010485" cy="3705146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60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25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1D7193C-94B5-4C66-A4CF-3DB8A9019A8E}"/>
                    </a:ext>
                  </a:extLst>
                </p:cNvPr>
                <p:cNvSpPr/>
                <p:nvPr/>
              </p:nvSpPr>
              <p:spPr>
                <a:xfrm flipV="1">
                  <a:off x="4570017" y="917774"/>
                  <a:ext cx="3010485" cy="1051704"/>
                </a:xfrm>
                <a:custGeom>
                  <a:avLst/>
                  <a:gdLst>
                    <a:gd name="connsiteX0" fmla="*/ 0 w 3010485"/>
                    <a:gd name="connsiteY0" fmla="*/ 1051704 h 1051704"/>
                    <a:gd name="connsiteX1" fmla="*/ 3010485 w 3010485"/>
                    <a:gd name="connsiteY1" fmla="*/ 1051704 h 1051704"/>
                    <a:gd name="connsiteX2" fmla="*/ 3010485 w 3010485"/>
                    <a:gd name="connsiteY2" fmla="*/ 281356 h 1051704"/>
                    <a:gd name="connsiteX3" fmla="*/ 1668429 w 3010485"/>
                    <a:gd name="connsiteY3" fmla="*/ 281356 h 1051704"/>
                    <a:gd name="connsiteX4" fmla="*/ 1505243 w 3010485"/>
                    <a:gd name="connsiteY4" fmla="*/ 0 h 1051704"/>
                    <a:gd name="connsiteX5" fmla="*/ 1342056 w 3010485"/>
                    <a:gd name="connsiteY5" fmla="*/ 281356 h 1051704"/>
                    <a:gd name="connsiteX6" fmla="*/ 0 w 3010485"/>
                    <a:gd name="connsiteY6" fmla="*/ 281356 h 1051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0485" h="1051704">
                      <a:moveTo>
                        <a:pt x="0" y="1051704"/>
                      </a:moveTo>
                      <a:lnTo>
                        <a:pt x="3010485" y="1051704"/>
                      </a:lnTo>
                      <a:lnTo>
                        <a:pt x="3010485" y="281356"/>
                      </a:lnTo>
                      <a:lnTo>
                        <a:pt x="1668429" y="281356"/>
                      </a:lnTo>
                      <a:lnTo>
                        <a:pt x="1505243" y="0"/>
                      </a:lnTo>
                      <a:lnTo>
                        <a:pt x="1342056" y="281356"/>
                      </a:lnTo>
                      <a:lnTo>
                        <a:pt x="0" y="281356"/>
                      </a:lnTo>
                      <a:close/>
                    </a:path>
                  </a:pathLst>
                </a:custGeom>
                <a:solidFill>
                  <a:srgbClr val="0066CC"/>
                </a:solidFill>
                <a:ln>
                  <a:solidFill>
                    <a:srgbClr val="0066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21602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25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FFEC7E5-9AAA-420D-9D59-9AD5230E6B3C}"/>
                  </a:ext>
                </a:extLst>
              </p:cNvPr>
              <p:cNvSpPr txBox="1"/>
              <p:nvPr/>
            </p:nvSpPr>
            <p:spPr>
              <a:xfrm>
                <a:off x="8496122" y="1524504"/>
                <a:ext cx="915459" cy="468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+mn-ea"/>
                    <a:cs typeface="Arial" pitchFamily="34" charset="0"/>
                  </a:rPr>
                  <a:t>facts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F6A9C0-39A0-4BA5-8A62-2067680BA9D3}"/>
                  </a:ext>
                </a:extLst>
              </p:cNvPr>
              <p:cNvSpPr txBox="1"/>
              <p:nvPr/>
            </p:nvSpPr>
            <p:spPr>
              <a:xfrm>
                <a:off x="7832609" y="2280857"/>
                <a:ext cx="2235848" cy="299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itchFamily="34" charset="0"/>
                  </a:rPr>
                  <a:t>Sun gives us light.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itchFamily="34" charset="0"/>
                </a:endParaRPr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0775" y="7950095"/>
              <a:ext cx="3372000" cy="2160000"/>
            </a:xfrm>
            <a:prstGeom prst="rect">
              <a:avLst/>
            </a:prstGeom>
          </p:spPr>
        </p:pic>
      </p:grpSp>
      <p:sp>
        <p:nvSpPr>
          <p:cNvPr id="104" name="Snip Diagonal Corner Rectangle 103"/>
          <p:cNvSpPr/>
          <p:nvPr/>
        </p:nvSpPr>
        <p:spPr>
          <a:xfrm>
            <a:off x="6173871" y="12458318"/>
            <a:ext cx="16878588" cy="3261109"/>
          </a:xfrm>
          <a:prstGeom prst="snip2Diag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8100000" scaled="1"/>
            <a:tileRect/>
          </a:gradFill>
          <a:ln w="28575">
            <a:solidFill>
              <a:schemeClr val="tx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prstTxWarp prst="textInflat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When can we use the present simple</a:t>
            </a:r>
            <a:endParaRPr kumimoji="0" lang="en-US" sz="7200" b="1" i="0" u="none" strike="noStrike" kern="1200" cap="none" spc="0" normalizeH="0" baseline="0" noProof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2184009" y="12096551"/>
            <a:ext cx="24435583" cy="2517161"/>
            <a:chOff x="2184009" y="12096551"/>
            <a:chExt cx="24435583" cy="251716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7213155C-83E4-4A77-B79F-C80B8324EEB0}"/>
                </a:ext>
              </a:extLst>
            </p:cNvPr>
            <p:cNvGrpSpPr/>
            <p:nvPr/>
          </p:nvGrpSpPr>
          <p:grpSpPr>
            <a:xfrm>
              <a:off x="2184009" y="12096551"/>
              <a:ext cx="24435583" cy="2517161"/>
              <a:chOff x="924448" y="5068642"/>
              <a:chExt cx="10343104" cy="1065465"/>
            </a:xfrm>
          </p:grpSpPr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EE8F4273-10B6-42A3-894B-58140101ABA2}"/>
                  </a:ext>
                </a:extLst>
              </p:cNvPr>
              <p:cNvSpPr/>
              <p:nvPr/>
            </p:nvSpPr>
            <p:spPr>
              <a:xfrm>
                <a:off x="924448" y="5369958"/>
                <a:ext cx="10343104" cy="76414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5" name="Trapezoid 6">
                <a:extLst>
                  <a:ext uri="{FF2B5EF4-FFF2-40B4-BE49-F238E27FC236}">
                    <a16:creationId xmlns:a16="http://schemas.microsoft.com/office/drawing/2014/main" id="{6FBFC4A4-DEBF-4FCD-9893-2F86B25217DE}"/>
                  </a:ext>
                </a:extLst>
              </p:cNvPr>
              <p:cNvSpPr/>
              <p:nvPr/>
            </p:nvSpPr>
            <p:spPr>
              <a:xfrm>
                <a:off x="924448" y="5068642"/>
                <a:ext cx="10343104" cy="305660"/>
              </a:xfrm>
              <a:prstGeom prst="trapezoid">
                <a:avLst>
                  <a:gd name="adj" fmla="val 295654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40D42E-63EA-4D40-B3EF-CC5BE369E4B2}"/>
                </a:ext>
              </a:extLst>
            </p:cNvPr>
            <p:cNvSpPr txBox="1"/>
            <p:nvPr/>
          </p:nvSpPr>
          <p:spPr>
            <a:xfrm>
              <a:off x="4870331" y="13127089"/>
              <a:ext cx="19129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Do + subject + verb + complete?</a:t>
              </a:r>
            </a:p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Does + subject + verb (without s ) + complete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4368021" y="9575586"/>
            <a:ext cx="20067562" cy="2527424"/>
            <a:chOff x="4368021" y="9575586"/>
            <a:chExt cx="20067562" cy="252742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4A93682-7CE7-4E02-9F02-F6DA69284BBE}"/>
                </a:ext>
              </a:extLst>
            </p:cNvPr>
            <p:cNvGrpSpPr/>
            <p:nvPr/>
          </p:nvGrpSpPr>
          <p:grpSpPr>
            <a:xfrm>
              <a:off x="4368021" y="9575586"/>
              <a:ext cx="20067562" cy="2527424"/>
              <a:chOff x="2099801" y="4001567"/>
              <a:chExt cx="7992399" cy="1069809"/>
            </a:xfrm>
          </p:grpSpPr>
          <p:sp>
            <p:nvSpPr>
              <p:cNvPr id="7" name="Rectangle 3">
                <a:extLst>
                  <a:ext uri="{FF2B5EF4-FFF2-40B4-BE49-F238E27FC236}">
                    <a16:creationId xmlns:a16="http://schemas.microsoft.com/office/drawing/2014/main" id="{7FF6E9D1-27F8-428D-B7E8-50969077C926}"/>
                  </a:ext>
                </a:extLst>
              </p:cNvPr>
              <p:cNvSpPr/>
              <p:nvPr/>
            </p:nvSpPr>
            <p:spPr>
              <a:xfrm>
                <a:off x="2099801" y="4307227"/>
                <a:ext cx="7992399" cy="76414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8" name="Trapezoid 7">
                <a:extLst>
                  <a:ext uri="{FF2B5EF4-FFF2-40B4-BE49-F238E27FC236}">
                    <a16:creationId xmlns:a16="http://schemas.microsoft.com/office/drawing/2014/main" id="{1B8BC80D-F695-479D-9CC5-C97C60D2EA90}"/>
                  </a:ext>
                </a:extLst>
              </p:cNvPr>
              <p:cNvSpPr/>
              <p:nvPr/>
            </p:nvSpPr>
            <p:spPr>
              <a:xfrm>
                <a:off x="2099801" y="4001567"/>
                <a:ext cx="7992399" cy="305660"/>
              </a:xfrm>
              <a:prstGeom prst="trapezoid">
                <a:avLst>
                  <a:gd name="adj" fmla="val 296156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29DE5D-A738-44A8-B3E2-B2F434AFEFD5}"/>
                </a:ext>
              </a:extLst>
            </p:cNvPr>
            <p:cNvSpPr txBox="1"/>
            <p:nvPr/>
          </p:nvSpPr>
          <p:spPr>
            <a:xfrm>
              <a:off x="7375430" y="10653721"/>
              <a:ext cx="143462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Subject + do + not + verb + complete</a:t>
              </a:r>
            </a:p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Subject +does + not + verb ( without s ) + complete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576335" y="7064250"/>
            <a:ext cx="15650934" cy="2527516"/>
            <a:chOff x="6576335" y="7064250"/>
            <a:chExt cx="15650934" cy="2527516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2933FDD-4678-4C8C-8FC7-56F873928F39}"/>
                </a:ext>
              </a:extLst>
            </p:cNvPr>
            <p:cNvGrpSpPr/>
            <p:nvPr/>
          </p:nvGrpSpPr>
          <p:grpSpPr>
            <a:xfrm>
              <a:off x="6576335" y="7064250"/>
              <a:ext cx="15650934" cy="2527516"/>
              <a:chOff x="3275153" y="2938569"/>
              <a:chExt cx="5641693" cy="1069848"/>
            </a:xfrm>
          </p:grpSpPr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8D3F910B-10DB-415B-A671-147C5A6F2F10}"/>
                  </a:ext>
                </a:extLst>
              </p:cNvPr>
              <p:cNvSpPr/>
              <p:nvPr/>
            </p:nvSpPr>
            <p:spPr>
              <a:xfrm>
                <a:off x="3275153" y="3244268"/>
                <a:ext cx="5641693" cy="76414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1" name="Trapezoid 8">
                <a:extLst>
                  <a:ext uri="{FF2B5EF4-FFF2-40B4-BE49-F238E27FC236}">
                    <a16:creationId xmlns:a16="http://schemas.microsoft.com/office/drawing/2014/main" id="{A06A27FF-53AA-47DB-BB41-BA60AC55A7E6}"/>
                  </a:ext>
                </a:extLst>
              </p:cNvPr>
              <p:cNvSpPr/>
              <p:nvPr/>
            </p:nvSpPr>
            <p:spPr>
              <a:xfrm>
                <a:off x="3275153" y="2938569"/>
                <a:ext cx="5641693" cy="305660"/>
              </a:xfrm>
              <a:prstGeom prst="trapezoid">
                <a:avLst>
                  <a:gd name="adj" fmla="val 296156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22AA86-81C9-47AC-80A1-F3338C8F7DCE}"/>
                </a:ext>
              </a:extLst>
            </p:cNvPr>
            <p:cNvSpPr txBox="1"/>
            <p:nvPr/>
          </p:nvSpPr>
          <p:spPr>
            <a:xfrm>
              <a:off x="9638842" y="7835878"/>
              <a:ext cx="98194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Subject + verb + complete </a:t>
              </a:r>
            </a:p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He, she, it + verb ( s ) + complete</a:t>
              </a:r>
              <a:endPara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8759782" y="3738625"/>
            <a:ext cx="11276132" cy="3328851"/>
            <a:chOff x="8759782" y="3738625"/>
            <a:chExt cx="11276132" cy="3328851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65438F00-F3FB-44C8-8D7F-FD2E8D243EC4}"/>
                </a:ext>
              </a:extLst>
            </p:cNvPr>
            <p:cNvGrpSpPr/>
            <p:nvPr/>
          </p:nvGrpSpPr>
          <p:grpSpPr>
            <a:xfrm>
              <a:off x="8759782" y="4540052"/>
              <a:ext cx="11276132" cy="2527424"/>
              <a:chOff x="4450506" y="1870124"/>
              <a:chExt cx="3307362" cy="1069809"/>
            </a:xfrm>
          </p:grpSpPr>
          <p:sp>
            <p:nvSpPr>
              <p:cNvPr id="13" name="Rectangle 5">
                <a:extLst>
                  <a:ext uri="{FF2B5EF4-FFF2-40B4-BE49-F238E27FC236}">
                    <a16:creationId xmlns:a16="http://schemas.microsoft.com/office/drawing/2014/main" id="{FC435CB7-A748-41A5-8552-B0468A70CF3F}"/>
                  </a:ext>
                </a:extLst>
              </p:cNvPr>
              <p:cNvSpPr/>
              <p:nvPr/>
            </p:nvSpPr>
            <p:spPr>
              <a:xfrm>
                <a:off x="4450506" y="2175784"/>
                <a:ext cx="3290988" cy="76414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14" name="Trapezoid 9">
                <a:extLst>
                  <a:ext uri="{FF2B5EF4-FFF2-40B4-BE49-F238E27FC236}">
                    <a16:creationId xmlns:a16="http://schemas.microsoft.com/office/drawing/2014/main" id="{7E0EA4A5-F4CB-4900-83B5-9B2F5C4A6541}"/>
                  </a:ext>
                </a:extLst>
              </p:cNvPr>
              <p:cNvSpPr/>
              <p:nvPr/>
            </p:nvSpPr>
            <p:spPr>
              <a:xfrm>
                <a:off x="4466880" y="1870124"/>
                <a:ext cx="3290988" cy="305660"/>
              </a:xfrm>
              <a:prstGeom prst="trapezoid">
                <a:avLst>
                  <a:gd name="adj" fmla="val 24841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7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D5F7D9-C929-408E-8040-1E882F207E19}"/>
                </a:ext>
              </a:extLst>
            </p:cNvPr>
            <p:cNvSpPr txBox="1"/>
            <p:nvPr/>
          </p:nvSpPr>
          <p:spPr>
            <a:xfrm>
              <a:off x="8815608" y="3738625"/>
              <a:ext cx="11164479" cy="2909356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Structure of present simple</a:t>
              </a:r>
              <a:endPara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E2B4E9-4E2A-455D-B867-F9CD7F2A03F7}"/>
              </a:ext>
            </a:extLst>
          </p:cNvPr>
          <p:cNvGrpSpPr/>
          <p:nvPr/>
        </p:nvGrpSpPr>
        <p:grpSpPr>
          <a:xfrm>
            <a:off x="25222200" y="328612"/>
            <a:ext cx="3124200" cy="1917007"/>
            <a:chOff x="5408024" y="1827673"/>
            <a:chExt cx="6252754" cy="436880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A246A6-3148-4044-B547-401D818C2800}"/>
                </a:ext>
              </a:extLst>
            </p:cNvPr>
            <p:cNvGrpSpPr/>
            <p:nvPr/>
          </p:nvGrpSpPr>
          <p:grpSpPr>
            <a:xfrm>
              <a:off x="7466572" y="3906392"/>
              <a:ext cx="2146278" cy="2147464"/>
              <a:chOff x="2265079" y="1581548"/>
              <a:chExt cx="3028217" cy="3029891"/>
            </a:xfrm>
          </p:grpSpPr>
          <p:sp>
            <p:nvSpPr>
              <p:cNvPr id="102" name="Freeform: Shape 94">
                <a:extLst>
                  <a:ext uri="{FF2B5EF4-FFF2-40B4-BE49-F238E27FC236}">
                    <a16:creationId xmlns:a16="http://schemas.microsoft.com/office/drawing/2014/main" id="{2B0B9475-FD5C-4A89-8BCE-CB2AA5B8B92C}"/>
                  </a:ext>
                </a:extLst>
              </p:cNvPr>
              <p:cNvSpPr/>
              <p:nvPr/>
            </p:nvSpPr>
            <p:spPr>
              <a:xfrm>
                <a:off x="2265854" y="1584775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rgbClr val="5B9BD5">
                  <a:lumMod val="60000"/>
                  <a:lumOff val="40000"/>
                </a:srgb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103" name="Freeform: Shape 95">
                <a:extLst>
                  <a:ext uri="{FF2B5EF4-FFF2-40B4-BE49-F238E27FC236}">
                    <a16:creationId xmlns:a16="http://schemas.microsoft.com/office/drawing/2014/main" id="{1F70CF7F-C69A-473E-B21C-924D8A97D5AF}"/>
                  </a:ext>
                </a:extLst>
              </p:cNvPr>
              <p:cNvSpPr/>
              <p:nvPr/>
            </p:nvSpPr>
            <p:spPr>
              <a:xfrm>
                <a:off x="2265079" y="1581548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D885257-1EC0-4645-B48E-0F4F14FD26FE}"/>
                </a:ext>
              </a:extLst>
            </p:cNvPr>
            <p:cNvGrpSpPr/>
            <p:nvPr/>
          </p:nvGrpSpPr>
          <p:grpSpPr>
            <a:xfrm>
              <a:off x="6499276" y="4972342"/>
              <a:ext cx="1392330" cy="1224138"/>
              <a:chOff x="3983887" y="4061275"/>
              <a:chExt cx="2122406" cy="1866023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D4C99E2-F7FF-4E7E-B901-1827D874D7E0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00" name="Freeform 15">
                  <a:extLst>
                    <a:ext uri="{FF2B5EF4-FFF2-40B4-BE49-F238E27FC236}">
                      <a16:creationId xmlns:a16="http://schemas.microsoft.com/office/drawing/2014/main" id="{ACE852CE-788F-4A78-8363-F0A800C6BC69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101" name="Rectangle 22">
                  <a:extLst>
                    <a:ext uri="{FF2B5EF4-FFF2-40B4-BE49-F238E27FC236}">
                      <a16:creationId xmlns:a16="http://schemas.microsoft.com/office/drawing/2014/main" id="{5AD0407F-C031-432B-9F5F-78BA5649B4A1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093C7636-789D-4D3A-9CC5-4C2657E725F1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8" name="Freeform 18">
                  <a:extLst>
                    <a:ext uri="{FF2B5EF4-FFF2-40B4-BE49-F238E27FC236}">
                      <a16:creationId xmlns:a16="http://schemas.microsoft.com/office/drawing/2014/main" id="{84983284-FC15-4763-BC1C-FCE7CA96C622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9" name="Freeform 19">
                  <a:extLst>
                    <a:ext uri="{FF2B5EF4-FFF2-40B4-BE49-F238E27FC236}">
                      <a16:creationId xmlns:a16="http://schemas.microsoft.com/office/drawing/2014/main" id="{963DDF9D-667D-4DF2-A732-FA9620A213E9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50AF9BF-CE38-4107-9D09-2DC1271E3A3A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6" name="Freeform 21">
                  <a:extLst>
                    <a:ext uri="{FF2B5EF4-FFF2-40B4-BE49-F238E27FC236}">
                      <a16:creationId xmlns:a16="http://schemas.microsoft.com/office/drawing/2014/main" id="{E4AB18EE-B06F-4CB6-AECC-BF6253E016F4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7" name="Rectangle 22">
                  <a:extLst>
                    <a:ext uri="{FF2B5EF4-FFF2-40B4-BE49-F238E27FC236}">
                      <a16:creationId xmlns:a16="http://schemas.microsoft.com/office/drawing/2014/main" id="{D9714E95-BC0D-42B9-A2E8-E1581B48F947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69338B7D-DF3D-49D8-A26D-E2E70A51145D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4" name="Freeform 24">
                  <a:extLst>
                    <a:ext uri="{FF2B5EF4-FFF2-40B4-BE49-F238E27FC236}">
                      <a16:creationId xmlns:a16="http://schemas.microsoft.com/office/drawing/2014/main" id="{9E0B8BD6-766C-44E1-B239-1A278CD18EB2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5" name="Rectangle 22">
                  <a:extLst>
                    <a:ext uri="{FF2B5EF4-FFF2-40B4-BE49-F238E27FC236}">
                      <a16:creationId xmlns:a16="http://schemas.microsoft.com/office/drawing/2014/main" id="{03112844-EAF4-4144-89B1-EC3FDB99D330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6738AB-E1E6-4C38-B2FE-8CD90C47CF86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2" name="Freeform 27">
                  <a:extLst>
                    <a:ext uri="{FF2B5EF4-FFF2-40B4-BE49-F238E27FC236}">
                      <a16:creationId xmlns:a16="http://schemas.microsoft.com/office/drawing/2014/main" id="{70934D83-1EF4-4A23-B16E-0ACEF86B4B65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93" name="Freeform 28">
                  <a:extLst>
                    <a:ext uri="{FF2B5EF4-FFF2-40B4-BE49-F238E27FC236}">
                      <a16:creationId xmlns:a16="http://schemas.microsoft.com/office/drawing/2014/main" id="{A88DA7A9-958E-4DFA-B360-0ECD18109877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D0FF91C-8218-4B88-9FB9-D46A60686695}"/>
                </a:ext>
              </a:extLst>
            </p:cNvPr>
            <p:cNvGrpSpPr/>
            <p:nvPr/>
          </p:nvGrpSpPr>
          <p:grpSpPr>
            <a:xfrm flipH="1">
              <a:off x="9228691" y="4969150"/>
              <a:ext cx="1392330" cy="1224138"/>
              <a:chOff x="3983887" y="4061275"/>
              <a:chExt cx="2122406" cy="1866023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A5C1A1A6-4E33-47C3-916D-8B549859DDC2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Freeform 15">
                  <a:extLst>
                    <a:ext uri="{FF2B5EF4-FFF2-40B4-BE49-F238E27FC236}">
                      <a16:creationId xmlns:a16="http://schemas.microsoft.com/office/drawing/2014/main" id="{B9D6EB30-B061-4770-B610-BBD8464CF511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6" name="Rectangle 22">
                  <a:extLst>
                    <a:ext uri="{FF2B5EF4-FFF2-40B4-BE49-F238E27FC236}">
                      <a16:creationId xmlns:a16="http://schemas.microsoft.com/office/drawing/2014/main" id="{C4F74330-AD88-4001-8F91-633F034ED1CA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FD0C699-F48A-4549-B227-7964248D8565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3" name="Freeform 18">
                  <a:extLst>
                    <a:ext uri="{FF2B5EF4-FFF2-40B4-BE49-F238E27FC236}">
                      <a16:creationId xmlns:a16="http://schemas.microsoft.com/office/drawing/2014/main" id="{D07B2D9C-9354-4E4A-AAA1-29459DE39050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4" name="Freeform 19">
                  <a:extLst>
                    <a:ext uri="{FF2B5EF4-FFF2-40B4-BE49-F238E27FC236}">
                      <a16:creationId xmlns:a16="http://schemas.microsoft.com/office/drawing/2014/main" id="{FC43E638-962E-46E6-A254-CEBFA4B5665A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B35C008-5F2C-4EDF-B217-67A0B3A24561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1" name="Freeform 21">
                  <a:extLst>
                    <a:ext uri="{FF2B5EF4-FFF2-40B4-BE49-F238E27FC236}">
                      <a16:creationId xmlns:a16="http://schemas.microsoft.com/office/drawing/2014/main" id="{162A87E8-1C2C-4B75-AB5D-A304CFEEB99C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2" name="Rectangle 22">
                  <a:extLst>
                    <a:ext uri="{FF2B5EF4-FFF2-40B4-BE49-F238E27FC236}">
                      <a16:creationId xmlns:a16="http://schemas.microsoft.com/office/drawing/2014/main" id="{C24CE195-3FE8-4E2D-B1D9-36A71EB6195F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C1AB4E7-9A58-4B4F-B9CC-A12231D6D890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Freeform 24">
                  <a:extLst>
                    <a:ext uri="{FF2B5EF4-FFF2-40B4-BE49-F238E27FC236}">
                      <a16:creationId xmlns:a16="http://schemas.microsoft.com/office/drawing/2014/main" id="{A143098B-A384-45CD-83EA-E5C6B668DC7D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rgbClr val="ED7D31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80" name="Rectangle 22">
                  <a:extLst>
                    <a:ext uri="{FF2B5EF4-FFF2-40B4-BE49-F238E27FC236}">
                      <a16:creationId xmlns:a16="http://schemas.microsoft.com/office/drawing/2014/main" id="{B1281950-A519-4FC7-B5F2-105A589E28B2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92BC2BFE-A41A-4FE2-8E5F-91ACF48763B9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7" name="Freeform 27">
                  <a:extLst>
                    <a:ext uri="{FF2B5EF4-FFF2-40B4-BE49-F238E27FC236}">
                      <a16:creationId xmlns:a16="http://schemas.microsoft.com/office/drawing/2014/main" id="{68B221B1-3CB1-4B57-ABE7-64A0EDB0EBDF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rgbClr val="5B9BD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  <p:sp>
              <p:nvSpPr>
                <p:cNvPr id="78" name="Freeform 28">
                  <a:extLst>
                    <a:ext uri="{FF2B5EF4-FFF2-40B4-BE49-F238E27FC236}">
                      <a16:creationId xmlns:a16="http://schemas.microsoft.com/office/drawing/2014/main" id="{A76B90CA-946A-42D3-A973-2517254622FB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2701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맑은 고딕" panose="020B0503020000020004" pitchFamily="34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AD1CE4-0229-4509-950C-658EF4B58F57}"/>
                </a:ext>
              </a:extLst>
            </p:cNvPr>
            <p:cNvGrpSpPr/>
            <p:nvPr/>
          </p:nvGrpSpPr>
          <p:grpSpPr>
            <a:xfrm>
              <a:off x="5408024" y="1827673"/>
              <a:ext cx="6252754" cy="3058009"/>
              <a:chOff x="2643840" y="1733806"/>
              <a:chExt cx="6874524" cy="336209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93A1821F-9E93-4A7D-A26C-E300A32ED1CD}"/>
                  </a:ext>
                </a:extLst>
              </p:cNvPr>
              <p:cNvGrpSpPr/>
              <p:nvPr/>
            </p:nvGrpSpPr>
            <p:grpSpPr>
              <a:xfrm>
                <a:off x="2643840" y="3538233"/>
                <a:ext cx="1588486" cy="1354527"/>
                <a:chOff x="2203944" y="3086356"/>
                <a:chExt cx="1794618" cy="1530300"/>
              </a:xfrm>
            </p:grpSpPr>
            <p:sp>
              <p:nvSpPr>
                <p:cNvPr id="69" name="Freeform: Shape 61">
                  <a:extLst>
                    <a:ext uri="{FF2B5EF4-FFF2-40B4-BE49-F238E27FC236}">
                      <a16:creationId xmlns:a16="http://schemas.microsoft.com/office/drawing/2014/main" id="{D9979D19-F18E-457B-8603-1E8CA298197C}"/>
                    </a:ext>
                  </a:extLst>
                </p:cNvPr>
                <p:cNvSpPr/>
                <p:nvPr/>
              </p:nvSpPr>
              <p:spPr>
                <a:xfrm>
                  <a:off x="2497026" y="3212644"/>
                  <a:ext cx="990906" cy="823473"/>
                </a:xfrm>
                <a:custGeom>
                  <a:avLst/>
                  <a:gdLst>
                    <a:gd name="connsiteX0" fmla="*/ 776461 w 990906"/>
                    <a:gd name="connsiteY0" fmla="*/ 771405 h 823473"/>
                    <a:gd name="connsiteX1" fmla="*/ 760634 w 990906"/>
                    <a:gd name="connsiteY1" fmla="*/ 748863 h 823473"/>
                    <a:gd name="connsiteX2" fmla="*/ 667110 w 990906"/>
                    <a:gd name="connsiteY2" fmla="*/ 709535 h 823473"/>
                    <a:gd name="connsiteX3" fmla="*/ 646487 w 990906"/>
                    <a:gd name="connsiteY3" fmla="*/ 714331 h 823473"/>
                    <a:gd name="connsiteX4" fmla="*/ 384140 w 990906"/>
                    <a:gd name="connsiteY4" fmla="*/ 789151 h 823473"/>
                    <a:gd name="connsiteX5" fmla="*/ 370231 w 990906"/>
                    <a:gd name="connsiteY5" fmla="*/ 786273 h 823473"/>
                    <a:gd name="connsiteX6" fmla="*/ 281023 w 990906"/>
                    <a:gd name="connsiteY6" fmla="*/ 797784 h 823473"/>
                    <a:gd name="connsiteX7" fmla="*/ 67117 w 990906"/>
                    <a:gd name="connsiteY7" fmla="*/ 759415 h 823473"/>
                    <a:gd name="connsiteX8" fmla="*/ 46493 w 990906"/>
                    <a:gd name="connsiteY8" fmla="*/ 699943 h 823473"/>
                    <a:gd name="connsiteX9" fmla="*/ 93016 w 990906"/>
                    <a:gd name="connsiteY9" fmla="*/ 692749 h 823473"/>
                    <a:gd name="connsiteX10" fmla="*/ 186060 w 990906"/>
                    <a:gd name="connsiteY10" fmla="*/ 724883 h 823473"/>
                    <a:gd name="connsiteX11" fmla="*/ 35462 w 990906"/>
                    <a:gd name="connsiteY11" fmla="*/ 612174 h 823473"/>
                    <a:gd name="connsiteX12" fmla="*/ 19156 w 990906"/>
                    <a:gd name="connsiteY12" fmla="*/ 601623 h 823473"/>
                    <a:gd name="connsiteX13" fmla="*/ 22993 w 990906"/>
                    <a:gd name="connsiteY13" fmla="*/ 550304 h 823473"/>
                    <a:gd name="connsiteX14" fmla="*/ 189418 w 990906"/>
                    <a:gd name="connsiteY14" fmla="*/ 357980 h 823473"/>
                    <a:gd name="connsiteX15" fmla="*/ 199969 w 990906"/>
                    <a:gd name="connsiteY15" fmla="*/ 142635 h 823473"/>
                    <a:gd name="connsiteX16" fmla="*/ 192295 w 990906"/>
                    <a:gd name="connsiteY16" fmla="*/ 92756 h 823473"/>
                    <a:gd name="connsiteX17" fmla="*/ 215317 w 990906"/>
                    <a:gd name="connsiteY17" fmla="*/ 72612 h 823473"/>
                    <a:gd name="connsiteX18" fmla="*/ 229225 w 990906"/>
                    <a:gd name="connsiteY18" fmla="*/ 76449 h 823473"/>
                    <a:gd name="connsiteX19" fmla="*/ 418672 w 990906"/>
                    <a:gd name="connsiteY19" fmla="*/ 97072 h 823473"/>
                    <a:gd name="connsiteX20" fmla="*/ 437856 w 990906"/>
                    <a:gd name="connsiteY20" fmla="*/ 94194 h 823473"/>
                    <a:gd name="connsiteX21" fmla="*/ 453204 w 990906"/>
                    <a:gd name="connsiteY21" fmla="*/ 87960 h 823473"/>
                    <a:gd name="connsiteX22" fmla="*/ 393732 w 990906"/>
                    <a:gd name="connsiteY22" fmla="*/ 52948 h 823473"/>
                    <a:gd name="connsiteX23" fmla="*/ 354883 w 990906"/>
                    <a:gd name="connsiteY23" fmla="*/ 4987 h 823473"/>
                    <a:gd name="connsiteX24" fmla="*/ 551044 w 990906"/>
                    <a:gd name="connsiteY24" fmla="*/ 92276 h 823473"/>
                    <a:gd name="connsiteX25" fmla="*/ 560157 w 990906"/>
                    <a:gd name="connsiteY25" fmla="*/ 126328 h 823473"/>
                    <a:gd name="connsiteX26" fmla="*/ 610516 w 990906"/>
                    <a:gd name="connsiteY26" fmla="*/ 193953 h 823473"/>
                    <a:gd name="connsiteX27" fmla="*/ 757757 w 990906"/>
                    <a:gd name="connsiteY27" fmla="*/ 439994 h 823473"/>
                    <a:gd name="connsiteX28" fmla="*/ 769267 w 990906"/>
                    <a:gd name="connsiteY28" fmla="*/ 455341 h 823473"/>
                    <a:gd name="connsiteX29" fmla="*/ 858475 w 990906"/>
                    <a:gd name="connsiteY29" fmla="*/ 492272 h 823473"/>
                    <a:gd name="connsiteX30" fmla="*/ 891088 w 990906"/>
                    <a:gd name="connsiteY30" fmla="*/ 488435 h 823473"/>
                    <a:gd name="connsiteX31" fmla="*/ 963030 w 990906"/>
                    <a:gd name="connsiteY31" fmla="*/ 541671 h 823473"/>
                    <a:gd name="connsiteX32" fmla="*/ 969265 w 990906"/>
                    <a:gd name="connsiteY32" fmla="*/ 707137 h 823473"/>
                    <a:gd name="connsiteX33" fmla="*/ 826341 w 990906"/>
                    <a:gd name="connsiteY33" fmla="*/ 787712 h 823473"/>
                    <a:gd name="connsiteX34" fmla="*/ 776461 w 990906"/>
                    <a:gd name="connsiteY34" fmla="*/ 771405 h 823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990906" h="823473">
                      <a:moveTo>
                        <a:pt x="776461" y="771405"/>
                      </a:moveTo>
                      <a:cubicBezTo>
                        <a:pt x="776461" y="760374"/>
                        <a:pt x="772625" y="753180"/>
                        <a:pt x="760634" y="748863"/>
                      </a:cubicBezTo>
                      <a:cubicBezTo>
                        <a:pt x="728980" y="736873"/>
                        <a:pt x="697805" y="723444"/>
                        <a:pt x="667110" y="709535"/>
                      </a:cubicBezTo>
                      <a:cubicBezTo>
                        <a:pt x="657518" y="705219"/>
                        <a:pt x="652242" y="709535"/>
                        <a:pt x="646487" y="714331"/>
                      </a:cubicBezTo>
                      <a:cubicBezTo>
                        <a:pt x="570229" y="779079"/>
                        <a:pt x="480062" y="793947"/>
                        <a:pt x="384140" y="789151"/>
                      </a:cubicBezTo>
                      <a:cubicBezTo>
                        <a:pt x="379344" y="788671"/>
                        <a:pt x="375027" y="786753"/>
                        <a:pt x="370231" y="786273"/>
                      </a:cubicBezTo>
                      <a:cubicBezTo>
                        <a:pt x="339536" y="781957"/>
                        <a:pt x="312198" y="775722"/>
                        <a:pt x="281023" y="797784"/>
                      </a:cubicBezTo>
                      <a:cubicBezTo>
                        <a:pt x="219153" y="842388"/>
                        <a:pt x="117955" y="828479"/>
                        <a:pt x="67117" y="759415"/>
                      </a:cubicBezTo>
                      <a:cubicBezTo>
                        <a:pt x="54167" y="742149"/>
                        <a:pt x="46973" y="722005"/>
                        <a:pt x="46493" y="699943"/>
                      </a:cubicBezTo>
                      <a:cubicBezTo>
                        <a:pt x="59923" y="685555"/>
                        <a:pt x="76709" y="687953"/>
                        <a:pt x="93016" y="692749"/>
                      </a:cubicBezTo>
                      <a:cubicBezTo>
                        <a:pt x="124670" y="701862"/>
                        <a:pt x="153926" y="715770"/>
                        <a:pt x="186060" y="724883"/>
                      </a:cubicBezTo>
                      <a:cubicBezTo>
                        <a:pt x="139538" y="682197"/>
                        <a:pt x="88699" y="644788"/>
                        <a:pt x="35462" y="612174"/>
                      </a:cubicBezTo>
                      <a:cubicBezTo>
                        <a:pt x="30187" y="608817"/>
                        <a:pt x="24431" y="605460"/>
                        <a:pt x="19156" y="601623"/>
                      </a:cubicBezTo>
                      <a:cubicBezTo>
                        <a:pt x="-7223" y="581479"/>
                        <a:pt x="-6743" y="566611"/>
                        <a:pt x="22993" y="550304"/>
                      </a:cubicBezTo>
                      <a:cubicBezTo>
                        <a:pt x="102608" y="506660"/>
                        <a:pt x="161600" y="445270"/>
                        <a:pt x="189418" y="357980"/>
                      </a:cubicBezTo>
                      <a:cubicBezTo>
                        <a:pt x="211959" y="287478"/>
                        <a:pt x="211959" y="215056"/>
                        <a:pt x="199969" y="142635"/>
                      </a:cubicBezTo>
                      <a:cubicBezTo>
                        <a:pt x="197091" y="126328"/>
                        <a:pt x="193254" y="109542"/>
                        <a:pt x="192295" y="92756"/>
                      </a:cubicBezTo>
                      <a:cubicBezTo>
                        <a:pt x="191336" y="75010"/>
                        <a:pt x="197571" y="69734"/>
                        <a:pt x="215317" y="72612"/>
                      </a:cubicBezTo>
                      <a:cubicBezTo>
                        <a:pt x="220113" y="73571"/>
                        <a:pt x="224429" y="75010"/>
                        <a:pt x="229225" y="76449"/>
                      </a:cubicBezTo>
                      <a:cubicBezTo>
                        <a:pt x="291095" y="96113"/>
                        <a:pt x="354404" y="100429"/>
                        <a:pt x="418672" y="97072"/>
                      </a:cubicBezTo>
                      <a:cubicBezTo>
                        <a:pt x="424907" y="96592"/>
                        <a:pt x="431621" y="95633"/>
                        <a:pt x="437856" y="94194"/>
                      </a:cubicBezTo>
                      <a:cubicBezTo>
                        <a:pt x="442173" y="93235"/>
                        <a:pt x="447448" y="93235"/>
                        <a:pt x="453204" y="87960"/>
                      </a:cubicBezTo>
                      <a:cubicBezTo>
                        <a:pt x="433540" y="75010"/>
                        <a:pt x="412437" y="65418"/>
                        <a:pt x="393732" y="52948"/>
                      </a:cubicBezTo>
                      <a:cubicBezTo>
                        <a:pt x="375986" y="40958"/>
                        <a:pt x="358241" y="28967"/>
                        <a:pt x="354883" y="4987"/>
                      </a:cubicBezTo>
                      <a:cubicBezTo>
                        <a:pt x="446009" y="-12759"/>
                        <a:pt x="511716" y="16977"/>
                        <a:pt x="551044" y="92276"/>
                      </a:cubicBezTo>
                      <a:cubicBezTo>
                        <a:pt x="556800" y="103307"/>
                        <a:pt x="560637" y="115777"/>
                        <a:pt x="560157" y="126328"/>
                      </a:cubicBezTo>
                      <a:cubicBezTo>
                        <a:pt x="558718" y="163738"/>
                        <a:pt x="588454" y="176208"/>
                        <a:pt x="610516" y="193953"/>
                      </a:cubicBezTo>
                      <a:cubicBezTo>
                        <a:pt x="690131" y="258221"/>
                        <a:pt x="747685" y="334479"/>
                        <a:pt x="757757" y="439994"/>
                      </a:cubicBezTo>
                      <a:cubicBezTo>
                        <a:pt x="758716" y="448147"/>
                        <a:pt x="761114" y="451984"/>
                        <a:pt x="769267" y="455341"/>
                      </a:cubicBezTo>
                      <a:cubicBezTo>
                        <a:pt x="799483" y="466852"/>
                        <a:pt x="828739" y="480281"/>
                        <a:pt x="858475" y="492272"/>
                      </a:cubicBezTo>
                      <a:cubicBezTo>
                        <a:pt x="869506" y="496588"/>
                        <a:pt x="881496" y="498986"/>
                        <a:pt x="891088" y="488435"/>
                      </a:cubicBezTo>
                      <a:cubicBezTo>
                        <a:pt x="926580" y="490353"/>
                        <a:pt x="946723" y="516252"/>
                        <a:pt x="963030" y="541671"/>
                      </a:cubicBezTo>
                      <a:cubicBezTo>
                        <a:pt x="997562" y="594908"/>
                        <a:pt x="1000440" y="651502"/>
                        <a:pt x="969265" y="707137"/>
                      </a:cubicBezTo>
                      <a:cubicBezTo>
                        <a:pt x="938570" y="762772"/>
                        <a:pt x="887731" y="785794"/>
                        <a:pt x="826341" y="787712"/>
                      </a:cubicBezTo>
                      <a:cubicBezTo>
                        <a:pt x="808595" y="788671"/>
                        <a:pt x="789891" y="787232"/>
                        <a:pt x="776461" y="771405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70" name="Freeform: Shape 62">
                  <a:extLst>
                    <a:ext uri="{FF2B5EF4-FFF2-40B4-BE49-F238E27FC236}">
                      <a16:creationId xmlns:a16="http://schemas.microsoft.com/office/drawing/2014/main" id="{0C7B8316-426A-495C-AD75-816CFB9A9FAD}"/>
                    </a:ext>
                  </a:extLst>
                </p:cNvPr>
                <p:cNvSpPr/>
                <p:nvPr/>
              </p:nvSpPr>
              <p:spPr>
                <a:xfrm>
                  <a:off x="3252527" y="3382205"/>
                  <a:ext cx="746035" cy="1234451"/>
                </a:xfrm>
                <a:custGeom>
                  <a:avLst/>
                  <a:gdLst>
                    <a:gd name="connsiteX0" fmla="*/ 20960 w 746035"/>
                    <a:gd name="connsiteY0" fmla="*/ 601845 h 1234451"/>
                    <a:gd name="connsiteX1" fmla="*/ 214723 w 746035"/>
                    <a:gd name="connsiteY1" fmla="*/ 519831 h 1234451"/>
                    <a:gd name="connsiteX2" fmla="*/ 148057 w 746035"/>
                    <a:gd name="connsiteY2" fmla="*/ 326548 h 1234451"/>
                    <a:gd name="connsiteX3" fmla="*/ 136067 w 746035"/>
                    <a:gd name="connsiteY3" fmla="*/ 318874 h 1234451"/>
                    <a:gd name="connsiteX4" fmla="*/ 262684 w 746035"/>
                    <a:gd name="connsiteY4" fmla="*/ 160123 h 1234451"/>
                    <a:gd name="connsiteX5" fmla="*/ 425272 w 746035"/>
                    <a:gd name="connsiteY5" fmla="*/ 21515 h 1234451"/>
                    <a:gd name="connsiteX6" fmla="*/ 531746 w 746035"/>
                    <a:gd name="connsiteY6" fmla="*/ 2810 h 1234451"/>
                    <a:gd name="connsiteX7" fmla="*/ 657404 w 746035"/>
                    <a:gd name="connsiteY7" fmla="*/ 15280 h 1234451"/>
                    <a:gd name="connsiteX8" fmla="*/ 729825 w 746035"/>
                    <a:gd name="connsiteY8" fmla="*/ 26791 h 1234451"/>
                    <a:gd name="connsiteX9" fmla="*/ 737019 w 746035"/>
                    <a:gd name="connsiteY9" fmla="*/ 57486 h 1234451"/>
                    <a:gd name="connsiteX10" fmla="*/ 440140 w 746035"/>
                    <a:gd name="connsiteY10" fmla="*/ 596089 h 1234451"/>
                    <a:gd name="connsiteX11" fmla="*/ 317360 w 746035"/>
                    <a:gd name="connsiteY11" fmla="*/ 985533 h 1234451"/>
                    <a:gd name="connsiteX12" fmla="*/ 270837 w 746035"/>
                    <a:gd name="connsiteY12" fmla="*/ 1234451 h 1234451"/>
                    <a:gd name="connsiteX13" fmla="*/ 78034 w 746035"/>
                    <a:gd name="connsiteY13" fmla="*/ 1098721 h 1234451"/>
                    <a:gd name="connsiteX14" fmla="*/ 10888 w 746035"/>
                    <a:gd name="connsiteY14" fmla="*/ 980737 h 1234451"/>
                    <a:gd name="connsiteX15" fmla="*/ 10409 w 746035"/>
                    <a:gd name="connsiteY15" fmla="*/ 683858 h 1234451"/>
                    <a:gd name="connsiteX16" fmla="*/ 20960 w 746035"/>
                    <a:gd name="connsiteY16" fmla="*/ 601845 h 1234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46035" h="1234451">
                      <a:moveTo>
                        <a:pt x="20960" y="601845"/>
                      </a:moveTo>
                      <a:cubicBezTo>
                        <a:pt x="115923" y="633979"/>
                        <a:pt x="191222" y="577384"/>
                        <a:pt x="214723" y="519831"/>
                      </a:cubicBezTo>
                      <a:cubicBezTo>
                        <a:pt x="244938" y="445971"/>
                        <a:pt x="217601" y="365396"/>
                        <a:pt x="148057" y="326548"/>
                      </a:cubicBezTo>
                      <a:cubicBezTo>
                        <a:pt x="143741" y="324150"/>
                        <a:pt x="139904" y="321752"/>
                        <a:pt x="136067" y="318874"/>
                      </a:cubicBezTo>
                      <a:cubicBezTo>
                        <a:pt x="172517" y="261321"/>
                        <a:pt x="217601" y="210482"/>
                        <a:pt x="262684" y="160123"/>
                      </a:cubicBezTo>
                      <a:cubicBezTo>
                        <a:pt x="310645" y="106406"/>
                        <a:pt x="361484" y="56047"/>
                        <a:pt x="425272" y="21515"/>
                      </a:cubicBezTo>
                      <a:cubicBezTo>
                        <a:pt x="457886" y="3769"/>
                        <a:pt x="492418" y="-4863"/>
                        <a:pt x="531746" y="2810"/>
                      </a:cubicBezTo>
                      <a:cubicBezTo>
                        <a:pt x="572513" y="10964"/>
                        <a:pt x="615678" y="8086"/>
                        <a:pt x="657404" y="15280"/>
                      </a:cubicBezTo>
                      <a:cubicBezTo>
                        <a:pt x="681385" y="19117"/>
                        <a:pt x="704885" y="28709"/>
                        <a:pt x="729825" y="26791"/>
                      </a:cubicBezTo>
                      <a:cubicBezTo>
                        <a:pt x="752367" y="32067"/>
                        <a:pt x="748050" y="42138"/>
                        <a:pt x="737019" y="57486"/>
                      </a:cubicBezTo>
                      <a:cubicBezTo>
                        <a:pt x="616157" y="224870"/>
                        <a:pt x="517357" y="404724"/>
                        <a:pt x="440140" y="596089"/>
                      </a:cubicBezTo>
                      <a:cubicBezTo>
                        <a:pt x="389301" y="722707"/>
                        <a:pt x="347575" y="852202"/>
                        <a:pt x="317360" y="985533"/>
                      </a:cubicBezTo>
                      <a:cubicBezTo>
                        <a:pt x="298175" y="1068027"/>
                        <a:pt x="285226" y="1151479"/>
                        <a:pt x="270837" y="1234451"/>
                      </a:cubicBezTo>
                      <a:cubicBezTo>
                        <a:pt x="203692" y="1193205"/>
                        <a:pt x="142781" y="1143325"/>
                        <a:pt x="78034" y="1098721"/>
                      </a:cubicBezTo>
                      <a:cubicBezTo>
                        <a:pt x="35828" y="1069465"/>
                        <a:pt x="18562" y="1028698"/>
                        <a:pt x="10888" y="980737"/>
                      </a:cubicBezTo>
                      <a:cubicBezTo>
                        <a:pt x="-5419" y="881937"/>
                        <a:pt x="-1582" y="782658"/>
                        <a:pt x="10409" y="683858"/>
                      </a:cubicBezTo>
                      <a:cubicBezTo>
                        <a:pt x="12807" y="656520"/>
                        <a:pt x="9449" y="628223"/>
                        <a:pt x="20960" y="601845"/>
                      </a:cubicBezTo>
                      <a:close/>
                    </a:path>
                  </a:pathLst>
                </a:custGeom>
                <a:solidFill>
                  <a:srgbClr val="5B9BD5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71" name="Freeform: Shape 63">
                  <a:extLst>
                    <a:ext uri="{FF2B5EF4-FFF2-40B4-BE49-F238E27FC236}">
                      <a16:creationId xmlns:a16="http://schemas.microsoft.com/office/drawing/2014/main" id="{D074E79B-ADE3-4F82-8518-961BFA8FB48F}"/>
                    </a:ext>
                  </a:extLst>
                </p:cNvPr>
                <p:cNvSpPr/>
                <p:nvPr/>
              </p:nvSpPr>
              <p:spPr>
                <a:xfrm>
                  <a:off x="2203944" y="3086356"/>
                  <a:ext cx="770265" cy="865079"/>
                </a:xfrm>
                <a:custGeom>
                  <a:avLst/>
                  <a:gdLst>
                    <a:gd name="connsiteX0" fmla="*/ 647965 w 770265"/>
                    <a:gd name="connsiteY0" fmla="*/ 131275 h 865079"/>
                    <a:gd name="connsiteX1" fmla="*/ 727580 w 770265"/>
                    <a:gd name="connsiteY1" fmla="*/ 194104 h 865079"/>
                    <a:gd name="connsiteX2" fmla="*/ 770266 w 770265"/>
                    <a:gd name="connsiteY2" fmla="*/ 219044 h 865079"/>
                    <a:gd name="connsiteX3" fmla="*/ 580819 w 770265"/>
                    <a:gd name="connsiteY3" fmla="*/ 223840 h 865079"/>
                    <a:gd name="connsiteX4" fmla="*/ 506959 w 770265"/>
                    <a:gd name="connsiteY4" fmla="*/ 204176 h 865079"/>
                    <a:gd name="connsiteX5" fmla="*/ 492571 w 770265"/>
                    <a:gd name="connsiteY5" fmla="*/ 217605 h 865079"/>
                    <a:gd name="connsiteX6" fmla="*/ 506000 w 770265"/>
                    <a:gd name="connsiteY6" fmla="*/ 410408 h 865079"/>
                    <a:gd name="connsiteX7" fmla="*/ 317513 w 770265"/>
                    <a:gd name="connsiteY7" fmla="*/ 684746 h 865079"/>
                    <a:gd name="connsiteX8" fmla="*/ 317513 w 770265"/>
                    <a:gd name="connsiteY8" fmla="*/ 722155 h 865079"/>
                    <a:gd name="connsiteX9" fmla="*/ 395689 w 770265"/>
                    <a:gd name="connsiteY9" fmla="*/ 772994 h 865079"/>
                    <a:gd name="connsiteX10" fmla="*/ 499285 w 770265"/>
                    <a:gd name="connsiteY10" fmla="*/ 865080 h 865079"/>
                    <a:gd name="connsiteX11" fmla="*/ 396169 w 770265"/>
                    <a:gd name="connsiteY11" fmla="*/ 829109 h 865079"/>
                    <a:gd name="connsiteX12" fmla="*/ 340055 w 770265"/>
                    <a:gd name="connsiteY12" fmla="*/ 825752 h 865079"/>
                    <a:gd name="connsiteX13" fmla="*/ 139098 w 770265"/>
                    <a:gd name="connsiteY13" fmla="*/ 784025 h 865079"/>
                    <a:gd name="connsiteX14" fmla="*/ 3847 w 770265"/>
                    <a:gd name="connsiteY14" fmla="*/ 583068 h 865079"/>
                    <a:gd name="connsiteX15" fmla="*/ 75309 w 770265"/>
                    <a:gd name="connsiteY15" fmla="*/ 267005 h 865079"/>
                    <a:gd name="connsiteX16" fmla="*/ 204804 w 770265"/>
                    <a:gd name="connsiteY16" fmla="*/ 65568 h 865079"/>
                    <a:gd name="connsiteX17" fmla="*/ 414394 w 770265"/>
                    <a:gd name="connsiteY17" fmla="*/ 9933 h 865079"/>
                    <a:gd name="connsiteX18" fmla="*/ 647965 w 770265"/>
                    <a:gd name="connsiteY18" fmla="*/ 131275 h 865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770265" h="865079">
                      <a:moveTo>
                        <a:pt x="647965" y="131275"/>
                      </a:moveTo>
                      <a:cubicBezTo>
                        <a:pt x="666670" y="161970"/>
                        <a:pt x="696885" y="178277"/>
                        <a:pt x="727580" y="194104"/>
                      </a:cubicBezTo>
                      <a:cubicBezTo>
                        <a:pt x="740530" y="201298"/>
                        <a:pt x="753479" y="208972"/>
                        <a:pt x="770266" y="219044"/>
                      </a:cubicBezTo>
                      <a:cubicBezTo>
                        <a:pt x="703600" y="236310"/>
                        <a:pt x="642210" y="235350"/>
                        <a:pt x="580819" y="223840"/>
                      </a:cubicBezTo>
                      <a:cubicBezTo>
                        <a:pt x="555880" y="219044"/>
                        <a:pt x="530940" y="212329"/>
                        <a:pt x="506959" y="204176"/>
                      </a:cubicBezTo>
                      <a:cubicBezTo>
                        <a:pt x="490652" y="198900"/>
                        <a:pt x="489693" y="202737"/>
                        <a:pt x="492571" y="217605"/>
                      </a:cubicBezTo>
                      <a:cubicBezTo>
                        <a:pt x="505041" y="281393"/>
                        <a:pt x="512715" y="345181"/>
                        <a:pt x="506000" y="410408"/>
                      </a:cubicBezTo>
                      <a:cubicBezTo>
                        <a:pt x="492571" y="536066"/>
                        <a:pt x="426864" y="625274"/>
                        <a:pt x="317513" y="684746"/>
                      </a:cubicBezTo>
                      <a:cubicBezTo>
                        <a:pt x="292573" y="698175"/>
                        <a:pt x="292573" y="705369"/>
                        <a:pt x="317513" y="722155"/>
                      </a:cubicBezTo>
                      <a:cubicBezTo>
                        <a:pt x="343412" y="739422"/>
                        <a:pt x="370270" y="755249"/>
                        <a:pt x="395689" y="772994"/>
                      </a:cubicBezTo>
                      <a:cubicBezTo>
                        <a:pt x="433579" y="799373"/>
                        <a:pt x="469070" y="828629"/>
                        <a:pt x="499285" y="865080"/>
                      </a:cubicBezTo>
                      <a:cubicBezTo>
                        <a:pt x="464753" y="853090"/>
                        <a:pt x="430221" y="842058"/>
                        <a:pt x="396169" y="829109"/>
                      </a:cubicBezTo>
                      <a:cubicBezTo>
                        <a:pt x="377464" y="821915"/>
                        <a:pt x="359239" y="819996"/>
                        <a:pt x="340055" y="825752"/>
                      </a:cubicBezTo>
                      <a:cubicBezTo>
                        <a:pt x="270031" y="827190"/>
                        <a:pt x="201447" y="819517"/>
                        <a:pt x="139098" y="784025"/>
                      </a:cubicBezTo>
                      <a:cubicBezTo>
                        <a:pt x="60441" y="739901"/>
                        <a:pt x="16797" y="672276"/>
                        <a:pt x="3847" y="583068"/>
                      </a:cubicBezTo>
                      <a:cubicBezTo>
                        <a:pt x="-12939" y="468441"/>
                        <a:pt x="27828" y="366764"/>
                        <a:pt x="75309" y="267005"/>
                      </a:cubicBezTo>
                      <a:cubicBezTo>
                        <a:pt x="109841" y="194583"/>
                        <a:pt x="152527" y="127438"/>
                        <a:pt x="204804" y="65568"/>
                      </a:cubicBezTo>
                      <a:cubicBezTo>
                        <a:pt x="262837" y="-3496"/>
                        <a:pt x="333340" y="-10210"/>
                        <a:pt x="414394" y="9933"/>
                      </a:cubicBezTo>
                      <a:cubicBezTo>
                        <a:pt x="501684" y="31995"/>
                        <a:pt x="579381" y="72762"/>
                        <a:pt x="647965" y="131275"/>
                      </a:cubicBezTo>
                      <a:close/>
                    </a:path>
                  </a:pathLst>
                </a:custGeom>
                <a:solidFill>
                  <a:srgbClr val="2E150B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FDB5F02-34B8-4B9B-9F14-BF90EDBC442E}"/>
                  </a:ext>
                </a:extLst>
              </p:cNvPr>
              <p:cNvGrpSpPr/>
              <p:nvPr/>
            </p:nvGrpSpPr>
            <p:grpSpPr>
              <a:xfrm>
                <a:off x="4410741" y="1733806"/>
                <a:ext cx="1376272" cy="1646389"/>
                <a:chOff x="4200129" y="1047775"/>
                <a:chExt cx="1554866" cy="1860035"/>
              </a:xfrm>
            </p:grpSpPr>
            <p:sp>
              <p:nvSpPr>
                <p:cNvPr id="61" name="Freeform: Shape 53">
                  <a:extLst>
                    <a:ext uri="{FF2B5EF4-FFF2-40B4-BE49-F238E27FC236}">
                      <a16:creationId xmlns:a16="http://schemas.microsoft.com/office/drawing/2014/main" id="{B54607D7-FA16-42B5-8B4D-2AC6B52A86A6}"/>
                    </a:ext>
                  </a:extLst>
                </p:cNvPr>
                <p:cNvSpPr/>
                <p:nvPr/>
              </p:nvSpPr>
              <p:spPr>
                <a:xfrm>
                  <a:off x="4251869" y="1221592"/>
                  <a:ext cx="875470" cy="1248812"/>
                </a:xfrm>
                <a:custGeom>
                  <a:avLst/>
                  <a:gdLst>
                    <a:gd name="connsiteX0" fmla="*/ 547260 w 875470"/>
                    <a:gd name="connsiteY0" fmla="*/ 1064634 h 1248812"/>
                    <a:gd name="connsiteX1" fmla="*/ 500738 w 875470"/>
                    <a:gd name="connsiteY1" fmla="*/ 963916 h 1248812"/>
                    <a:gd name="connsiteX2" fmla="*/ 480595 w 875470"/>
                    <a:gd name="connsiteY2" fmla="*/ 948089 h 1248812"/>
                    <a:gd name="connsiteX3" fmla="*/ 310333 w 875470"/>
                    <a:gd name="connsiteY3" fmla="*/ 889576 h 1248812"/>
                    <a:gd name="connsiteX4" fmla="*/ 177001 w 875470"/>
                    <a:gd name="connsiteY4" fmla="*/ 754326 h 1248812"/>
                    <a:gd name="connsiteX5" fmla="*/ 117529 w 875470"/>
                    <a:gd name="connsiteY5" fmla="*/ 709722 h 1248812"/>
                    <a:gd name="connsiteX6" fmla="*/ 24 w 875470"/>
                    <a:gd name="connsiteY6" fmla="*/ 546654 h 1248812"/>
                    <a:gd name="connsiteX7" fmla="*/ 10576 w 875470"/>
                    <a:gd name="connsiteY7" fmla="*/ 495815 h 1248812"/>
                    <a:gd name="connsiteX8" fmla="*/ 74364 w 875470"/>
                    <a:gd name="connsiteY8" fmla="*/ 489101 h 1248812"/>
                    <a:gd name="connsiteX9" fmla="*/ 115131 w 875470"/>
                    <a:gd name="connsiteY9" fmla="*/ 560083 h 1248812"/>
                    <a:gd name="connsiteX10" fmla="*/ 118009 w 875470"/>
                    <a:gd name="connsiteY10" fmla="*/ 565839 h 1248812"/>
                    <a:gd name="connsiteX11" fmla="*/ 116570 w 875470"/>
                    <a:gd name="connsiteY11" fmla="*/ 563920 h 1248812"/>
                    <a:gd name="connsiteX12" fmla="*/ 58537 w 875470"/>
                    <a:gd name="connsiteY12" fmla="*/ 401812 h 1248812"/>
                    <a:gd name="connsiteX13" fmla="*/ 94028 w 875470"/>
                    <a:gd name="connsiteY13" fmla="*/ 328431 h 1248812"/>
                    <a:gd name="connsiteX14" fmla="*/ 283475 w 875470"/>
                    <a:gd name="connsiteY14" fmla="*/ 239223 h 1248812"/>
                    <a:gd name="connsiteX15" fmla="*/ 419205 w 875470"/>
                    <a:gd name="connsiteY15" fmla="*/ 102055 h 1248812"/>
                    <a:gd name="connsiteX16" fmla="*/ 451338 w 875470"/>
                    <a:gd name="connsiteY16" fmla="*/ 32991 h 1248812"/>
                    <a:gd name="connsiteX17" fmla="*/ 499299 w 875470"/>
                    <a:gd name="connsiteY17" fmla="*/ 2296 h 1248812"/>
                    <a:gd name="connsiteX18" fmla="*/ 606732 w 875470"/>
                    <a:gd name="connsiteY18" fmla="*/ 73278 h 1248812"/>
                    <a:gd name="connsiteX19" fmla="*/ 699777 w 875470"/>
                    <a:gd name="connsiteY19" fmla="*/ 237305 h 1248812"/>
                    <a:gd name="connsiteX20" fmla="*/ 705532 w 875470"/>
                    <a:gd name="connsiteY20" fmla="*/ 259367 h 1248812"/>
                    <a:gd name="connsiteX21" fmla="*/ 710808 w 875470"/>
                    <a:gd name="connsiteY21" fmla="*/ 193181 h 1248812"/>
                    <a:gd name="connsiteX22" fmla="*/ 763085 w 875470"/>
                    <a:gd name="connsiteY22" fmla="*/ 169680 h 1248812"/>
                    <a:gd name="connsiteX23" fmla="*/ 872916 w 875470"/>
                    <a:gd name="connsiteY23" fmla="*/ 293899 h 1248812"/>
                    <a:gd name="connsiteX24" fmla="*/ 837425 w 875470"/>
                    <a:gd name="connsiteY24" fmla="*/ 441619 h 1248812"/>
                    <a:gd name="connsiteX25" fmla="*/ 838384 w 875470"/>
                    <a:gd name="connsiteY25" fmla="*/ 513081 h 1248812"/>
                    <a:gd name="connsiteX26" fmla="*/ 837425 w 875470"/>
                    <a:gd name="connsiteY26" fmla="*/ 655046 h 1248812"/>
                    <a:gd name="connsiteX27" fmla="*/ 769321 w 875470"/>
                    <a:gd name="connsiteY27" fmla="*/ 816196 h 1248812"/>
                    <a:gd name="connsiteX28" fmla="*/ 770759 w 875470"/>
                    <a:gd name="connsiteY28" fmla="*/ 843054 h 1248812"/>
                    <a:gd name="connsiteX29" fmla="*/ 814884 w 875470"/>
                    <a:gd name="connsiteY29" fmla="*/ 947129 h 1248812"/>
                    <a:gd name="connsiteX30" fmla="*/ 820639 w 875470"/>
                    <a:gd name="connsiteY30" fmla="*/ 1024347 h 1248812"/>
                    <a:gd name="connsiteX31" fmla="*/ 802414 w 875470"/>
                    <a:gd name="connsiteY31" fmla="*/ 1214273 h 1248812"/>
                    <a:gd name="connsiteX32" fmla="*/ 765004 w 875470"/>
                    <a:gd name="connsiteY32" fmla="*/ 1243529 h 1248812"/>
                    <a:gd name="connsiteX33" fmla="*/ 695940 w 875470"/>
                    <a:gd name="connsiteY33" fmla="*/ 1193170 h 1248812"/>
                    <a:gd name="connsiteX34" fmla="*/ 643183 w 875470"/>
                    <a:gd name="connsiteY34" fmla="*/ 1152883 h 1248812"/>
                    <a:gd name="connsiteX35" fmla="*/ 569323 w 875470"/>
                    <a:gd name="connsiteY35" fmla="*/ 1100605 h 1248812"/>
                    <a:gd name="connsiteX36" fmla="*/ 547260 w 875470"/>
                    <a:gd name="connsiteY36" fmla="*/ 1064634 h 1248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75470" h="1248812">
                      <a:moveTo>
                        <a:pt x="547260" y="1064634"/>
                      </a:moveTo>
                      <a:cubicBezTo>
                        <a:pt x="531433" y="1031061"/>
                        <a:pt x="515127" y="997968"/>
                        <a:pt x="500738" y="963916"/>
                      </a:cubicBezTo>
                      <a:cubicBezTo>
                        <a:pt x="496422" y="953364"/>
                        <a:pt x="491626" y="949048"/>
                        <a:pt x="480595" y="948089"/>
                      </a:cubicBezTo>
                      <a:cubicBezTo>
                        <a:pt x="418245" y="944731"/>
                        <a:pt x="361651" y="924108"/>
                        <a:pt x="310333" y="889576"/>
                      </a:cubicBezTo>
                      <a:cubicBezTo>
                        <a:pt x="257096" y="853605"/>
                        <a:pt x="212492" y="807563"/>
                        <a:pt x="177001" y="754326"/>
                      </a:cubicBezTo>
                      <a:cubicBezTo>
                        <a:pt x="161653" y="730825"/>
                        <a:pt x="143428" y="718355"/>
                        <a:pt x="117529" y="709722"/>
                      </a:cubicBezTo>
                      <a:cubicBezTo>
                        <a:pt x="50863" y="687660"/>
                        <a:pt x="1463" y="616677"/>
                        <a:pt x="24" y="546654"/>
                      </a:cubicBezTo>
                      <a:cubicBezTo>
                        <a:pt x="-455" y="528429"/>
                        <a:pt x="6259" y="512602"/>
                        <a:pt x="10576" y="495815"/>
                      </a:cubicBezTo>
                      <a:cubicBezTo>
                        <a:pt x="28321" y="473274"/>
                        <a:pt x="53261" y="470396"/>
                        <a:pt x="74364" y="489101"/>
                      </a:cubicBezTo>
                      <a:cubicBezTo>
                        <a:pt x="97385" y="509244"/>
                        <a:pt x="109855" y="536103"/>
                        <a:pt x="115131" y="560083"/>
                      </a:cubicBezTo>
                      <a:cubicBezTo>
                        <a:pt x="118009" y="568716"/>
                        <a:pt x="120407" y="564400"/>
                        <a:pt x="118009" y="565839"/>
                      </a:cubicBezTo>
                      <a:cubicBezTo>
                        <a:pt x="117529" y="565839"/>
                        <a:pt x="117049" y="565359"/>
                        <a:pt x="116570" y="563920"/>
                      </a:cubicBezTo>
                      <a:cubicBezTo>
                        <a:pt x="99304" y="509244"/>
                        <a:pt x="82518" y="454089"/>
                        <a:pt x="58537" y="401812"/>
                      </a:cubicBezTo>
                      <a:cubicBezTo>
                        <a:pt x="40312" y="362004"/>
                        <a:pt x="51343" y="339462"/>
                        <a:pt x="94028" y="328431"/>
                      </a:cubicBezTo>
                      <a:cubicBezTo>
                        <a:pt x="163092" y="310686"/>
                        <a:pt x="225921" y="280950"/>
                        <a:pt x="283475" y="239223"/>
                      </a:cubicBezTo>
                      <a:cubicBezTo>
                        <a:pt x="336232" y="201334"/>
                        <a:pt x="382754" y="156251"/>
                        <a:pt x="419205" y="102055"/>
                      </a:cubicBezTo>
                      <a:cubicBezTo>
                        <a:pt x="433593" y="80952"/>
                        <a:pt x="445103" y="57931"/>
                        <a:pt x="451338" y="32991"/>
                      </a:cubicBezTo>
                      <a:cubicBezTo>
                        <a:pt x="459012" y="1336"/>
                        <a:pt x="466686" y="-3939"/>
                        <a:pt x="499299" y="2296"/>
                      </a:cubicBezTo>
                      <a:cubicBezTo>
                        <a:pt x="544862" y="10929"/>
                        <a:pt x="578915" y="37787"/>
                        <a:pt x="606732" y="73278"/>
                      </a:cubicBezTo>
                      <a:cubicBezTo>
                        <a:pt x="646060" y="123158"/>
                        <a:pt x="675796" y="178793"/>
                        <a:pt x="699777" y="237305"/>
                      </a:cubicBezTo>
                      <a:cubicBezTo>
                        <a:pt x="703614" y="246418"/>
                        <a:pt x="705053" y="255530"/>
                        <a:pt x="705532" y="259367"/>
                      </a:cubicBezTo>
                      <a:cubicBezTo>
                        <a:pt x="700736" y="240183"/>
                        <a:pt x="699777" y="216202"/>
                        <a:pt x="710808" y="193181"/>
                      </a:cubicBezTo>
                      <a:cubicBezTo>
                        <a:pt x="721839" y="170159"/>
                        <a:pt x="739105" y="162486"/>
                        <a:pt x="763085" y="169680"/>
                      </a:cubicBezTo>
                      <a:cubicBezTo>
                        <a:pt x="816322" y="182150"/>
                        <a:pt x="865243" y="237785"/>
                        <a:pt x="872916" y="293899"/>
                      </a:cubicBezTo>
                      <a:cubicBezTo>
                        <a:pt x="879631" y="347616"/>
                        <a:pt x="874835" y="397016"/>
                        <a:pt x="837425" y="441619"/>
                      </a:cubicBezTo>
                      <a:cubicBezTo>
                        <a:pt x="821119" y="460804"/>
                        <a:pt x="835027" y="489580"/>
                        <a:pt x="838384" y="513081"/>
                      </a:cubicBezTo>
                      <a:cubicBezTo>
                        <a:pt x="845099" y="560563"/>
                        <a:pt x="844619" y="607085"/>
                        <a:pt x="837425" y="655046"/>
                      </a:cubicBezTo>
                      <a:cubicBezTo>
                        <a:pt x="828792" y="715477"/>
                        <a:pt x="805771" y="768234"/>
                        <a:pt x="769321" y="816196"/>
                      </a:cubicBezTo>
                      <a:cubicBezTo>
                        <a:pt x="763565" y="823869"/>
                        <a:pt x="766443" y="833941"/>
                        <a:pt x="770759" y="843054"/>
                      </a:cubicBezTo>
                      <a:cubicBezTo>
                        <a:pt x="786586" y="877106"/>
                        <a:pt x="803373" y="911159"/>
                        <a:pt x="814884" y="947129"/>
                      </a:cubicBezTo>
                      <a:cubicBezTo>
                        <a:pt x="829751" y="972069"/>
                        <a:pt x="823996" y="998448"/>
                        <a:pt x="820639" y="1024347"/>
                      </a:cubicBezTo>
                      <a:cubicBezTo>
                        <a:pt x="812006" y="1087176"/>
                        <a:pt x="801454" y="1150005"/>
                        <a:pt x="802414" y="1214273"/>
                      </a:cubicBezTo>
                      <a:cubicBezTo>
                        <a:pt x="799056" y="1248805"/>
                        <a:pt x="790903" y="1255040"/>
                        <a:pt x="765004" y="1243529"/>
                      </a:cubicBezTo>
                      <a:cubicBezTo>
                        <a:pt x="741503" y="1227222"/>
                        <a:pt x="721839" y="1206599"/>
                        <a:pt x="695940" y="1193170"/>
                      </a:cubicBezTo>
                      <a:cubicBezTo>
                        <a:pt x="676755" y="1183098"/>
                        <a:pt x="660928" y="1165832"/>
                        <a:pt x="643183" y="1152883"/>
                      </a:cubicBezTo>
                      <a:cubicBezTo>
                        <a:pt x="618723" y="1135137"/>
                        <a:pt x="596181" y="1114993"/>
                        <a:pt x="569323" y="1100605"/>
                      </a:cubicBezTo>
                      <a:cubicBezTo>
                        <a:pt x="555894" y="1094370"/>
                        <a:pt x="552057" y="1079023"/>
                        <a:pt x="547260" y="10646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62" name="Freeform: Shape 54">
                  <a:extLst>
                    <a:ext uri="{FF2B5EF4-FFF2-40B4-BE49-F238E27FC236}">
                      <a16:creationId xmlns:a16="http://schemas.microsoft.com/office/drawing/2014/main" id="{478098DF-BE59-430D-9AE2-784E900D93EE}"/>
                    </a:ext>
                  </a:extLst>
                </p:cNvPr>
                <p:cNvSpPr/>
                <p:nvPr/>
              </p:nvSpPr>
              <p:spPr>
                <a:xfrm>
                  <a:off x="4200129" y="1047775"/>
                  <a:ext cx="816587" cy="753565"/>
                </a:xfrm>
                <a:custGeom>
                  <a:avLst/>
                  <a:gdLst>
                    <a:gd name="connsiteX0" fmla="*/ 815306 w 816587"/>
                    <a:gd name="connsiteY0" fmla="*/ 344457 h 753565"/>
                    <a:gd name="connsiteX1" fmla="*/ 762548 w 816587"/>
                    <a:gd name="connsiteY1" fmla="*/ 393857 h 753565"/>
                    <a:gd name="connsiteX2" fmla="*/ 765906 w 816587"/>
                    <a:gd name="connsiteY2" fmla="*/ 453808 h 753565"/>
                    <a:gd name="connsiteX3" fmla="*/ 751997 w 816587"/>
                    <a:gd name="connsiteY3" fmla="*/ 428389 h 753565"/>
                    <a:gd name="connsiteX4" fmla="*/ 626339 w 816587"/>
                    <a:gd name="connsiteY4" fmla="*/ 223595 h 753565"/>
                    <a:gd name="connsiteX5" fmla="*/ 532815 w 816587"/>
                    <a:gd name="connsiteY5" fmla="*/ 180430 h 753565"/>
                    <a:gd name="connsiteX6" fmla="*/ 515549 w 816587"/>
                    <a:gd name="connsiteY6" fmla="*/ 191461 h 753565"/>
                    <a:gd name="connsiteX7" fmla="*/ 382696 w 816587"/>
                    <a:gd name="connsiteY7" fmla="*/ 385224 h 753565"/>
                    <a:gd name="connsiteX8" fmla="*/ 145289 w 816587"/>
                    <a:gd name="connsiteY8" fmla="*/ 508963 h 753565"/>
                    <a:gd name="connsiteX9" fmla="*/ 116033 w 816587"/>
                    <a:gd name="connsiteY9" fmla="*/ 568915 h 753565"/>
                    <a:gd name="connsiteX10" fmla="*/ 175984 w 816587"/>
                    <a:gd name="connsiteY10" fmla="*/ 743014 h 753565"/>
                    <a:gd name="connsiteX11" fmla="*/ 173106 w 816587"/>
                    <a:gd name="connsiteY11" fmla="*/ 753565 h 753565"/>
                    <a:gd name="connsiteX12" fmla="*/ 154402 w 816587"/>
                    <a:gd name="connsiteY12" fmla="*/ 715196 h 753565"/>
                    <a:gd name="connsiteX13" fmla="*/ 131380 w 816587"/>
                    <a:gd name="connsiteY13" fmla="*/ 676348 h 753565"/>
                    <a:gd name="connsiteX14" fmla="*/ 62796 w 816587"/>
                    <a:gd name="connsiteY14" fmla="*/ 669154 h 753565"/>
                    <a:gd name="connsiteX15" fmla="*/ 926 w 816587"/>
                    <a:gd name="connsiteY15" fmla="*/ 445655 h 753565"/>
                    <a:gd name="connsiteX16" fmla="*/ 226823 w 816587"/>
                    <a:gd name="connsiteY16" fmla="*/ 58129 h 753565"/>
                    <a:gd name="connsiteX17" fmla="*/ 439290 w 816587"/>
                    <a:gd name="connsiteY17" fmla="*/ 96 h 753565"/>
                    <a:gd name="connsiteX18" fmla="*/ 732333 w 816587"/>
                    <a:gd name="connsiteY18" fmla="*/ 161725 h 753565"/>
                    <a:gd name="connsiteX19" fmla="*/ 816265 w 816587"/>
                    <a:gd name="connsiteY19" fmla="*/ 337742 h 753565"/>
                    <a:gd name="connsiteX20" fmla="*/ 815306 w 816587"/>
                    <a:gd name="connsiteY20" fmla="*/ 344457 h 75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16587" h="753565">
                      <a:moveTo>
                        <a:pt x="815306" y="344457"/>
                      </a:moveTo>
                      <a:cubicBezTo>
                        <a:pt x="780294" y="346855"/>
                        <a:pt x="766865" y="359325"/>
                        <a:pt x="762548" y="393857"/>
                      </a:cubicBezTo>
                      <a:cubicBezTo>
                        <a:pt x="760150" y="413041"/>
                        <a:pt x="762069" y="432226"/>
                        <a:pt x="765906" y="453808"/>
                      </a:cubicBezTo>
                      <a:cubicBezTo>
                        <a:pt x="756793" y="445655"/>
                        <a:pt x="755354" y="436542"/>
                        <a:pt x="751997" y="428389"/>
                      </a:cubicBezTo>
                      <a:cubicBezTo>
                        <a:pt x="720343" y="354049"/>
                        <a:pt x="686290" y="280669"/>
                        <a:pt x="626339" y="223595"/>
                      </a:cubicBezTo>
                      <a:cubicBezTo>
                        <a:pt x="600440" y="198655"/>
                        <a:pt x="570224" y="181869"/>
                        <a:pt x="532815" y="180430"/>
                      </a:cubicBezTo>
                      <a:cubicBezTo>
                        <a:pt x="524182" y="180430"/>
                        <a:pt x="517467" y="180430"/>
                        <a:pt x="515549" y="191461"/>
                      </a:cubicBezTo>
                      <a:cubicBezTo>
                        <a:pt x="498283" y="274434"/>
                        <a:pt x="444087" y="332467"/>
                        <a:pt x="382696" y="385224"/>
                      </a:cubicBezTo>
                      <a:cubicBezTo>
                        <a:pt x="313632" y="445175"/>
                        <a:pt x="235456" y="488340"/>
                        <a:pt x="145289" y="508963"/>
                      </a:cubicBezTo>
                      <a:cubicBezTo>
                        <a:pt x="109798" y="517117"/>
                        <a:pt x="100685" y="535822"/>
                        <a:pt x="116033" y="568915"/>
                      </a:cubicBezTo>
                      <a:cubicBezTo>
                        <a:pt x="141932" y="625029"/>
                        <a:pt x="161596" y="683062"/>
                        <a:pt x="175984" y="743014"/>
                      </a:cubicBezTo>
                      <a:cubicBezTo>
                        <a:pt x="176464" y="745891"/>
                        <a:pt x="176464" y="749249"/>
                        <a:pt x="173106" y="753565"/>
                      </a:cubicBezTo>
                      <a:cubicBezTo>
                        <a:pt x="166871" y="740616"/>
                        <a:pt x="161116" y="727666"/>
                        <a:pt x="154402" y="715196"/>
                      </a:cubicBezTo>
                      <a:cubicBezTo>
                        <a:pt x="147207" y="701767"/>
                        <a:pt x="140493" y="688338"/>
                        <a:pt x="131380" y="676348"/>
                      </a:cubicBezTo>
                      <a:cubicBezTo>
                        <a:pt x="112196" y="651408"/>
                        <a:pt x="102124" y="650928"/>
                        <a:pt x="62796" y="669154"/>
                      </a:cubicBezTo>
                      <a:cubicBezTo>
                        <a:pt x="28264" y="598171"/>
                        <a:pt x="6202" y="525270"/>
                        <a:pt x="926" y="445655"/>
                      </a:cubicBezTo>
                      <a:cubicBezTo>
                        <a:pt x="-10105" y="282107"/>
                        <a:pt x="78143" y="127673"/>
                        <a:pt x="226823" y="58129"/>
                      </a:cubicBezTo>
                      <a:cubicBezTo>
                        <a:pt x="294448" y="26954"/>
                        <a:pt x="363512" y="2015"/>
                        <a:pt x="439290" y="96"/>
                      </a:cubicBezTo>
                      <a:cubicBezTo>
                        <a:pt x="568306" y="-2781"/>
                        <a:pt x="661830" y="59088"/>
                        <a:pt x="732333" y="161725"/>
                      </a:cubicBezTo>
                      <a:cubicBezTo>
                        <a:pt x="769263" y="215921"/>
                        <a:pt x="795162" y="275873"/>
                        <a:pt x="816265" y="337742"/>
                      </a:cubicBezTo>
                      <a:cubicBezTo>
                        <a:pt x="817224" y="339661"/>
                        <a:pt x="815785" y="342538"/>
                        <a:pt x="815306" y="34445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63" name="Freeform: Shape 55">
                  <a:extLst>
                    <a:ext uri="{FF2B5EF4-FFF2-40B4-BE49-F238E27FC236}">
                      <a16:creationId xmlns:a16="http://schemas.microsoft.com/office/drawing/2014/main" id="{11EF6827-D02F-4EA3-A061-BD4B38F75A9C}"/>
                    </a:ext>
                  </a:extLst>
                </p:cNvPr>
                <p:cNvSpPr/>
                <p:nvPr/>
              </p:nvSpPr>
              <p:spPr>
                <a:xfrm>
                  <a:off x="4726694" y="2286226"/>
                  <a:ext cx="292098" cy="337646"/>
                </a:xfrm>
                <a:custGeom>
                  <a:avLst/>
                  <a:gdLst>
                    <a:gd name="connsiteX0" fmla="*/ 88263 w 292098"/>
                    <a:gd name="connsiteY0" fmla="*/ 337646 h 337646"/>
                    <a:gd name="connsiteX1" fmla="*/ 3852 w 292098"/>
                    <a:gd name="connsiteY1" fmla="*/ 97361 h 337646"/>
                    <a:gd name="connsiteX2" fmla="*/ 2413 w 292098"/>
                    <a:gd name="connsiteY2" fmla="*/ 71942 h 337646"/>
                    <a:gd name="connsiteX3" fmla="*/ 59966 w 292098"/>
                    <a:gd name="connsiteY3" fmla="*/ 21103 h 337646"/>
                    <a:gd name="connsiteX4" fmla="*/ 71956 w 292098"/>
                    <a:gd name="connsiteY4" fmla="*/ 0 h 337646"/>
                    <a:gd name="connsiteX5" fmla="*/ 207686 w 292098"/>
                    <a:gd name="connsiteY5" fmla="*/ 106953 h 337646"/>
                    <a:gd name="connsiteX6" fmla="*/ 292098 w 292098"/>
                    <a:gd name="connsiteY6" fmla="*/ 172660 h 337646"/>
                    <a:gd name="connsiteX7" fmla="*/ 239820 w 292098"/>
                    <a:gd name="connsiteY7" fmla="*/ 164986 h 337646"/>
                    <a:gd name="connsiteX8" fmla="*/ 196655 w 292098"/>
                    <a:gd name="connsiteY8" fmla="*/ 150598 h 337646"/>
                    <a:gd name="connsiteX9" fmla="*/ 168838 w 292098"/>
                    <a:gd name="connsiteY9" fmla="*/ 164986 h 337646"/>
                    <a:gd name="connsiteX10" fmla="*/ 88263 w 292098"/>
                    <a:gd name="connsiteY10" fmla="*/ 337646 h 33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2098" h="337646">
                      <a:moveTo>
                        <a:pt x="88263" y="337646"/>
                      </a:moveTo>
                      <a:cubicBezTo>
                        <a:pt x="82028" y="320860"/>
                        <a:pt x="22557" y="151557"/>
                        <a:pt x="3852" y="97361"/>
                      </a:cubicBezTo>
                      <a:cubicBezTo>
                        <a:pt x="974" y="89208"/>
                        <a:pt x="-2383" y="81054"/>
                        <a:pt x="2413" y="71942"/>
                      </a:cubicBezTo>
                      <a:cubicBezTo>
                        <a:pt x="17281" y="49880"/>
                        <a:pt x="40302" y="37410"/>
                        <a:pt x="59966" y="21103"/>
                      </a:cubicBezTo>
                      <a:cubicBezTo>
                        <a:pt x="67160" y="14868"/>
                        <a:pt x="72436" y="9592"/>
                        <a:pt x="71956" y="0"/>
                      </a:cubicBezTo>
                      <a:cubicBezTo>
                        <a:pt x="110325" y="45083"/>
                        <a:pt x="163562" y="70023"/>
                        <a:pt x="207686" y="106953"/>
                      </a:cubicBezTo>
                      <a:cubicBezTo>
                        <a:pt x="235024" y="129974"/>
                        <a:pt x="268597" y="145322"/>
                        <a:pt x="292098" y="172660"/>
                      </a:cubicBezTo>
                      <a:cubicBezTo>
                        <a:pt x="272914" y="182732"/>
                        <a:pt x="256607" y="170262"/>
                        <a:pt x="239820" y="164986"/>
                      </a:cubicBezTo>
                      <a:cubicBezTo>
                        <a:pt x="225432" y="160670"/>
                        <a:pt x="211523" y="154914"/>
                        <a:pt x="196655" y="150598"/>
                      </a:cubicBezTo>
                      <a:cubicBezTo>
                        <a:pt x="182267" y="146281"/>
                        <a:pt x="173634" y="151077"/>
                        <a:pt x="168838" y="164986"/>
                      </a:cubicBezTo>
                      <a:cubicBezTo>
                        <a:pt x="165001" y="177936"/>
                        <a:pt x="94018" y="326615"/>
                        <a:pt x="88263" y="337646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64" name="Freeform: Shape 56">
                  <a:extLst>
                    <a:ext uri="{FF2B5EF4-FFF2-40B4-BE49-F238E27FC236}">
                      <a16:creationId xmlns:a16="http://schemas.microsoft.com/office/drawing/2014/main" id="{0E712267-5DD0-46F6-A2B7-3C1F77A53BDE}"/>
                    </a:ext>
                  </a:extLst>
                </p:cNvPr>
                <p:cNvSpPr/>
                <p:nvPr/>
              </p:nvSpPr>
              <p:spPr>
                <a:xfrm>
                  <a:off x="5048048" y="2162752"/>
                  <a:ext cx="251318" cy="277982"/>
                </a:xfrm>
                <a:custGeom>
                  <a:avLst/>
                  <a:gdLst>
                    <a:gd name="connsiteX0" fmla="*/ 235009 w 251318"/>
                    <a:gd name="connsiteY0" fmla="*/ 204529 h 277982"/>
                    <a:gd name="connsiteX1" fmla="*/ 249877 w 251318"/>
                    <a:gd name="connsiteY1" fmla="*/ 231387 h 277982"/>
                    <a:gd name="connsiteX2" fmla="*/ 239806 w 251318"/>
                    <a:gd name="connsiteY2" fmla="*/ 238581 h 277982"/>
                    <a:gd name="connsiteX3" fmla="*/ 117984 w 251318"/>
                    <a:gd name="connsiteY3" fmla="*/ 202131 h 277982"/>
                    <a:gd name="connsiteX4" fmla="*/ 70982 w 251318"/>
                    <a:gd name="connsiteY4" fmla="*/ 186783 h 277982"/>
                    <a:gd name="connsiteX5" fmla="*/ 42206 w 251318"/>
                    <a:gd name="connsiteY5" fmla="*/ 199732 h 277982"/>
                    <a:gd name="connsiteX6" fmla="*/ 15348 w 251318"/>
                    <a:gd name="connsiteY6" fmla="*/ 263041 h 277982"/>
                    <a:gd name="connsiteX7" fmla="*/ 0 w 251318"/>
                    <a:gd name="connsiteY7" fmla="*/ 277909 h 277982"/>
                    <a:gd name="connsiteX8" fmla="*/ 19664 w 251318"/>
                    <a:gd name="connsiteY8" fmla="*/ 7888 h 277982"/>
                    <a:gd name="connsiteX9" fmla="*/ 113668 w 251318"/>
                    <a:gd name="connsiteY9" fmla="*/ 214 h 277982"/>
                    <a:gd name="connsiteX10" fmla="*/ 134771 w 251318"/>
                    <a:gd name="connsiteY10" fmla="*/ 25154 h 277982"/>
                    <a:gd name="connsiteX11" fmla="*/ 212947 w 251318"/>
                    <a:gd name="connsiteY11" fmla="*/ 158486 h 277982"/>
                    <a:gd name="connsiteX12" fmla="*/ 235009 w 251318"/>
                    <a:gd name="connsiteY12" fmla="*/ 204529 h 277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1318" h="277982">
                      <a:moveTo>
                        <a:pt x="235009" y="204529"/>
                      </a:moveTo>
                      <a:cubicBezTo>
                        <a:pt x="240285" y="213162"/>
                        <a:pt x="246040" y="221795"/>
                        <a:pt x="249877" y="231387"/>
                      </a:cubicBezTo>
                      <a:cubicBezTo>
                        <a:pt x="255153" y="243857"/>
                        <a:pt x="244602" y="237622"/>
                        <a:pt x="239806" y="238581"/>
                      </a:cubicBezTo>
                      <a:cubicBezTo>
                        <a:pt x="196641" y="234744"/>
                        <a:pt x="157792" y="216999"/>
                        <a:pt x="117984" y="202131"/>
                      </a:cubicBezTo>
                      <a:cubicBezTo>
                        <a:pt x="102157" y="197334"/>
                        <a:pt x="85850" y="193977"/>
                        <a:pt x="70982" y="186783"/>
                      </a:cubicBezTo>
                      <a:cubicBezTo>
                        <a:pt x="56594" y="179589"/>
                        <a:pt x="47002" y="183426"/>
                        <a:pt x="42206" y="199732"/>
                      </a:cubicBezTo>
                      <a:cubicBezTo>
                        <a:pt x="35491" y="221795"/>
                        <a:pt x="22062" y="240979"/>
                        <a:pt x="15348" y="263041"/>
                      </a:cubicBezTo>
                      <a:cubicBezTo>
                        <a:pt x="12950" y="270235"/>
                        <a:pt x="11031" y="278868"/>
                        <a:pt x="0" y="277909"/>
                      </a:cubicBezTo>
                      <a:cubicBezTo>
                        <a:pt x="0" y="251051"/>
                        <a:pt x="18705" y="33787"/>
                        <a:pt x="19664" y="7888"/>
                      </a:cubicBezTo>
                      <a:cubicBezTo>
                        <a:pt x="51798" y="16521"/>
                        <a:pt x="82013" y="-2184"/>
                        <a:pt x="113668" y="214"/>
                      </a:cubicBezTo>
                      <a:cubicBezTo>
                        <a:pt x="124219" y="5490"/>
                        <a:pt x="129495" y="15562"/>
                        <a:pt x="134771" y="25154"/>
                      </a:cubicBezTo>
                      <a:cubicBezTo>
                        <a:pt x="159231" y="70717"/>
                        <a:pt x="186089" y="114362"/>
                        <a:pt x="212947" y="158486"/>
                      </a:cubicBezTo>
                      <a:cubicBezTo>
                        <a:pt x="222540" y="172395"/>
                        <a:pt x="230693" y="187263"/>
                        <a:pt x="235009" y="204529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65" name="Freeform: Shape 57">
                  <a:extLst>
                    <a:ext uri="{FF2B5EF4-FFF2-40B4-BE49-F238E27FC236}">
                      <a16:creationId xmlns:a16="http://schemas.microsoft.com/office/drawing/2014/main" id="{48A3DE5E-198C-43DE-BAA6-3997C7A75E5C}"/>
                    </a:ext>
                  </a:extLst>
                </p:cNvPr>
                <p:cNvSpPr/>
                <p:nvPr/>
              </p:nvSpPr>
              <p:spPr>
                <a:xfrm>
                  <a:off x="4875388" y="2336161"/>
                  <a:ext cx="321343" cy="270924"/>
                </a:xfrm>
                <a:custGeom>
                  <a:avLst/>
                  <a:gdLst>
                    <a:gd name="connsiteX0" fmla="*/ 172660 w 321343"/>
                    <a:gd name="connsiteY0" fmla="*/ 104020 h 270924"/>
                    <a:gd name="connsiteX1" fmla="*/ 210070 w 321343"/>
                    <a:gd name="connsiteY1" fmla="*/ 17211 h 270924"/>
                    <a:gd name="connsiteX2" fmla="*/ 237407 w 321343"/>
                    <a:gd name="connsiteY2" fmla="*/ 2822 h 270924"/>
                    <a:gd name="connsiteX3" fmla="*/ 292563 w 321343"/>
                    <a:gd name="connsiteY3" fmla="*/ 22007 h 270924"/>
                    <a:gd name="connsiteX4" fmla="*/ 321339 w 321343"/>
                    <a:gd name="connsiteY4" fmla="*/ 175482 h 270924"/>
                    <a:gd name="connsiteX5" fmla="*/ 126138 w 321343"/>
                    <a:gd name="connsiteY5" fmla="*/ 261812 h 270924"/>
                    <a:gd name="connsiteX6" fmla="*/ 101198 w 321343"/>
                    <a:gd name="connsiteY6" fmla="*/ 270925 h 270924"/>
                    <a:gd name="connsiteX7" fmla="*/ 23501 w 321343"/>
                    <a:gd name="connsiteY7" fmla="*/ 188911 h 270924"/>
                    <a:gd name="connsiteX8" fmla="*/ 0 w 321343"/>
                    <a:gd name="connsiteY8" fmla="*/ 151981 h 270924"/>
                    <a:gd name="connsiteX9" fmla="*/ 6235 w 321343"/>
                    <a:gd name="connsiteY9" fmla="*/ 134236 h 270924"/>
                    <a:gd name="connsiteX10" fmla="*/ 82493 w 321343"/>
                    <a:gd name="connsiteY10" fmla="*/ 104979 h 270924"/>
                    <a:gd name="connsiteX11" fmla="*/ 143883 w 321343"/>
                    <a:gd name="connsiteY11" fmla="*/ 123684 h 270924"/>
                    <a:gd name="connsiteX12" fmla="*/ 172660 w 321343"/>
                    <a:gd name="connsiteY12" fmla="*/ 104020 h 270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1343" h="270924">
                      <a:moveTo>
                        <a:pt x="172660" y="104020"/>
                      </a:moveTo>
                      <a:cubicBezTo>
                        <a:pt x="185130" y="75243"/>
                        <a:pt x="198559" y="46467"/>
                        <a:pt x="210070" y="17211"/>
                      </a:cubicBezTo>
                      <a:cubicBezTo>
                        <a:pt x="215825" y="2822"/>
                        <a:pt x="220621" y="-4372"/>
                        <a:pt x="237407" y="2822"/>
                      </a:cubicBezTo>
                      <a:cubicBezTo>
                        <a:pt x="255153" y="10496"/>
                        <a:pt x="274338" y="15772"/>
                        <a:pt x="292563" y="22007"/>
                      </a:cubicBezTo>
                      <a:cubicBezTo>
                        <a:pt x="299277" y="67570"/>
                        <a:pt x="315105" y="129919"/>
                        <a:pt x="321339" y="175482"/>
                      </a:cubicBezTo>
                      <a:cubicBezTo>
                        <a:pt x="322299" y="183156"/>
                        <a:pt x="173139" y="237832"/>
                        <a:pt x="126138" y="261812"/>
                      </a:cubicBezTo>
                      <a:cubicBezTo>
                        <a:pt x="117984" y="266129"/>
                        <a:pt x="109351" y="267568"/>
                        <a:pt x="101198" y="270925"/>
                      </a:cubicBezTo>
                      <a:cubicBezTo>
                        <a:pt x="69064" y="249342"/>
                        <a:pt x="48920" y="216729"/>
                        <a:pt x="23501" y="188911"/>
                      </a:cubicBezTo>
                      <a:cubicBezTo>
                        <a:pt x="13909" y="178360"/>
                        <a:pt x="0" y="169247"/>
                        <a:pt x="0" y="151981"/>
                      </a:cubicBezTo>
                      <a:cubicBezTo>
                        <a:pt x="1919" y="146226"/>
                        <a:pt x="4317" y="139991"/>
                        <a:pt x="6235" y="134236"/>
                      </a:cubicBezTo>
                      <a:cubicBezTo>
                        <a:pt x="25899" y="76682"/>
                        <a:pt x="16307" y="83877"/>
                        <a:pt x="82493" y="104979"/>
                      </a:cubicBezTo>
                      <a:cubicBezTo>
                        <a:pt x="102637" y="111694"/>
                        <a:pt x="122780" y="118888"/>
                        <a:pt x="143883" y="123684"/>
                      </a:cubicBezTo>
                      <a:cubicBezTo>
                        <a:pt x="165945" y="136154"/>
                        <a:pt x="167384" y="135195"/>
                        <a:pt x="172660" y="104020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grpSp>
              <p:nvGrpSpPr>
                <p:cNvPr id="66" name="Graphic 81">
                  <a:extLst>
                    <a:ext uri="{FF2B5EF4-FFF2-40B4-BE49-F238E27FC236}">
                      <a16:creationId xmlns:a16="http://schemas.microsoft.com/office/drawing/2014/main" id="{10977086-7DFE-4528-B79F-4BF62E73A52E}"/>
                    </a:ext>
                  </a:extLst>
                </p:cNvPr>
                <p:cNvGrpSpPr/>
                <p:nvPr/>
              </p:nvGrpSpPr>
              <p:grpSpPr>
                <a:xfrm>
                  <a:off x="4459237" y="2148217"/>
                  <a:ext cx="1295758" cy="759593"/>
                  <a:chOff x="6513334" y="1100346"/>
                  <a:chExt cx="1295758" cy="759593"/>
                </a:xfrm>
                <a:solidFill>
                  <a:srgbClr val="1B4760"/>
                </a:solidFill>
              </p:grpSpPr>
              <p:sp>
                <p:nvSpPr>
                  <p:cNvPr id="67" name="Freeform: Shape 59">
                    <a:extLst>
                      <a:ext uri="{FF2B5EF4-FFF2-40B4-BE49-F238E27FC236}">
                        <a16:creationId xmlns:a16="http://schemas.microsoft.com/office/drawing/2014/main" id="{E5A730C4-BC1A-4593-838C-FA4F50632606}"/>
                      </a:ext>
                    </a:extLst>
                  </p:cNvPr>
                  <p:cNvSpPr/>
                  <p:nvPr/>
                </p:nvSpPr>
                <p:spPr>
                  <a:xfrm>
                    <a:off x="7216292" y="1100346"/>
                    <a:ext cx="592799" cy="368702"/>
                  </a:xfrm>
                  <a:custGeom>
                    <a:avLst/>
                    <a:gdLst>
                      <a:gd name="connsiteX0" fmla="*/ 463304 w 592799"/>
                      <a:gd name="connsiteY0" fmla="*/ 64629 h 368702"/>
                      <a:gd name="connsiteX1" fmla="*/ 318941 w 592799"/>
                      <a:gd name="connsiteY1" fmla="*/ 3239 h 368702"/>
                      <a:gd name="connsiteX2" fmla="*/ 318941 w 592799"/>
                      <a:gd name="connsiteY2" fmla="*/ 3239 h 368702"/>
                      <a:gd name="connsiteX3" fmla="*/ 0 w 592799"/>
                      <a:gd name="connsiteY3" fmla="*/ 14270 h 368702"/>
                      <a:gd name="connsiteX4" fmla="*/ 132852 w 592799"/>
                      <a:gd name="connsiteY4" fmla="*/ 252637 h 368702"/>
                      <a:gd name="connsiteX5" fmla="*/ 6235 w 592799"/>
                      <a:gd name="connsiteY5" fmla="*/ 209951 h 368702"/>
                      <a:gd name="connsiteX6" fmla="*/ 19184 w 592799"/>
                      <a:gd name="connsiteY6" fmla="*/ 368702 h 368702"/>
                      <a:gd name="connsiteX7" fmla="*/ 208151 w 592799"/>
                      <a:gd name="connsiteY7" fmla="*/ 306353 h 368702"/>
                      <a:gd name="connsiteX8" fmla="*/ 208151 w 592799"/>
                      <a:gd name="connsiteY8" fmla="*/ 306353 h 368702"/>
                      <a:gd name="connsiteX9" fmla="*/ 384169 w 592799"/>
                      <a:gd name="connsiteY9" fmla="*/ 262708 h 368702"/>
                      <a:gd name="connsiteX10" fmla="*/ 592799 w 592799"/>
                      <a:gd name="connsiteY10" fmla="*/ 223380 h 368702"/>
                      <a:gd name="connsiteX11" fmla="*/ 463304 w 592799"/>
                      <a:gd name="connsiteY11" fmla="*/ 64629 h 368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92799" h="368702">
                        <a:moveTo>
                          <a:pt x="463304" y="64629"/>
                        </a:moveTo>
                        <a:cubicBezTo>
                          <a:pt x="424456" y="20984"/>
                          <a:pt x="374576" y="6116"/>
                          <a:pt x="318941" y="3239"/>
                        </a:cubicBezTo>
                        <a:cubicBezTo>
                          <a:pt x="318941" y="3239"/>
                          <a:pt x="318941" y="3239"/>
                          <a:pt x="318941" y="3239"/>
                        </a:cubicBezTo>
                        <a:cubicBezTo>
                          <a:pt x="311268" y="-3955"/>
                          <a:pt x="35971" y="1320"/>
                          <a:pt x="0" y="14270"/>
                        </a:cubicBezTo>
                        <a:cubicBezTo>
                          <a:pt x="35491" y="81895"/>
                          <a:pt x="126138" y="240646"/>
                          <a:pt x="132852" y="252637"/>
                        </a:cubicBezTo>
                        <a:cubicBezTo>
                          <a:pt x="129975" y="247361"/>
                          <a:pt x="42686" y="222901"/>
                          <a:pt x="6235" y="209951"/>
                        </a:cubicBezTo>
                        <a:cubicBezTo>
                          <a:pt x="-4796" y="222901"/>
                          <a:pt x="13909" y="329374"/>
                          <a:pt x="19184" y="368702"/>
                        </a:cubicBezTo>
                        <a:cubicBezTo>
                          <a:pt x="82014" y="348079"/>
                          <a:pt x="144843" y="326976"/>
                          <a:pt x="208151" y="306353"/>
                        </a:cubicBezTo>
                        <a:cubicBezTo>
                          <a:pt x="208151" y="306353"/>
                          <a:pt x="208151" y="306353"/>
                          <a:pt x="208151" y="306353"/>
                        </a:cubicBezTo>
                        <a:cubicBezTo>
                          <a:pt x="266664" y="291965"/>
                          <a:pt x="325656" y="277576"/>
                          <a:pt x="384169" y="262708"/>
                        </a:cubicBezTo>
                        <a:cubicBezTo>
                          <a:pt x="453232" y="245442"/>
                          <a:pt x="523735" y="237769"/>
                          <a:pt x="592799" y="223380"/>
                        </a:cubicBezTo>
                        <a:cubicBezTo>
                          <a:pt x="553951" y="166307"/>
                          <a:pt x="508867" y="115468"/>
                          <a:pt x="463304" y="64629"/>
                        </a:cubicBezTo>
                        <a:close/>
                      </a:path>
                    </a:pathLst>
                  </a:custGeom>
                  <a:solidFill>
                    <a:srgbClr val="ED7D31">
                      <a:lumMod val="50000"/>
                    </a:srgb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Arial Unicode MS"/>
                      <a:cs typeface="Arial" pitchFamily="34" charset="0"/>
                    </a:endParaRPr>
                  </a:p>
                </p:txBody>
              </p:sp>
              <p:sp>
                <p:nvSpPr>
                  <p:cNvPr id="68" name="Freeform: Shape 60">
                    <a:extLst>
                      <a:ext uri="{FF2B5EF4-FFF2-40B4-BE49-F238E27FC236}">
                        <a16:creationId xmlns:a16="http://schemas.microsoft.com/office/drawing/2014/main" id="{01527256-A910-4EF6-AA50-853F43BDA120}"/>
                      </a:ext>
                    </a:extLst>
                  </p:cNvPr>
                  <p:cNvSpPr/>
                  <p:nvPr/>
                </p:nvSpPr>
                <p:spPr>
                  <a:xfrm>
                    <a:off x="6513334" y="1308761"/>
                    <a:ext cx="517349" cy="551177"/>
                  </a:xfrm>
                  <a:custGeom>
                    <a:avLst/>
                    <a:gdLst>
                      <a:gd name="connsiteX0" fmla="*/ 416151 w 517349"/>
                      <a:gd name="connsiteY0" fmla="*/ 131030 h 551177"/>
                      <a:gd name="connsiteX1" fmla="*/ 352363 w 517349"/>
                      <a:gd name="connsiteY1" fmla="*/ 237504 h 551177"/>
                      <a:gd name="connsiteX2" fmla="*/ 270349 w 517349"/>
                      <a:gd name="connsiteY2" fmla="*/ 1535 h 551177"/>
                      <a:gd name="connsiteX3" fmla="*/ 266033 w 517349"/>
                      <a:gd name="connsiteY3" fmla="*/ 97 h 551177"/>
                      <a:gd name="connsiteX4" fmla="*/ 138936 w 517349"/>
                      <a:gd name="connsiteY4" fmla="*/ 121438 h 551177"/>
                      <a:gd name="connsiteX5" fmla="*/ 138936 w 517349"/>
                      <a:gd name="connsiteY5" fmla="*/ 121438 h 551177"/>
                      <a:gd name="connsiteX6" fmla="*/ 27187 w 517349"/>
                      <a:gd name="connsiteY6" fmla="*/ 260525 h 551177"/>
                      <a:gd name="connsiteX7" fmla="*/ 2247 w 517349"/>
                      <a:gd name="connsiteY7" fmla="*/ 365081 h 551177"/>
                      <a:gd name="connsiteX8" fmla="*/ 34381 w 517349"/>
                      <a:gd name="connsiteY8" fmla="*/ 551170 h 551177"/>
                      <a:gd name="connsiteX9" fmla="*/ 210878 w 517349"/>
                      <a:gd name="connsiteY9" fmla="*/ 426471 h 551177"/>
                      <a:gd name="connsiteX10" fmla="*/ 393130 w 517349"/>
                      <a:gd name="connsiteY10" fmla="*/ 313762 h 551177"/>
                      <a:gd name="connsiteX11" fmla="*/ 393130 w 517349"/>
                      <a:gd name="connsiteY11" fmla="*/ 313762 h 551177"/>
                      <a:gd name="connsiteX12" fmla="*/ 517349 w 517349"/>
                      <a:gd name="connsiteY12" fmla="*/ 250454 h 551177"/>
                      <a:gd name="connsiteX13" fmla="*/ 416151 w 517349"/>
                      <a:gd name="connsiteY13" fmla="*/ 131030 h 55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17349" h="551177">
                        <a:moveTo>
                          <a:pt x="416151" y="131030"/>
                        </a:moveTo>
                        <a:cubicBezTo>
                          <a:pt x="397446" y="165083"/>
                          <a:pt x="356200" y="255250"/>
                          <a:pt x="352363" y="237504"/>
                        </a:cubicBezTo>
                        <a:cubicBezTo>
                          <a:pt x="350445" y="229830"/>
                          <a:pt x="295289" y="71559"/>
                          <a:pt x="270349" y="1535"/>
                        </a:cubicBezTo>
                        <a:cubicBezTo>
                          <a:pt x="268911" y="1056"/>
                          <a:pt x="266513" y="-383"/>
                          <a:pt x="266033" y="97"/>
                        </a:cubicBezTo>
                        <a:cubicBezTo>
                          <a:pt x="222388" y="39425"/>
                          <a:pt x="138936" y="121438"/>
                          <a:pt x="138936" y="121438"/>
                        </a:cubicBezTo>
                        <a:lnTo>
                          <a:pt x="138936" y="121438"/>
                        </a:lnTo>
                        <a:cubicBezTo>
                          <a:pt x="95292" y="162685"/>
                          <a:pt x="56923" y="208248"/>
                          <a:pt x="27187" y="260525"/>
                        </a:cubicBezTo>
                        <a:cubicBezTo>
                          <a:pt x="9441" y="292180"/>
                          <a:pt x="-5906" y="324793"/>
                          <a:pt x="2247" y="365081"/>
                        </a:cubicBezTo>
                        <a:cubicBezTo>
                          <a:pt x="15196" y="426471"/>
                          <a:pt x="23830" y="488820"/>
                          <a:pt x="34381" y="551170"/>
                        </a:cubicBezTo>
                        <a:cubicBezTo>
                          <a:pt x="40136" y="552129"/>
                          <a:pt x="154763" y="464360"/>
                          <a:pt x="210878" y="426471"/>
                        </a:cubicBezTo>
                        <a:cubicBezTo>
                          <a:pt x="270349" y="386183"/>
                          <a:pt x="332699" y="351652"/>
                          <a:pt x="393130" y="313762"/>
                        </a:cubicBezTo>
                        <a:cubicBezTo>
                          <a:pt x="393130" y="313762"/>
                          <a:pt x="393130" y="313762"/>
                          <a:pt x="393130" y="313762"/>
                        </a:cubicBezTo>
                        <a:cubicBezTo>
                          <a:pt x="434376" y="292659"/>
                          <a:pt x="475623" y="271556"/>
                          <a:pt x="517349" y="250454"/>
                        </a:cubicBezTo>
                        <a:cubicBezTo>
                          <a:pt x="486174" y="208248"/>
                          <a:pt x="449724" y="170838"/>
                          <a:pt x="416151" y="131030"/>
                        </a:cubicBezTo>
                        <a:close/>
                      </a:path>
                    </a:pathLst>
                  </a:custGeom>
                  <a:solidFill>
                    <a:srgbClr val="ED7D31">
                      <a:lumMod val="50000"/>
                    </a:srgbClr>
                  </a:solidFill>
                  <a:ln w="479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r" defTabSz="914400" rtl="1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itchFamily="34" charset="0"/>
                      <a:ea typeface="Arial Unicode MS"/>
                      <a:cs typeface="Arial" pitchFamily="34" charset="0"/>
                    </a:endParaRPr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E1B5D72-F419-4C20-8D5E-EF56387135CB}"/>
                  </a:ext>
                </a:extLst>
              </p:cNvPr>
              <p:cNvGrpSpPr/>
              <p:nvPr/>
            </p:nvGrpSpPr>
            <p:grpSpPr>
              <a:xfrm>
                <a:off x="6502757" y="1750885"/>
                <a:ext cx="1579169" cy="1635670"/>
                <a:chOff x="6563619" y="1067070"/>
                <a:chExt cx="1784092" cy="1847925"/>
              </a:xfrm>
            </p:grpSpPr>
            <p:sp>
              <p:nvSpPr>
                <p:cNvPr id="57" name="Freeform: Shape 49">
                  <a:extLst>
                    <a:ext uri="{FF2B5EF4-FFF2-40B4-BE49-F238E27FC236}">
                      <a16:creationId xmlns:a16="http://schemas.microsoft.com/office/drawing/2014/main" id="{6ADCA897-F5C6-4858-B980-42474CB33441}"/>
                    </a:ext>
                  </a:extLst>
                </p:cNvPr>
                <p:cNvSpPr/>
                <p:nvPr/>
              </p:nvSpPr>
              <p:spPr>
                <a:xfrm>
                  <a:off x="6722504" y="1067070"/>
                  <a:ext cx="1625207" cy="1083905"/>
                </a:xfrm>
                <a:custGeom>
                  <a:avLst/>
                  <a:gdLst>
                    <a:gd name="connsiteX0" fmla="*/ 1433423 w 1625207"/>
                    <a:gd name="connsiteY0" fmla="*/ 1036904 h 1083905"/>
                    <a:gd name="connsiteX1" fmla="*/ 1366278 w 1625207"/>
                    <a:gd name="connsiteY1" fmla="*/ 941461 h 1083905"/>
                    <a:gd name="connsiteX2" fmla="*/ 1389779 w 1625207"/>
                    <a:gd name="connsiteY2" fmla="*/ 782710 h 1083905"/>
                    <a:gd name="connsiteX3" fmla="*/ 1412320 w 1625207"/>
                    <a:gd name="connsiteY3" fmla="*/ 671440 h 1083905"/>
                    <a:gd name="connsiteX4" fmla="*/ 1388340 w 1625207"/>
                    <a:gd name="connsiteY4" fmla="*/ 624918 h 1083905"/>
                    <a:gd name="connsiteX5" fmla="*/ 1345654 w 1625207"/>
                    <a:gd name="connsiteY5" fmla="*/ 645062 h 1083905"/>
                    <a:gd name="connsiteX6" fmla="*/ 1045418 w 1625207"/>
                    <a:gd name="connsiteY6" fmla="*/ 1045537 h 1083905"/>
                    <a:gd name="connsiteX7" fmla="*/ 923117 w 1625207"/>
                    <a:gd name="connsiteY7" fmla="*/ 1083906 h 1083905"/>
                    <a:gd name="connsiteX8" fmla="*/ 936546 w 1625207"/>
                    <a:gd name="connsiteY8" fmla="*/ 1060884 h 1083905"/>
                    <a:gd name="connsiteX9" fmla="*/ 1024795 w 1625207"/>
                    <a:gd name="connsiteY9" fmla="*/ 973595 h 1083905"/>
                    <a:gd name="connsiteX10" fmla="*/ 1060766 w 1625207"/>
                    <a:gd name="connsiteY10" fmla="*/ 952013 h 1083905"/>
                    <a:gd name="connsiteX11" fmla="*/ 1184025 w 1625207"/>
                    <a:gd name="connsiteY11" fmla="*/ 773597 h 1083905"/>
                    <a:gd name="connsiteX12" fmla="*/ 1133666 w 1625207"/>
                    <a:gd name="connsiteY12" fmla="*/ 703095 h 1083905"/>
                    <a:gd name="connsiteX13" fmla="*/ 1105849 w 1625207"/>
                    <a:gd name="connsiteY13" fmla="*/ 689186 h 1083905"/>
                    <a:gd name="connsiteX14" fmla="*/ 1084746 w 1625207"/>
                    <a:gd name="connsiteY14" fmla="*/ 659450 h 1083905"/>
                    <a:gd name="connsiteX15" fmla="*/ 1072756 w 1625207"/>
                    <a:gd name="connsiteY15" fmla="*/ 561130 h 1083905"/>
                    <a:gd name="connsiteX16" fmla="*/ 1046857 w 1625207"/>
                    <a:gd name="connsiteY16" fmla="*/ 604295 h 1083905"/>
                    <a:gd name="connsiteX17" fmla="*/ 1009447 w 1625207"/>
                    <a:gd name="connsiteY17" fmla="*/ 616765 h 1083905"/>
                    <a:gd name="connsiteX18" fmla="*/ 936067 w 1625207"/>
                    <a:gd name="connsiteY18" fmla="*/ 587029 h 1083905"/>
                    <a:gd name="connsiteX19" fmla="*/ 915443 w 1625207"/>
                    <a:gd name="connsiteY19" fmla="*/ 552976 h 1083905"/>
                    <a:gd name="connsiteX20" fmla="*/ 924556 w 1625207"/>
                    <a:gd name="connsiteY20" fmla="*/ 485831 h 1083905"/>
                    <a:gd name="connsiteX21" fmla="*/ 899616 w 1625207"/>
                    <a:gd name="connsiteY21" fmla="*/ 548180 h 1083905"/>
                    <a:gd name="connsiteX22" fmla="*/ 866523 w 1625207"/>
                    <a:gd name="connsiteY22" fmla="*/ 562089 h 1083905"/>
                    <a:gd name="connsiteX23" fmla="*/ 815204 w 1625207"/>
                    <a:gd name="connsiteY23" fmla="*/ 542425 h 1083905"/>
                    <a:gd name="connsiteX24" fmla="*/ 799378 w 1625207"/>
                    <a:gd name="connsiteY24" fmla="*/ 504056 h 1083905"/>
                    <a:gd name="connsiteX25" fmla="*/ 827195 w 1625207"/>
                    <a:gd name="connsiteY25" fmla="*/ 439788 h 1083905"/>
                    <a:gd name="connsiteX26" fmla="*/ 774917 w 1625207"/>
                    <a:gd name="connsiteY26" fmla="*/ 505495 h 1083905"/>
                    <a:gd name="connsiteX27" fmla="*/ 736548 w 1625207"/>
                    <a:gd name="connsiteY27" fmla="*/ 516526 h 1083905"/>
                    <a:gd name="connsiteX28" fmla="*/ 704894 w 1625207"/>
                    <a:gd name="connsiteY28" fmla="*/ 448901 h 1083905"/>
                    <a:gd name="connsiteX29" fmla="*/ 712568 w 1625207"/>
                    <a:gd name="connsiteY29" fmla="*/ 432114 h 1083905"/>
                    <a:gd name="connsiteX30" fmla="*/ 692424 w 1625207"/>
                    <a:gd name="connsiteY30" fmla="*/ 472881 h 1083905"/>
                    <a:gd name="connsiteX31" fmla="*/ 659810 w 1625207"/>
                    <a:gd name="connsiteY31" fmla="*/ 491107 h 1083905"/>
                    <a:gd name="connsiteX32" fmla="*/ 598900 w 1625207"/>
                    <a:gd name="connsiteY32" fmla="*/ 479116 h 1083905"/>
                    <a:gd name="connsiteX33" fmla="*/ 589308 w 1625207"/>
                    <a:gd name="connsiteY33" fmla="*/ 452738 h 1083905"/>
                    <a:gd name="connsiteX34" fmla="*/ 643024 w 1625207"/>
                    <a:gd name="connsiteY34" fmla="*/ 393745 h 1083905"/>
                    <a:gd name="connsiteX35" fmla="*/ 580195 w 1625207"/>
                    <a:gd name="connsiteY35" fmla="*/ 450819 h 1083905"/>
                    <a:gd name="connsiteX36" fmla="*/ 539908 w 1625207"/>
                    <a:gd name="connsiteY36" fmla="*/ 457534 h 1083905"/>
                    <a:gd name="connsiteX37" fmla="*/ 456935 w 1625207"/>
                    <a:gd name="connsiteY37" fmla="*/ 470963 h 1083905"/>
                    <a:gd name="connsiteX38" fmla="*/ 413291 w 1625207"/>
                    <a:gd name="connsiteY38" fmla="*/ 674318 h 1083905"/>
                    <a:gd name="connsiteX39" fmla="*/ 425281 w 1625207"/>
                    <a:gd name="connsiteY39" fmla="*/ 730912 h 1083905"/>
                    <a:gd name="connsiteX40" fmla="*/ 425281 w 1625207"/>
                    <a:gd name="connsiteY40" fmla="*/ 848417 h 1083905"/>
                    <a:gd name="connsiteX41" fmla="*/ 419046 w 1625207"/>
                    <a:gd name="connsiteY41" fmla="*/ 873836 h 1083905"/>
                    <a:gd name="connsiteX42" fmla="*/ 327440 w 1625207"/>
                    <a:gd name="connsiteY42" fmla="*/ 566405 h 1083905"/>
                    <a:gd name="connsiteX43" fmla="*/ 408495 w 1625207"/>
                    <a:gd name="connsiteY43" fmla="*/ 298783 h 1083905"/>
                    <a:gd name="connsiteX44" fmla="*/ 403218 w 1625207"/>
                    <a:gd name="connsiteY44" fmla="*/ 270965 h 1083905"/>
                    <a:gd name="connsiteX45" fmla="*/ 329838 w 1625207"/>
                    <a:gd name="connsiteY45" fmla="*/ 275761 h 1083905"/>
                    <a:gd name="connsiteX46" fmla="*/ 253100 w 1625207"/>
                    <a:gd name="connsiteY46" fmla="*/ 394705 h 1083905"/>
                    <a:gd name="connsiteX47" fmla="*/ 156698 w 1625207"/>
                    <a:gd name="connsiteY47" fmla="*/ 506934 h 1083905"/>
                    <a:gd name="connsiteX48" fmla="*/ 7060 w 1625207"/>
                    <a:gd name="connsiteY48" fmla="*/ 471442 h 1083905"/>
                    <a:gd name="connsiteX49" fmla="*/ 825 w 1625207"/>
                    <a:gd name="connsiteY49" fmla="*/ 447462 h 1083905"/>
                    <a:gd name="connsiteX50" fmla="*/ 32479 w 1625207"/>
                    <a:gd name="connsiteY50" fmla="*/ 456095 h 1083905"/>
                    <a:gd name="connsiteX51" fmla="*/ 110656 w 1625207"/>
                    <a:gd name="connsiteY51" fmla="*/ 430196 h 1083905"/>
                    <a:gd name="connsiteX52" fmla="*/ 157178 w 1625207"/>
                    <a:gd name="connsiteY52" fmla="*/ 314130 h 1083905"/>
                    <a:gd name="connsiteX53" fmla="*/ 223365 w 1625207"/>
                    <a:gd name="connsiteY53" fmla="*/ 95907 h 1083905"/>
                    <a:gd name="connsiteX54" fmla="*/ 361013 w 1625207"/>
                    <a:gd name="connsiteY54" fmla="*/ 464 h 1083905"/>
                    <a:gd name="connsiteX55" fmla="*/ 492426 w 1625207"/>
                    <a:gd name="connsiteY55" fmla="*/ 72886 h 1083905"/>
                    <a:gd name="connsiteX56" fmla="*/ 521203 w 1625207"/>
                    <a:gd name="connsiteY56" fmla="*/ 145787 h 1083905"/>
                    <a:gd name="connsiteX57" fmla="*/ 546143 w 1625207"/>
                    <a:gd name="connsiteY57" fmla="*/ 154420 h 1083905"/>
                    <a:gd name="connsiteX58" fmla="*/ 838705 w 1625207"/>
                    <a:gd name="connsiteY58" fmla="*/ 60895 h 1083905"/>
                    <a:gd name="connsiteX59" fmla="*/ 1268437 w 1625207"/>
                    <a:gd name="connsiteY59" fmla="*/ 296384 h 1083905"/>
                    <a:gd name="connsiteX60" fmla="*/ 1337501 w 1625207"/>
                    <a:gd name="connsiteY60" fmla="*/ 459452 h 1083905"/>
                    <a:gd name="connsiteX61" fmla="*/ 1403207 w 1625207"/>
                    <a:gd name="connsiteY61" fmla="*/ 425879 h 1083905"/>
                    <a:gd name="connsiteX62" fmla="*/ 1620951 w 1625207"/>
                    <a:gd name="connsiteY62" fmla="*/ 529475 h 1083905"/>
                    <a:gd name="connsiteX63" fmla="*/ 1599848 w 1625207"/>
                    <a:gd name="connsiteY63" fmla="*/ 654174 h 1083905"/>
                    <a:gd name="connsiteX64" fmla="*/ 1476109 w 1625207"/>
                    <a:gd name="connsiteY64" fmla="*/ 872877 h 1083905"/>
                    <a:gd name="connsiteX65" fmla="*/ 1457883 w 1625207"/>
                    <a:gd name="connsiteY65" fmla="*/ 974554 h 1083905"/>
                    <a:gd name="connsiteX66" fmla="*/ 1507283 w 1625207"/>
                    <a:gd name="connsiteY66" fmla="*/ 1019638 h 1083905"/>
                    <a:gd name="connsiteX67" fmla="*/ 1507763 w 1625207"/>
                    <a:gd name="connsiteY67" fmla="*/ 1036424 h 1083905"/>
                    <a:gd name="connsiteX68" fmla="*/ 1433423 w 1625207"/>
                    <a:gd name="connsiteY68" fmla="*/ 1036904 h 1083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625207" h="1083905">
                      <a:moveTo>
                        <a:pt x="1433423" y="1036904"/>
                      </a:moveTo>
                      <a:cubicBezTo>
                        <a:pt x="1389299" y="1020117"/>
                        <a:pt x="1371553" y="984626"/>
                        <a:pt x="1366278" y="941461"/>
                      </a:cubicBezTo>
                      <a:cubicBezTo>
                        <a:pt x="1359563" y="886786"/>
                        <a:pt x="1371553" y="834028"/>
                        <a:pt x="1389779" y="782710"/>
                      </a:cubicBezTo>
                      <a:cubicBezTo>
                        <a:pt x="1402728" y="746739"/>
                        <a:pt x="1414239" y="710289"/>
                        <a:pt x="1412320" y="671440"/>
                      </a:cubicBezTo>
                      <a:cubicBezTo>
                        <a:pt x="1411361" y="652735"/>
                        <a:pt x="1405126" y="635469"/>
                        <a:pt x="1388340" y="624918"/>
                      </a:cubicBezTo>
                      <a:cubicBezTo>
                        <a:pt x="1360523" y="608132"/>
                        <a:pt x="1351410" y="613887"/>
                        <a:pt x="1345654" y="645062"/>
                      </a:cubicBezTo>
                      <a:cubicBezTo>
                        <a:pt x="1313520" y="829232"/>
                        <a:pt x="1216159" y="964962"/>
                        <a:pt x="1045418" y="1045537"/>
                      </a:cubicBezTo>
                      <a:cubicBezTo>
                        <a:pt x="1006569" y="1063762"/>
                        <a:pt x="965323" y="1075752"/>
                        <a:pt x="923117" y="1083906"/>
                      </a:cubicBezTo>
                      <a:cubicBezTo>
                        <a:pt x="919280" y="1071436"/>
                        <a:pt x="929352" y="1066640"/>
                        <a:pt x="936546" y="1060884"/>
                      </a:cubicBezTo>
                      <a:cubicBezTo>
                        <a:pt x="968680" y="1034506"/>
                        <a:pt x="997936" y="1004770"/>
                        <a:pt x="1024795" y="973595"/>
                      </a:cubicBezTo>
                      <a:cubicBezTo>
                        <a:pt x="1034866" y="962085"/>
                        <a:pt x="1045897" y="955370"/>
                        <a:pt x="1060766" y="952013"/>
                      </a:cubicBezTo>
                      <a:cubicBezTo>
                        <a:pt x="1144217" y="934267"/>
                        <a:pt x="1197455" y="857529"/>
                        <a:pt x="1184025" y="773597"/>
                      </a:cubicBezTo>
                      <a:cubicBezTo>
                        <a:pt x="1179229" y="742902"/>
                        <a:pt x="1166280" y="715564"/>
                        <a:pt x="1133666" y="703095"/>
                      </a:cubicBezTo>
                      <a:cubicBezTo>
                        <a:pt x="1124074" y="699258"/>
                        <a:pt x="1114961" y="693982"/>
                        <a:pt x="1105849" y="689186"/>
                      </a:cubicBezTo>
                      <a:cubicBezTo>
                        <a:pt x="1093379" y="682951"/>
                        <a:pt x="1086664" y="673359"/>
                        <a:pt x="1084746" y="659450"/>
                      </a:cubicBezTo>
                      <a:cubicBezTo>
                        <a:pt x="1079950" y="627316"/>
                        <a:pt x="1077552" y="594703"/>
                        <a:pt x="1072756" y="561130"/>
                      </a:cubicBezTo>
                      <a:cubicBezTo>
                        <a:pt x="1064602" y="576477"/>
                        <a:pt x="1055970" y="590386"/>
                        <a:pt x="1046857" y="604295"/>
                      </a:cubicBezTo>
                      <a:cubicBezTo>
                        <a:pt x="1037265" y="618203"/>
                        <a:pt x="1025274" y="623000"/>
                        <a:pt x="1009447" y="616765"/>
                      </a:cubicBezTo>
                      <a:cubicBezTo>
                        <a:pt x="984987" y="607172"/>
                        <a:pt x="960047" y="598060"/>
                        <a:pt x="936067" y="587029"/>
                      </a:cubicBezTo>
                      <a:cubicBezTo>
                        <a:pt x="921198" y="580794"/>
                        <a:pt x="914004" y="570242"/>
                        <a:pt x="915443" y="552976"/>
                      </a:cubicBezTo>
                      <a:cubicBezTo>
                        <a:pt x="917362" y="531394"/>
                        <a:pt x="918321" y="509811"/>
                        <a:pt x="924556" y="485831"/>
                      </a:cubicBezTo>
                      <a:cubicBezTo>
                        <a:pt x="917841" y="509332"/>
                        <a:pt x="908249" y="528516"/>
                        <a:pt x="899616" y="548180"/>
                      </a:cubicBezTo>
                      <a:cubicBezTo>
                        <a:pt x="892902" y="563048"/>
                        <a:pt x="881870" y="567844"/>
                        <a:pt x="866523" y="562089"/>
                      </a:cubicBezTo>
                      <a:cubicBezTo>
                        <a:pt x="849257" y="555374"/>
                        <a:pt x="831991" y="549619"/>
                        <a:pt x="815204" y="542425"/>
                      </a:cubicBezTo>
                      <a:cubicBezTo>
                        <a:pt x="795540" y="534272"/>
                        <a:pt x="791703" y="524679"/>
                        <a:pt x="799378" y="504056"/>
                      </a:cubicBezTo>
                      <a:cubicBezTo>
                        <a:pt x="808010" y="481035"/>
                        <a:pt x="817123" y="458013"/>
                        <a:pt x="827195" y="439788"/>
                      </a:cubicBezTo>
                      <a:cubicBezTo>
                        <a:pt x="812327" y="459932"/>
                        <a:pt x="793142" y="482474"/>
                        <a:pt x="774917" y="505495"/>
                      </a:cubicBezTo>
                      <a:cubicBezTo>
                        <a:pt x="764366" y="518444"/>
                        <a:pt x="751896" y="521322"/>
                        <a:pt x="736548" y="516526"/>
                      </a:cubicBezTo>
                      <a:cubicBezTo>
                        <a:pt x="686669" y="500699"/>
                        <a:pt x="674199" y="503097"/>
                        <a:pt x="704894" y="448901"/>
                      </a:cubicBezTo>
                      <a:cubicBezTo>
                        <a:pt x="707771" y="443625"/>
                        <a:pt x="710650" y="437870"/>
                        <a:pt x="712568" y="432114"/>
                      </a:cubicBezTo>
                      <a:cubicBezTo>
                        <a:pt x="706812" y="446023"/>
                        <a:pt x="698659" y="458973"/>
                        <a:pt x="692424" y="472881"/>
                      </a:cubicBezTo>
                      <a:cubicBezTo>
                        <a:pt x="686189" y="487749"/>
                        <a:pt x="674679" y="493025"/>
                        <a:pt x="659810" y="491107"/>
                      </a:cubicBezTo>
                      <a:cubicBezTo>
                        <a:pt x="639187" y="488708"/>
                        <a:pt x="619043" y="483912"/>
                        <a:pt x="598900" y="479116"/>
                      </a:cubicBezTo>
                      <a:cubicBezTo>
                        <a:pt x="583073" y="475279"/>
                        <a:pt x="580195" y="466646"/>
                        <a:pt x="589308" y="452738"/>
                      </a:cubicBezTo>
                      <a:cubicBezTo>
                        <a:pt x="604655" y="429237"/>
                        <a:pt x="627677" y="412450"/>
                        <a:pt x="643024" y="393745"/>
                      </a:cubicBezTo>
                      <a:cubicBezTo>
                        <a:pt x="625758" y="412930"/>
                        <a:pt x="603217" y="432114"/>
                        <a:pt x="580195" y="450819"/>
                      </a:cubicBezTo>
                      <a:cubicBezTo>
                        <a:pt x="567725" y="460411"/>
                        <a:pt x="554296" y="464728"/>
                        <a:pt x="539908" y="457534"/>
                      </a:cubicBezTo>
                      <a:cubicBezTo>
                        <a:pt x="508733" y="441707"/>
                        <a:pt x="481875" y="454656"/>
                        <a:pt x="456935" y="470963"/>
                      </a:cubicBezTo>
                      <a:cubicBezTo>
                        <a:pt x="395065" y="512209"/>
                        <a:pt x="373962" y="609091"/>
                        <a:pt x="413291" y="674318"/>
                      </a:cubicBezTo>
                      <a:cubicBezTo>
                        <a:pt x="424321" y="692543"/>
                        <a:pt x="427199" y="709809"/>
                        <a:pt x="425281" y="730912"/>
                      </a:cubicBezTo>
                      <a:cubicBezTo>
                        <a:pt x="421923" y="769761"/>
                        <a:pt x="422403" y="809089"/>
                        <a:pt x="425281" y="848417"/>
                      </a:cubicBezTo>
                      <a:cubicBezTo>
                        <a:pt x="425760" y="857529"/>
                        <a:pt x="430557" y="867601"/>
                        <a:pt x="419046" y="873836"/>
                      </a:cubicBezTo>
                      <a:cubicBezTo>
                        <a:pt x="355258" y="781271"/>
                        <a:pt x="325522" y="679114"/>
                        <a:pt x="327440" y="566405"/>
                      </a:cubicBezTo>
                      <a:cubicBezTo>
                        <a:pt x="329358" y="469044"/>
                        <a:pt x="357176" y="380316"/>
                        <a:pt x="408495" y="298783"/>
                      </a:cubicBezTo>
                      <a:cubicBezTo>
                        <a:pt x="417607" y="284394"/>
                        <a:pt x="410413" y="277680"/>
                        <a:pt x="403218" y="270965"/>
                      </a:cubicBezTo>
                      <a:cubicBezTo>
                        <a:pt x="383554" y="252260"/>
                        <a:pt x="353339" y="255138"/>
                        <a:pt x="329838" y="275761"/>
                      </a:cubicBezTo>
                      <a:cubicBezTo>
                        <a:pt x="292908" y="307895"/>
                        <a:pt x="275642" y="352979"/>
                        <a:pt x="253100" y="394705"/>
                      </a:cubicBezTo>
                      <a:cubicBezTo>
                        <a:pt x="229120" y="439309"/>
                        <a:pt x="200343" y="479596"/>
                        <a:pt x="156698" y="506934"/>
                      </a:cubicBezTo>
                      <a:cubicBezTo>
                        <a:pt x="100584" y="541945"/>
                        <a:pt x="41592" y="528037"/>
                        <a:pt x="7060" y="471442"/>
                      </a:cubicBezTo>
                      <a:cubicBezTo>
                        <a:pt x="3223" y="465208"/>
                        <a:pt x="-2053" y="458493"/>
                        <a:pt x="825" y="447462"/>
                      </a:cubicBezTo>
                      <a:cubicBezTo>
                        <a:pt x="11376" y="450340"/>
                        <a:pt x="21928" y="453217"/>
                        <a:pt x="32479" y="456095"/>
                      </a:cubicBezTo>
                      <a:cubicBezTo>
                        <a:pt x="63174" y="465208"/>
                        <a:pt x="90992" y="456095"/>
                        <a:pt x="110656" y="430196"/>
                      </a:cubicBezTo>
                      <a:cubicBezTo>
                        <a:pt x="137035" y="395664"/>
                        <a:pt x="146627" y="354897"/>
                        <a:pt x="157178" y="314130"/>
                      </a:cubicBezTo>
                      <a:cubicBezTo>
                        <a:pt x="176363" y="240270"/>
                        <a:pt x="188353" y="164491"/>
                        <a:pt x="223365" y="95907"/>
                      </a:cubicBezTo>
                      <a:cubicBezTo>
                        <a:pt x="252141" y="39313"/>
                        <a:pt x="296265" y="5261"/>
                        <a:pt x="361013" y="464"/>
                      </a:cubicBezTo>
                      <a:cubicBezTo>
                        <a:pt x="420485" y="-3852"/>
                        <a:pt x="463170" y="22047"/>
                        <a:pt x="492426" y="72886"/>
                      </a:cubicBezTo>
                      <a:cubicBezTo>
                        <a:pt x="505855" y="95907"/>
                        <a:pt x="515927" y="119888"/>
                        <a:pt x="521203" y="145787"/>
                      </a:cubicBezTo>
                      <a:cubicBezTo>
                        <a:pt x="525040" y="164971"/>
                        <a:pt x="531275" y="164971"/>
                        <a:pt x="546143" y="154420"/>
                      </a:cubicBezTo>
                      <a:cubicBezTo>
                        <a:pt x="633432" y="91591"/>
                        <a:pt x="732232" y="58977"/>
                        <a:pt x="838705" y="60895"/>
                      </a:cubicBezTo>
                      <a:cubicBezTo>
                        <a:pt x="1021917" y="63773"/>
                        <a:pt x="1166760" y="142429"/>
                        <a:pt x="1268437" y="296384"/>
                      </a:cubicBezTo>
                      <a:cubicBezTo>
                        <a:pt x="1301051" y="345784"/>
                        <a:pt x="1321674" y="400940"/>
                        <a:pt x="1337501" y="459452"/>
                      </a:cubicBezTo>
                      <a:cubicBezTo>
                        <a:pt x="1360042" y="447462"/>
                        <a:pt x="1381145" y="434992"/>
                        <a:pt x="1403207" y="425879"/>
                      </a:cubicBezTo>
                      <a:cubicBezTo>
                        <a:pt x="1507283" y="382235"/>
                        <a:pt x="1590736" y="420124"/>
                        <a:pt x="1620951" y="529475"/>
                      </a:cubicBezTo>
                      <a:cubicBezTo>
                        <a:pt x="1632941" y="572161"/>
                        <a:pt x="1617594" y="613887"/>
                        <a:pt x="1599848" y="654174"/>
                      </a:cubicBezTo>
                      <a:cubicBezTo>
                        <a:pt x="1566275" y="731392"/>
                        <a:pt x="1512079" y="797098"/>
                        <a:pt x="1476109" y="872877"/>
                      </a:cubicBezTo>
                      <a:cubicBezTo>
                        <a:pt x="1460761" y="904531"/>
                        <a:pt x="1441576" y="936186"/>
                        <a:pt x="1457883" y="974554"/>
                      </a:cubicBezTo>
                      <a:cubicBezTo>
                        <a:pt x="1467955" y="997576"/>
                        <a:pt x="1486180" y="1009566"/>
                        <a:pt x="1507283" y="1019638"/>
                      </a:cubicBezTo>
                      <a:cubicBezTo>
                        <a:pt x="1516876" y="1023954"/>
                        <a:pt x="1528866" y="1030189"/>
                        <a:pt x="1507763" y="1036424"/>
                      </a:cubicBezTo>
                      <a:cubicBezTo>
                        <a:pt x="1484741" y="1044578"/>
                        <a:pt x="1458843" y="1044578"/>
                        <a:pt x="1433423" y="1036904"/>
                      </a:cubicBezTo>
                      <a:close/>
                    </a:path>
                  </a:pathLst>
                </a:custGeom>
                <a:solidFill>
                  <a:srgbClr val="3D1B0F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8" name="Freeform: Shape 50">
                  <a:extLst>
                    <a:ext uri="{FF2B5EF4-FFF2-40B4-BE49-F238E27FC236}">
                      <a16:creationId xmlns:a16="http://schemas.microsoft.com/office/drawing/2014/main" id="{F05775CD-A271-4362-A1D6-BF87CB88FCED}"/>
                    </a:ext>
                  </a:extLst>
                </p:cNvPr>
                <p:cNvSpPr/>
                <p:nvPr/>
              </p:nvSpPr>
              <p:spPr>
                <a:xfrm>
                  <a:off x="6821725" y="1441152"/>
                  <a:ext cx="1097111" cy="1146500"/>
                </a:xfrm>
                <a:custGeom>
                  <a:avLst/>
                  <a:gdLst>
                    <a:gd name="connsiteX0" fmla="*/ 320305 w 1097111"/>
                    <a:gd name="connsiteY0" fmla="*/ 500234 h 1146500"/>
                    <a:gd name="connsiteX1" fmla="*/ 321264 w 1097111"/>
                    <a:gd name="connsiteY1" fmla="*/ 335248 h 1146500"/>
                    <a:gd name="connsiteX2" fmla="*/ 311672 w 1097111"/>
                    <a:gd name="connsiteY2" fmla="*/ 311747 h 1146500"/>
                    <a:gd name="connsiteX3" fmla="*/ 357235 w 1097111"/>
                    <a:gd name="connsiteY3" fmla="*/ 89208 h 1146500"/>
                    <a:gd name="connsiteX4" fmla="*/ 447402 w 1097111"/>
                    <a:gd name="connsiteY4" fmla="*/ 78656 h 1146500"/>
                    <a:gd name="connsiteX5" fmla="*/ 474740 w 1097111"/>
                    <a:gd name="connsiteY5" fmla="*/ 73381 h 1146500"/>
                    <a:gd name="connsiteX6" fmla="*/ 568743 w 1097111"/>
                    <a:gd name="connsiteY6" fmla="*/ 0 h 1146500"/>
                    <a:gd name="connsiteX7" fmla="*/ 485291 w 1097111"/>
                    <a:gd name="connsiteY7" fmla="*/ 94963 h 1146500"/>
                    <a:gd name="connsiteX8" fmla="*/ 569702 w 1097111"/>
                    <a:gd name="connsiteY8" fmla="*/ 112229 h 1146500"/>
                    <a:gd name="connsiteX9" fmla="*/ 587448 w 1097111"/>
                    <a:gd name="connsiteY9" fmla="*/ 100239 h 1146500"/>
                    <a:gd name="connsiteX10" fmla="*/ 625817 w 1097111"/>
                    <a:gd name="connsiteY10" fmla="*/ 38848 h 1146500"/>
                    <a:gd name="connsiteX11" fmla="*/ 598479 w 1097111"/>
                    <a:gd name="connsiteY11" fmla="*/ 104555 h 1146500"/>
                    <a:gd name="connsiteX12" fmla="*/ 608071 w 1097111"/>
                    <a:gd name="connsiteY12" fmla="*/ 126617 h 1146500"/>
                    <a:gd name="connsiteX13" fmla="*/ 689605 w 1097111"/>
                    <a:gd name="connsiteY13" fmla="*/ 103596 h 1146500"/>
                    <a:gd name="connsiteX14" fmla="*/ 744281 w 1097111"/>
                    <a:gd name="connsiteY14" fmla="*/ 43645 h 1146500"/>
                    <a:gd name="connsiteX15" fmla="*/ 706871 w 1097111"/>
                    <a:gd name="connsiteY15" fmla="*/ 133332 h 1146500"/>
                    <a:gd name="connsiteX16" fmla="*/ 719821 w 1097111"/>
                    <a:gd name="connsiteY16" fmla="*/ 162109 h 1146500"/>
                    <a:gd name="connsiteX17" fmla="*/ 771139 w 1097111"/>
                    <a:gd name="connsiteY17" fmla="*/ 181773 h 1146500"/>
                    <a:gd name="connsiteX18" fmla="*/ 796079 w 1097111"/>
                    <a:gd name="connsiteY18" fmla="*/ 171701 h 1146500"/>
                    <a:gd name="connsiteX19" fmla="*/ 833009 w 1097111"/>
                    <a:gd name="connsiteY19" fmla="*/ 96402 h 1146500"/>
                    <a:gd name="connsiteX20" fmla="*/ 824856 w 1097111"/>
                    <a:gd name="connsiteY20" fmla="*/ 180334 h 1146500"/>
                    <a:gd name="connsiteX21" fmla="*/ 840203 w 1097111"/>
                    <a:gd name="connsiteY21" fmla="*/ 207192 h 1146500"/>
                    <a:gd name="connsiteX22" fmla="*/ 918380 w 1097111"/>
                    <a:gd name="connsiteY22" fmla="*/ 237887 h 1146500"/>
                    <a:gd name="connsiteX23" fmla="*/ 941401 w 1097111"/>
                    <a:gd name="connsiteY23" fmla="*/ 230213 h 1146500"/>
                    <a:gd name="connsiteX24" fmla="*/ 980249 w 1097111"/>
                    <a:gd name="connsiteY24" fmla="*/ 166425 h 1146500"/>
                    <a:gd name="connsiteX25" fmla="*/ 993679 w 1097111"/>
                    <a:gd name="connsiteY25" fmla="*/ 282971 h 1146500"/>
                    <a:gd name="connsiteX26" fmla="*/ 1012863 w 1097111"/>
                    <a:gd name="connsiteY26" fmla="*/ 309349 h 1146500"/>
                    <a:gd name="connsiteX27" fmla="*/ 1032527 w 1097111"/>
                    <a:gd name="connsiteY27" fmla="*/ 318462 h 1146500"/>
                    <a:gd name="connsiteX28" fmla="*/ 1096795 w 1097111"/>
                    <a:gd name="connsiteY28" fmla="*/ 418700 h 1146500"/>
                    <a:gd name="connsiteX29" fmla="*/ 961545 w 1097111"/>
                    <a:gd name="connsiteY29" fmla="*/ 586085 h 1146500"/>
                    <a:gd name="connsiteX30" fmla="*/ 943799 w 1097111"/>
                    <a:gd name="connsiteY30" fmla="*/ 591840 h 1146500"/>
                    <a:gd name="connsiteX31" fmla="*/ 825815 w 1097111"/>
                    <a:gd name="connsiteY31" fmla="*/ 709824 h 1146500"/>
                    <a:gd name="connsiteX32" fmla="*/ 730852 w 1097111"/>
                    <a:gd name="connsiteY32" fmla="*/ 762102 h 1146500"/>
                    <a:gd name="connsiteX33" fmla="*/ 686248 w 1097111"/>
                    <a:gd name="connsiteY33" fmla="*/ 776970 h 1146500"/>
                    <a:gd name="connsiteX34" fmla="*/ 635889 w 1097111"/>
                    <a:gd name="connsiteY34" fmla="*/ 818696 h 1146500"/>
                    <a:gd name="connsiteX35" fmla="*/ 603755 w 1097111"/>
                    <a:gd name="connsiteY35" fmla="*/ 897352 h 1146500"/>
                    <a:gd name="connsiteX36" fmla="*/ 613827 w 1097111"/>
                    <a:gd name="connsiteY36" fmla="*/ 936201 h 1146500"/>
                    <a:gd name="connsiteX37" fmla="*/ 801834 w 1097111"/>
                    <a:gd name="connsiteY37" fmla="*/ 1097350 h 1146500"/>
                    <a:gd name="connsiteX38" fmla="*/ 838285 w 1097111"/>
                    <a:gd name="connsiteY38" fmla="*/ 1142434 h 1146500"/>
                    <a:gd name="connsiteX39" fmla="*/ 813345 w 1097111"/>
                    <a:gd name="connsiteY39" fmla="*/ 1143393 h 1146500"/>
                    <a:gd name="connsiteX40" fmla="*/ 582172 w 1097111"/>
                    <a:gd name="connsiteY40" fmla="*/ 1071931 h 1146500"/>
                    <a:gd name="connsiteX41" fmla="*/ 300641 w 1097111"/>
                    <a:gd name="connsiteY41" fmla="*/ 956824 h 1146500"/>
                    <a:gd name="connsiteX42" fmla="*/ 17191 w 1097111"/>
                    <a:gd name="connsiteY42" fmla="*/ 811502 h 1146500"/>
                    <a:gd name="connsiteX43" fmla="*/ 884 w 1097111"/>
                    <a:gd name="connsiteY43" fmla="*/ 789440 h 1146500"/>
                    <a:gd name="connsiteX44" fmla="*/ 268027 w 1097111"/>
                    <a:gd name="connsiteY44" fmla="*/ 803828 h 1146500"/>
                    <a:gd name="connsiteX45" fmla="*/ 270425 w 1097111"/>
                    <a:gd name="connsiteY45" fmla="*/ 804787 h 1146500"/>
                    <a:gd name="connsiteX46" fmla="*/ 352919 w 1097111"/>
                    <a:gd name="connsiteY46" fmla="*/ 763061 h 1146500"/>
                    <a:gd name="connsiteX47" fmla="*/ 382175 w 1097111"/>
                    <a:gd name="connsiteY47" fmla="*/ 693518 h 1146500"/>
                    <a:gd name="connsiteX48" fmla="*/ 382654 w 1097111"/>
                    <a:gd name="connsiteY48" fmla="*/ 665700 h 1146500"/>
                    <a:gd name="connsiteX49" fmla="*/ 325580 w 1097111"/>
                    <a:gd name="connsiteY49" fmla="*/ 511745 h 1146500"/>
                    <a:gd name="connsiteX50" fmla="*/ 320305 w 1097111"/>
                    <a:gd name="connsiteY50" fmla="*/ 500234 h 1146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097111" h="1146500">
                      <a:moveTo>
                        <a:pt x="320305" y="500234"/>
                      </a:moveTo>
                      <a:cubicBezTo>
                        <a:pt x="316948" y="445079"/>
                        <a:pt x="313111" y="390403"/>
                        <a:pt x="321264" y="335248"/>
                      </a:cubicBezTo>
                      <a:cubicBezTo>
                        <a:pt x="322703" y="325176"/>
                        <a:pt x="315988" y="318941"/>
                        <a:pt x="311672" y="311747"/>
                      </a:cubicBezTo>
                      <a:cubicBezTo>
                        <a:pt x="264670" y="237887"/>
                        <a:pt x="285293" y="133811"/>
                        <a:pt x="357235" y="89208"/>
                      </a:cubicBezTo>
                      <a:cubicBezTo>
                        <a:pt x="384573" y="72421"/>
                        <a:pt x="414308" y="57553"/>
                        <a:pt x="447402" y="78656"/>
                      </a:cubicBezTo>
                      <a:cubicBezTo>
                        <a:pt x="457953" y="85850"/>
                        <a:pt x="466107" y="81054"/>
                        <a:pt x="474740" y="73381"/>
                      </a:cubicBezTo>
                      <a:cubicBezTo>
                        <a:pt x="504475" y="47482"/>
                        <a:pt x="535171" y="22062"/>
                        <a:pt x="568743" y="0"/>
                      </a:cubicBezTo>
                      <a:cubicBezTo>
                        <a:pt x="541885" y="30695"/>
                        <a:pt x="515027" y="61390"/>
                        <a:pt x="485291" y="94963"/>
                      </a:cubicBezTo>
                      <a:cubicBezTo>
                        <a:pt x="515986" y="101198"/>
                        <a:pt x="542844" y="106474"/>
                        <a:pt x="569702" y="112229"/>
                      </a:cubicBezTo>
                      <a:cubicBezTo>
                        <a:pt x="580254" y="114627"/>
                        <a:pt x="583611" y="107433"/>
                        <a:pt x="587448" y="100239"/>
                      </a:cubicBezTo>
                      <a:cubicBezTo>
                        <a:pt x="598959" y="79136"/>
                        <a:pt x="609990" y="58033"/>
                        <a:pt x="625817" y="38848"/>
                      </a:cubicBezTo>
                      <a:cubicBezTo>
                        <a:pt x="616705" y="60911"/>
                        <a:pt x="608071" y="82973"/>
                        <a:pt x="598479" y="104555"/>
                      </a:cubicBezTo>
                      <a:cubicBezTo>
                        <a:pt x="593204" y="116545"/>
                        <a:pt x="594163" y="122301"/>
                        <a:pt x="608071" y="126617"/>
                      </a:cubicBezTo>
                      <a:cubicBezTo>
                        <a:pt x="657472" y="142444"/>
                        <a:pt x="657472" y="142924"/>
                        <a:pt x="689605" y="103596"/>
                      </a:cubicBezTo>
                      <a:cubicBezTo>
                        <a:pt x="706392" y="82973"/>
                        <a:pt x="723657" y="61870"/>
                        <a:pt x="744281" y="43645"/>
                      </a:cubicBezTo>
                      <a:cubicBezTo>
                        <a:pt x="731811" y="73860"/>
                        <a:pt x="720780" y="104076"/>
                        <a:pt x="706871" y="133332"/>
                      </a:cubicBezTo>
                      <a:cubicBezTo>
                        <a:pt x="698718" y="150118"/>
                        <a:pt x="703035" y="157312"/>
                        <a:pt x="719821" y="162109"/>
                      </a:cubicBezTo>
                      <a:cubicBezTo>
                        <a:pt x="737566" y="167384"/>
                        <a:pt x="754832" y="174099"/>
                        <a:pt x="771139" y="181773"/>
                      </a:cubicBezTo>
                      <a:cubicBezTo>
                        <a:pt x="784568" y="188008"/>
                        <a:pt x="790803" y="185609"/>
                        <a:pt x="796079" y="171701"/>
                      </a:cubicBezTo>
                      <a:cubicBezTo>
                        <a:pt x="805671" y="145802"/>
                        <a:pt x="817182" y="120862"/>
                        <a:pt x="833009" y="96402"/>
                      </a:cubicBezTo>
                      <a:cubicBezTo>
                        <a:pt x="830611" y="124219"/>
                        <a:pt x="828692" y="152516"/>
                        <a:pt x="824856" y="180334"/>
                      </a:cubicBezTo>
                      <a:cubicBezTo>
                        <a:pt x="822937" y="194242"/>
                        <a:pt x="825815" y="202396"/>
                        <a:pt x="840203" y="207192"/>
                      </a:cubicBezTo>
                      <a:cubicBezTo>
                        <a:pt x="866582" y="216305"/>
                        <a:pt x="892481" y="226856"/>
                        <a:pt x="918380" y="237887"/>
                      </a:cubicBezTo>
                      <a:cubicBezTo>
                        <a:pt x="929890" y="242683"/>
                        <a:pt x="935646" y="240285"/>
                        <a:pt x="941401" y="230213"/>
                      </a:cubicBezTo>
                      <a:cubicBezTo>
                        <a:pt x="952432" y="210549"/>
                        <a:pt x="964902" y="190885"/>
                        <a:pt x="980249" y="166425"/>
                      </a:cubicBezTo>
                      <a:cubicBezTo>
                        <a:pt x="985526" y="209110"/>
                        <a:pt x="990801" y="246040"/>
                        <a:pt x="993679" y="282971"/>
                      </a:cubicBezTo>
                      <a:cubicBezTo>
                        <a:pt x="994638" y="297359"/>
                        <a:pt x="1000873" y="304553"/>
                        <a:pt x="1012863" y="309349"/>
                      </a:cubicBezTo>
                      <a:cubicBezTo>
                        <a:pt x="1019578" y="312227"/>
                        <a:pt x="1025812" y="316064"/>
                        <a:pt x="1032527" y="318462"/>
                      </a:cubicBezTo>
                      <a:cubicBezTo>
                        <a:pt x="1080968" y="334769"/>
                        <a:pt x="1093918" y="375056"/>
                        <a:pt x="1096795" y="418700"/>
                      </a:cubicBezTo>
                      <a:cubicBezTo>
                        <a:pt x="1102071" y="498795"/>
                        <a:pt x="1040681" y="572656"/>
                        <a:pt x="961545" y="586085"/>
                      </a:cubicBezTo>
                      <a:cubicBezTo>
                        <a:pt x="955310" y="587044"/>
                        <a:pt x="948116" y="586085"/>
                        <a:pt x="943799" y="591840"/>
                      </a:cubicBezTo>
                      <a:cubicBezTo>
                        <a:pt x="909747" y="635964"/>
                        <a:pt x="867541" y="672894"/>
                        <a:pt x="825815" y="709824"/>
                      </a:cubicBezTo>
                      <a:cubicBezTo>
                        <a:pt x="794161" y="727090"/>
                        <a:pt x="764905" y="749152"/>
                        <a:pt x="730852" y="762102"/>
                      </a:cubicBezTo>
                      <a:cubicBezTo>
                        <a:pt x="715984" y="767857"/>
                        <a:pt x="701596" y="775531"/>
                        <a:pt x="686248" y="776970"/>
                      </a:cubicBezTo>
                      <a:cubicBezTo>
                        <a:pt x="658910" y="779848"/>
                        <a:pt x="644522" y="793756"/>
                        <a:pt x="635889" y="818696"/>
                      </a:cubicBezTo>
                      <a:cubicBezTo>
                        <a:pt x="626776" y="845554"/>
                        <a:pt x="617664" y="872892"/>
                        <a:pt x="603755" y="897352"/>
                      </a:cubicBezTo>
                      <a:cubicBezTo>
                        <a:pt x="593204" y="916537"/>
                        <a:pt x="599439" y="924690"/>
                        <a:pt x="613827" y="936201"/>
                      </a:cubicBezTo>
                      <a:cubicBezTo>
                        <a:pt x="679054" y="987039"/>
                        <a:pt x="743322" y="1038838"/>
                        <a:pt x="801834" y="1097350"/>
                      </a:cubicBezTo>
                      <a:cubicBezTo>
                        <a:pt x="815264" y="1110779"/>
                        <a:pt x="833968" y="1121331"/>
                        <a:pt x="838285" y="1142434"/>
                      </a:cubicBezTo>
                      <a:cubicBezTo>
                        <a:pt x="830131" y="1150107"/>
                        <a:pt x="821978" y="1144832"/>
                        <a:pt x="813345" y="1143393"/>
                      </a:cubicBezTo>
                      <a:cubicBezTo>
                        <a:pt x="734209" y="1127086"/>
                        <a:pt x="658431" y="1098789"/>
                        <a:pt x="582172" y="1071931"/>
                      </a:cubicBezTo>
                      <a:cubicBezTo>
                        <a:pt x="486730" y="1037878"/>
                        <a:pt x="393206" y="998550"/>
                        <a:pt x="300641" y="956824"/>
                      </a:cubicBezTo>
                      <a:cubicBezTo>
                        <a:pt x="203759" y="913659"/>
                        <a:pt x="107837" y="867137"/>
                        <a:pt x="17191" y="811502"/>
                      </a:cubicBezTo>
                      <a:cubicBezTo>
                        <a:pt x="9037" y="806706"/>
                        <a:pt x="-3433" y="803828"/>
                        <a:pt x="884" y="789440"/>
                      </a:cubicBezTo>
                      <a:cubicBezTo>
                        <a:pt x="90571" y="783205"/>
                        <a:pt x="179299" y="792797"/>
                        <a:pt x="268027" y="803828"/>
                      </a:cubicBezTo>
                      <a:cubicBezTo>
                        <a:pt x="268987" y="803828"/>
                        <a:pt x="269466" y="804308"/>
                        <a:pt x="270425" y="804787"/>
                      </a:cubicBezTo>
                      <a:cubicBezTo>
                        <a:pt x="326540" y="816298"/>
                        <a:pt x="330857" y="814380"/>
                        <a:pt x="352919" y="763061"/>
                      </a:cubicBezTo>
                      <a:cubicBezTo>
                        <a:pt x="362990" y="740040"/>
                        <a:pt x="372582" y="716539"/>
                        <a:pt x="382175" y="693518"/>
                      </a:cubicBezTo>
                      <a:cubicBezTo>
                        <a:pt x="386012" y="684405"/>
                        <a:pt x="387930" y="674333"/>
                        <a:pt x="382654" y="665700"/>
                      </a:cubicBezTo>
                      <a:cubicBezTo>
                        <a:pt x="352439" y="618698"/>
                        <a:pt x="333255" y="567380"/>
                        <a:pt x="325580" y="511745"/>
                      </a:cubicBezTo>
                      <a:cubicBezTo>
                        <a:pt x="324621" y="507428"/>
                        <a:pt x="321744" y="503592"/>
                        <a:pt x="320305" y="500234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9" name="Freeform: Shape 51">
                  <a:extLst>
                    <a:ext uri="{FF2B5EF4-FFF2-40B4-BE49-F238E27FC236}">
                      <a16:creationId xmlns:a16="http://schemas.microsoft.com/office/drawing/2014/main" id="{9DDE2B6A-F847-4CB9-A70A-5A39E3EB6DCB}"/>
                    </a:ext>
                  </a:extLst>
                </p:cNvPr>
                <p:cNvSpPr/>
                <p:nvPr/>
              </p:nvSpPr>
              <p:spPr>
                <a:xfrm>
                  <a:off x="6563619" y="2228393"/>
                  <a:ext cx="1189137" cy="686602"/>
                </a:xfrm>
                <a:custGeom>
                  <a:avLst/>
                  <a:gdLst>
                    <a:gd name="connsiteX0" fmla="*/ 258510 w 1189137"/>
                    <a:gd name="connsiteY0" fmla="*/ 1718 h 686602"/>
                    <a:gd name="connsiteX1" fmla="*/ 325176 w 1189137"/>
                    <a:gd name="connsiteY1" fmla="*/ 44883 h 686602"/>
                    <a:gd name="connsiteX2" fmla="*/ 825410 w 1189137"/>
                    <a:gd name="connsiteY2" fmla="*/ 269821 h 686602"/>
                    <a:gd name="connsiteX3" fmla="*/ 1046511 w 1189137"/>
                    <a:gd name="connsiteY3" fmla="*/ 343202 h 686602"/>
                    <a:gd name="connsiteX4" fmla="*/ 1095432 w 1189137"/>
                    <a:gd name="connsiteY4" fmla="*/ 354712 h 686602"/>
                    <a:gd name="connsiteX5" fmla="*/ 1170730 w 1189137"/>
                    <a:gd name="connsiteY5" fmla="*/ 453512 h 686602"/>
                    <a:gd name="connsiteX6" fmla="*/ 1182241 w 1189137"/>
                    <a:gd name="connsiteY6" fmla="*/ 590681 h 686602"/>
                    <a:gd name="connsiteX7" fmla="*/ 1169771 w 1189137"/>
                    <a:gd name="connsiteY7" fmla="*/ 686603 h 686602"/>
                    <a:gd name="connsiteX8" fmla="*/ 528531 w 1189137"/>
                    <a:gd name="connsiteY8" fmla="*/ 311547 h 686602"/>
                    <a:gd name="connsiteX9" fmla="*/ 104555 w 1189137"/>
                    <a:gd name="connsiteY9" fmla="*/ 181093 h 686602"/>
                    <a:gd name="connsiteX10" fmla="*/ 0 w 1189137"/>
                    <a:gd name="connsiteY10" fmla="*/ 158551 h 686602"/>
                    <a:gd name="connsiteX11" fmla="*/ 72421 w 1189137"/>
                    <a:gd name="connsiteY11" fmla="*/ 59751 h 686602"/>
                    <a:gd name="connsiteX12" fmla="*/ 162588 w 1189137"/>
                    <a:gd name="connsiteY12" fmla="*/ 11790 h 686602"/>
                    <a:gd name="connsiteX13" fmla="*/ 258510 w 1189137"/>
                    <a:gd name="connsiteY13" fmla="*/ 1718 h 686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89137" h="686602">
                      <a:moveTo>
                        <a:pt x="258510" y="1718"/>
                      </a:moveTo>
                      <a:cubicBezTo>
                        <a:pt x="276736" y="22821"/>
                        <a:pt x="302155" y="32414"/>
                        <a:pt x="325176" y="44883"/>
                      </a:cubicBezTo>
                      <a:cubicBezTo>
                        <a:pt x="485846" y="132652"/>
                        <a:pt x="653230" y="206512"/>
                        <a:pt x="825410" y="269821"/>
                      </a:cubicBezTo>
                      <a:cubicBezTo>
                        <a:pt x="898312" y="296679"/>
                        <a:pt x="972171" y="321619"/>
                        <a:pt x="1046511" y="343202"/>
                      </a:cubicBezTo>
                      <a:cubicBezTo>
                        <a:pt x="1062338" y="347998"/>
                        <a:pt x="1079125" y="350875"/>
                        <a:pt x="1095432" y="354712"/>
                      </a:cubicBezTo>
                      <a:cubicBezTo>
                        <a:pt x="1130443" y="380132"/>
                        <a:pt x="1151067" y="416582"/>
                        <a:pt x="1170730" y="453512"/>
                      </a:cubicBezTo>
                      <a:cubicBezTo>
                        <a:pt x="1194232" y="497636"/>
                        <a:pt x="1191833" y="543199"/>
                        <a:pt x="1182241" y="590681"/>
                      </a:cubicBezTo>
                      <a:cubicBezTo>
                        <a:pt x="1176006" y="622335"/>
                        <a:pt x="1181282" y="655428"/>
                        <a:pt x="1169771" y="686603"/>
                      </a:cubicBezTo>
                      <a:cubicBezTo>
                        <a:pt x="974090" y="531209"/>
                        <a:pt x="760184" y="405551"/>
                        <a:pt x="528531" y="311547"/>
                      </a:cubicBezTo>
                      <a:cubicBezTo>
                        <a:pt x="391362" y="255912"/>
                        <a:pt x="250357" y="210349"/>
                        <a:pt x="104555" y="181093"/>
                      </a:cubicBezTo>
                      <a:cubicBezTo>
                        <a:pt x="69544" y="173899"/>
                        <a:pt x="34532" y="166225"/>
                        <a:pt x="0" y="158551"/>
                      </a:cubicBezTo>
                      <a:cubicBezTo>
                        <a:pt x="20623" y="123060"/>
                        <a:pt x="48920" y="93324"/>
                        <a:pt x="72421" y="59751"/>
                      </a:cubicBezTo>
                      <a:cubicBezTo>
                        <a:pt x="94004" y="29056"/>
                        <a:pt x="129495" y="18505"/>
                        <a:pt x="162588" y="11790"/>
                      </a:cubicBezTo>
                      <a:cubicBezTo>
                        <a:pt x="193763" y="6035"/>
                        <a:pt x="225897" y="-4037"/>
                        <a:pt x="258510" y="1718"/>
                      </a:cubicBezTo>
                      <a:close/>
                    </a:path>
                  </a:pathLst>
                </a:custGeom>
                <a:solidFill>
                  <a:srgbClr val="A5A5A5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60" name="Freeform: Shape 52">
                  <a:extLst>
                    <a:ext uri="{FF2B5EF4-FFF2-40B4-BE49-F238E27FC236}">
                      <a16:creationId xmlns:a16="http://schemas.microsoft.com/office/drawing/2014/main" id="{E21ADB88-BD97-4A0E-A861-A1564BE58513}"/>
                    </a:ext>
                  </a:extLst>
                </p:cNvPr>
                <p:cNvSpPr/>
                <p:nvPr/>
              </p:nvSpPr>
              <p:spPr>
                <a:xfrm>
                  <a:off x="7229319" y="1218762"/>
                  <a:ext cx="734458" cy="503921"/>
                </a:xfrm>
                <a:custGeom>
                  <a:avLst/>
                  <a:gdLst>
                    <a:gd name="connsiteX0" fmla="*/ 0 w 734458"/>
                    <a:gd name="connsiteY0" fmla="*/ 212798 h 503921"/>
                    <a:gd name="connsiteX1" fmla="*/ 46522 w 734458"/>
                    <a:gd name="connsiteY1" fmla="*/ 112079 h 503921"/>
                    <a:gd name="connsiteX2" fmla="*/ 248918 w 734458"/>
                    <a:gd name="connsiteY2" fmla="*/ 4167 h 503921"/>
                    <a:gd name="connsiteX3" fmla="*/ 694956 w 734458"/>
                    <a:gd name="connsiteY3" fmla="*/ 224308 h 503921"/>
                    <a:gd name="connsiteX4" fmla="*/ 699273 w 734458"/>
                    <a:gd name="connsiteY4" fmla="*/ 494329 h 503921"/>
                    <a:gd name="connsiteX5" fmla="*/ 693517 w 734458"/>
                    <a:gd name="connsiteY5" fmla="*/ 503921 h 503921"/>
                    <a:gd name="connsiteX6" fmla="*/ 414864 w 734458"/>
                    <a:gd name="connsiteY6" fmla="*/ 127906 h 503921"/>
                    <a:gd name="connsiteX7" fmla="*/ 0 w 734458"/>
                    <a:gd name="connsiteY7" fmla="*/ 212798 h 503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4458" h="503921">
                      <a:moveTo>
                        <a:pt x="0" y="212798"/>
                      </a:moveTo>
                      <a:cubicBezTo>
                        <a:pt x="7194" y="172990"/>
                        <a:pt x="23500" y="140856"/>
                        <a:pt x="46522" y="112079"/>
                      </a:cubicBezTo>
                      <a:cubicBezTo>
                        <a:pt x="98320" y="47332"/>
                        <a:pt x="168823" y="16157"/>
                        <a:pt x="248918" y="4167"/>
                      </a:cubicBezTo>
                      <a:cubicBezTo>
                        <a:pt x="421098" y="-21253"/>
                        <a:pt x="611504" y="71792"/>
                        <a:pt x="694956" y="224308"/>
                      </a:cubicBezTo>
                      <a:cubicBezTo>
                        <a:pt x="743397" y="312557"/>
                        <a:pt x="750111" y="403203"/>
                        <a:pt x="699273" y="494329"/>
                      </a:cubicBezTo>
                      <a:cubicBezTo>
                        <a:pt x="697834" y="496727"/>
                        <a:pt x="695916" y="499605"/>
                        <a:pt x="693517" y="503921"/>
                      </a:cubicBezTo>
                      <a:cubicBezTo>
                        <a:pt x="694476" y="306801"/>
                        <a:pt x="585605" y="189776"/>
                        <a:pt x="414864" y="127906"/>
                      </a:cubicBezTo>
                      <a:cubicBezTo>
                        <a:pt x="264745" y="72751"/>
                        <a:pt x="120862" y="87619"/>
                        <a:pt x="0" y="212798"/>
                      </a:cubicBezTo>
                      <a:close/>
                    </a:path>
                  </a:pathLst>
                </a:custGeom>
                <a:solidFill>
                  <a:srgbClr val="A5A5A5">
                    <a:lumMod val="75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83B3F5C-59E4-46D5-9A85-389484FB6F45}"/>
                  </a:ext>
                </a:extLst>
              </p:cNvPr>
              <p:cNvGrpSpPr/>
              <p:nvPr/>
            </p:nvGrpSpPr>
            <p:grpSpPr>
              <a:xfrm>
                <a:off x="7946663" y="3655474"/>
                <a:ext cx="1571701" cy="1274220"/>
                <a:chOff x="8213001" y="3218811"/>
                <a:chExt cx="1775655" cy="1439571"/>
              </a:xfrm>
            </p:grpSpPr>
            <p:sp>
              <p:nvSpPr>
                <p:cNvPr id="49" name="Freeform: Shape 41">
                  <a:extLst>
                    <a:ext uri="{FF2B5EF4-FFF2-40B4-BE49-F238E27FC236}">
                      <a16:creationId xmlns:a16="http://schemas.microsoft.com/office/drawing/2014/main" id="{867B3347-C110-436E-811D-826A403DC14F}"/>
                    </a:ext>
                  </a:extLst>
                </p:cNvPr>
                <p:cNvSpPr/>
                <p:nvPr/>
              </p:nvSpPr>
              <p:spPr>
                <a:xfrm>
                  <a:off x="8670942" y="3273142"/>
                  <a:ext cx="1128485" cy="806800"/>
                </a:xfrm>
                <a:custGeom>
                  <a:avLst/>
                  <a:gdLst>
                    <a:gd name="connsiteX0" fmla="*/ 1019741 w 1128485"/>
                    <a:gd name="connsiteY0" fmla="*/ 736806 h 806800"/>
                    <a:gd name="connsiteX1" fmla="*/ 817345 w 1128485"/>
                    <a:gd name="connsiteY1" fmla="*/ 792921 h 806800"/>
                    <a:gd name="connsiteX2" fmla="*/ 761710 w 1128485"/>
                    <a:gd name="connsiteY2" fmla="*/ 784767 h 806800"/>
                    <a:gd name="connsiteX3" fmla="*/ 424064 w 1128485"/>
                    <a:gd name="connsiteY3" fmla="*/ 702754 h 806800"/>
                    <a:gd name="connsiteX4" fmla="*/ 385215 w 1128485"/>
                    <a:gd name="connsiteY4" fmla="*/ 703233 h 806800"/>
                    <a:gd name="connsiteX5" fmla="*/ 302723 w 1128485"/>
                    <a:gd name="connsiteY5" fmla="*/ 732010 h 806800"/>
                    <a:gd name="connsiteX6" fmla="*/ 289773 w 1128485"/>
                    <a:gd name="connsiteY6" fmla="*/ 766542 h 806800"/>
                    <a:gd name="connsiteX7" fmla="*/ 213515 w 1128485"/>
                    <a:gd name="connsiteY7" fmla="*/ 753113 h 806800"/>
                    <a:gd name="connsiteX8" fmla="*/ 63876 w 1128485"/>
                    <a:gd name="connsiteY8" fmla="*/ 710427 h 806800"/>
                    <a:gd name="connsiteX9" fmla="*/ 42774 w 1128485"/>
                    <a:gd name="connsiteY9" fmla="*/ 710427 h 806800"/>
                    <a:gd name="connsiteX10" fmla="*/ 5364 w 1128485"/>
                    <a:gd name="connsiteY10" fmla="*/ 695080 h 806800"/>
                    <a:gd name="connsiteX11" fmla="*/ 18313 w 1128485"/>
                    <a:gd name="connsiteY11" fmla="*/ 646639 h 806800"/>
                    <a:gd name="connsiteX12" fmla="*/ 75387 w 1128485"/>
                    <a:gd name="connsiteY12" fmla="*/ 574698 h 806800"/>
                    <a:gd name="connsiteX13" fmla="*/ 160758 w 1128485"/>
                    <a:gd name="connsiteY13" fmla="*/ 454315 h 806800"/>
                    <a:gd name="connsiteX14" fmla="*/ 174667 w 1128485"/>
                    <a:gd name="connsiteY14" fmla="*/ 443764 h 806800"/>
                    <a:gd name="connsiteX15" fmla="*/ 206800 w 1128485"/>
                    <a:gd name="connsiteY15" fmla="*/ 461989 h 806800"/>
                    <a:gd name="connsiteX16" fmla="*/ 298885 w 1128485"/>
                    <a:gd name="connsiteY16" fmla="*/ 430335 h 806800"/>
                    <a:gd name="connsiteX17" fmla="*/ 318070 w 1128485"/>
                    <a:gd name="connsiteY17" fmla="*/ 405395 h 806800"/>
                    <a:gd name="connsiteX18" fmla="*/ 473944 w 1128485"/>
                    <a:gd name="connsiteY18" fmla="*/ 164630 h 806800"/>
                    <a:gd name="connsiteX19" fmla="*/ 537253 w 1128485"/>
                    <a:gd name="connsiteY19" fmla="*/ 123863 h 806800"/>
                    <a:gd name="connsiteX20" fmla="*/ 565550 w 1128485"/>
                    <a:gd name="connsiteY20" fmla="*/ 87413 h 806800"/>
                    <a:gd name="connsiteX21" fmla="*/ 746842 w 1128485"/>
                    <a:gd name="connsiteY21" fmla="*/ 2522 h 806800"/>
                    <a:gd name="connsiteX22" fmla="*/ 726699 w 1128485"/>
                    <a:gd name="connsiteY22" fmla="*/ 23624 h 806800"/>
                    <a:gd name="connsiteX23" fmla="*/ 616388 w 1128485"/>
                    <a:gd name="connsiteY23" fmla="*/ 117149 h 806800"/>
                    <a:gd name="connsiteX24" fmla="*/ 741567 w 1128485"/>
                    <a:gd name="connsiteY24" fmla="*/ 91250 h 806800"/>
                    <a:gd name="connsiteX25" fmla="*/ 889287 w 1128485"/>
                    <a:gd name="connsiteY25" fmla="*/ 109475 h 806800"/>
                    <a:gd name="connsiteX26" fmla="*/ 971780 w 1128485"/>
                    <a:gd name="connsiteY26" fmla="*/ 209714 h 806800"/>
                    <a:gd name="connsiteX27" fmla="*/ 960269 w 1128485"/>
                    <a:gd name="connsiteY27" fmla="*/ 250481 h 806800"/>
                    <a:gd name="connsiteX28" fmla="*/ 943962 w 1128485"/>
                    <a:gd name="connsiteY28" fmla="*/ 302279 h 806800"/>
                    <a:gd name="connsiteX29" fmla="*/ 1059549 w 1128485"/>
                    <a:gd name="connsiteY29" fmla="*/ 433212 h 806800"/>
                    <a:gd name="connsiteX30" fmla="*/ 1113265 w 1128485"/>
                    <a:gd name="connsiteY30" fmla="*/ 452876 h 806800"/>
                    <a:gd name="connsiteX31" fmla="*/ 1122858 w 1128485"/>
                    <a:gd name="connsiteY31" fmla="*/ 479735 h 806800"/>
                    <a:gd name="connsiteX32" fmla="*/ 858112 w 1128485"/>
                    <a:gd name="connsiteY32" fmla="*/ 726255 h 806800"/>
                    <a:gd name="connsiteX33" fmla="*/ 994321 w 1128485"/>
                    <a:gd name="connsiteY33" fmla="*/ 730571 h 806800"/>
                    <a:gd name="connsiteX34" fmla="*/ 1019741 w 1128485"/>
                    <a:gd name="connsiteY34" fmla="*/ 736806 h 80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128485" h="806800">
                      <a:moveTo>
                        <a:pt x="1019741" y="736806"/>
                      </a:moveTo>
                      <a:cubicBezTo>
                        <a:pt x="979933" y="798196"/>
                        <a:pt x="883531" y="825534"/>
                        <a:pt x="817345" y="792921"/>
                      </a:cubicBezTo>
                      <a:cubicBezTo>
                        <a:pt x="799120" y="783808"/>
                        <a:pt x="782334" y="782369"/>
                        <a:pt x="761710" y="784767"/>
                      </a:cubicBezTo>
                      <a:cubicBezTo>
                        <a:pt x="640369" y="796757"/>
                        <a:pt x="521425" y="791482"/>
                        <a:pt x="424064" y="702754"/>
                      </a:cubicBezTo>
                      <a:cubicBezTo>
                        <a:pt x="409676" y="689804"/>
                        <a:pt x="397206" y="698917"/>
                        <a:pt x="385215" y="703233"/>
                      </a:cubicBezTo>
                      <a:cubicBezTo>
                        <a:pt x="357398" y="712825"/>
                        <a:pt x="331020" y="724336"/>
                        <a:pt x="302723" y="732010"/>
                      </a:cubicBezTo>
                      <a:cubicBezTo>
                        <a:pt x="283538" y="737286"/>
                        <a:pt x="285457" y="752154"/>
                        <a:pt x="289773" y="766542"/>
                      </a:cubicBezTo>
                      <a:cubicBezTo>
                        <a:pt x="262915" y="772297"/>
                        <a:pt x="238455" y="759828"/>
                        <a:pt x="213515" y="753113"/>
                      </a:cubicBezTo>
                      <a:cubicBezTo>
                        <a:pt x="163635" y="739684"/>
                        <a:pt x="113276" y="727214"/>
                        <a:pt x="63876" y="710427"/>
                      </a:cubicBezTo>
                      <a:cubicBezTo>
                        <a:pt x="56682" y="708029"/>
                        <a:pt x="49968" y="708509"/>
                        <a:pt x="42774" y="710427"/>
                      </a:cubicBezTo>
                      <a:cubicBezTo>
                        <a:pt x="27905" y="711387"/>
                        <a:pt x="15915" y="704672"/>
                        <a:pt x="5364" y="695080"/>
                      </a:cubicBezTo>
                      <a:cubicBezTo>
                        <a:pt x="-7586" y="674457"/>
                        <a:pt x="5364" y="660548"/>
                        <a:pt x="18313" y="646639"/>
                      </a:cubicBezTo>
                      <a:cubicBezTo>
                        <a:pt x="44692" y="628414"/>
                        <a:pt x="57162" y="599158"/>
                        <a:pt x="75387" y="574698"/>
                      </a:cubicBezTo>
                      <a:cubicBezTo>
                        <a:pt x="104643" y="534890"/>
                        <a:pt x="131981" y="494123"/>
                        <a:pt x="160758" y="454315"/>
                      </a:cubicBezTo>
                      <a:cubicBezTo>
                        <a:pt x="164115" y="449519"/>
                        <a:pt x="166033" y="442325"/>
                        <a:pt x="174667" y="443764"/>
                      </a:cubicBezTo>
                      <a:cubicBezTo>
                        <a:pt x="178024" y="462948"/>
                        <a:pt x="186177" y="470622"/>
                        <a:pt x="206800" y="461989"/>
                      </a:cubicBezTo>
                      <a:cubicBezTo>
                        <a:pt x="237016" y="449999"/>
                        <a:pt x="268191" y="440886"/>
                        <a:pt x="298885" y="430335"/>
                      </a:cubicBezTo>
                      <a:cubicBezTo>
                        <a:pt x="310396" y="426498"/>
                        <a:pt x="317111" y="417865"/>
                        <a:pt x="318070" y="405395"/>
                      </a:cubicBezTo>
                      <a:cubicBezTo>
                        <a:pt x="329101" y="298921"/>
                        <a:pt x="394328" y="226980"/>
                        <a:pt x="473944" y="164630"/>
                      </a:cubicBezTo>
                      <a:cubicBezTo>
                        <a:pt x="493608" y="149283"/>
                        <a:pt x="515670" y="136333"/>
                        <a:pt x="537253" y="123863"/>
                      </a:cubicBezTo>
                      <a:cubicBezTo>
                        <a:pt x="552120" y="115230"/>
                        <a:pt x="557875" y="101322"/>
                        <a:pt x="565550" y="87413"/>
                      </a:cubicBezTo>
                      <a:cubicBezTo>
                        <a:pt x="603919" y="21706"/>
                        <a:pt x="670584" y="-9469"/>
                        <a:pt x="746842" y="2522"/>
                      </a:cubicBezTo>
                      <a:cubicBezTo>
                        <a:pt x="746363" y="15471"/>
                        <a:pt x="735332" y="18828"/>
                        <a:pt x="726699" y="23624"/>
                      </a:cubicBezTo>
                      <a:cubicBezTo>
                        <a:pt x="670105" y="57677"/>
                        <a:pt x="641807" y="81178"/>
                        <a:pt x="616388" y="117149"/>
                      </a:cubicBezTo>
                      <a:cubicBezTo>
                        <a:pt x="659074" y="106597"/>
                        <a:pt x="699361" y="96046"/>
                        <a:pt x="741567" y="91250"/>
                      </a:cubicBezTo>
                      <a:cubicBezTo>
                        <a:pt x="792405" y="85494"/>
                        <a:pt x="842285" y="87413"/>
                        <a:pt x="889287" y="109475"/>
                      </a:cubicBezTo>
                      <a:cubicBezTo>
                        <a:pt x="932452" y="129619"/>
                        <a:pt x="959790" y="163671"/>
                        <a:pt x="971780" y="209714"/>
                      </a:cubicBezTo>
                      <a:cubicBezTo>
                        <a:pt x="976097" y="225541"/>
                        <a:pt x="974178" y="239450"/>
                        <a:pt x="960269" y="250481"/>
                      </a:cubicBezTo>
                      <a:cubicBezTo>
                        <a:pt x="943003" y="263910"/>
                        <a:pt x="940126" y="281655"/>
                        <a:pt x="943962" y="302279"/>
                      </a:cubicBezTo>
                      <a:cubicBezTo>
                        <a:pt x="956433" y="368945"/>
                        <a:pt x="1001996" y="406354"/>
                        <a:pt x="1059549" y="433212"/>
                      </a:cubicBezTo>
                      <a:cubicBezTo>
                        <a:pt x="1076815" y="441366"/>
                        <a:pt x="1095040" y="447121"/>
                        <a:pt x="1113265" y="452876"/>
                      </a:cubicBezTo>
                      <a:cubicBezTo>
                        <a:pt x="1127654" y="457673"/>
                        <a:pt x="1133889" y="466785"/>
                        <a:pt x="1122858" y="479735"/>
                      </a:cubicBezTo>
                      <a:cubicBezTo>
                        <a:pt x="1045640" y="573259"/>
                        <a:pt x="974178" y="673498"/>
                        <a:pt x="858112" y="726255"/>
                      </a:cubicBezTo>
                      <a:cubicBezTo>
                        <a:pt x="903675" y="734408"/>
                        <a:pt x="949239" y="732010"/>
                        <a:pt x="994321" y="730571"/>
                      </a:cubicBezTo>
                      <a:cubicBezTo>
                        <a:pt x="1003434" y="730571"/>
                        <a:pt x="1013506" y="725295"/>
                        <a:pt x="1019741" y="736806"/>
                      </a:cubicBezTo>
                      <a:close/>
                    </a:path>
                  </a:pathLst>
                </a:custGeom>
                <a:solidFill>
                  <a:srgbClr val="F0C8A4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0" name="Freeform: Shape 42">
                  <a:extLst>
                    <a:ext uri="{FF2B5EF4-FFF2-40B4-BE49-F238E27FC236}">
                      <a16:creationId xmlns:a16="http://schemas.microsoft.com/office/drawing/2014/main" id="{0F48A1A0-4C29-46FE-B846-7C8E0B8C8787}"/>
                    </a:ext>
                  </a:extLst>
                </p:cNvPr>
                <p:cNvSpPr/>
                <p:nvPr/>
              </p:nvSpPr>
              <p:spPr>
                <a:xfrm>
                  <a:off x="9265268" y="3218811"/>
                  <a:ext cx="723388" cy="795086"/>
                </a:xfrm>
                <a:custGeom>
                  <a:avLst/>
                  <a:gdLst>
                    <a:gd name="connsiteX0" fmla="*/ 425415 w 723388"/>
                    <a:gd name="connsiteY0" fmla="*/ 791137 h 795086"/>
                    <a:gd name="connsiteX1" fmla="*/ 260428 w 723388"/>
                    <a:gd name="connsiteY1" fmla="*/ 790178 h 795086"/>
                    <a:gd name="connsiteX2" fmla="*/ 238846 w 723388"/>
                    <a:gd name="connsiteY2" fmla="*/ 784423 h 795086"/>
                    <a:gd name="connsiteX3" fmla="*/ 529490 w 723388"/>
                    <a:gd name="connsiteY3" fmla="*/ 522555 h 795086"/>
                    <a:gd name="connsiteX4" fmla="*/ 509347 w 723388"/>
                    <a:gd name="connsiteY4" fmla="*/ 513443 h 795086"/>
                    <a:gd name="connsiteX5" fmla="*/ 388005 w 723388"/>
                    <a:gd name="connsiteY5" fmla="*/ 447736 h 795086"/>
                    <a:gd name="connsiteX6" fmla="*/ 339085 w 723388"/>
                    <a:gd name="connsiteY6" fmla="*/ 338864 h 795086"/>
                    <a:gd name="connsiteX7" fmla="*/ 360667 w 723388"/>
                    <a:gd name="connsiteY7" fmla="*/ 298577 h 795086"/>
                    <a:gd name="connsiteX8" fmla="*/ 370739 w 723388"/>
                    <a:gd name="connsiteY8" fmla="*/ 269321 h 795086"/>
                    <a:gd name="connsiteX9" fmla="*/ 216304 w 723388"/>
                    <a:gd name="connsiteY9" fmla="*/ 152296 h 795086"/>
                    <a:gd name="connsiteX10" fmla="*/ 16306 w 723388"/>
                    <a:gd name="connsiteY10" fmla="*/ 182991 h 795086"/>
                    <a:gd name="connsiteX11" fmla="*/ 0 w 723388"/>
                    <a:gd name="connsiteY11" fmla="*/ 187307 h 795086"/>
                    <a:gd name="connsiteX12" fmla="*/ 53237 w 723388"/>
                    <a:gd name="connsiteY12" fmla="*/ 124958 h 795086"/>
                    <a:gd name="connsiteX13" fmla="*/ 151557 w 723388"/>
                    <a:gd name="connsiteY13" fmla="*/ 57333 h 795086"/>
                    <a:gd name="connsiteX14" fmla="*/ 275296 w 723388"/>
                    <a:gd name="connsiteY14" fmla="*/ 14168 h 795086"/>
                    <a:gd name="connsiteX15" fmla="*/ 590401 w 723388"/>
                    <a:gd name="connsiteY15" fmla="*/ 101457 h 795086"/>
                    <a:gd name="connsiteX16" fmla="*/ 718936 w 723388"/>
                    <a:gd name="connsiteY16" fmla="*/ 477952 h 795086"/>
                    <a:gd name="connsiteX17" fmla="*/ 718936 w 723388"/>
                    <a:gd name="connsiteY17" fmla="*/ 503851 h 795086"/>
                    <a:gd name="connsiteX18" fmla="*/ 601432 w 723388"/>
                    <a:gd name="connsiteY18" fmla="*/ 736941 h 795086"/>
                    <a:gd name="connsiteX19" fmla="*/ 447477 w 723388"/>
                    <a:gd name="connsiteY19" fmla="*/ 785862 h 795086"/>
                    <a:gd name="connsiteX20" fmla="*/ 425415 w 723388"/>
                    <a:gd name="connsiteY20" fmla="*/ 791137 h 795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3388" h="795086">
                      <a:moveTo>
                        <a:pt x="425415" y="791137"/>
                      </a:moveTo>
                      <a:cubicBezTo>
                        <a:pt x="370259" y="794015"/>
                        <a:pt x="315584" y="798811"/>
                        <a:pt x="260428" y="790178"/>
                      </a:cubicBezTo>
                      <a:cubicBezTo>
                        <a:pt x="253714" y="789219"/>
                        <a:pt x="247000" y="788260"/>
                        <a:pt x="238846" y="784423"/>
                      </a:cubicBezTo>
                      <a:cubicBezTo>
                        <a:pt x="369301" y="733584"/>
                        <a:pt x="443640" y="622315"/>
                        <a:pt x="529490" y="522555"/>
                      </a:cubicBezTo>
                      <a:cubicBezTo>
                        <a:pt x="525654" y="513922"/>
                        <a:pt x="516061" y="515361"/>
                        <a:pt x="509347" y="513443"/>
                      </a:cubicBezTo>
                      <a:cubicBezTo>
                        <a:pt x="464263" y="499534"/>
                        <a:pt x="422537" y="479390"/>
                        <a:pt x="388005" y="447736"/>
                      </a:cubicBezTo>
                      <a:cubicBezTo>
                        <a:pt x="356830" y="419439"/>
                        <a:pt x="341962" y="381070"/>
                        <a:pt x="339085" y="338864"/>
                      </a:cubicBezTo>
                      <a:cubicBezTo>
                        <a:pt x="338126" y="322078"/>
                        <a:pt x="344840" y="306730"/>
                        <a:pt x="360667" y="298577"/>
                      </a:cubicBezTo>
                      <a:cubicBezTo>
                        <a:pt x="375056" y="291383"/>
                        <a:pt x="374097" y="281791"/>
                        <a:pt x="370739" y="269321"/>
                      </a:cubicBezTo>
                      <a:cubicBezTo>
                        <a:pt x="352514" y="198818"/>
                        <a:pt x="297359" y="157092"/>
                        <a:pt x="216304" y="152296"/>
                      </a:cubicBezTo>
                      <a:cubicBezTo>
                        <a:pt x="147240" y="148459"/>
                        <a:pt x="81054" y="161888"/>
                        <a:pt x="16306" y="182991"/>
                      </a:cubicBezTo>
                      <a:cubicBezTo>
                        <a:pt x="12949" y="183950"/>
                        <a:pt x="9112" y="184909"/>
                        <a:pt x="0" y="187307"/>
                      </a:cubicBezTo>
                      <a:cubicBezTo>
                        <a:pt x="16786" y="160929"/>
                        <a:pt x="34532" y="142703"/>
                        <a:pt x="53237" y="124958"/>
                      </a:cubicBezTo>
                      <a:cubicBezTo>
                        <a:pt x="82972" y="97620"/>
                        <a:pt x="118464" y="78915"/>
                        <a:pt x="151557" y="57333"/>
                      </a:cubicBezTo>
                      <a:cubicBezTo>
                        <a:pt x="192324" y="42465"/>
                        <a:pt x="233091" y="26638"/>
                        <a:pt x="275296" y="14168"/>
                      </a:cubicBezTo>
                      <a:cubicBezTo>
                        <a:pt x="399516" y="-22762"/>
                        <a:pt x="501673" y="14647"/>
                        <a:pt x="590401" y="101457"/>
                      </a:cubicBezTo>
                      <a:cubicBezTo>
                        <a:pt x="696875" y="205053"/>
                        <a:pt x="733325" y="333109"/>
                        <a:pt x="718936" y="477952"/>
                      </a:cubicBezTo>
                      <a:cubicBezTo>
                        <a:pt x="717978" y="486584"/>
                        <a:pt x="717498" y="495218"/>
                        <a:pt x="718936" y="503851"/>
                      </a:cubicBezTo>
                      <a:cubicBezTo>
                        <a:pt x="736682" y="615120"/>
                        <a:pt x="702150" y="684184"/>
                        <a:pt x="601432" y="736941"/>
                      </a:cubicBezTo>
                      <a:cubicBezTo>
                        <a:pt x="552991" y="762361"/>
                        <a:pt x="501673" y="778188"/>
                        <a:pt x="447477" y="785862"/>
                      </a:cubicBezTo>
                      <a:cubicBezTo>
                        <a:pt x="440762" y="786821"/>
                        <a:pt x="433088" y="789219"/>
                        <a:pt x="425415" y="791137"/>
                      </a:cubicBezTo>
                      <a:close/>
                    </a:path>
                  </a:pathLst>
                </a:custGeom>
                <a:solidFill>
                  <a:srgbClr val="262421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1" name="Freeform: Shape 43">
                  <a:extLst>
                    <a:ext uri="{FF2B5EF4-FFF2-40B4-BE49-F238E27FC236}">
                      <a16:creationId xmlns:a16="http://schemas.microsoft.com/office/drawing/2014/main" id="{F4B5B9B9-B667-4F95-AD5C-C5B9104576D4}"/>
                    </a:ext>
                  </a:extLst>
                </p:cNvPr>
                <p:cNvSpPr/>
                <p:nvPr/>
              </p:nvSpPr>
              <p:spPr>
                <a:xfrm>
                  <a:off x="8213001" y="3379690"/>
                  <a:ext cx="594717" cy="583736"/>
                </a:xfrm>
                <a:custGeom>
                  <a:avLst/>
                  <a:gdLst>
                    <a:gd name="connsiteX0" fmla="*/ 312227 w 594717"/>
                    <a:gd name="connsiteY0" fmla="*/ 583736 h 583736"/>
                    <a:gd name="connsiteX1" fmla="*/ 66666 w 594717"/>
                    <a:gd name="connsiteY1" fmla="*/ 124268 h 583736"/>
                    <a:gd name="connsiteX2" fmla="*/ 0 w 594717"/>
                    <a:gd name="connsiteY2" fmla="*/ 28826 h 583736"/>
                    <a:gd name="connsiteX3" fmla="*/ 249877 w 594717"/>
                    <a:gd name="connsiteY3" fmla="*/ 1968 h 583736"/>
                    <a:gd name="connsiteX4" fmla="*/ 373137 w 594717"/>
                    <a:gd name="connsiteY4" fmla="*/ 44174 h 583736"/>
                    <a:gd name="connsiteX5" fmla="*/ 559226 w 594717"/>
                    <a:gd name="connsiteY5" fmla="*/ 244651 h 583736"/>
                    <a:gd name="connsiteX6" fmla="*/ 594718 w 594717"/>
                    <a:gd name="connsiteY6" fmla="*/ 295969 h 583736"/>
                    <a:gd name="connsiteX7" fmla="*/ 588962 w 594717"/>
                    <a:gd name="connsiteY7" fmla="*/ 299326 h 583736"/>
                    <a:gd name="connsiteX8" fmla="*/ 474335 w 594717"/>
                    <a:gd name="connsiteY8" fmla="*/ 315154 h 583736"/>
                    <a:gd name="connsiteX9" fmla="*/ 351555 w 594717"/>
                    <a:gd name="connsiteY9" fmla="*/ 355441 h 583736"/>
                    <a:gd name="connsiteX10" fmla="*/ 502153 w 594717"/>
                    <a:gd name="connsiteY10" fmla="*/ 433138 h 583736"/>
                    <a:gd name="connsiteX11" fmla="*/ 516541 w 594717"/>
                    <a:gd name="connsiteY11" fmla="*/ 472946 h 583736"/>
                    <a:gd name="connsiteX12" fmla="*/ 492560 w 594717"/>
                    <a:gd name="connsiteY12" fmla="*/ 516591 h 583736"/>
                    <a:gd name="connsiteX13" fmla="*/ 312227 w 594717"/>
                    <a:gd name="connsiteY13" fmla="*/ 583736 h 583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4717" h="583736">
                      <a:moveTo>
                        <a:pt x="312227" y="583736"/>
                      </a:moveTo>
                      <a:cubicBezTo>
                        <a:pt x="246040" y="422107"/>
                        <a:pt x="162588" y="269591"/>
                        <a:pt x="66666" y="124268"/>
                      </a:cubicBezTo>
                      <a:cubicBezTo>
                        <a:pt x="45084" y="91655"/>
                        <a:pt x="22062" y="60480"/>
                        <a:pt x="0" y="28826"/>
                      </a:cubicBezTo>
                      <a:cubicBezTo>
                        <a:pt x="46043" y="26428"/>
                        <a:pt x="214386" y="9162"/>
                        <a:pt x="249877" y="1968"/>
                      </a:cubicBezTo>
                      <a:cubicBezTo>
                        <a:pt x="297838" y="-7145"/>
                        <a:pt x="337166" y="16836"/>
                        <a:pt x="373137" y="44174"/>
                      </a:cubicBezTo>
                      <a:cubicBezTo>
                        <a:pt x="446997" y="99808"/>
                        <a:pt x="504551" y="170791"/>
                        <a:pt x="559226" y="244651"/>
                      </a:cubicBezTo>
                      <a:cubicBezTo>
                        <a:pt x="571696" y="261437"/>
                        <a:pt x="587524" y="275346"/>
                        <a:pt x="594718" y="295969"/>
                      </a:cubicBezTo>
                      <a:cubicBezTo>
                        <a:pt x="593279" y="298368"/>
                        <a:pt x="591360" y="300286"/>
                        <a:pt x="588962" y="299326"/>
                      </a:cubicBezTo>
                      <a:cubicBezTo>
                        <a:pt x="548675" y="288775"/>
                        <a:pt x="511745" y="304123"/>
                        <a:pt x="474335" y="315154"/>
                      </a:cubicBezTo>
                      <a:cubicBezTo>
                        <a:pt x="438844" y="325226"/>
                        <a:pt x="355871" y="347288"/>
                        <a:pt x="351555" y="355441"/>
                      </a:cubicBezTo>
                      <a:cubicBezTo>
                        <a:pt x="371219" y="368870"/>
                        <a:pt x="473376" y="416831"/>
                        <a:pt x="502153" y="433138"/>
                      </a:cubicBezTo>
                      <a:cubicBezTo>
                        <a:pt x="518459" y="442251"/>
                        <a:pt x="524695" y="454721"/>
                        <a:pt x="516541" y="472946"/>
                      </a:cubicBezTo>
                      <a:cubicBezTo>
                        <a:pt x="509826" y="488293"/>
                        <a:pt x="504551" y="504120"/>
                        <a:pt x="492560" y="516591"/>
                      </a:cubicBezTo>
                      <a:cubicBezTo>
                        <a:pt x="456110" y="532897"/>
                        <a:pt x="335248" y="575103"/>
                        <a:pt x="312227" y="583736"/>
                      </a:cubicBez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2" name="Freeform: Shape 44">
                  <a:extLst>
                    <a:ext uri="{FF2B5EF4-FFF2-40B4-BE49-F238E27FC236}">
                      <a16:creationId xmlns:a16="http://schemas.microsoft.com/office/drawing/2014/main" id="{406CC424-D8C4-4533-984A-31343E9D907E}"/>
                    </a:ext>
                  </a:extLst>
                </p:cNvPr>
                <p:cNvSpPr/>
                <p:nvPr/>
              </p:nvSpPr>
              <p:spPr>
                <a:xfrm>
                  <a:off x="8544412" y="3964571"/>
                  <a:ext cx="427054" cy="693811"/>
                </a:xfrm>
                <a:custGeom>
                  <a:avLst/>
                  <a:gdLst>
                    <a:gd name="connsiteX0" fmla="*/ 134291 w 427054"/>
                    <a:gd name="connsiteY0" fmla="*/ 294 h 693811"/>
                    <a:gd name="connsiteX1" fmla="*/ 167384 w 427054"/>
                    <a:gd name="connsiteY1" fmla="*/ 14682 h 693811"/>
                    <a:gd name="connsiteX2" fmla="*/ 249398 w 427054"/>
                    <a:gd name="connsiteY2" fmla="*/ 50173 h 693811"/>
                    <a:gd name="connsiteX3" fmla="*/ 253235 w 427054"/>
                    <a:gd name="connsiteY3" fmla="*/ 87103 h 693811"/>
                    <a:gd name="connsiteX4" fmla="*/ 193763 w 427054"/>
                    <a:gd name="connsiteY4" fmla="*/ 228589 h 693811"/>
                    <a:gd name="connsiteX5" fmla="*/ 189446 w 427054"/>
                    <a:gd name="connsiteY5" fmla="*/ 244416 h 693811"/>
                    <a:gd name="connsiteX6" fmla="*/ 297838 w 427054"/>
                    <a:gd name="connsiteY6" fmla="*/ 198373 h 693811"/>
                    <a:gd name="connsiteX7" fmla="*/ 344361 w 427054"/>
                    <a:gd name="connsiteY7" fmla="*/ 178709 h 693811"/>
                    <a:gd name="connsiteX8" fmla="*/ 399996 w 427054"/>
                    <a:gd name="connsiteY8" fmla="*/ 138422 h 693811"/>
                    <a:gd name="connsiteX9" fmla="*/ 417262 w 427054"/>
                    <a:gd name="connsiteY9" fmla="*/ 126911 h 693811"/>
                    <a:gd name="connsiteX10" fmla="*/ 425895 w 427054"/>
                    <a:gd name="connsiteY10" fmla="*/ 286142 h 693811"/>
                    <a:gd name="connsiteX11" fmla="*/ 388005 w 427054"/>
                    <a:gd name="connsiteY11" fmla="*/ 518274 h 693811"/>
                    <a:gd name="connsiteX12" fmla="*/ 347718 w 427054"/>
                    <a:gd name="connsiteY12" fmla="*/ 571990 h 693811"/>
                    <a:gd name="connsiteX13" fmla="*/ 165466 w 427054"/>
                    <a:gd name="connsiteY13" fmla="*/ 693811 h 693811"/>
                    <a:gd name="connsiteX14" fmla="*/ 131893 w 427054"/>
                    <a:gd name="connsiteY14" fmla="*/ 512998 h 693811"/>
                    <a:gd name="connsiteX15" fmla="*/ 60910 w 427054"/>
                    <a:gd name="connsiteY15" fmla="*/ 218996 h 693811"/>
                    <a:gd name="connsiteX16" fmla="*/ 0 w 427054"/>
                    <a:gd name="connsiteY16" fmla="*/ 43459 h 693811"/>
                    <a:gd name="connsiteX17" fmla="*/ 134291 w 427054"/>
                    <a:gd name="connsiteY17" fmla="*/ 294 h 693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27054" h="693811">
                      <a:moveTo>
                        <a:pt x="134291" y="294"/>
                      </a:moveTo>
                      <a:cubicBezTo>
                        <a:pt x="145322" y="5090"/>
                        <a:pt x="155394" y="12764"/>
                        <a:pt x="167384" y="14682"/>
                      </a:cubicBezTo>
                      <a:cubicBezTo>
                        <a:pt x="198559" y="17560"/>
                        <a:pt x="223499" y="34826"/>
                        <a:pt x="249398" y="50173"/>
                      </a:cubicBezTo>
                      <a:cubicBezTo>
                        <a:pt x="264266" y="58807"/>
                        <a:pt x="258510" y="74154"/>
                        <a:pt x="253235" y="87103"/>
                      </a:cubicBezTo>
                      <a:cubicBezTo>
                        <a:pt x="234050" y="134585"/>
                        <a:pt x="212947" y="181107"/>
                        <a:pt x="193763" y="228589"/>
                      </a:cubicBezTo>
                      <a:cubicBezTo>
                        <a:pt x="191844" y="232905"/>
                        <a:pt x="189446" y="236742"/>
                        <a:pt x="189446" y="244416"/>
                      </a:cubicBezTo>
                      <a:cubicBezTo>
                        <a:pt x="227336" y="230027"/>
                        <a:pt x="262347" y="213241"/>
                        <a:pt x="297838" y="198373"/>
                      </a:cubicBezTo>
                      <a:cubicBezTo>
                        <a:pt x="313186" y="192138"/>
                        <a:pt x="328534" y="183985"/>
                        <a:pt x="344361" y="178709"/>
                      </a:cubicBezTo>
                      <a:cubicBezTo>
                        <a:pt x="366902" y="171035"/>
                        <a:pt x="385128" y="157127"/>
                        <a:pt x="399996" y="138422"/>
                      </a:cubicBezTo>
                      <a:cubicBezTo>
                        <a:pt x="404312" y="133146"/>
                        <a:pt x="406230" y="122595"/>
                        <a:pt x="417262" y="126911"/>
                      </a:cubicBezTo>
                      <a:cubicBezTo>
                        <a:pt x="419180" y="180148"/>
                        <a:pt x="430691" y="232905"/>
                        <a:pt x="425895" y="286142"/>
                      </a:cubicBezTo>
                      <a:cubicBezTo>
                        <a:pt x="418701" y="364319"/>
                        <a:pt x="419180" y="443934"/>
                        <a:pt x="388005" y="518274"/>
                      </a:cubicBezTo>
                      <a:cubicBezTo>
                        <a:pt x="378893" y="539377"/>
                        <a:pt x="366423" y="558082"/>
                        <a:pt x="347718" y="571990"/>
                      </a:cubicBezTo>
                      <a:cubicBezTo>
                        <a:pt x="295440" y="611318"/>
                        <a:pt x="222060" y="660718"/>
                        <a:pt x="165466" y="693811"/>
                      </a:cubicBezTo>
                      <a:cubicBezTo>
                        <a:pt x="156833" y="655443"/>
                        <a:pt x="142924" y="583501"/>
                        <a:pt x="131893" y="512998"/>
                      </a:cubicBezTo>
                      <a:cubicBezTo>
                        <a:pt x="116066" y="412759"/>
                        <a:pt x="89208" y="315878"/>
                        <a:pt x="60910" y="218996"/>
                      </a:cubicBezTo>
                      <a:cubicBezTo>
                        <a:pt x="43644" y="159525"/>
                        <a:pt x="20624" y="101972"/>
                        <a:pt x="0" y="43459"/>
                      </a:cubicBezTo>
                      <a:cubicBezTo>
                        <a:pt x="479" y="40581"/>
                        <a:pt x="128056" y="-4023"/>
                        <a:pt x="134291" y="294"/>
                      </a:cubicBezTo>
                      <a:close/>
                    </a:path>
                  </a:pathLst>
                </a:custGeom>
                <a:solidFill>
                  <a:srgbClr val="FFC000">
                    <a:lumMod val="50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3" name="Freeform: Shape 45">
                  <a:extLst>
                    <a:ext uri="{FF2B5EF4-FFF2-40B4-BE49-F238E27FC236}">
                      <a16:creationId xmlns:a16="http://schemas.microsoft.com/office/drawing/2014/main" id="{CE8E9F0D-FD6D-467D-B7D3-E241F8D6B0B5}"/>
                    </a:ext>
                  </a:extLst>
                </p:cNvPr>
                <p:cNvSpPr/>
                <p:nvPr/>
              </p:nvSpPr>
              <p:spPr>
                <a:xfrm>
                  <a:off x="8546810" y="3666998"/>
                  <a:ext cx="298317" cy="279641"/>
                </a:xfrm>
                <a:custGeom>
                  <a:avLst/>
                  <a:gdLst>
                    <a:gd name="connsiteX0" fmla="*/ 155874 w 298317"/>
                    <a:gd name="connsiteY0" fmla="*/ 226405 h 279641"/>
                    <a:gd name="connsiteX1" fmla="*/ 128536 w 298317"/>
                    <a:gd name="connsiteY1" fmla="*/ 133840 h 279641"/>
                    <a:gd name="connsiteX2" fmla="*/ 0 w 298317"/>
                    <a:gd name="connsiteY2" fmla="*/ 67654 h 279641"/>
                    <a:gd name="connsiteX3" fmla="*/ 10072 w 298317"/>
                    <a:gd name="connsiteY3" fmla="*/ 58061 h 279641"/>
                    <a:gd name="connsiteX4" fmla="*/ 200478 w 298317"/>
                    <a:gd name="connsiteY4" fmla="*/ 2426 h 279641"/>
                    <a:gd name="connsiteX5" fmla="*/ 261388 w 298317"/>
                    <a:gd name="connsiteY5" fmla="*/ 8182 h 279641"/>
                    <a:gd name="connsiteX6" fmla="*/ 298318 w 298317"/>
                    <a:gd name="connsiteY6" fmla="*/ 49908 h 279641"/>
                    <a:gd name="connsiteX7" fmla="*/ 231172 w 298317"/>
                    <a:gd name="connsiteY7" fmla="*/ 147749 h 279641"/>
                    <a:gd name="connsiteX8" fmla="*/ 163547 w 298317"/>
                    <a:gd name="connsiteY8" fmla="*/ 242712 h 279641"/>
                    <a:gd name="connsiteX9" fmla="*/ 132373 w 298317"/>
                    <a:gd name="connsiteY9" fmla="*/ 279642 h 279641"/>
                    <a:gd name="connsiteX10" fmla="*/ 155874 w 298317"/>
                    <a:gd name="connsiteY10" fmla="*/ 226405 h 2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317" h="279641">
                      <a:moveTo>
                        <a:pt x="155874" y="226405"/>
                      </a:moveTo>
                      <a:cubicBezTo>
                        <a:pt x="188487" y="165494"/>
                        <a:pt x="188487" y="165015"/>
                        <a:pt x="128536" y="133840"/>
                      </a:cubicBezTo>
                      <a:cubicBezTo>
                        <a:pt x="85371" y="111298"/>
                        <a:pt x="42206" y="89236"/>
                        <a:pt x="0" y="67654"/>
                      </a:cubicBezTo>
                      <a:cubicBezTo>
                        <a:pt x="0" y="59021"/>
                        <a:pt x="6235" y="59500"/>
                        <a:pt x="10072" y="58061"/>
                      </a:cubicBezTo>
                      <a:cubicBezTo>
                        <a:pt x="73381" y="39357"/>
                        <a:pt x="137169" y="21131"/>
                        <a:pt x="200478" y="2426"/>
                      </a:cubicBezTo>
                      <a:cubicBezTo>
                        <a:pt x="222060" y="-3808"/>
                        <a:pt x="241245" y="3386"/>
                        <a:pt x="261388" y="8182"/>
                      </a:cubicBezTo>
                      <a:cubicBezTo>
                        <a:pt x="276256" y="19693"/>
                        <a:pt x="293522" y="29285"/>
                        <a:pt x="298318" y="49908"/>
                      </a:cubicBezTo>
                      <a:cubicBezTo>
                        <a:pt x="275776" y="82521"/>
                        <a:pt x="253714" y="115135"/>
                        <a:pt x="231172" y="147749"/>
                      </a:cubicBezTo>
                      <a:cubicBezTo>
                        <a:pt x="209110" y="179882"/>
                        <a:pt x="186569" y="211537"/>
                        <a:pt x="163547" y="242712"/>
                      </a:cubicBezTo>
                      <a:cubicBezTo>
                        <a:pt x="159711" y="247987"/>
                        <a:pt x="147240" y="264294"/>
                        <a:pt x="132373" y="279642"/>
                      </a:cubicBezTo>
                      <a:cubicBezTo>
                        <a:pt x="124219" y="266212"/>
                        <a:pt x="151077" y="235038"/>
                        <a:pt x="155874" y="226405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4" name="Freeform: Shape 46">
                  <a:extLst>
                    <a:ext uri="{FF2B5EF4-FFF2-40B4-BE49-F238E27FC236}">
                      <a16:creationId xmlns:a16="http://schemas.microsoft.com/office/drawing/2014/main" id="{3267DBDB-107A-4A78-B65F-2CA81EFBBB24}"/>
                    </a:ext>
                  </a:extLst>
                </p:cNvPr>
                <p:cNvSpPr/>
                <p:nvPr/>
              </p:nvSpPr>
              <p:spPr>
                <a:xfrm>
                  <a:off x="8711317" y="3973435"/>
                  <a:ext cx="252398" cy="245234"/>
                </a:xfrm>
                <a:custGeom>
                  <a:avLst/>
                  <a:gdLst>
                    <a:gd name="connsiteX0" fmla="*/ 249877 w 252398"/>
                    <a:gd name="connsiteY0" fmla="*/ 117567 h 245234"/>
                    <a:gd name="connsiteX1" fmla="*/ 171700 w 252398"/>
                    <a:gd name="connsiteY1" fmla="*/ 179437 h 245234"/>
                    <a:gd name="connsiteX2" fmla="*/ 33093 w 252398"/>
                    <a:gd name="connsiteY2" fmla="*/ 238429 h 245234"/>
                    <a:gd name="connsiteX3" fmla="*/ 7674 w 252398"/>
                    <a:gd name="connsiteY3" fmla="*/ 244664 h 245234"/>
                    <a:gd name="connsiteX4" fmla="*/ 45083 w 252398"/>
                    <a:gd name="connsiteY4" fmla="*/ 154977 h 245234"/>
                    <a:gd name="connsiteX5" fmla="*/ 81054 w 252398"/>
                    <a:gd name="connsiteY5" fmla="*/ 71524 h 245234"/>
                    <a:gd name="connsiteX6" fmla="*/ 68105 w 252398"/>
                    <a:gd name="connsiteY6" fmla="*/ 39390 h 245234"/>
                    <a:gd name="connsiteX7" fmla="*/ 0 w 252398"/>
                    <a:gd name="connsiteY7" fmla="*/ 4858 h 245234"/>
                    <a:gd name="connsiteX8" fmla="*/ 22062 w 252398"/>
                    <a:gd name="connsiteY8" fmla="*/ 1981 h 245234"/>
                    <a:gd name="connsiteX9" fmla="*/ 248438 w 252398"/>
                    <a:gd name="connsiteY9" fmla="*/ 65289 h 245234"/>
                    <a:gd name="connsiteX10" fmla="*/ 249877 w 252398"/>
                    <a:gd name="connsiteY10" fmla="*/ 117567 h 24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398" h="245234">
                      <a:moveTo>
                        <a:pt x="249877" y="117567"/>
                      </a:moveTo>
                      <a:cubicBezTo>
                        <a:pt x="233091" y="149701"/>
                        <a:pt x="204794" y="166487"/>
                        <a:pt x="171700" y="179437"/>
                      </a:cubicBezTo>
                      <a:cubicBezTo>
                        <a:pt x="125178" y="197662"/>
                        <a:pt x="79615" y="218765"/>
                        <a:pt x="33093" y="238429"/>
                      </a:cubicBezTo>
                      <a:cubicBezTo>
                        <a:pt x="25899" y="241307"/>
                        <a:pt x="19664" y="247062"/>
                        <a:pt x="7674" y="244664"/>
                      </a:cubicBezTo>
                      <a:cubicBezTo>
                        <a:pt x="20143" y="214449"/>
                        <a:pt x="32613" y="184713"/>
                        <a:pt x="45083" y="154977"/>
                      </a:cubicBezTo>
                      <a:cubicBezTo>
                        <a:pt x="56594" y="127159"/>
                        <a:pt x="67146" y="98383"/>
                        <a:pt x="81054" y="71524"/>
                      </a:cubicBezTo>
                      <a:cubicBezTo>
                        <a:pt x="90167" y="53779"/>
                        <a:pt x="84411" y="46585"/>
                        <a:pt x="68105" y="39390"/>
                      </a:cubicBezTo>
                      <a:cubicBezTo>
                        <a:pt x="45083" y="28839"/>
                        <a:pt x="22541" y="16369"/>
                        <a:pt x="0" y="4858"/>
                      </a:cubicBezTo>
                      <a:cubicBezTo>
                        <a:pt x="6714" y="-2336"/>
                        <a:pt x="14868" y="62"/>
                        <a:pt x="22062" y="1981"/>
                      </a:cubicBezTo>
                      <a:cubicBezTo>
                        <a:pt x="97361" y="23084"/>
                        <a:pt x="172660" y="44187"/>
                        <a:pt x="248438" y="65289"/>
                      </a:cubicBezTo>
                      <a:cubicBezTo>
                        <a:pt x="256112" y="83515"/>
                        <a:pt x="250357" y="100781"/>
                        <a:pt x="249877" y="117567"/>
                      </a:cubicBezTo>
                      <a:close/>
                    </a:path>
                  </a:pathLst>
                </a:custGeom>
                <a:solidFill>
                  <a:srgbClr val="FD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5" name="Freeform: Shape 47">
                  <a:extLst>
                    <a:ext uri="{FF2B5EF4-FFF2-40B4-BE49-F238E27FC236}">
                      <a16:creationId xmlns:a16="http://schemas.microsoft.com/office/drawing/2014/main" id="{0FE03BF2-E437-4724-8F16-E104602E84EA}"/>
                    </a:ext>
                  </a:extLst>
                </p:cNvPr>
                <p:cNvSpPr/>
                <p:nvPr/>
              </p:nvSpPr>
              <p:spPr>
                <a:xfrm>
                  <a:off x="8525228" y="3893403"/>
                  <a:ext cx="177456" cy="119423"/>
                </a:xfrm>
                <a:custGeom>
                  <a:avLst/>
                  <a:gdLst>
                    <a:gd name="connsiteX0" fmla="*/ 177456 w 177456"/>
                    <a:gd name="connsiteY0" fmla="*/ 0 h 119423"/>
                    <a:gd name="connsiteX1" fmla="*/ 153476 w 177456"/>
                    <a:gd name="connsiteY1" fmla="*/ 71462 h 119423"/>
                    <a:gd name="connsiteX2" fmla="*/ 88728 w 177456"/>
                    <a:gd name="connsiteY2" fmla="*/ 93045 h 119423"/>
                    <a:gd name="connsiteX3" fmla="*/ 19184 w 177456"/>
                    <a:gd name="connsiteY3" fmla="*/ 119423 h 119423"/>
                    <a:gd name="connsiteX4" fmla="*/ 0 w 177456"/>
                    <a:gd name="connsiteY4" fmla="*/ 70023 h 119423"/>
                    <a:gd name="connsiteX5" fmla="*/ 10551 w 177456"/>
                    <a:gd name="connsiteY5" fmla="*/ 56594 h 119423"/>
                    <a:gd name="connsiteX6" fmla="*/ 177456 w 177456"/>
                    <a:gd name="connsiteY6" fmla="*/ 0 h 11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7456" h="119423">
                      <a:moveTo>
                        <a:pt x="177456" y="0"/>
                      </a:moveTo>
                      <a:cubicBezTo>
                        <a:pt x="174099" y="9592"/>
                        <a:pt x="146281" y="53716"/>
                        <a:pt x="153476" y="71462"/>
                      </a:cubicBezTo>
                      <a:cubicBezTo>
                        <a:pt x="129495" y="81054"/>
                        <a:pt x="110311" y="84891"/>
                        <a:pt x="88728" y="93045"/>
                      </a:cubicBezTo>
                      <a:cubicBezTo>
                        <a:pt x="65706" y="101678"/>
                        <a:pt x="42206" y="110790"/>
                        <a:pt x="19184" y="119423"/>
                      </a:cubicBezTo>
                      <a:cubicBezTo>
                        <a:pt x="12949" y="104555"/>
                        <a:pt x="6715" y="84891"/>
                        <a:pt x="0" y="70023"/>
                      </a:cubicBezTo>
                      <a:cubicBezTo>
                        <a:pt x="0" y="62829"/>
                        <a:pt x="2398" y="58992"/>
                        <a:pt x="10551" y="56594"/>
                      </a:cubicBezTo>
                      <a:cubicBezTo>
                        <a:pt x="67146" y="40287"/>
                        <a:pt x="120382" y="14388"/>
                        <a:pt x="177456" y="0"/>
                      </a:cubicBezTo>
                      <a:close/>
                    </a:path>
                  </a:pathLst>
                </a:custGeom>
                <a:solidFill>
                  <a:srgbClr val="FFC000">
                    <a:lumMod val="75000"/>
                  </a:srgbClr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56" name="Freeform: Shape 48">
                  <a:extLst>
                    <a:ext uri="{FF2B5EF4-FFF2-40B4-BE49-F238E27FC236}">
                      <a16:creationId xmlns:a16="http://schemas.microsoft.com/office/drawing/2014/main" id="{B93AD73B-DC83-42BD-948B-48550AEABB8F}"/>
                    </a:ext>
                  </a:extLst>
                </p:cNvPr>
                <p:cNvSpPr/>
                <p:nvPr/>
              </p:nvSpPr>
              <p:spPr>
                <a:xfrm>
                  <a:off x="8677173" y="3892923"/>
                  <a:ext cx="32704" cy="53716"/>
                </a:xfrm>
                <a:custGeom>
                  <a:avLst/>
                  <a:gdLst>
                    <a:gd name="connsiteX0" fmla="*/ 32705 w 32704"/>
                    <a:gd name="connsiteY0" fmla="*/ 16786 h 53716"/>
                    <a:gd name="connsiteX1" fmla="*/ 1530 w 32704"/>
                    <a:gd name="connsiteY1" fmla="*/ 53716 h 53716"/>
                    <a:gd name="connsiteX2" fmla="*/ 25031 w 32704"/>
                    <a:gd name="connsiteY2" fmla="*/ 0 h 5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4" h="53716">
                      <a:moveTo>
                        <a:pt x="32705" y="16786"/>
                      </a:moveTo>
                      <a:cubicBezTo>
                        <a:pt x="28868" y="22062"/>
                        <a:pt x="18316" y="41246"/>
                        <a:pt x="1530" y="53716"/>
                      </a:cubicBezTo>
                      <a:cubicBezTo>
                        <a:pt x="-6623" y="40287"/>
                        <a:pt x="20235" y="9112"/>
                        <a:pt x="25031" y="0"/>
                      </a:cubicBezTo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</p:grpSp>
          <p:grpSp>
            <p:nvGrpSpPr>
              <p:cNvPr id="40" name="Graphic 29">
                <a:extLst>
                  <a:ext uri="{FF2B5EF4-FFF2-40B4-BE49-F238E27FC236}">
                    <a16:creationId xmlns:a16="http://schemas.microsoft.com/office/drawing/2014/main" id="{BFFE3194-CE5E-4F92-8FBB-DE007CE0E5DE}"/>
                  </a:ext>
                </a:extLst>
              </p:cNvPr>
              <p:cNvGrpSpPr/>
              <p:nvPr/>
            </p:nvGrpSpPr>
            <p:grpSpPr>
              <a:xfrm>
                <a:off x="3787989" y="2889247"/>
                <a:ext cx="4608138" cy="2206654"/>
                <a:chOff x="3496565" y="2353154"/>
                <a:chExt cx="5206119" cy="2493004"/>
              </a:xfrm>
            </p:grpSpPr>
            <p:sp>
              <p:nvSpPr>
                <p:cNvPr id="45" name="Freeform: Shape 37">
                  <a:extLst>
                    <a:ext uri="{FF2B5EF4-FFF2-40B4-BE49-F238E27FC236}">
                      <a16:creationId xmlns:a16="http://schemas.microsoft.com/office/drawing/2014/main" id="{0EFC41E3-6AF0-4BD1-B4B8-CEA3C18F692C}"/>
                    </a:ext>
                  </a:extLst>
                </p:cNvPr>
                <p:cNvSpPr/>
                <p:nvPr/>
              </p:nvSpPr>
              <p:spPr>
                <a:xfrm>
                  <a:off x="4342675" y="2353632"/>
                  <a:ext cx="1649799" cy="1468918"/>
                </a:xfrm>
                <a:custGeom>
                  <a:avLst/>
                  <a:gdLst>
                    <a:gd name="connsiteX0" fmla="*/ 1399506 w 1649799"/>
                    <a:gd name="connsiteY0" fmla="*/ 17705 h 1468918"/>
                    <a:gd name="connsiteX1" fmla="*/ 1545929 w 1649799"/>
                    <a:gd name="connsiteY1" fmla="*/ 3350 h 1468918"/>
                    <a:gd name="connsiteX2" fmla="*/ 1638758 w 1649799"/>
                    <a:gd name="connsiteY2" fmla="*/ 0 h 1468918"/>
                    <a:gd name="connsiteX3" fmla="*/ 1649764 w 1649799"/>
                    <a:gd name="connsiteY3" fmla="*/ 12441 h 1468918"/>
                    <a:gd name="connsiteX4" fmla="*/ 1649764 w 1649799"/>
                    <a:gd name="connsiteY4" fmla="*/ 38759 h 1468918"/>
                    <a:gd name="connsiteX5" fmla="*/ 1649764 w 1649799"/>
                    <a:gd name="connsiteY5" fmla="*/ 1083811 h 1468918"/>
                    <a:gd name="connsiteX6" fmla="*/ 1615312 w 1649799"/>
                    <a:gd name="connsiteY6" fmla="*/ 1120177 h 1468918"/>
                    <a:gd name="connsiteX7" fmla="*/ 1452620 w 1649799"/>
                    <a:gd name="connsiteY7" fmla="*/ 1145538 h 1468918"/>
                    <a:gd name="connsiteX8" fmla="*/ 1325338 w 1649799"/>
                    <a:gd name="connsiteY8" fmla="*/ 1177119 h 1468918"/>
                    <a:gd name="connsiteX9" fmla="*/ 1183223 w 1649799"/>
                    <a:gd name="connsiteY9" fmla="*/ 1227362 h 1468918"/>
                    <a:gd name="connsiteX10" fmla="*/ 953541 w 1649799"/>
                    <a:gd name="connsiteY10" fmla="*/ 1348902 h 1468918"/>
                    <a:gd name="connsiteX11" fmla="*/ 801855 w 1649799"/>
                    <a:gd name="connsiteY11" fmla="*/ 1460872 h 1468918"/>
                    <a:gd name="connsiteX12" fmla="*/ 768360 w 1649799"/>
                    <a:gd name="connsiteY12" fmla="*/ 1458958 h 1468918"/>
                    <a:gd name="connsiteX13" fmla="*/ 273109 w 1649799"/>
                    <a:gd name="connsiteY13" fmla="*/ 963706 h 1468918"/>
                    <a:gd name="connsiteX14" fmla="*/ 9932 w 1649799"/>
                    <a:gd name="connsiteY14" fmla="*/ 700529 h 1468918"/>
                    <a:gd name="connsiteX15" fmla="*/ 10889 w 1649799"/>
                    <a:gd name="connsiteY15" fmla="*/ 667991 h 1468918"/>
                    <a:gd name="connsiteX16" fmla="*/ 128601 w 1649799"/>
                    <a:gd name="connsiteY16" fmla="*/ 568941 h 1468918"/>
                    <a:gd name="connsiteX17" fmla="*/ 141999 w 1649799"/>
                    <a:gd name="connsiteY17" fmla="*/ 553150 h 1468918"/>
                    <a:gd name="connsiteX18" fmla="*/ 174537 w 1649799"/>
                    <a:gd name="connsiteY18" fmla="*/ 522047 h 1468918"/>
                    <a:gd name="connsiteX19" fmla="*/ 497527 w 1649799"/>
                    <a:gd name="connsiteY19" fmla="*/ 311506 h 1468918"/>
                    <a:gd name="connsiteX20" fmla="*/ 620981 w 1649799"/>
                    <a:gd name="connsiteY20" fmla="*/ 249779 h 1468918"/>
                    <a:gd name="connsiteX21" fmla="*/ 797070 w 1649799"/>
                    <a:gd name="connsiteY21" fmla="*/ 170347 h 1468918"/>
                    <a:gd name="connsiteX22" fmla="*/ 829130 w 1649799"/>
                    <a:gd name="connsiteY22" fmla="*/ 158863 h 1468918"/>
                    <a:gd name="connsiteX23" fmla="*/ 1016704 w 1649799"/>
                    <a:gd name="connsiteY23" fmla="*/ 94744 h 1468918"/>
                    <a:gd name="connsiteX24" fmla="*/ 1367447 w 1649799"/>
                    <a:gd name="connsiteY24" fmla="*/ 17226 h 1468918"/>
                    <a:gd name="connsiteX25" fmla="*/ 1399506 w 1649799"/>
                    <a:gd name="connsiteY25" fmla="*/ 17705 h 146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9799" h="1468918">
                      <a:moveTo>
                        <a:pt x="1399506" y="17705"/>
                      </a:moveTo>
                      <a:cubicBezTo>
                        <a:pt x="1448314" y="12920"/>
                        <a:pt x="1497121" y="7178"/>
                        <a:pt x="1545929" y="3350"/>
                      </a:cubicBezTo>
                      <a:cubicBezTo>
                        <a:pt x="1577031" y="957"/>
                        <a:pt x="1608134" y="479"/>
                        <a:pt x="1638758" y="0"/>
                      </a:cubicBezTo>
                      <a:cubicBezTo>
                        <a:pt x="1645936" y="0"/>
                        <a:pt x="1650242" y="4307"/>
                        <a:pt x="1649764" y="12441"/>
                      </a:cubicBezTo>
                      <a:cubicBezTo>
                        <a:pt x="1649285" y="21054"/>
                        <a:pt x="1649764" y="30146"/>
                        <a:pt x="1649764" y="38759"/>
                      </a:cubicBezTo>
                      <a:cubicBezTo>
                        <a:pt x="1649764" y="387109"/>
                        <a:pt x="1649764" y="735460"/>
                        <a:pt x="1649764" y="1083811"/>
                      </a:cubicBezTo>
                      <a:cubicBezTo>
                        <a:pt x="1649764" y="1117785"/>
                        <a:pt x="1648807" y="1117306"/>
                        <a:pt x="1615312" y="1120177"/>
                      </a:cubicBezTo>
                      <a:cubicBezTo>
                        <a:pt x="1560762" y="1124962"/>
                        <a:pt x="1506213" y="1134054"/>
                        <a:pt x="1452620" y="1145538"/>
                      </a:cubicBezTo>
                      <a:cubicBezTo>
                        <a:pt x="1409555" y="1154629"/>
                        <a:pt x="1367447" y="1165156"/>
                        <a:pt x="1325338" y="1177119"/>
                      </a:cubicBezTo>
                      <a:cubicBezTo>
                        <a:pt x="1277010" y="1190996"/>
                        <a:pt x="1229159" y="1207743"/>
                        <a:pt x="1183223" y="1227362"/>
                      </a:cubicBezTo>
                      <a:cubicBezTo>
                        <a:pt x="1103313" y="1261814"/>
                        <a:pt x="1026274" y="1301530"/>
                        <a:pt x="953541" y="1348902"/>
                      </a:cubicBezTo>
                      <a:cubicBezTo>
                        <a:pt x="900427" y="1382876"/>
                        <a:pt x="850663" y="1421156"/>
                        <a:pt x="801855" y="1460872"/>
                      </a:cubicBezTo>
                      <a:cubicBezTo>
                        <a:pt x="787979" y="1472356"/>
                        <a:pt x="780801" y="1471399"/>
                        <a:pt x="768360" y="1458958"/>
                      </a:cubicBezTo>
                      <a:cubicBezTo>
                        <a:pt x="603755" y="1293395"/>
                        <a:pt x="438193" y="1128790"/>
                        <a:pt x="273109" y="963706"/>
                      </a:cubicBezTo>
                      <a:cubicBezTo>
                        <a:pt x="185543" y="876140"/>
                        <a:pt x="97977" y="787617"/>
                        <a:pt x="9932" y="700529"/>
                      </a:cubicBezTo>
                      <a:cubicBezTo>
                        <a:pt x="-3466" y="687610"/>
                        <a:pt x="-3466" y="681389"/>
                        <a:pt x="10889" y="667991"/>
                      </a:cubicBezTo>
                      <a:cubicBezTo>
                        <a:pt x="48691" y="633060"/>
                        <a:pt x="86971" y="599565"/>
                        <a:pt x="128601" y="568941"/>
                      </a:cubicBezTo>
                      <a:cubicBezTo>
                        <a:pt x="133864" y="565113"/>
                        <a:pt x="140563" y="560806"/>
                        <a:pt x="141999" y="553150"/>
                      </a:cubicBezTo>
                      <a:cubicBezTo>
                        <a:pt x="150612" y="540709"/>
                        <a:pt x="162575" y="531139"/>
                        <a:pt x="174537" y="522047"/>
                      </a:cubicBezTo>
                      <a:cubicBezTo>
                        <a:pt x="277416" y="444530"/>
                        <a:pt x="384600" y="373711"/>
                        <a:pt x="497527" y="311506"/>
                      </a:cubicBezTo>
                      <a:cubicBezTo>
                        <a:pt x="538200" y="289973"/>
                        <a:pt x="577916" y="266527"/>
                        <a:pt x="620981" y="249779"/>
                      </a:cubicBezTo>
                      <a:cubicBezTo>
                        <a:pt x="678402" y="220112"/>
                        <a:pt x="735822" y="190923"/>
                        <a:pt x="797070" y="170347"/>
                      </a:cubicBezTo>
                      <a:cubicBezTo>
                        <a:pt x="807598" y="166519"/>
                        <a:pt x="821953" y="171783"/>
                        <a:pt x="829130" y="158863"/>
                      </a:cubicBezTo>
                      <a:cubicBezTo>
                        <a:pt x="890379" y="133981"/>
                        <a:pt x="953541" y="113884"/>
                        <a:pt x="1016704" y="94744"/>
                      </a:cubicBezTo>
                      <a:cubicBezTo>
                        <a:pt x="1132023" y="61248"/>
                        <a:pt x="1248778" y="34931"/>
                        <a:pt x="1367447" y="17226"/>
                      </a:cubicBezTo>
                      <a:cubicBezTo>
                        <a:pt x="1377974" y="14834"/>
                        <a:pt x="1388979" y="11484"/>
                        <a:pt x="1399506" y="17705"/>
                      </a:cubicBezTo>
                      <a:close/>
                    </a:path>
                  </a:pathLst>
                </a:custGeom>
                <a:solidFill>
                  <a:srgbClr val="ED7D31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46" name="Freeform: Shape 38">
                  <a:extLst>
                    <a:ext uri="{FF2B5EF4-FFF2-40B4-BE49-F238E27FC236}">
                      <a16:creationId xmlns:a16="http://schemas.microsoft.com/office/drawing/2014/main" id="{91236715-4AF7-4A5A-AC1D-F36D1CDABEA0}"/>
                    </a:ext>
                  </a:extLst>
                </p:cNvPr>
                <p:cNvSpPr/>
                <p:nvPr/>
              </p:nvSpPr>
              <p:spPr>
                <a:xfrm>
                  <a:off x="6205373" y="2353600"/>
                  <a:ext cx="1647498" cy="1471438"/>
                </a:xfrm>
                <a:custGeom>
                  <a:avLst/>
                  <a:gdLst>
                    <a:gd name="connsiteX0" fmla="*/ 1511593 w 1647498"/>
                    <a:gd name="connsiteY0" fmla="*/ 560838 h 1471438"/>
                    <a:gd name="connsiteX1" fmla="*/ 1635047 w 1647498"/>
                    <a:gd name="connsiteY1" fmla="*/ 666109 h 1471438"/>
                    <a:gd name="connsiteX2" fmla="*/ 1635526 w 1647498"/>
                    <a:gd name="connsiteY2" fmla="*/ 705825 h 1471438"/>
                    <a:gd name="connsiteX3" fmla="*/ 961792 w 1647498"/>
                    <a:gd name="connsiteY3" fmla="*/ 1378601 h 1471438"/>
                    <a:gd name="connsiteX4" fmla="*/ 880447 w 1647498"/>
                    <a:gd name="connsiteY4" fmla="*/ 1460904 h 1471438"/>
                    <a:gd name="connsiteX5" fmla="*/ 847430 w 1647498"/>
                    <a:gd name="connsiteY5" fmla="*/ 1463775 h 1471438"/>
                    <a:gd name="connsiteX6" fmla="*/ 589995 w 1647498"/>
                    <a:gd name="connsiteY6" fmla="*/ 1287685 h 1471438"/>
                    <a:gd name="connsiteX7" fmla="*/ 373711 w 1647498"/>
                    <a:gd name="connsiteY7" fmla="*/ 1194377 h 1471438"/>
                    <a:gd name="connsiteX8" fmla="*/ 180396 w 1647498"/>
                    <a:gd name="connsiteY8" fmla="*/ 1141263 h 1471438"/>
                    <a:gd name="connsiteX9" fmla="*/ 24882 w 1647498"/>
                    <a:gd name="connsiteY9" fmla="*/ 1120209 h 1471438"/>
                    <a:gd name="connsiteX10" fmla="*/ 0 w 1647498"/>
                    <a:gd name="connsiteY10" fmla="*/ 1093891 h 1471438"/>
                    <a:gd name="connsiteX11" fmla="*/ 479 w 1647498"/>
                    <a:gd name="connsiteY11" fmla="*/ 261773 h 1471438"/>
                    <a:gd name="connsiteX12" fmla="*/ 0 w 1647498"/>
                    <a:gd name="connsiteY12" fmla="*/ 22522 h 1471438"/>
                    <a:gd name="connsiteX13" fmla="*/ 22968 w 1647498"/>
                    <a:gd name="connsiteY13" fmla="*/ 32 h 1471438"/>
                    <a:gd name="connsiteX14" fmla="*/ 267005 w 1647498"/>
                    <a:gd name="connsiteY14" fmla="*/ 22522 h 1471438"/>
                    <a:gd name="connsiteX15" fmla="*/ 344044 w 1647498"/>
                    <a:gd name="connsiteY15" fmla="*/ 34484 h 1471438"/>
                    <a:gd name="connsiteX16" fmla="*/ 427782 w 1647498"/>
                    <a:gd name="connsiteY16" fmla="*/ 44054 h 1471438"/>
                    <a:gd name="connsiteX17" fmla="*/ 690959 w 1647498"/>
                    <a:gd name="connsiteY17" fmla="*/ 113437 h 1471438"/>
                    <a:gd name="connsiteX18" fmla="*/ 1119698 w 1647498"/>
                    <a:gd name="connsiteY18" fmla="*/ 295269 h 1471438"/>
                    <a:gd name="connsiteX19" fmla="*/ 1492453 w 1647498"/>
                    <a:gd name="connsiteY19" fmla="*/ 536913 h 1471438"/>
                    <a:gd name="connsiteX20" fmla="*/ 1511593 w 1647498"/>
                    <a:gd name="connsiteY20" fmla="*/ 560838 h 14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7498" h="1471438">
                      <a:moveTo>
                        <a:pt x="1511593" y="560838"/>
                      </a:moveTo>
                      <a:cubicBezTo>
                        <a:pt x="1552744" y="595769"/>
                        <a:pt x="1593417" y="631657"/>
                        <a:pt x="1635047" y="666109"/>
                      </a:cubicBezTo>
                      <a:cubicBezTo>
                        <a:pt x="1652752" y="680464"/>
                        <a:pt x="1650359" y="690991"/>
                        <a:pt x="1635526" y="705825"/>
                      </a:cubicBezTo>
                      <a:cubicBezTo>
                        <a:pt x="1410629" y="929764"/>
                        <a:pt x="1186211" y="1154183"/>
                        <a:pt x="961792" y="1378601"/>
                      </a:cubicBezTo>
                      <a:cubicBezTo>
                        <a:pt x="934518" y="1405876"/>
                        <a:pt x="906764" y="1432672"/>
                        <a:pt x="880447" y="1460904"/>
                      </a:cubicBezTo>
                      <a:cubicBezTo>
                        <a:pt x="869441" y="1472866"/>
                        <a:pt x="860828" y="1475737"/>
                        <a:pt x="847430" y="1463775"/>
                      </a:cubicBezTo>
                      <a:cubicBezTo>
                        <a:pt x="768955" y="1393913"/>
                        <a:pt x="682346" y="1336493"/>
                        <a:pt x="589995" y="1287685"/>
                      </a:cubicBezTo>
                      <a:cubicBezTo>
                        <a:pt x="520612" y="1250840"/>
                        <a:pt x="448837" y="1219259"/>
                        <a:pt x="373711" y="1194377"/>
                      </a:cubicBezTo>
                      <a:cubicBezTo>
                        <a:pt x="310071" y="1173323"/>
                        <a:pt x="245951" y="1154661"/>
                        <a:pt x="180396" y="1141263"/>
                      </a:cubicBezTo>
                      <a:cubicBezTo>
                        <a:pt x="129196" y="1131215"/>
                        <a:pt x="77518" y="1121645"/>
                        <a:pt x="24882" y="1120209"/>
                      </a:cubicBezTo>
                      <a:cubicBezTo>
                        <a:pt x="4785" y="1119731"/>
                        <a:pt x="0" y="1113031"/>
                        <a:pt x="0" y="1093891"/>
                      </a:cubicBezTo>
                      <a:cubicBezTo>
                        <a:pt x="479" y="816359"/>
                        <a:pt x="479" y="538827"/>
                        <a:pt x="479" y="261773"/>
                      </a:cubicBezTo>
                      <a:cubicBezTo>
                        <a:pt x="479" y="181863"/>
                        <a:pt x="957" y="102432"/>
                        <a:pt x="0" y="22522"/>
                      </a:cubicBezTo>
                      <a:cubicBezTo>
                        <a:pt x="0" y="4338"/>
                        <a:pt x="5742" y="-447"/>
                        <a:pt x="22968" y="32"/>
                      </a:cubicBezTo>
                      <a:cubicBezTo>
                        <a:pt x="104792" y="989"/>
                        <a:pt x="186138" y="12951"/>
                        <a:pt x="267005" y="22522"/>
                      </a:cubicBezTo>
                      <a:cubicBezTo>
                        <a:pt x="292366" y="25393"/>
                        <a:pt x="319162" y="26828"/>
                        <a:pt x="344044" y="34484"/>
                      </a:cubicBezTo>
                      <a:cubicBezTo>
                        <a:pt x="373233" y="23479"/>
                        <a:pt x="400508" y="38791"/>
                        <a:pt x="427782" y="44054"/>
                      </a:cubicBezTo>
                      <a:cubicBezTo>
                        <a:pt x="516784" y="61280"/>
                        <a:pt x="604829" y="85684"/>
                        <a:pt x="690959" y="113437"/>
                      </a:cubicBezTo>
                      <a:cubicBezTo>
                        <a:pt x="839295" y="161288"/>
                        <a:pt x="982368" y="221579"/>
                        <a:pt x="1119698" y="295269"/>
                      </a:cubicBezTo>
                      <a:cubicBezTo>
                        <a:pt x="1250809" y="365130"/>
                        <a:pt x="1375219" y="445519"/>
                        <a:pt x="1492453" y="536913"/>
                      </a:cubicBezTo>
                      <a:cubicBezTo>
                        <a:pt x="1501545" y="543612"/>
                        <a:pt x="1507286" y="551268"/>
                        <a:pt x="1511593" y="560838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47" name="Freeform: Shape 39">
                  <a:extLst>
                    <a:ext uri="{FF2B5EF4-FFF2-40B4-BE49-F238E27FC236}">
                      <a16:creationId xmlns:a16="http://schemas.microsoft.com/office/drawing/2014/main" id="{409D9FF0-5C71-442B-88B1-9C021B1BB309}"/>
                    </a:ext>
                  </a:extLst>
                </p:cNvPr>
                <p:cNvSpPr/>
                <p:nvPr/>
              </p:nvSpPr>
              <p:spPr>
                <a:xfrm>
                  <a:off x="3496316" y="3196558"/>
                  <a:ext cx="1473807" cy="1646427"/>
                </a:xfrm>
                <a:custGeom>
                  <a:avLst/>
                  <a:gdLst>
                    <a:gd name="connsiteX0" fmla="*/ 477795 w 1473807"/>
                    <a:gd name="connsiteY0" fmla="*/ 210261 h 1646427"/>
                    <a:gd name="connsiteX1" fmla="*/ 526602 w 1473807"/>
                    <a:gd name="connsiteY1" fmla="*/ 184900 h 1646427"/>
                    <a:gd name="connsiteX2" fmla="*/ 669675 w 1473807"/>
                    <a:gd name="connsiteY2" fmla="*/ 11682 h 1646427"/>
                    <a:gd name="connsiteX3" fmla="*/ 706041 w 1473807"/>
                    <a:gd name="connsiteY3" fmla="*/ 10246 h 1646427"/>
                    <a:gd name="connsiteX4" fmla="*/ 1455856 w 1473807"/>
                    <a:gd name="connsiteY4" fmla="*/ 760540 h 1646427"/>
                    <a:gd name="connsiteX5" fmla="*/ 1457292 w 1473807"/>
                    <a:gd name="connsiteY5" fmla="*/ 811740 h 1646427"/>
                    <a:gd name="connsiteX6" fmla="*/ 1348671 w 1473807"/>
                    <a:gd name="connsiteY6" fmla="*/ 960555 h 1646427"/>
                    <a:gd name="connsiteX7" fmla="*/ 1219954 w 1473807"/>
                    <a:gd name="connsiteY7" fmla="*/ 1209855 h 1646427"/>
                    <a:gd name="connsiteX8" fmla="*/ 1166840 w 1473807"/>
                    <a:gd name="connsiteY8" fmla="*/ 1375417 h 1646427"/>
                    <a:gd name="connsiteX9" fmla="*/ 1121382 w 1473807"/>
                    <a:gd name="connsiteY9" fmla="*/ 1631417 h 1646427"/>
                    <a:gd name="connsiteX10" fmla="*/ 1104634 w 1473807"/>
                    <a:gd name="connsiteY10" fmla="*/ 1646250 h 1646427"/>
                    <a:gd name="connsiteX11" fmla="*/ 1056784 w 1473807"/>
                    <a:gd name="connsiteY11" fmla="*/ 1646250 h 1646427"/>
                    <a:gd name="connsiteX12" fmla="*/ 40442 w 1473807"/>
                    <a:gd name="connsiteY12" fmla="*/ 1646250 h 1646427"/>
                    <a:gd name="connsiteX13" fmla="*/ 1684 w 1473807"/>
                    <a:gd name="connsiteY13" fmla="*/ 1604621 h 1646427"/>
                    <a:gd name="connsiteX14" fmla="*/ 19388 w 1473807"/>
                    <a:gd name="connsiteY14" fmla="*/ 1415133 h 1646427"/>
                    <a:gd name="connsiteX15" fmla="*/ 16517 w 1473807"/>
                    <a:gd name="connsiteY15" fmla="*/ 1392165 h 1646427"/>
                    <a:gd name="connsiteX16" fmla="*/ 156240 w 1473807"/>
                    <a:gd name="connsiteY16" fmla="*/ 839493 h 1646427"/>
                    <a:gd name="connsiteX17" fmla="*/ 367260 w 1473807"/>
                    <a:gd name="connsiteY17" fmla="*/ 403098 h 1646427"/>
                    <a:gd name="connsiteX18" fmla="*/ 471574 w 1473807"/>
                    <a:gd name="connsiteY18" fmla="*/ 245670 h 1646427"/>
                    <a:gd name="connsiteX19" fmla="*/ 477795 w 1473807"/>
                    <a:gd name="connsiteY19" fmla="*/ 210261 h 164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807" h="1646427">
                      <a:moveTo>
                        <a:pt x="477795" y="210261"/>
                      </a:moveTo>
                      <a:cubicBezTo>
                        <a:pt x="500284" y="214089"/>
                        <a:pt x="514161" y="201648"/>
                        <a:pt x="526602" y="184900"/>
                      </a:cubicBezTo>
                      <a:cubicBezTo>
                        <a:pt x="571103" y="124609"/>
                        <a:pt x="618953" y="67188"/>
                        <a:pt x="669675" y="11682"/>
                      </a:cubicBezTo>
                      <a:cubicBezTo>
                        <a:pt x="683073" y="-3152"/>
                        <a:pt x="691686" y="-4109"/>
                        <a:pt x="706041" y="10246"/>
                      </a:cubicBezTo>
                      <a:cubicBezTo>
                        <a:pt x="955820" y="260504"/>
                        <a:pt x="1206077" y="510283"/>
                        <a:pt x="1455856" y="760540"/>
                      </a:cubicBezTo>
                      <a:cubicBezTo>
                        <a:pt x="1479303" y="783987"/>
                        <a:pt x="1479781" y="784465"/>
                        <a:pt x="1457292" y="811740"/>
                      </a:cubicBezTo>
                      <a:cubicBezTo>
                        <a:pt x="1418533" y="859112"/>
                        <a:pt x="1382645" y="908876"/>
                        <a:pt x="1348671" y="960555"/>
                      </a:cubicBezTo>
                      <a:cubicBezTo>
                        <a:pt x="1296993" y="1039508"/>
                        <a:pt x="1255842" y="1123724"/>
                        <a:pt x="1219954" y="1209855"/>
                      </a:cubicBezTo>
                      <a:cubicBezTo>
                        <a:pt x="1197943" y="1262969"/>
                        <a:pt x="1182631" y="1319432"/>
                        <a:pt x="1166840" y="1375417"/>
                      </a:cubicBezTo>
                      <a:cubicBezTo>
                        <a:pt x="1143872" y="1459634"/>
                        <a:pt x="1133345" y="1545765"/>
                        <a:pt x="1121382" y="1631417"/>
                      </a:cubicBezTo>
                      <a:cubicBezTo>
                        <a:pt x="1119947" y="1642901"/>
                        <a:pt x="1115161" y="1646250"/>
                        <a:pt x="1104634" y="1646250"/>
                      </a:cubicBezTo>
                      <a:cubicBezTo>
                        <a:pt x="1088844" y="1645772"/>
                        <a:pt x="1072575" y="1646250"/>
                        <a:pt x="1056784" y="1646250"/>
                      </a:cubicBezTo>
                      <a:cubicBezTo>
                        <a:pt x="718003" y="1646250"/>
                        <a:pt x="379223" y="1646250"/>
                        <a:pt x="40442" y="1646250"/>
                      </a:cubicBezTo>
                      <a:cubicBezTo>
                        <a:pt x="-4537" y="1646250"/>
                        <a:pt x="-1666" y="1651514"/>
                        <a:pt x="1684" y="1604621"/>
                      </a:cubicBezTo>
                      <a:cubicBezTo>
                        <a:pt x="5990" y="1541458"/>
                        <a:pt x="13646" y="1478296"/>
                        <a:pt x="19388" y="1415133"/>
                      </a:cubicBezTo>
                      <a:cubicBezTo>
                        <a:pt x="13168" y="1407956"/>
                        <a:pt x="15560" y="1399821"/>
                        <a:pt x="16517" y="1392165"/>
                      </a:cubicBezTo>
                      <a:cubicBezTo>
                        <a:pt x="41399" y="1202678"/>
                        <a:pt x="89728" y="1018932"/>
                        <a:pt x="156240" y="839493"/>
                      </a:cubicBezTo>
                      <a:cubicBezTo>
                        <a:pt x="212704" y="687329"/>
                        <a:pt x="284001" y="542343"/>
                        <a:pt x="367260" y="403098"/>
                      </a:cubicBezTo>
                      <a:cubicBezTo>
                        <a:pt x="399320" y="349027"/>
                        <a:pt x="435686" y="297349"/>
                        <a:pt x="471574" y="245670"/>
                      </a:cubicBezTo>
                      <a:cubicBezTo>
                        <a:pt x="479709" y="234665"/>
                        <a:pt x="483058" y="223659"/>
                        <a:pt x="477795" y="210261"/>
                      </a:cubicBezTo>
                      <a:close/>
                    </a:path>
                  </a:pathLst>
                </a:custGeom>
                <a:solidFill>
                  <a:srgbClr val="5B9BD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  <p:sp>
              <p:nvSpPr>
                <p:cNvPr id="48" name="Freeform: Shape 40">
                  <a:extLst>
                    <a:ext uri="{FF2B5EF4-FFF2-40B4-BE49-F238E27FC236}">
                      <a16:creationId xmlns:a16="http://schemas.microsoft.com/office/drawing/2014/main" id="{68C6052D-8005-4C04-9406-B84D3265C97B}"/>
                    </a:ext>
                  </a:extLst>
                </p:cNvPr>
                <p:cNvSpPr/>
                <p:nvPr/>
              </p:nvSpPr>
              <p:spPr>
                <a:xfrm>
                  <a:off x="7229488" y="3197036"/>
                  <a:ext cx="1472874" cy="1646250"/>
                </a:xfrm>
                <a:custGeom>
                  <a:avLst/>
                  <a:gdLst>
                    <a:gd name="connsiteX0" fmla="*/ 344884 w 1472874"/>
                    <a:gd name="connsiteY0" fmla="*/ 1586916 h 1646250"/>
                    <a:gd name="connsiteX1" fmla="*/ 324787 w 1472874"/>
                    <a:gd name="connsiteY1" fmla="*/ 1453413 h 1646250"/>
                    <a:gd name="connsiteX2" fmla="*/ 315695 w 1472874"/>
                    <a:gd name="connsiteY2" fmla="*/ 1414655 h 1646250"/>
                    <a:gd name="connsiteX3" fmla="*/ 264974 w 1472874"/>
                    <a:gd name="connsiteY3" fmla="*/ 1243829 h 1646250"/>
                    <a:gd name="connsiteX4" fmla="*/ 134343 w 1472874"/>
                    <a:gd name="connsiteY4" fmla="*/ 976824 h 1646250"/>
                    <a:gd name="connsiteX5" fmla="*/ 11845 w 1472874"/>
                    <a:gd name="connsiteY5" fmla="*/ 808869 h 1646250"/>
                    <a:gd name="connsiteX6" fmla="*/ 13281 w 1472874"/>
                    <a:gd name="connsiteY6" fmla="*/ 762454 h 1646250"/>
                    <a:gd name="connsiteX7" fmla="*/ 766446 w 1472874"/>
                    <a:gd name="connsiteY7" fmla="*/ 10246 h 1646250"/>
                    <a:gd name="connsiteX8" fmla="*/ 803769 w 1472874"/>
                    <a:gd name="connsiteY8" fmla="*/ 11682 h 1646250"/>
                    <a:gd name="connsiteX9" fmla="*/ 965982 w 1472874"/>
                    <a:gd name="connsiteY9" fmla="*/ 208825 h 1646250"/>
                    <a:gd name="connsiteX10" fmla="*/ 990385 w 1472874"/>
                    <a:gd name="connsiteY10" fmla="*/ 230837 h 1646250"/>
                    <a:gd name="connsiteX11" fmla="*/ 1222460 w 1472874"/>
                    <a:gd name="connsiteY11" fmla="*/ 621774 h 1646250"/>
                    <a:gd name="connsiteX12" fmla="*/ 1283708 w 1472874"/>
                    <a:gd name="connsiteY12" fmla="*/ 761497 h 1646250"/>
                    <a:gd name="connsiteX13" fmla="*/ 1304284 w 1472874"/>
                    <a:gd name="connsiteY13" fmla="*/ 807912 h 1646250"/>
                    <a:gd name="connsiteX14" fmla="*/ 1435872 w 1472874"/>
                    <a:gd name="connsiteY14" fmla="*/ 1269190 h 1646250"/>
                    <a:gd name="connsiteX15" fmla="*/ 1460276 w 1472874"/>
                    <a:gd name="connsiteY15" fmla="*/ 1412741 h 1646250"/>
                    <a:gd name="connsiteX16" fmla="*/ 1461711 w 1472874"/>
                    <a:gd name="connsiteY16" fmla="*/ 1453413 h 1646250"/>
                    <a:gd name="connsiteX17" fmla="*/ 1463147 w 1472874"/>
                    <a:gd name="connsiteY17" fmla="*/ 1529017 h 1646250"/>
                    <a:gd name="connsiteX18" fmla="*/ 1470803 w 1472874"/>
                    <a:gd name="connsiteY18" fmla="*/ 1616583 h 1646250"/>
                    <a:gd name="connsiteX19" fmla="*/ 1444007 w 1472874"/>
                    <a:gd name="connsiteY19" fmla="*/ 1646251 h 1646250"/>
                    <a:gd name="connsiteX20" fmla="*/ 975073 w 1472874"/>
                    <a:gd name="connsiteY20" fmla="*/ 1646251 h 1646250"/>
                    <a:gd name="connsiteX21" fmla="*/ 379336 w 1472874"/>
                    <a:gd name="connsiteY21" fmla="*/ 1646251 h 1646250"/>
                    <a:gd name="connsiteX22" fmla="*/ 353497 w 1472874"/>
                    <a:gd name="connsiteY22" fmla="*/ 1644336 h 1646250"/>
                    <a:gd name="connsiteX23" fmla="*/ 344884 w 1472874"/>
                    <a:gd name="connsiteY23" fmla="*/ 1586916 h 164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72874" h="1646250">
                      <a:moveTo>
                        <a:pt x="344884" y="1586916"/>
                      </a:moveTo>
                      <a:cubicBezTo>
                        <a:pt x="343927" y="1541458"/>
                        <a:pt x="331007" y="1497914"/>
                        <a:pt x="324787" y="1453413"/>
                      </a:cubicBezTo>
                      <a:cubicBezTo>
                        <a:pt x="316652" y="1441929"/>
                        <a:pt x="323351" y="1426617"/>
                        <a:pt x="315695" y="1414655"/>
                      </a:cubicBezTo>
                      <a:cubicBezTo>
                        <a:pt x="302297" y="1356756"/>
                        <a:pt x="286028" y="1299814"/>
                        <a:pt x="264974" y="1243829"/>
                      </a:cubicBezTo>
                      <a:cubicBezTo>
                        <a:pt x="230043" y="1150999"/>
                        <a:pt x="186978" y="1061519"/>
                        <a:pt x="134343" y="976824"/>
                      </a:cubicBezTo>
                      <a:cubicBezTo>
                        <a:pt x="97498" y="917968"/>
                        <a:pt x="58739" y="860069"/>
                        <a:pt x="11845" y="808869"/>
                      </a:cubicBezTo>
                      <a:cubicBezTo>
                        <a:pt x="-3945" y="791643"/>
                        <a:pt x="-4424" y="780637"/>
                        <a:pt x="13281" y="762454"/>
                      </a:cubicBezTo>
                      <a:cubicBezTo>
                        <a:pt x="265452" y="512675"/>
                        <a:pt x="516188" y="261461"/>
                        <a:pt x="766446" y="10246"/>
                      </a:cubicBezTo>
                      <a:cubicBezTo>
                        <a:pt x="780801" y="-4109"/>
                        <a:pt x="790371" y="-3152"/>
                        <a:pt x="803769" y="11682"/>
                      </a:cubicBezTo>
                      <a:cubicBezTo>
                        <a:pt x="860233" y="75323"/>
                        <a:pt x="913346" y="141835"/>
                        <a:pt x="965982" y="208825"/>
                      </a:cubicBezTo>
                      <a:cubicBezTo>
                        <a:pt x="975073" y="215046"/>
                        <a:pt x="984165" y="221267"/>
                        <a:pt x="990385" y="230837"/>
                      </a:cubicBezTo>
                      <a:cubicBezTo>
                        <a:pt x="1077952" y="355248"/>
                        <a:pt x="1156426" y="484922"/>
                        <a:pt x="1222460" y="621774"/>
                      </a:cubicBezTo>
                      <a:cubicBezTo>
                        <a:pt x="1244471" y="667710"/>
                        <a:pt x="1266003" y="713647"/>
                        <a:pt x="1283708" y="761497"/>
                      </a:cubicBezTo>
                      <a:cubicBezTo>
                        <a:pt x="1290886" y="776809"/>
                        <a:pt x="1296149" y="793078"/>
                        <a:pt x="1304284" y="807912"/>
                      </a:cubicBezTo>
                      <a:cubicBezTo>
                        <a:pt x="1360747" y="958162"/>
                        <a:pt x="1408119" y="1110805"/>
                        <a:pt x="1435872" y="1269190"/>
                      </a:cubicBezTo>
                      <a:cubicBezTo>
                        <a:pt x="1444485" y="1317040"/>
                        <a:pt x="1450227" y="1365369"/>
                        <a:pt x="1460276" y="1412741"/>
                      </a:cubicBezTo>
                      <a:cubicBezTo>
                        <a:pt x="1463147" y="1426139"/>
                        <a:pt x="1464104" y="1440015"/>
                        <a:pt x="1461711" y="1453413"/>
                      </a:cubicBezTo>
                      <a:cubicBezTo>
                        <a:pt x="1457405" y="1478774"/>
                        <a:pt x="1458362" y="1504135"/>
                        <a:pt x="1463147" y="1529017"/>
                      </a:cubicBezTo>
                      <a:cubicBezTo>
                        <a:pt x="1466018" y="1558206"/>
                        <a:pt x="1465061" y="1587395"/>
                        <a:pt x="1470803" y="1616583"/>
                      </a:cubicBezTo>
                      <a:cubicBezTo>
                        <a:pt x="1476066" y="1644336"/>
                        <a:pt x="1472717" y="1646251"/>
                        <a:pt x="1444007" y="1646251"/>
                      </a:cubicBezTo>
                      <a:cubicBezTo>
                        <a:pt x="1287536" y="1646251"/>
                        <a:pt x="1131544" y="1646251"/>
                        <a:pt x="975073" y="1646251"/>
                      </a:cubicBezTo>
                      <a:cubicBezTo>
                        <a:pt x="776494" y="1646251"/>
                        <a:pt x="577915" y="1646251"/>
                        <a:pt x="379336" y="1646251"/>
                      </a:cubicBezTo>
                      <a:cubicBezTo>
                        <a:pt x="370723" y="1646251"/>
                        <a:pt x="362110" y="1644815"/>
                        <a:pt x="353497" y="1644336"/>
                      </a:cubicBezTo>
                      <a:cubicBezTo>
                        <a:pt x="342970" y="1626632"/>
                        <a:pt x="354454" y="1605099"/>
                        <a:pt x="344884" y="1586916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Arial Unicode MS"/>
                    <a:cs typeface="Arial" pitchFamily="34" charset="0"/>
                  </a:endParaRPr>
                </a:p>
              </p:txBody>
            </p:sp>
          </p:grpSp>
          <p:sp>
            <p:nvSpPr>
              <p:cNvPr id="41" name="Trapezoid 24">
                <a:extLst>
                  <a:ext uri="{FF2B5EF4-FFF2-40B4-BE49-F238E27FC236}">
                    <a16:creationId xmlns:a16="http://schemas.microsoft.com/office/drawing/2014/main" id="{82E84A9B-CB5E-49A0-A868-6F6437B39A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4215200" y="4240285"/>
                <a:ext cx="410470" cy="414380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2" name="Oval 21">
                <a:extLst>
                  <a:ext uri="{FF2B5EF4-FFF2-40B4-BE49-F238E27FC236}">
                    <a16:creationId xmlns:a16="http://schemas.microsoft.com/office/drawing/2014/main" id="{EF5407C8-2443-4A26-A211-576D9833B5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2" y="3344945"/>
                <a:ext cx="425281" cy="37272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3" name="Freeform: Shape 35">
                <a:extLst>
                  <a:ext uri="{FF2B5EF4-FFF2-40B4-BE49-F238E27FC236}">
                    <a16:creationId xmlns:a16="http://schemas.microsoft.com/office/drawing/2014/main" id="{F73D678E-D703-4224-BE0A-3DF3A69FC48F}"/>
                  </a:ext>
                </a:extLst>
              </p:cNvPr>
              <p:cNvSpPr/>
              <p:nvPr/>
            </p:nvSpPr>
            <p:spPr>
              <a:xfrm rot="5400000">
                <a:off x="7642674" y="4398956"/>
                <a:ext cx="286823" cy="287246"/>
              </a:xfrm>
              <a:custGeom>
                <a:avLst/>
                <a:gdLst>
                  <a:gd name="connsiteX0" fmla="*/ 42 w 721442"/>
                  <a:gd name="connsiteY0" fmla="*/ 522852 h 722507"/>
                  <a:gd name="connsiteX1" fmla="*/ 5857 w 721442"/>
                  <a:gd name="connsiteY1" fmla="*/ 47329 h 722507"/>
                  <a:gd name="connsiteX2" fmla="*/ 53185 w 721442"/>
                  <a:gd name="connsiteY2" fmla="*/ 0 h 722507"/>
                  <a:gd name="connsiteX3" fmla="*/ 102932 w 721442"/>
                  <a:gd name="connsiteY3" fmla="*/ 0 h 722507"/>
                  <a:gd name="connsiteX4" fmla="*/ 150260 w 721442"/>
                  <a:gd name="connsiteY4" fmla="*/ 47329 h 722507"/>
                  <a:gd name="connsiteX5" fmla="*/ 148891 w 721442"/>
                  <a:gd name="connsiteY5" fmla="*/ 154199 h 722507"/>
                  <a:gd name="connsiteX6" fmla="*/ 148407 w 721442"/>
                  <a:gd name="connsiteY6" fmla="*/ 182723 h 722507"/>
                  <a:gd name="connsiteX7" fmla="*/ 331751 w 721442"/>
                  <a:gd name="connsiteY7" fmla="*/ 177508 h 722507"/>
                  <a:gd name="connsiteX8" fmla="*/ 527686 w 721442"/>
                  <a:gd name="connsiteY8" fmla="*/ 167574 h 722507"/>
                  <a:gd name="connsiteX9" fmla="*/ 467883 w 721442"/>
                  <a:gd name="connsiteY9" fmla="*/ 53046 h 722507"/>
                  <a:gd name="connsiteX10" fmla="*/ 721421 w 721442"/>
                  <a:gd name="connsiteY10" fmla="*/ 129085 h 722507"/>
                  <a:gd name="connsiteX11" fmla="*/ 547357 w 721442"/>
                  <a:gd name="connsiteY11" fmla="*/ 287593 h 722507"/>
                  <a:gd name="connsiteX12" fmla="*/ 146593 w 721442"/>
                  <a:gd name="connsiteY12" fmla="*/ 294469 h 722507"/>
                  <a:gd name="connsiteX13" fmla="*/ 146309 w 721442"/>
                  <a:gd name="connsiteY13" fmla="*/ 312824 h 722507"/>
                  <a:gd name="connsiteX14" fmla="*/ 145796 w 721442"/>
                  <a:gd name="connsiteY14" fmla="*/ 388895 h 722507"/>
                  <a:gd name="connsiteX15" fmla="*/ 145887 w 721442"/>
                  <a:gd name="connsiteY15" fmla="*/ 417641 h 722507"/>
                  <a:gd name="connsiteX16" fmla="*/ 564076 w 721442"/>
                  <a:gd name="connsiteY16" fmla="*/ 417641 h 722507"/>
                  <a:gd name="connsiteX17" fmla="*/ 719692 w 721442"/>
                  <a:gd name="connsiteY17" fmla="*/ 543229 h 722507"/>
                  <a:gd name="connsiteX18" fmla="*/ 631765 w 721442"/>
                  <a:gd name="connsiteY18" fmla="*/ 586638 h 722507"/>
                  <a:gd name="connsiteX19" fmla="*/ 452578 w 721442"/>
                  <a:gd name="connsiteY19" fmla="*/ 524866 h 722507"/>
                  <a:gd name="connsiteX20" fmla="*/ 234716 w 721442"/>
                  <a:gd name="connsiteY20" fmla="*/ 528410 h 722507"/>
                  <a:gd name="connsiteX21" fmla="*/ 147934 w 721442"/>
                  <a:gd name="connsiteY21" fmla="*/ 529997 h 722507"/>
                  <a:gd name="connsiteX22" fmla="*/ 149842 w 721442"/>
                  <a:gd name="connsiteY22" fmla="*/ 554392 h 722507"/>
                  <a:gd name="connsiteX23" fmla="*/ 210351 w 721442"/>
                  <a:gd name="connsiteY23" fmla="*/ 722507 h 722507"/>
                  <a:gd name="connsiteX24" fmla="*/ 42 w 721442"/>
                  <a:gd name="connsiteY24" fmla="*/ 522852 h 7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1442" h="722507">
                    <a:moveTo>
                      <a:pt x="42" y="522852"/>
                    </a:moveTo>
                    <a:cubicBezTo>
                      <a:pt x="-605" y="350129"/>
                      <a:pt x="6503" y="220051"/>
                      <a:pt x="5857" y="47329"/>
                    </a:cubicBezTo>
                    <a:cubicBezTo>
                      <a:pt x="5857" y="21190"/>
                      <a:pt x="27046" y="0"/>
                      <a:pt x="53185" y="0"/>
                    </a:cubicBezTo>
                    <a:lnTo>
                      <a:pt x="102932" y="0"/>
                    </a:lnTo>
                    <a:cubicBezTo>
                      <a:pt x="129071" y="0"/>
                      <a:pt x="150260" y="21190"/>
                      <a:pt x="150260" y="47329"/>
                    </a:cubicBezTo>
                    <a:cubicBezTo>
                      <a:pt x="149853" y="88041"/>
                      <a:pt x="149377" y="122989"/>
                      <a:pt x="148891" y="154199"/>
                    </a:cubicBezTo>
                    <a:lnTo>
                      <a:pt x="148407" y="182723"/>
                    </a:lnTo>
                    <a:lnTo>
                      <a:pt x="331751" y="177508"/>
                    </a:lnTo>
                    <a:cubicBezTo>
                      <a:pt x="397063" y="175650"/>
                      <a:pt x="462374" y="173066"/>
                      <a:pt x="527686" y="167574"/>
                    </a:cubicBezTo>
                    <a:cubicBezTo>
                      <a:pt x="642817" y="145134"/>
                      <a:pt x="586782" y="11119"/>
                      <a:pt x="467883" y="53046"/>
                    </a:cubicBezTo>
                    <a:cubicBezTo>
                      <a:pt x="570547" y="-49115"/>
                      <a:pt x="723145" y="18126"/>
                      <a:pt x="721421" y="129085"/>
                    </a:cubicBezTo>
                    <a:cubicBezTo>
                      <a:pt x="720775" y="181200"/>
                      <a:pt x="734474" y="263637"/>
                      <a:pt x="547357" y="287593"/>
                    </a:cubicBezTo>
                    <a:lnTo>
                      <a:pt x="146593" y="294469"/>
                    </a:lnTo>
                    <a:lnTo>
                      <a:pt x="146309" y="312824"/>
                    </a:lnTo>
                    <a:cubicBezTo>
                      <a:pt x="146013" y="337190"/>
                      <a:pt x="145822" y="361872"/>
                      <a:pt x="145796" y="388895"/>
                    </a:cubicBezTo>
                    <a:lnTo>
                      <a:pt x="145887" y="417641"/>
                    </a:lnTo>
                    <a:lnTo>
                      <a:pt x="564076" y="417641"/>
                    </a:lnTo>
                    <a:cubicBezTo>
                      <a:pt x="676720" y="420465"/>
                      <a:pt x="718804" y="471343"/>
                      <a:pt x="719692" y="543229"/>
                    </a:cubicBezTo>
                    <a:cubicBezTo>
                      <a:pt x="721183" y="582376"/>
                      <a:pt x="690900" y="608290"/>
                      <a:pt x="631765" y="586638"/>
                    </a:cubicBezTo>
                    <a:cubicBezTo>
                      <a:pt x="553530" y="556303"/>
                      <a:pt x="540205" y="522675"/>
                      <a:pt x="452578" y="524866"/>
                    </a:cubicBezTo>
                    <a:cubicBezTo>
                      <a:pt x="380525" y="525785"/>
                      <a:pt x="322260" y="526811"/>
                      <a:pt x="234716" y="528410"/>
                    </a:cubicBezTo>
                    <a:lnTo>
                      <a:pt x="147934" y="529997"/>
                    </a:lnTo>
                    <a:lnTo>
                      <a:pt x="149842" y="554392"/>
                    </a:lnTo>
                    <a:cubicBezTo>
                      <a:pt x="166488" y="646104"/>
                      <a:pt x="240698" y="721838"/>
                      <a:pt x="210351" y="722507"/>
                    </a:cubicBezTo>
                    <a:cubicBezTo>
                      <a:pt x="126033" y="702477"/>
                      <a:pt x="1009" y="637864"/>
                      <a:pt x="42" y="52285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4" name="Frame 1">
                <a:extLst>
                  <a:ext uri="{FF2B5EF4-FFF2-40B4-BE49-F238E27FC236}">
                    <a16:creationId xmlns:a16="http://schemas.microsoft.com/office/drawing/2014/main" id="{4478A138-1A4F-4AB7-B518-6A37C02DFB33}"/>
                  </a:ext>
                </a:extLst>
              </p:cNvPr>
              <p:cNvSpPr/>
              <p:nvPr/>
            </p:nvSpPr>
            <p:spPr>
              <a:xfrm>
                <a:off x="6672946" y="3310564"/>
                <a:ext cx="298742" cy="403639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4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05" y="0"/>
            <a:ext cx="28916185" cy="162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"/>
            <a:ext cx="28803600" cy="161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1"/>
            <a:ext cx="28803600" cy="161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803600" cy="1620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" y="2765638"/>
            <a:ext cx="28774697" cy="13412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164"/>
            <a:ext cx="2095500" cy="20955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3630401" y="14044617"/>
            <a:ext cx="4724400" cy="172800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>
                <a:solidFill>
                  <a:schemeClr val="tx1"/>
                </a:solidFill>
              </a:rPr>
              <a:t>drink</a:t>
            </a:r>
          </a:p>
        </p:txBody>
      </p:sp>
      <p:sp>
        <p:nvSpPr>
          <p:cNvPr id="5" name="Oval 4"/>
          <p:cNvSpPr/>
          <p:nvPr/>
        </p:nvSpPr>
        <p:spPr>
          <a:xfrm>
            <a:off x="23611801" y="12128218"/>
            <a:ext cx="4724400" cy="17640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>
                <a:solidFill>
                  <a:schemeClr val="tx1"/>
                </a:solidFill>
              </a:rPr>
              <a:t>opens</a:t>
            </a:r>
          </a:p>
        </p:txBody>
      </p:sp>
      <p:sp>
        <p:nvSpPr>
          <p:cNvPr id="6" name="Oval 5"/>
          <p:cNvSpPr/>
          <p:nvPr/>
        </p:nvSpPr>
        <p:spPr>
          <a:xfrm>
            <a:off x="23630401" y="10223217"/>
            <a:ext cx="4724400" cy="176400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>
                <a:solidFill>
                  <a:schemeClr val="tx1"/>
                </a:solidFill>
              </a:rPr>
              <a:t>causes</a:t>
            </a:r>
          </a:p>
        </p:txBody>
      </p:sp>
      <p:sp>
        <p:nvSpPr>
          <p:cNvPr id="7" name="Oval 6"/>
          <p:cNvSpPr/>
          <p:nvPr/>
        </p:nvSpPr>
        <p:spPr>
          <a:xfrm>
            <a:off x="23774400" y="8318217"/>
            <a:ext cx="4724400" cy="1764001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>
                <a:solidFill>
                  <a:schemeClr val="tx1"/>
                </a:solidFill>
              </a:rPr>
              <a:t>live</a:t>
            </a:r>
          </a:p>
        </p:txBody>
      </p:sp>
      <p:sp>
        <p:nvSpPr>
          <p:cNvPr id="8" name="Oval 7"/>
          <p:cNvSpPr/>
          <p:nvPr/>
        </p:nvSpPr>
        <p:spPr>
          <a:xfrm>
            <a:off x="23774400" y="6413218"/>
            <a:ext cx="4724400" cy="176400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>
                <a:solidFill>
                  <a:schemeClr val="tx1"/>
                </a:solidFill>
              </a:rPr>
              <a:t>take</a:t>
            </a:r>
          </a:p>
        </p:txBody>
      </p:sp>
      <p:sp>
        <p:nvSpPr>
          <p:cNvPr id="9" name="Oval 8"/>
          <p:cNvSpPr/>
          <p:nvPr/>
        </p:nvSpPr>
        <p:spPr>
          <a:xfrm>
            <a:off x="20650208" y="4508218"/>
            <a:ext cx="6082759" cy="1764001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9" tIns="45695" rIns="91389" bIns="45695" rtlCol="0" anchor="ctr"/>
          <a:lstStyle/>
          <a:p>
            <a:pPr algn="ctr"/>
            <a:r>
              <a:rPr lang="en-US" sz="8700" dirty="0" smtClean="0">
                <a:solidFill>
                  <a:schemeClr val="tx1"/>
                </a:solidFill>
              </a:rPr>
              <a:t>connects</a:t>
            </a:r>
            <a:endParaRPr lang="en-US" sz="8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6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612"/>
            <a:ext cx="28653047" cy="13587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164"/>
            <a:ext cx="20955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2748" y="6110880"/>
            <a:ext cx="90677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 the banks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0104" y="7330082"/>
            <a:ext cx="575310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 not 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7801" y="8558211"/>
            <a:ext cx="84429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does Ricardo come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4593" y="9701212"/>
            <a:ext cx="61721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 you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5" y="10844211"/>
            <a:ext cx="61721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takes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07" y="12139612"/>
            <a:ext cx="61721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does it take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9404" y="13358811"/>
            <a:ext cx="807720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does this word mean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15405" y="14492882"/>
            <a:ext cx="807720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does not do</a:t>
            </a:r>
          </a:p>
        </p:txBody>
      </p:sp>
    </p:spTree>
    <p:extLst>
      <p:ext uri="{BB962C8B-B14F-4D97-AF65-F5344CB8AC3E}">
        <p14:creationId xmlns:p14="http://schemas.microsoft.com/office/powerpoint/2010/main" val="87674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rgbClr val="FEFEF6"/>
            </a:gs>
            <a:gs pos="91000">
              <a:srgbClr val="EFEBE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مستطيل 21"/>
          <p:cNvSpPr/>
          <p:nvPr/>
        </p:nvSpPr>
        <p:spPr>
          <a:xfrm>
            <a:off x="1148" y="631"/>
            <a:ext cx="28803600" cy="16202025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7" tIns="107995" rIns="215987" bIns="107995" rtlCol="0" anchor="ctr"/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0369A5B-E709-4DA0-937C-2688E78B2A51}"/>
              </a:ext>
            </a:extLst>
          </p:cNvPr>
          <p:cNvSpPr/>
          <p:nvPr/>
        </p:nvSpPr>
        <p:spPr>
          <a:xfrm>
            <a:off x="18892311" y="5400938"/>
            <a:ext cx="290065" cy="1514034"/>
          </a:xfrm>
          <a:custGeom>
            <a:avLst/>
            <a:gdLst>
              <a:gd name="connsiteX0" fmla="*/ 122779 w 122779"/>
              <a:gd name="connsiteY0" fmla="*/ 0 h 605692"/>
              <a:gd name="connsiteX1" fmla="*/ 32902 w 122779"/>
              <a:gd name="connsiteY1" fmla="*/ 128954 h 605692"/>
              <a:gd name="connsiteX2" fmla="*/ 1640 w 122779"/>
              <a:gd name="connsiteY2" fmla="*/ 296984 h 605692"/>
              <a:gd name="connsiteX3" fmla="*/ 9456 w 122779"/>
              <a:gd name="connsiteY3" fmla="*/ 433754 h 605692"/>
              <a:gd name="connsiteX4" fmla="*/ 52440 w 122779"/>
              <a:gd name="connsiteY4" fmla="*/ 605692 h 60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79" h="605692">
                <a:moveTo>
                  <a:pt x="122779" y="0"/>
                </a:moveTo>
                <a:cubicBezTo>
                  <a:pt x="87935" y="39728"/>
                  <a:pt x="53092" y="79457"/>
                  <a:pt x="32902" y="128954"/>
                </a:cubicBezTo>
                <a:cubicBezTo>
                  <a:pt x="12712" y="178451"/>
                  <a:pt x="5548" y="246184"/>
                  <a:pt x="1640" y="296984"/>
                </a:cubicBezTo>
                <a:cubicBezTo>
                  <a:pt x="-2268" y="347784"/>
                  <a:pt x="989" y="382303"/>
                  <a:pt x="9456" y="433754"/>
                </a:cubicBezTo>
                <a:cubicBezTo>
                  <a:pt x="17923" y="485205"/>
                  <a:pt x="35181" y="545448"/>
                  <a:pt x="52440" y="605692"/>
                </a:cubicBezTo>
              </a:path>
            </a:pathLst>
          </a:custGeom>
          <a:noFill/>
          <a:ln w="793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5987" tIns="107995" rIns="215987" bIns="10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9F1B188-D8DC-416E-BD29-DE48D1E2B4EE}"/>
              </a:ext>
            </a:extLst>
          </p:cNvPr>
          <p:cNvSpPr/>
          <p:nvPr/>
        </p:nvSpPr>
        <p:spPr>
          <a:xfrm>
            <a:off x="9468082" y="5317587"/>
            <a:ext cx="290065" cy="1514034"/>
          </a:xfrm>
          <a:custGeom>
            <a:avLst/>
            <a:gdLst>
              <a:gd name="connsiteX0" fmla="*/ 122779 w 122779"/>
              <a:gd name="connsiteY0" fmla="*/ 0 h 605692"/>
              <a:gd name="connsiteX1" fmla="*/ 32902 w 122779"/>
              <a:gd name="connsiteY1" fmla="*/ 128954 h 605692"/>
              <a:gd name="connsiteX2" fmla="*/ 1640 w 122779"/>
              <a:gd name="connsiteY2" fmla="*/ 296984 h 605692"/>
              <a:gd name="connsiteX3" fmla="*/ 9456 w 122779"/>
              <a:gd name="connsiteY3" fmla="*/ 433754 h 605692"/>
              <a:gd name="connsiteX4" fmla="*/ 52440 w 122779"/>
              <a:gd name="connsiteY4" fmla="*/ 605692 h 60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779" h="605692">
                <a:moveTo>
                  <a:pt x="122779" y="0"/>
                </a:moveTo>
                <a:cubicBezTo>
                  <a:pt x="87935" y="39728"/>
                  <a:pt x="53092" y="79457"/>
                  <a:pt x="32902" y="128954"/>
                </a:cubicBezTo>
                <a:cubicBezTo>
                  <a:pt x="12712" y="178451"/>
                  <a:pt x="5548" y="246184"/>
                  <a:pt x="1640" y="296984"/>
                </a:cubicBezTo>
                <a:cubicBezTo>
                  <a:pt x="-2268" y="347784"/>
                  <a:pt x="989" y="382303"/>
                  <a:pt x="9456" y="433754"/>
                </a:cubicBezTo>
                <a:cubicBezTo>
                  <a:pt x="17923" y="485205"/>
                  <a:pt x="35181" y="545448"/>
                  <a:pt x="52440" y="605692"/>
                </a:cubicBezTo>
              </a:path>
            </a:pathLst>
          </a:custGeom>
          <a:noFill/>
          <a:ln w="7937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5987" tIns="107995" rIns="215987" bIns="10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FBA319D-59D0-4256-BECE-51E1DA6B5268}"/>
              </a:ext>
            </a:extLst>
          </p:cNvPr>
          <p:cNvSpPr/>
          <p:nvPr/>
        </p:nvSpPr>
        <p:spPr>
          <a:xfrm>
            <a:off x="2117361" y="14509941"/>
            <a:ext cx="7338060" cy="1577342"/>
          </a:xfrm>
          <a:prstGeom prst="ellipse">
            <a:avLst/>
          </a:prstGeom>
          <a:gradFill flip="none" rotWithShape="1">
            <a:gsLst>
              <a:gs pos="10000">
                <a:schemeClr val="tx1"/>
              </a:gs>
              <a:gs pos="100000">
                <a:srgbClr val="FEFEF6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7" tIns="107995" rIns="215987" bIns="107995" rtlCol="0" anchor="ctr"/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E7FEFE-73BE-484C-9D49-937F94EF5614}"/>
              </a:ext>
            </a:extLst>
          </p:cNvPr>
          <p:cNvGrpSpPr/>
          <p:nvPr/>
        </p:nvGrpSpPr>
        <p:grpSpPr>
          <a:xfrm>
            <a:off x="4954905" y="1860231"/>
            <a:ext cx="1817370" cy="13475972"/>
            <a:chOff x="3048001" y="798285"/>
            <a:chExt cx="769257" cy="5704115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91BDE17-CF99-4B31-AEC6-32348F17B9AF}"/>
                </a:ext>
              </a:extLst>
            </p:cNvPr>
            <p:cNvSpPr/>
            <p:nvPr/>
          </p:nvSpPr>
          <p:spPr>
            <a:xfrm>
              <a:off x="3352801" y="798285"/>
              <a:ext cx="464457" cy="5704115"/>
            </a:xfrm>
            <a:custGeom>
              <a:avLst/>
              <a:gdLst>
                <a:gd name="connsiteX0" fmla="*/ 188685 w 464457"/>
                <a:gd name="connsiteY0" fmla="*/ 0 h 5704115"/>
                <a:gd name="connsiteX1" fmla="*/ 362857 w 464457"/>
                <a:gd name="connsiteY1" fmla="*/ 275772 h 5704115"/>
                <a:gd name="connsiteX2" fmla="*/ 333828 w 464457"/>
                <a:gd name="connsiteY2" fmla="*/ 580572 h 5704115"/>
                <a:gd name="connsiteX3" fmla="*/ 406400 w 464457"/>
                <a:gd name="connsiteY3" fmla="*/ 1582058 h 5704115"/>
                <a:gd name="connsiteX4" fmla="*/ 449943 w 464457"/>
                <a:gd name="connsiteY4" fmla="*/ 3410858 h 5704115"/>
                <a:gd name="connsiteX5" fmla="*/ 464457 w 464457"/>
                <a:gd name="connsiteY5" fmla="*/ 4673600 h 5704115"/>
                <a:gd name="connsiteX6" fmla="*/ 435428 w 464457"/>
                <a:gd name="connsiteY6" fmla="*/ 5646058 h 5704115"/>
                <a:gd name="connsiteX7" fmla="*/ 203200 w 464457"/>
                <a:gd name="connsiteY7" fmla="*/ 5704115 h 5704115"/>
                <a:gd name="connsiteX8" fmla="*/ 14514 w 464457"/>
                <a:gd name="connsiteY8" fmla="*/ 5631543 h 5704115"/>
                <a:gd name="connsiteX9" fmla="*/ 0 w 464457"/>
                <a:gd name="connsiteY9" fmla="*/ 3817258 h 5704115"/>
                <a:gd name="connsiteX10" fmla="*/ 72571 w 464457"/>
                <a:gd name="connsiteY10" fmla="*/ 2235200 h 5704115"/>
                <a:gd name="connsiteX11" fmla="*/ 14514 w 464457"/>
                <a:gd name="connsiteY11" fmla="*/ 1132115 h 5704115"/>
                <a:gd name="connsiteX12" fmla="*/ 101600 w 464457"/>
                <a:gd name="connsiteY12" fmla="*/ 508000 h 5704115"/>
                <a:gd name="connsiteX13" fmla="*/ 188685 w 464457"/>
                <a:gd name="connsiteY13" fmla="*/ 0 h 570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4457" h="5704115">
                  <a:moveTo>
                    <a:pt x="188685" y="0"/>
                  </a:moveTo>
                  <a:lnTo>
                    <a:pt x="362857" y="275772"/>
                  </a:lnTo>
                  <a:lnTo>
                    <a:pt x="333828" y="580572"/>
                  </a:lnTo>
                  <a:lnTo>
                    <a:pt x="406400" y="1582058"/>
                  </a:lnTo>
                  <a:lnTo>
                    <a:pt x="449943" y="3410858"/>
                  </a:lnTo>
                  <a:lnTo>
                    <a:pt x="464457" y="4673600"/>
                  </a:lnTo>
                  <a:lnTo>
                    <a:pt x="435428" y="5646058"/>
                  </a:lnTo>
                  <a:lnTo>
                    <a:pt x="203200" y="5704115"/>
                  </a:lnTo>
                  <a:lnTo>
                    <a:pt x="14514" y="5631543"/>
                  </a:lnTo>
                  <a:lnTo>
                    <a:pt x="0" y="3817258"/>
                  </a:lnTo>
                  <a:lnTo>
                    <a:pt x="72571" y="2235200"/>
                  </a:lnTo>
                  <a:lnTo>
                    <a:pt x="14514" y="1132115"/>
                  </a:lnTo>
                  <a:lnTo>
                    <a:pt x="101600" y="508000"/>
                  </a:lnTo>
                  <a:lnTo>
                    <a:pt x="18868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41F16FC-DCD2-4062-8665-0C08E0C6234D}"/>
                </a:ext>
              </a:extLst>
            </p:cNvPr>
            <p:cNvSpPr/>
            <p:nvPr/>
          </p:nvSpPr>
          <p:spPr>
            <a:xfrm>
              <a:off x="3048001" y="801914"/>
              <a:ext cx="508000" cy="5689600"/>
            </a:xfrm>
            <a:custGeom>
              <a:avLst/>
              <a:gdLst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45143 w 508000"/>
                <a:gd name="connsiteY12" fmla="*/ 29029 h 5689600"/>
                <a:gd name="connsiteX13" fmla="*/ 217714 w 508000"/>
                <a:gd name="connsiteY13" fmla="*/ 0 h 5689600"/>
                <a:gd name="connsiteX14" fmla="*/ 290286 w 508000"/>
                <a:gd name="connsiteY14" fmla="*/ 14514 h 5689600"/>
                <a:gd name="connsiteX15" fmla="*/ 362857 w 508000"/>
                <a:gd name="connsiteY15" fmla="*/ 14514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000" h="5689600">
                  <a:moveTo>
                    <a:pt x="58057" y="5544457"/>
                  </a:moveTo>
                  <a:lnTo>
                    <a:pt x="58057" y="4702629"/>
                  </a:lnTo>
                  <a:lnTo>
                    <a:pt x="43543" y="4122057"/>
                  </a:lnTo>
                  <a:lnTo>
                    <a:pt x="58057" y="3367314"/>
                  </a:lnTo>
                  <a:lnTo>
                    <a:pt x="14514" y="2685143"/>
                  </a:lnTo>
                  <a:lnTo>
                    <a:pt x="43543" y="2264229"/>
                  </a:lnTo>
                  <a:lnTo>
                    <a:pt x="14514" y="1669143"/>
                  </a:lnTo>
                  <a:lnTo>
                    <a:pt x="14514" y="1291771"/>
                  </a:lnTo>
                  <a:lnTo>
                    <a:pt x="14514" y="885371"/>
                  </a:lnTo>
                  <a:lnTo>
                    <a:pt x="14514" y="406400"/>
                  </a:lnTo>
                  <a:lnTo>
                    <a:pt x="0" y="72571"/>
                  </a:lnTo>
                  <a:lnTo>
                    <a:pt x="0" y="0"/>
                  </a:lnTo>
                  <a:lnTo>
                    <a:pt x="145143" y="29029"/>
                  </a:lnTo>
                  <a:lnTo>
                    <a:pt x="217714" y="0"/>
                  </a:lnTo>
                  <a:lnTo>
                    <a:pt x="290286" y="14514"/>
                  </a:lnTo>
                  <a:lnTo>
                    <a:pt x="362857" y="14514"/>
                  </a:lnTo>
                  <a:lnTo>
                    <a:pt x="478971" y="14514"/>
                  </a:lnTo>
                  <a:lnTo>
                    <a:pt x="508000" y="14514"/>
                  </a:lnTo>
                  <a:lnTo>
                    <a:pt x="508000" y="2002971"/>
                  </a:lnTo>
                  <a:lnTo>
                    <a:pt x="493486" y="3018971"/>
                  </a:lnTo>
                  <a:lnTo>
                    <a:pt x="478971" y="4034971"/>
                  </a:lnTo>
                  <a:lnTo>
                    <a:pt x="508000" y="4818743"/>
                  </a:lnTo>
                  <a:lnTo>
                    <a:pt x="449943" y="5457371"/>
                  </a:lnTo>
                  <a:lnTo>
                    <a:pt x="508000" y="5689600"/>
                  </a:lnTo>
                  <a:lnTo>
                    <a:pt x="217714" y="5675086"/>
                  </a:lnTo>
                  <a:lnTo>
                    <a:pt x="14514" y="5689600"/>
                  </a:lnTo>
                  <a:lnTo>
                    <a:pt x="58057" y="5544457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794BB3-48E6-452D-8D02-7BCF2C6C62D0}"/>
              </a:ext>
            </a:extLst>
          </p:cNvPr>
          <p:cNvGrpSpPr/>
          <p:nvPr/>
        </p:nvGrpSpPr>
        <p:grpSpPr>
          <a:xfrm>
            <a:off x="22648549" y="1860231"/>
            <a:ext cx="1817370" cy="13475972"/>
            <a:chOff x="3048001" y="798285"/>
            <a:chExt cx="769257" cy="570411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14BC6FE-7588-4525-98B4-1111DD4209D8}"/>
                </a:ext>
              </a:extLst>
            </p:cNvPr>
            <p:cNvSpPr/>
            <p:nvPr/>
          </p:nvSpPr>
          <p:spPr>
            <a:xfrm>
              <a:off x="3352801" y="798285"/>
              <a:ext cx="464457" cy="5704115"/>
            </a:xfrm>
            <a:custGeom>
              <a:avLst/>
              <a:gdLst>
                <a:gd name="connsiteX0" fmla="*/ 188685 w 464457"/>
                <a:gd name="connsiteY0" fmla="*/ 0 h 5704115"/>
                <a:gd name="connsiteX1" fmla="*/ 362857 w 464457"/>
                <a:gd name="connsiteY1" fmla="*/ 275772 h 5704115"/>
                <a:gd name="connsiteX2" fmla="*/ 333828 w 464457"/>
                <a:gd name="connsiteY2" fmla="*/ 580572 h 5704115"/>
                <a:gd name="connsiteX3" fmla="*/ 406400 w 464457"/>
                <a:gd name="connsiteY3" fmla="*/ 1582058 h 5704115"/>
                <a:gd name="connsiteX4" fmla="*/ 449943 w 464457"/>
                <a:gd name="connsiteY4" fmla="*/ 3410858 h 5704115"/>
                <a:gd name="connsiteX5" fmla="*/ 464457 w 464457"/>
                <a:gd name="connsiteY5" fmla="*/ 4673600 h 5704115"/>
                <a:gd name="connsiteX6" fmla="*/ 435428 w 464457"/>
                <a:gd name="connsiteY6" fmla="*/ 5646058 h 5704115"/>
                <a:gd name="connsiteX7" fmla="*/ 203200 w 464457"/>
                <a:gd name="connsiteY7" fmla="*/ 5704115 h 5704115"/>
                <a:gd name="connsiteX8" fmla="*/ 14514 w 464457"/>
                <a:gd name="connsiteY8" fmla="*/ 5631543 h 5704115"/>
                <a:gd name="connsiteX9" fmla="*/ 0 w 464457"/>
                <a:gd name="connsiteY9" fmla="*/ 3817258 h 5704115"/>
                <a:gd name="connsiteX10" fmla="*/ 72571 w 464457"/>
                <a:gd name="connsiteY10" fmla="*/ 2235200 h 5704115"/>
                <a:gd name="connsiteX11" fmla="*/ 14514 w 464457"/>
                <a:gd name="connsiteY11" fmla="*/ 1132115 h 5704115"/>
                <a:gd name="connsiteX12" fmla="*/ 101600 w 464457"/>
                <a:gd name="connsiteY12" fmla="*/ 508000 h 5704115"/>
                <a:gd name="connsiteX13" fmla="*/ 188685 w 464457"/>
                <a:gd name="connsiteY13" fmla="*/ 0 h 5704115"/>
                <a:gd name="connsiteX0" fmla="*/ 188685 w 464457"/>
                <a:gd name="connsiteY0" fmla="*/ 0 h 5704115"/>
                <a:gd name="connsiteX1" fmla="*/ 362857 w 464457"/>
                <a:gd name="connsiteY1" fmla="*/ 275772 h 5704115"/>
                <a:gd name="connsiteX2" fmla="*/ 406400 w 464457"/>
                <a:gd name="connsiteY2" fmla="*/ 609601 h 5704115"/>
                <a:gd name="connsiteX3" fmla="*/ 406400 w 464457"/>
                <a:gd name="connsiteY3" fmla="*/ 1582058 h 5704115"/>
                <a:gd name="connsiteX4" fmla="*/ 449943 w 464457"/>
                <a:gd name="connsiteY4" fmla="*/ 3410858 h 5704115"/>
                <a:gd name="connsiteX5" fmla="*/ 464457 w 464457"/>
                <a:gd name="connsiteY5" fmla="*/ 4673600 h 5704115"/>
                <a:gd name="connsiteX6" fmla="*/ 435428 w 464457"/>
                <a:gd name="connsiteY6" fmla="*/ 5646058 h 5704115"/>
                <a:gd name="connsiteX7" fmla="*/ 203200 w 464457"/>
                <a:gd name="connsiteY7" fmla="*/ 5704115 h 5704115"/>
                <a:gd name="connsiteX8" fmla="*/ 14514 w 464457"/>
                <a:gd name="connsiteY8" fmla="*/ 5631543 h 5704115"/>
                <a:gd name="connsiteX9" fmla="*/ 0 w 464457"/>
                <a:gd name="connsiteY9" fmla="*/ 3817258 h 5704115"/>
                <a:gd name="connsiteX10" fmla="*/ 72571 w 464457"/>
                <a:gd name="connsiteY10" fmla="*/ 2235200 h 5704115"/>
                <a:gd name="connsiteX11" fmla="*/ 14514 w 464457"/>
                <a:gd name="connsiteY11" fmla="*/ 1132115 h 5704115"/>
                <a:gd name="connsiteX12" fmla="*/ 101600 w 464457"/>
                <a:gd name="connsiteY12" fmla="*/ 508000 h 5704115"/>
                <a:gd name="connsiteX13" fmla="*/ 188685 w 464457"/>
                <a:gd name="connsiteY13" fmla="*/ 0 h 570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4457" h="5704115">
                  <a:moveTo>
                    <a:pt x="188685" y="0"/>
                  </a:moveTo>
                  <a:lnTo>
                    <a:pt x="362857" y="275772"/>
                  </a:lnTo>
                  <a:lnTo>
                    <a:pt x="406400" y="609601"/>
                  </a:lnTo>
                  <a:lnTo>
                    <a:pt x="406400" y="1582058"/>
                  </a:lnTo>
                  <a:lnTo>
                    <a:pt x="449943" y="3410858"/>
                  </a:lnTo>
                  <a:lnTo>
                    <a:pt x="464457" y="4673600"/>
                  </a:lnTo>
                  <a:lnTo>
                    <a:pt x="435428" y="5646058"/>
                  </a:lnTo>
                  <a:lnTo>
                    <a:pt x="203200" y="5704115"/>
                  </a:lnTo>
                  <a:lnTo>
                    <a:pt x="14514" y="5631543"/>
                  </a:lnTo>
                  <a:lnTo>
                    <a:pt x="0" y="3817258"/>
                  </a:lnTo>
                  <a:lnTo>
                    <a:pt x="72571" y="2235200"/>
                  </a:lnTo>
                  <a:lnTo>
                    <a:pt x="14514" y="1132115"/>
                  </a:lnTo>
                  <a:lnTo>
                    <a:pt x="101600" y="508000"/>
                  </a:lnTo>
                  <a:lnTo>
                    <a:pt x="18868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A72E434-EB8D-47AD-BD7B-039D71ED97AE}"/>
                </a:ext>
              </a:extLst>
            </p:cNvPr>
            <p:cNvSpPr/>
            <p:nvPr/>
          </p:nvSpPr>
          <p:spPr>
            <a:xfrm>
              <a:off x="3048001" y="801914"/>
              <a:ext cx="508000" cy="5689600"/>
            </a:xfrm>
            <a:custGeom>
              <a:avLst/>
              <a:gdLst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45143 w 508000"/>
                <a:gd name="connsiteY12" fmla="*/ 29029 h 5689600"/>
                <a:gd name="connsiteX13" fmla="*/ 217714 w 508000"/>
                <a:gd name="connsiteY13" fmla="*/ 0 h 5689600"/>
                <a:gd name="connsiteX14" fmla="*/ 290286 w 508000"/>
                <a:gd name="connsiteY14" fmla="*/ 14514 h 5689600"/>
                <a:gd name="connsiteX15" fmla="*/ 362857 w 508000"/>
                <a:gd name="connsiteY15" fmla="*/ 14514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45143 w 508000"/>
                <a:gd name="connsiteY12" fmla="*/ 29029 h 5689600"/>
                <a:gd name="connsiteX13" fmla="*/ 217714 w 508000"/>
                <a:gd name="connsiteY13" fmla="*/ 50058 h 5689600"/>
                <a:gd name="connsiteX14" fmla="*/ 290286 w 508000"/>
                <a:gd name="connsiteY14" fmla="*/ 14514 h 5689600"/>
                <a:gd name="connsiteX15" fmla="*/ 362857 w 508000"/>
                <a:gd name="connsiteY15" fmla="*/ 14514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15108 w 508000"/>
                <a:gd name="connsiteY12" fmla="*/ 62402 h 5689600"/>
                <a:gd name="connsiteX13" fmla="*/ 217714 w 508000"/>
                <a:gd name="connsiteY13" fmla="*/ 50058 h 5689600"/>
                <a:gd name="connsiteX14" fmla="*/ 290286 w 508000"/>
                <a:gd name="connsiteY14" fmla="*/ 14514 h 5689600"/>
                <a:gd name="connsiteX15" fmla="*/ 362857 w 508000"/>
                <a:gd name="connsiteY15" fmla="*/ 14514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15108 w 508000"/>
                <a:gd name="connsiteY12" fmla="*/ 62402 h 5689600"/>
                <a:gd name="connsiteX13" fmla="*/ 217714 w 508000"/>
                <a:gd name="connsiteY13" fmla="*/ 50058 h 5689600"/>
                <a:gd name="connsiteX14" fmla="*/ 276937 w 508000"/>
                <a:gd name="connsiteY14" fmla="*/ 4502 h 5689600"/>
                <a:gd name="connsiteX15" fmla="*/ 362857 w 508000"/>
                <a:gd name="connsiteY15" fmla="*/ 14514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15108 w 508000"/>
                <a:gd name="connsiteY12" fmla="*/ 62402 h 5689600"/>
                <a:gd name="connsiteX13" fmla="*/ 217714 w 508000"/>
                <a:gd name="connsiteY13" fmla="*/ 50058 h 5689600"/>
                <a:gd name="connsiteX14" fmla="*/ 276937 w 508000"/>
                <a:gd name="connsiteY14" fmla="*/ 4502 h 5689600"/>
                <a:gd name="connsiteX15" fmla="*/ 352845 w 508000"/>
                <a:gd name="connsiteY15" fmla="*/ 41212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  <a:gd name="connsiteX0" fmla="*/ 58057 w 508000"/>
                <a:gd name="connsiteY0" fmla="*/ 5544457 h 5689600"/>
                <a:gd name="connsiteX1" fmla="*/ 58057 w 508000"/>
                <a:gd name="connsiteY1" fmla="*/ 4702629 h 5689600"/>
                <a:gd name="connsiteX2" fmla="*/ 43543 w 508000"/>
                <a:gd name="connsiteY2" fmla="*/ 4122057 h 5689600"/>
                <a:gd name="connsiteX3" fmla="*/ 58057 w 508000"/>
                <a:gd name="connsiteY3" fmla="*/ 3367314 h 5689600"/>
                <a:gd name="connsiteX4" fmla="*/ 14514 w 508000"/>
                <a:gd name="connsiteY4" fmla="*/ 2685143 h 5689600"/>
                <a:gd name="connsiteX5" fmla="*/ 43543 w 508000"/>
                <a:gd name="connsiteY5" fmla="*/ 2264229 h 5689600"/>
                <a:gd name="connsiteX6" fmla="*/ 14514 w 508000"/>
                <a:gd name="connsiteY6" fmla="*/ 1669143 h 5689600"/>
                <a:gd name="connsiteX7" fmla="*/ 14514 w 508000"/>
                <a:gd name="connsiteY7" fmla="*/ 1291771 h 5689600"/>
                <a:gd name="connsiteX8" fmla="*/ 14514 w 508000"/>
                <a:gd name="connsiteY8" fmla="*/ 885371 h 5689600"/>
                <a:gd name="connsiteX9" fmla="*/ 14514 w 508000"/>
                <a:gd name="connsiteY9" fmla="*/ 406400 h 5689600"/>
                <a:gd name="connsiteX10" fmla="*/ 0 w 508000"/>
                <a:gd name="connsiteY10" fmla="*/ 72571 h 5689600"/>
                <a:gd name="connsiteX11" fmla="*/ 0 w 508000"/>
                <a:gd name="connsiteY11" fmla="*/ 0 h 5689600"/>
                <a:gd name="connsiteX12" fmla="*/ 115108 w 508000"/>
                <a:gd name="connsiteY12" fmla="*/ 62402 h 5689600"/>
                <a:gd name="connsiteX13" fmla="*/ 217714 w 508000"/>
                <a:gd name="connsiteY13" fmla="*/ 50058 h 5689600"/>
                <a:gd name="connsiteX14" fmla="*/ 256914 w 508000"/>
                <a:gd name="connsiteY14" fmla="*/ 37874 h 5689600"/>
                <a:gd name="connsiteX15" fmla="*/ 352845 w 508000"/>
                <a:gd name="connsiteY15" fmla="*/ 41212 h 5689600"/>
                <a:gd name="connsiteX16" fmla="*/ 478971 w 508000"/>
                <a:gd name="connsiteY16" fmla="*/ 14514 h 5689600"/>
                <a:gd name="connsiteX17" fmla="*/ 508000 w 508000"/>
                <a:gd name="connsiteY17" fmla="*/ 14514 h 5689600"/>
                <a:gd name="connsiteX18" fmla="*/ 508000 w 508000"/>
                <a:gd name="connsiteY18" fmla="*/ 2002971 h 5689600"/>
                <a:gd name="connsiteX19" fmla="*/ 493486 w 508000"/>
                <a:gd name="connsiteY19" fmla="*/ 3018971 h 5689600"/>
                <a:gd name="connsiteX20" fmla="*/ 478971 w 508000"/>
                <a:gd name="connsiteY20" fmla="*/ 4034971 h 5689600"/>
                <a:gd name="connsiteX21" fmla="*/ 508000 w 508000"/>
                <a:gd name="connsiteY21" fmla="*/ 4818743 h 5689600"/>
                <a:gd name="connsiteX22" fmla="*/ 449943 w 508000"/>
                <a:gd name="connsiteY22" fmla="*/ 5457371 h 5689600"/>
                <a:gd name="connsiteX23" fmla="*/ 508000 w 508000"/>
                <a:gd name="connsiteY23" fmla="*/ 5689600 h 5689600"/>
                <a:gd name="connsiteX24" fmla="*/ 217714 w 508000"/>
                <a:gd name="connsiteY24" fmla="*/ 5675086 h 5689600"/>
                <a:gd name="connsiteX25" fmla="*/ 14514 w 508000"/>
                <a:gd name="connsiteY25" fmla="*/ 5689600 h 5689600"/>
                <a:gd name="connsiteX26" fmla="*/ 58057 w 508000"/>
                <a:gd name="connsiteY26" fmla="*/ 5544457 h 568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000" h="5689600">
                  <a:moveTo>
                    <a:pt x="58057" y="5544457"/>
                  </a:moveTo>
                  <a:lnTo>
                    <a:pt x="58057" y="4702629"/>
                  </a:lnTo>
                  <a:lnTo>
                    <a:pt x="43543" y="4122057"/>
                  </a:lnTo>
                  <a:lnTo>
                    <a:pt x="58057" y="3367314"/>
                  </a:lnTo>
                  <a:lnTo>
                    <a:pt x="14514" y="2685143"/>
                  </a:lnTo>
                  <a:lnTo>
                    <a:pt x="43543" y="2264229"/>
                  </a:lnTo>
                  <a:lnTo>
                    <a:pt x="14514" y="1669143"/>
                  </a:lnTo>
                  <a:lnTo>
                    <a:pt x="14514" y="1291771"/>
                  </a:lnTo>
                  <a:lnTo>
                    <a:pt x="14514" y="885371"/>
                  </a:lnTo>
                  <a:lnTo>
                    <a:pt x="14514" y="406400"/>
                  </a:lnTo>
                  <a:lnTo>
                    <a:pt x="0" y="72571"/>
                  </a:lnTo>
                  <a:lnTo>
                    <a:pt x="0" y="0"/>
                  </a:lnTo>
                  <a:lnTo>
                    <a:pt x="115108" y="62402"/>
                  </a:lnTo>
                  <a:lnTo>
                    <a:pt x="217714" y="50058"/>
                  </a:lnTo>
                  <a:lnTo>
                    <a:pt x="256914" y="37874"/>
                  </a:lnTo>
                  <a:cubicBezTo>
                    <a:pt x="285554" y="41211"/>
                    <a:pt x="315836" y="45105"/>
                    <a:pt x="352845" y="41212"/>
                  </a:cubicBezTo>
                  <a:cubicBezTo>
                    <a:pt x="389855" y="37319"/>
                    <a:pt x="453112" y="18964"/>
                    <a:pt x="478971" y="14514"/>
                  </a:cubicBezTo>
                  <a:cubicBezTo>
                    <a:pt x="504830" y="10064"/>
                    <a:pt x="498324" y="14514"/>
                    <a:pt x="508000" y="14514"/>
                  </a:cubicBezTo>
                  <a:lnTo>
                    <a:pt x="508000" y="2002971"/>
                  </a:lnTo>
                  <a:lnTo>
                    <a:pt x="493486" y="3018971"/>
                  </a:lnTo>
                  <a:lnTo>
                    <a:pt x="478971" y="4034971"/>
                  </a:lnTo>
                  <a:lnTo>
                    <a:pt x="508000" y="4818743"/>
                  </a:lnTo>
                  <a:lnTo>
                    <a:pt x="449943" y="5457371"/>
                  </a:lnTo>
                  <a:lnTo>
                    <a:pt x="508000" y="5689600"/>
                  </a:lnTo>
                  <a:lnTo>
                    <a:pt x="217714" y="5675086"/>
                  </a:lnTo>
                  <a:lnTo>
                    <a:pt x="14514" y="5689600"/>
                  </a:lnTo>
                  <a:lnTo>
                    <a:pt x="58057" y="5544457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B564B5D0-F350-418E-BC34-F6EACBA43B8D}"/>
              </a:ext>
            </a:extLst>
          </p:cNvPr>
          <p:cNvSpPr/>
          <p:nvPr/>
        </p:nvSpPr>
        <p:spPr>
          <a:xfrm>
            <a:off x="6222564" y="14346659"/>
            <a:ext cx="16731586" cy="1577342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26000"/>
                </a:schemeClr>
              </a:gs>
              <a:gs pos="100000">
                <a:srgbClr val="FEFEF6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7" tIns="107995" rIns="215987" bIns="107995" rtlCol="0" anchor="ctr"/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1DDEA3-3807-4A4D-96A4-3F4F039368AC}"/>
              </a:ext>
            </a:extLst>
          </p:cNvPr>
          <p:cNvGrpSpPr/>
          <p:nvPr/>
        </p:nvGrpSpPr>
        <p:grpSpPr>
          <a:xfrm>
            <a:off x="9507905" y="2926518"/>
            <a:ext cx="415436" cy="1625769"/>
            <a:chOff x="4024510" y="1238738"/>
            <a:chExt cx="175846" cy="68815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5FEAE2-4736-419F-B035-2035BCC82369}"/>
                </a:ext>
              </a:extLst>
            </p:cNvPr>
            <p:cNvSpPr/>
            <p:nvPr/>
          </p:nvSpPr>
          <p:spPr>
            <a:xfrm>
              <a:off x="4064000" y="1238738"/>
              <a:ext cx="62523" cy="648119"/>
            </a:xfrm>
            <a:custGeom>
              <a:avLst/>
              <a:gdLst>
                <a:gd name="connsiteX0" fmla="*/ 0 w 57163"/>
                <a:gd name="connsiteY0" fmla="*/ 0 h 597877"/>
                <a:gd name="connsiteX1" fmla="*/ 50800 w 57163"/>
                <a:gd name="connsiteY1" fmla="*/ 285262 h 597877"/>
                <a:gd name="connsiteX2" fmla="*/ 54708 w 57163"/>
                <a:gd name="connsiteY2" fmla="*/ 597877 h 59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63" h="597877">
                  <a:moveTo>
                    <a:pt x="0" y="0"/>
                  </a:moveTo>
                  <a:cubicBezTo>
                    <a:pt x="20841" y="92808"/>
                    <a:pt x="41682" y="185616"/>
                    <a:pt x="50800" y="285262"/>
                  </a:cubicBezTo>
                  <a:cubicBezTo>
                    <a:pt x="59918" y="384908"/>
                    <a:pt x="57313" y="491392"/>
                    <a:pt x="54708" y="597877"/>
                  </a:cubicBez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3E9E16A-BC55-45C7-83F8-99BF0A1F7A9E}"/>
                </a:ext>
              </a:extLst>
            </p:cNvPr>
            <p:cNvSpPr/>
            <p:nvPr/>
          </p:nvSpPr>
          <p:spPr>
            <a:xfrm>
              <a:off x="4024510" y="1850569"/>
              <a:ext cx="175846" cy="7815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B1258E-3078-4489-82F2-4425A86C7493}"/>
                </a:ext>
              </a:extLst>
            </p:cNvPr>
            <p:cNvSpPr/>
            <p:nvPr/>
          </p:nvSpPr>
          <p:spPr>
            <a:xfrm rot="392642">
              <a:off x="4053664" y="1881175"/>
              <a:ext cx="140677" cy="45719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35A3115-35FB-4C2B-A243-F275B864E49A}"/>
              </a:ext>
            </a:extLst>
          </p:cNvPr>
          <p:cNvGrpSpPr/>
          <p:nvPr/>
        </p:nvGrpSpPr>
        <p:grpSpPr>
          <a:xfrm>
            <a:off x="18932135" y="3009870"/>
            <a:ext cx="415436" cy="1625769"/>
            <a:chOff x="8013602" y="1274019"/>
            <a:chExt cx="175846" cy="688156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5EAA271-DA41-470D-9A8D-0609E5F88006}"/>
                </a:ext>
              </a:extLst>
            </p:cNvPr>
            <p:cNvSpPr/>
            <p:nvPr/>
          </p:nvSpPr>
          <p:spPr>
            <a:xfrm>
              <a:off x="8053092" y="1274019"/>
              <a:ext cx="62523" cy="648119"/>
            </a:xfrm>
            <a:custGeom>
              <a:avLst/>
              <a:gdLst>
                <a:gd name="connsiteX0" fmla="*/ 0 w 57163"/>
                <a:gd name="connsiteY0" fmla="*/ 0 h 597877"/>
                <a:gd name="connsiteX1" fmla="*/ 50800 w 57163"/>
                <a:gd name="connsiteY1" fmla="*/ 285262 h 597877"/>
                <a:gd name="connsiteX2" fmla="*/ 54708 w 57163"/>
                <a:gd name="connsiteY2" fmla="*/ 597877 h 597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63" h="597877">
                  <a:moveTo>
                    <a:pt x="0" y="0"/>
                  </a:moveTo>
                  <a:cubicBezTo>
                    <a:pt x="20841" y="92808"/>
                    <a:pt x="41682" y="185616"/>
                    <a:pt x="50800" y="285262"/>
                  </a:cubicBezTo>
                  <a:cubicBezTo>
                    <a:pt x="59918" y="384908"/>
                    <a:pt x="57313" y="491392"/>
                    <a:pt x="54708" y="597877"/>
                  </a:cubicBez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9DBEEFE-E853-4B9C-8ADB-98B29F1FF68C}"/>
                </a:ext>
              </a:extLst>
            </p:cNvPr>
            <p:cNvSpPr/>
            <p:nvPr/>
          </p:nvSpPr>
          <p:spPr>
            <a:xfrm>
              <a:off x="8013602" y="1885850"/>
              <a:ext cx="175846" cy="7815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9D267FB-88EE-4662-94C2-4B452C4031EC}"/>
                </a:ext>
              </a:extLst>
            </p:cNvPr>
            <p:cNvSpPr/>
            <p:nvPr/>
          </p:nvSpPr>
          <p:spPr>
            <a:xfrm rot="392642">
              <a:off x="8042756" y="1916456"/>
              <a:ext cx="140677" cy="45719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3111391" y="12513691"/>
            <a:ext cx="5035825" cy="3238144"/>
            <a:chOff x="1316991" y="5296800"/>
            <a:chExt cx="2131566" cy="1370643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F8881DB-C253-436B-A364-82CABF39AC88}"/>
                </a:ext>
              </a:extLst>
            </p:cNvPr>
            <p:cNvSpPr/>
            <p:nvPr/>
          </p:nvSpPr>
          <p:spPr>
            <a:xfrm>
              <a:off x="1625403" y="5797992"/>
              <a:ext cx="1017040" cy="821601"/>
            </a:xfrm>
            <a:custGeom>
              <a:avLst/>
              <a:gdLst>
                <a:gd name="connsiteX0" fmla="*/ 653340 w 1017040"/>
                <a:gd name="connsiteY0" fmla="*/ 776979 h 821601"/>
                <a:gd name="connsiteX1" fmla="*/ 188883 w 1017040"/>
                <a:gd name="connsiteY1" fmla="*/ 138351 h 821601"/>
                <a:gd name="connsiteX2" fmla="*/ 197 w 1017040"/>
                <a:gd name="connsiteY2" fmla="*/ 123837 h 821601"/>
                <a:gd name="connsiteX3" fmla="*/ 217911 w 1017040"/>
                <a:gd name="connsiteY3" fmla="*/ 7722 h 821601"/>
                <a:gd name="connsiteX4" fmla="*/ 537226 w 1017040"/>
                <a:gd name="connsiteY4" fmla="*/ 370579 h 821601"/>
                <a:gd name="connsiteX5" fmla="*/ 1016197 w 1017040"/>
                <a:gd name="connsiteY5" fmla="*/ 718922 h 821601"/>
                <a:gd name="connsiteX6" fmla="*/ 653340 w 1017040"/>
                <a:gd name="connsiteY6" fmla="*/ 776979 h 8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040" h="821601">
                  <a:moveTo>
                    <a:pt x="653340" y="776979"/>
                  </a:moveTo>
                  <a:cubicBezTo>
                    <a:pt x="515454" y="680217"/>
                    <a:pt x="297740" y="247208"/>
                    <a:pt x="188883" y="138351"/>
                  </a:cubicBezTo>
                  <a:cubicBezTo>
                    <a:pt x="80026" y="29494"/>
                    <a:pt x="-4641" y="145608"/>
                    <a:pt x="197" y="123837"/>
                  </a:cubicBezTo>
                  <a:cubicBezTo>
                    <a:pt x="5035" y="102066"/>
                    <a:pt x="128406" y="-33402"/>
                    <a:pt x="217911" y="7722"/>
                  </a:cubicBezTo>
                  <a:cubicBezTo>
                    <a:pt x="307416" y="48846"/>
                    <a:pt x="404178" y="252046"/>
                    <a:pt x="537226" y="370579"/>
                  </a:cubicBezTo>
                  <a:cubicBezTo>
                    <a:pt x="670274" y="489112"/>
                    <a:pt x="999264" y="643931"/>
                    <a:pt x="1016197" y="718922"/>
                  </a:cubicBezTo>
                  <a:cubicBezTo>
                    <a:pt x="1033130" y="793913"/>
                    <a:pt x="791226" y="873741"/>
                    <a:pt x="653340" y="776979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D066D19-C9AE-43B9-86FD-0162ECEFDF1E}"/>
                </a:ext>
              </a:extLst>
            </p:cNvPr>
            <p:cNvSpPr/>
            <p:nvPr/>
          </p:nvSpPr>
          <p:spPr>
            <a:xfrm flipH="1">
              <a:off x="2402113" y="5888829"/>
              <a:ext cx="1046444" cy="706903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FC2F978-9529-499E-AE00-AF31C6604808}"/>
                </a:ext>
              </a:extLst>
            </p:cNvPr>
            <p:cNvSpPr/>
            <p:nvPr/>
          </p:nvSpPr>
          <p:spPr>
            <a:xfrm>
              <a:off x="2097313" y="5509653"/>
              <a:ext cx="872151" cy="102326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85000"/>
                  </a:schemeClr>
                </a:gs>
                <a:gs pos="100000">
                  <a:srgbClr val="9E80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F06A241-DEAE-4854-BC2D-827F463A216D}"/>
                </a:ext>
              </a:extLst>
            </p:cNvPr>
            <p:cNvSpPr/>
            <p:nvPr/>
          </p:nvSpPr>
          <p:spPr>
            <a:xfrm>
              <a:off x="1316991" y="5296800"/>
              <a:ext cx="1301857" cy="1370643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34F4588-C577-4A25-9E21-AD78131846CB}"/>
                </a:ext>
              </a:extLst>
            </p:cNvPr>
            <p:cNvSpPr/>
            <p:nvPr/>
          </p:nvSpPr>
          <p:spPr>
            <a:xfrm>
              <a:off x="2496201" y="5529082"/>
              <a:ext cx="692671" cy="1138361"/>
            </a:xfrm>
            <a:custGeom>
              <a:avLst/>
              <a:gdLst>
                <a:gd name="connsiteX0" fmla="*/ 3397 w 715368"/>
                <a:gd name="connsiteY0" fmla="*/ 1669142 h 1742606"/>
                <a:gd name="connsiteX1" fmla="*/ 206597 w 715368"/>
                <a:gd name="connsiteY1" fmla="*/ 566057 h 1742606"/>
                <a:gd name="connsiteX2" fmla="*/ 714597 w 715368"/>
                <a:gd name="connsiteY2" fmla="*/ 0 h 1742606"/>
                <a:gd name="connsiteX3" fmla="*/ 322711 w 715368"/>
                <a:gd name="connsiteY3" fmla="*/ 566057 h 1742606"/>
                <a:gd name="connsiteX4" fmla="*/ 351740 w 715368"/>
                <a:gd name="connsiteY4" fmla="*/ 1364342 h 1742606"/>
                <a:gd name="connsiteX5" fmla="*/ 351740 w 715368"/>
                <a:gd name="connsiteY5" fmla="*/ 1611085 h 1742606"/>
                <a:gd name="connsiteX6" fmla="*/ 3397 w 715368"/>
                <a:gd name="connsiteY6" fmla="*/ 1669142 h 174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368" h="1742606">
                  <a:moveTo>
                    <a:pt x="3397" y="1669142"/>
                  </a:moveTo>
                  <a:cubicBezTo>
                    <a:pt x="-20793" y="1494971"/>
                    <a:pt x="88064" y="844247"/>
                    <a:pt x="206597" y="566057"/>
                  </a:cubicBezTo>
                  <a:cubicBezTo>
                    <a:pt x="325130" y="287867"/>
                    <a:pt x="695245" y="0"/>
                    <a:pt x="714597" y="0"/>
                  </a:cubicBezTo>
                  <a:cubicBezTo>
                    <a:pt x="733949" y="0"/>
                    <a:pt x="383187" y="338667"/>
                    <a:pt x="322711" y="566057"/>
                  </a:cubicBezTo>
                  <a:cubicBezTo>
                    <a:pt x="262235" y="793447"/>
                    <a:pt x="346902" y="1190171"/>
                    <a:pt x="351740" y="1364342"/>
                  </a:cubicBezTo>
                  <a:cubicBezTo>
                    <a:pt x="356578" y="1538513"/>
                    <a:pt x="414635" y="1562704"/>
                    <a:pt x="351740" y="1611085"/>
                  </a:cubicBezTo>
                  <a:cubicBezTo>
                    <a:pt x="288845" y="1659466"/>
                    <a:pt x="27587" y="1843313"/>
                    <a:pt x="3397" y="1669142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14AA5780-E5A3-41F3-B600-29C193A945B2}"/>
              </a:ext>
            </a:extLst>
          </p:cNvPr>
          <p:cNvSpPr/>
          <p:nvPr/>
        </p:nvSpPr>
        <p:spPr>
          <a:xfrm flipH="1">
            <a:off x="20026332" y="14535659"/>
            <a:ext cx="7338060" cy="1577342"/>
          </a:xfrm>
          <a:prstGeom prst="ellipse">
            <a:avLst/>
          </a:prstGeom>
          <a:gradFill flip="none" rotWithShape="1">
            <a:gsLst>
              <a:gs pos="10000">
                <a:schemeClr val="tx1"/>
              </a:gs>
              <a:gs pos="100000">
                <a:srgbClr val="FEFEF6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7" tIns="107995" rIns="215987" bIns="107995" rtlCol="0" anchor="ctr"/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1334534" y="12824602"/>
            <a:ext cx="5095027" cy="2885624"/>
            <a:chOff x="9030489" y="5428403"/>
            <a:chExt cx="2156625" cy="12214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D1A40BF-0C89-4305-B703-16C5F86D068F}"/>
                </a:ext>
              </a:extLst>
            </p:cNvPr>
            <p:cNvSpPr/>
            <p:nvPr/>
          </p:nvSpPr>
          <p:spPr>
            <a:xfrm>
              <a:off x="9463200" y="5547891"/>
              <a:ext cx="872151" cy="102326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85000"/>
                  </a:schemeClr>
                </a:gs>
                <a:gs pos="100000">
                  <a:srgbClr val="9E80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B17E516-F1F0-4323-8836-D6AF425AA092}"/>
                </a:ext>
              </a:extLst>
            </p:cNvPr>
            <p:cNvSpPr/>
            <p:nvPr/>
          </p:nvSpPr>
          <p:spPr>
            <a:xfrm flipH="1">
              <a:off x="9836603" y="6066972"/>
              <a:ext cx="885807" cy="563507"/>
            </a:xfrm>
            <a:custGeom>
              <a:avLst/>
              <a:gdLst>
                <a:gd name="connsiteX0" fmla="*/ 653340 w 1017040"/>
                <a:gd name="connsiteY0" fmla="*/ 776979 h 821601"/>
                <a:gd name="connsiteX1" fmla="*/ 188883 w 1017040"/>
                <a:gd name="connsiteY1" fmla="*/ 138351 h 821601"/>
                <a:gd name="connsiteX2" fmla="*/ 197 w 1017040"/>
                <a:gd name="connsiteY2" fmla="*/ 123837 h 821601"/>
                <a:gd name="connsiteX3" fmla="*/ 217911 w 1017040"/>
                <a:gd name="connsiteY3" fmla="*/ 7722 h 821601"/>
                <a:gd name="connsiteX4" fmla="*/ 537226 w 1017040"/>
                <a:gd name="connsiteY4" fmla="*/ 370579 h 821601"/>
                <a:gd name="connsiteX5" fmla="*/ 1016197 w 1017040"/>
                <a:gd name="connsiteY5" fmla="*/ 718922 h 821601"/>
                <a:gd name="connsiteX6" fmla="*/ 653340 w 1017040"/>
                <a:gd name="connsiteY6" fmla="*/ 776979 h 82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040" h="821601">
                  <a:moveTo>
                    <a:pt x="653340" y="776979"/>
                  </a:moveTo>
                  <a:cubicBezTo>
                    <a:pt x="515454" y="680217"/>
                    <a:pt x="297740" y="247208"/>
                    <a:pt x="188883" y="138351"/>
                  </a:cubicBezTo>
                  <a:cubicBezTo>
                    <a:pt x="80026" y="29494"/>
                    <a:pt x="-4641" y="145608"/>
                    <a:pt x="197" y="123837"/>
                  </a:cubicBezTo>
                  <a:cubicBezTo>
                    <a:pt x="5035" y="102066"/>
                    <a:pt x="128406" y="-33402"/>
                    <a:pt x="217911" y="7722"/>
                  </a:cubicBezTo>
                  <a:cubicBezTo>
                    <a:pt x="307416" y="48846"/>
                    <a:pt x="404178" y="252046"/>
                    <a:pt x="537226" y="370579"/>
                  </a:cubicBezTo>
                  <a:cubicBezTo>
                    <a:pt x="670274" y="489112"/>
                    <a:pt x="999264" y="643931"/>
                    <a:pt x="1016197" y="718922"/>
                  </a:cubicBezTo>
                  <a:cubicBezTo>
                    <a:pt x="1033130" y="793913"/>
                    <a:pt x="791226" y="873741"/>
                    <a:pt x="653340" y="776979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D908DF5-F424-4081-B2F0-6A61395A67A9}"/>
                </a:ext>
              </a:extLst>
            </p:cNvPr>
            <p:cNvSpPr/>
            <p:nvPr/>
          </p:nvSpPr>
          <p:spPr>
            <a:xfrm>
              <a:off x="9030489" y="5899715"/>
              <a:ext cx="1046444" cy="706903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9C1D45D-DD0B-4600-A541-FED175493402}"/>
                </a:ext>
              </a:extLst>
            </p:cNvPr>
            <p:cNvSpPr/>
            <p:nvPr/>
          </p:nvSpPr>
          <p:spPr>
            <a:xfrm flipH="1">
              <a:off x="9807390" y="5428403"/>
              <a:ext cx="1379724" cy="1221428"/>
            </a:xfrm>
            <a:custGeom>
              <a:avLst/>
              <a:gdLst>
                <a:gd name="connsiteX0" fmla="*/ 842733 w 1301857"/>
                <a:gd name="connsiteY0" fmla="*/ 1295630 h 1370643"/>
                <a:gd name="connsiteX1" fmla="*/ 683076 w 1301857"/>
                <a:gd name="connsiteY1" fmla="*/ 468316 h 1370643"/>
                <a:gd name="connsiteX2" fmla="*/ 904 w 1301857"/>
                <a:gd name="connsiteY2" fmla="*/ 3859 h 1370643"/>
                <a:gd name="connsiteX3" fmla="*/ 842733 w 1301857"/>
                <a:gd name="connsiteY3" fmla="*/ 279630 h 1370643"/>
                <a:gd name="connsiteX4" fmla="*/ 1205590 w 1301857"/>
                <a:gd name="connsiteY4" fmla="*/ 845687 h 1370643"/>
                <a:gd name="connsiteX5" fmla="*/ 1278161 w 1301857"/>
                <a:gd name="connsiteY5" fmla="*/ 1281116 h 1370643"/>
                <a:gd name="connsiteX6" fmla="*/ 842733 w 1301857"/>
                <a:gd name="connsiteY6" fmla="*/ 1295630 h 137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857" h="1370643">
                  <a:moveTo>
                    <a:pt x="842733" y="1295630"/>
                  </a:moveTo>
                  <a:cubicBezTo>
                    <a:pt x="743552" y="1160163"/>
                    <a:pt x="823381" y="683611"/>
                    <a:pt x="683076" y="468316"/>
                  </a:cubicBezTo>
                  <a:cubicBezTo>
                    <a:pt x="542771" y="253021"/>
                    <a:pt x="-25705" y="35306"/>
                    <a:pt x="904" y="3859"/>
                  </a:cubicBezTo>
                  <a:cubicBezTo>
                    <a:pt x="27513" y="-27588"/>
                    <a:pt x="641952" y="139325"/>
                    <a:pt x="842733" y="279630"/>
                  </a:cubicBezTo>
                  <a:cubicBezTo>
                    <a:pt x="1043514" y="419935"/>
                    <a:pt x="1133019" y="678773"/>
                    <a:pt x="1205590" y="845687"/>
                  </a:cubicBezTo>
                  <a:cubicBezTo>
                    <a:pt x="1278161" y="1012601"/>
                    <a:pt x="1336218" y="1206125"/>
                    <a:pt x="1278161" y="1281116"/>
                  </a:cubicBezTo>
                  <a:cubicBezTo>
                    <a:pt x="1220104" y="1356107"/>
                    <a:pt x="941914" y="1431097"/>
                    <a:pt x="842733" y="129563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71FE574-8E90-46DF-B1AF-D325C95EB472}"/>
                </a:ext>
              </a:extLst>
            </p:cNvPr>
            <p:cNvSpPr/>
            <p:nvPr/>
          </p:nvSpPr>
          <p:spPr>
            <a:xfrm flipH="1">
              <a:off x="9272764" y="5502845"/>
              <a:ext cx="692671" cy="1138361"/>
            </a:xfrm>
            <a:custGeom>
              <a:avLst/>
              <a:gdLst>
                <a:gd name="connsiteX0" fmla="*/ 3397 w 715368"/>
                <a:gd name="connsiteY0" fmla="*/ 1669142 h 1742606"/>
                <a:gd name="connsiteX1" fmla="*/ 206597 w 715368"/>
                <a:gd name="connsiteY1" fmla="*/ 566057 h 1742606"/>
                <a:gd name="connsiteX2" fmla="*/ 714597 w 715368"/>
                <a:gd name="connsiteY2" fmla="*/ 0 h 1742606"/>
                <a:gd name="connsiteX3" fmla="*/ 322711 w 715368"/>
                <a:gd name="connsiteY3" fmla="*/ 566057 h 1742606"/>
                <a:gd name="connsiteX4" fmla="*/ 351740 w 715368"/>
                <a:gd name="connsiteY4" fmla="*/ 1364342 h 1742606"/>
                <a:gd name="connsiteX5" fmla="*/ 351740 w 715368"/>
                <a:gd name="connsiteY5" fmla="*/ 1611085 h 1742606"/>
                <a:gd name="connsiteX6" fmla="*/ 3397 w 715368"/>
                <a:gd name="connsiteY6" fmla="*/ 1669142 h 1742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5368" h="1742606">
                  <a:moveTo>
                    <a:pt x="3397" y="1669142"/>
                  </a:moveTo>
                  <a:cubicBezTo>
                    <a:pt x="-20793" y="1494971"/>
                    <a:pt x="88064" y="844247"/>
                    <a:pt x="206597" y="566057"/>
                  </a:cubicBezTo>
                  <a:cubicBezTo>
                    <a:pt x="325130" y="287867"/>
                    <a:pt x="695245" y="0"/>
                    <a:pt x="714597" y="0"/>
                  </a:cubicBezTo>
                  <a:cubicBezTo>
                    <a:pt x="733949" y="0"/>
                    <a:pt x="383187" y="338667"/>
                    <a:pt x="322711" y="566057"/>
                  </a:cubicBezTo>
                  <a:cubicBezTo>
                    <a:pt x="262235" y="793447"/>
                    <a:pt x="346902" y="1190171"/>
                    <a:pt x="351740" y="1364342"/>
                  </a:cubicBezTo>
                  <a:cubicBezTo>
                    <a:pt x="356578" y="1538513"/>
                    <a:pt x="414635" y="1562704"/>
                    <a:pt x="351740" y="1611085"/>
                  </a:cubicBezTo>
                  <a:cubicBezTo>
                    <a:pt x="288845" y="1659466"/>
                    <a:pt x="27587" y="1843313"/>
                    <a:pt x="3397" y="1669142"/>
                  </a:cubicBezTo>
                  <a:close/>
                </a:path>
              </a:pathLst>
            </a:custGeom>
            <a:solidFill>
              <a:srgbClr val="007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4054175" y="3284065"/>
            <a:ext cx="2467627" cy="2004905"/>
            <a:chOff x="1716053" y="1390079"/>
            <a:chExt cx="1044498" cy="848637"/>
          </a:xfrm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73BF00BF-766D-4818-AB0E-8EAA2FDA5BE6}"/>
                </a:ext>
              </a:extLst>
            </p:cNvPr>
            <p:cNvSpPr/>
            <p:nvPr/>
          </p:nvSpPr>
          <p:spPr>
            <a:xfrm flipH="1" flipV="1">
              <a:off x="1716053" y="1705877"/>
              <a:ext cx="1030514" cy="532839"/>
            </a:xfrm>
            <a:prstGeom prst="rtTriangle">
              <a:avLst/>
            </a:prstGeom>
            <a:solidFill>
              <a:schemeClr val="tx1">
                <a:alpha val="82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0448C2B-A4C3-491E-8298-B8AABDF5BFA7}"/>
                </a:ext>
              </a:extLst>
            </p:cNvPr>
            <p:cNvSpPr/>
            <p:nvPr/>
          </p:nvSpPr>
          <p:spPr>
            <a:xfrm>
              <a:off x="2020727" y="1489570"/>
              <a:ext cx="739824" cy="263365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A07959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Flowchart: Summing Junction 11">
              <a:extLst>
                <a:ext uri="{FF2B5EF4-FFF2-40B4-BE49-F238E27FC236}">
                  <a16:creationId xmlns:a16="http://schemas.microsoft.com/office/drawing/2014/main" id="{F4B2DE9A-D439-4C9C-95CC-985934B13A07}"/>
                </a:ext>
              </a:extLst>
            </p:cNvPr>
            <p:cNvSpPr/>
            <p:nvPr/>
          </p:nvSpPr>
          <p:spPr>
            <a:xfrm>
              <a:off x="2256149" y="1390079"/>
              <a:ext cx="211580" cy="21158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مجموعة 20"/>
          <p:cNvGrpSpPr/>
          <p:nvPr/>
        </p:nvGrpSpPr>
        <p:grpSpPr>
          <a:xfrm>
            <a:off x="21867836" y="3419100"/>
            <a:ext cx="2434589" cy="2083649"/>
            <a:chOff x="9256227" y="1447238"/>
            <a:chExt cx="1030514" cy="881968"/>
          </a:xfrm>
        </p:grpSpPr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75984B28-161B-48CD-AD02-1FD6E4D632E8}"/>
                </a:ext>
              </a:extLst>
            </p:cNvPr>
            <p:cNvSpPr/>
            <p:nvPr/>
          </p:nvSpPr>
          <p:spPr>
            <a:xfrm flipH="1" flipV="1">
              <a:off x="9256227" y="1796367"/>
              <a:ext cx="1030514" cy="532839"/>
            </a:xfrm>
            <a:prstGeom prst="rtTriangle">
              <a:avLst/>
            </a:prstGeom>
            <a:solidFill>
              <a:schemeClr val="tx1">
                <a:alpha val="82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F10FF22-8275-4432-927D-E2E8954F88AD}"/>
                </a:ext>
              </a:extLst>
            </p:cNvPr>
            <p:cNvSpPr/>
            <p:nvPr/>
          </p:nvSpPr>
          <p:spPr>
            <a:xfrm>
              <a:off x="9583018" y="1531291"/>
              <a:ext cx="663250" cy="263365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rgbClr val="A07959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Flowchart: Summing Junction 12">
              <a:extLst>
                <a:ext uri="{FF2B5EF4-FFF2-40B4-BE49-F238E27FC236}">
                  <a16:creationId xmlns:a16="http://schemas.microsoft.com/office/drawing/2014/main" id="{85BD9B79-9A4D-4C93-9FAE-791D64977C32}"/>
                </a:ext>
              </a:extLst>
            </p:cNvPr>
            <p:cNvSpPr/>
            <p:nvPr/>
          </p:nvSpPr>
          <p:spPr>
            <a:xfrm>
              <a:off x="9818202" y="1447238"/>
              <a:ext cx="211580" cy="211580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EF4D74-C438-43C0-9825-F988D0CD04DA}"/>
              </a:ext>
            </a:extLst>
          </p:cNvPr>
          <p:cNvGrpSpPr/>
          <p:nvPr/>
        </p:nvGrpSpPr>
        <p:grpSpPr>
          <a:xfrm>
            <a:off x="8126734" y="4567023"/>
            <a:ext cx="12653009" cy="7914538"/>
            <a:chOff x="3439886" y="1933130"/>
            <a:chExt cx="5355771" cy="335006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A9CCC0-5F4F-4C20-A0CA-47B60ACE01F9}"/>
                </a:ext>
              </a:extLst>
            </p:cNvPr>
            <p:cNvSpPr/>
            <p:nvPr/>
          </p:nvSpPr>
          <p:spPr>
            <a:xfrm>
              <a:off x="3439886" y="2481942"/>
              <a:ext cx="5355771" cy="2801257"/>
            </a:xfrm>
            <a:custGeom>
              <a:avLst/>
              <a:gdLst>
                <a:gd name="connsiteX0" fmla="*/ 0 w 5355771"/>
                <a:gd name="connsiteY0" fmla="*/ 0 h 2801257"/>
                <a:gd name="connsiteX1" fmla="*/ 696685 w 5355771"/>
                <a:gd name="connsiteY1" fmla="*/ 103751 h 2801257"/>
                <a:gd name="connsiteX2" fmla="*/ 1654628 w 5355771"/>
                <a:gd name="connsiteY2" fmla="*/ 121042 h 2801257"/>
                <a:gd name="connsiteX3" fmla="*/ 2743200 w 5355771"/>
                <a:gd name="connsiteY3" fmla="*/ 172917 h 2801257"/>
                <a:gd name="connsiteX4" fmla="*/ 3991428 w 5355771"/>
                <a:gd name="connsiteY4" fmla="*/ 51875 h 2801257"/>
                <a:gd name="connsiteX5" fmla="*/ 5326743 w 5355771"/>
                <a:gd name="connsiteY5" fmla="*/ 69167 h 2801257"/>
                <a:gd name="connsiteX6" fmla="*/ 5326743 w 5355771"/>
                <a:gd name="connsiteY6" fmla="*/ 207500 h 2801257"/>
                <a:gd name="connsiteX7" fmla="*/ 5312228 w 5355771"/>
                <a:gd name="connsiteY7" fmla="*/ 518751 h 2801257"/>
                <a:gd name="connsiteX8" fmla="*/ 5283200 w 5355771"/>
                <a:gd name="connsiteY8" fmla="*/ 778127 h 2801257"/>
                <a:gd name="connsiteX9" fmla="*/ 5283200 w 5355771"/>
                <a:gd name="connsiteY9" fmla="*/ 899169 h 2801257"/>
                <a:gd name="connsiteX10" fmla="*/ 5341257 w 5355771"/>
                <a:gd name="connsiteY10" fmla="*/ 1210420 h 2801257"/>
                <a:gd name="connsiteX11" fmla="*/ 5355771 w 5355771"/>
                <a:gd name="connsiteY11" fmla="*/ 1763755 h 2801257"/>
                <a:gd name="connsiteX12" fmla="*/ 5355771 w 5355771"/>
                <a:gd name="connsiteY12" fmla="*/ 2075005 h 2801257"/>
                <a:gd name="connsiteX13" fmla="*/ 5312228 w 5355771"/>
                <a:gd name="connsiteY13" fmla="*/ 2126881 h 2801257"/>
                <a:gd name="connsiteX14" fmla="*/ 5283200 w 5355771"/>
                <a:gd name="connsiteY14" fmla="*/ 2247923 h 2801257"/>
                <a:gd name="connsiteX15" fmla="*/ 5341257 w 5355771"/>
                <a:gd name="connsiteY15" fmla="*/ 2265214 h 2801257"/>
                <a:gd name="connsiteX16" fmla="*/ 5355771 w 5355771"/>
                <a:gd name="connsiteY16" fmla="*/ 2749382 h 2801257"/>
                <a:gd name="connsiteX17" fmla="*/ 4310743 w 5355771"/>
                <a:gd name="connsiteY17" fmla="*/ 2783966 h 2801257"/>
                <a:gd name="connsiteX18" fmla="*/ 3106057 w 5355771"/>
                <a:gd name="connsiteY18" fmla="*/ 2801257 h 2801257"/>
                <a:gd name="connsiteX19" fmla="*/ 1596571 w 5355771"/>
                <a:gd name="connsiteY19" fmla="*/ 2766674 h 2801257"/>
                <a:gd name="connsiteX20" fmla="*/ 101600 w 5355771"/>
                <a:gd name="connsiteY20" fmla="*/ 2766674 h 2801257"/>
                <a:gd name="connsiteX21" fmla="*/ 72571 w 5355771"/>
                <a:gd name="connsiteY21" fmla="*/ 2576465 h 2801257"/>
                <a:gd name="connsiteX22" fmla="*/ 72571 w 5355771"/>
                <a:gd name="connsiteY22" fmla="*/ 2005839 h 2801257"/>
                <a:gd name="connsiteX23" fmla="*/ 72571 w 5355771"/>
                <a:gd name="connsiteY23" fmla="*/ 1694588 h 2801257"/>
                <a:gd name="connsiteX24" fmla="*/ 58057 w 5355771"/>
                <a:gd name="connsiteY24" fmla="*/ 1158545 h 2801257"/>
                <a:gd name="connsiteX25" fmla="*/ 58057 w 5355771"/>
                <a:gd name="connsiteY25" fmla="*/ 847294 h 2801257"/>
                <a:gd name="connsiteX26" fmla="*/ 101600 w 5355771"/>
                <a:gd name="connsiteY26" fmla="*/ 726252 h 2801257"/>
                <a:gd name="connsiteX27" fmla="*/ 130628 w 5355771"/>
                <a:gd name="connsiteY27" fmla="*/ 708961 h 2801257"/>
                <a:gd name="connsiteX28" fmla="*/ 87085 w 5355771"/>
                <a:gd name="connsiteY28" fmla="*/ 639793 h 2801257"/>
                <a:gd name="connsiteX29" fmla="*/ 14514 w 5355771"/>
                <a:gd name="connsiteY29" fmla="*/ 622501 h 2801257"/>
                <a:gd name="connsiteX30" fmla="*/ 0 w 5355771"/>
                <a:gd name="connsiteY30" fmla="*/ 0 h 2801257"/>
                <a:gd name="connsiteX31" fmla="*/ 4652545 w 5355771"/>
                <a:gd name="connsiteY31" fmla="*/ 283026 h 2801257"/>
                <a:gd name="connsiteX32" fmla="*/ 4543687 w 5355771"/>
                <a:gd name="connsiteY32" fmla="*/ 391884 h 2801257"/>
                <a:gd name="connsiteX33" fmla="*/ 4652545 w 5355771"/>
                <a:gd name="connsiteY33" fmla="*/ 500742 h 2801257"/>
                <a:gd name="connsiteX34" fmla="*/ 4761403 w 5355771"/>
                <a:gd name="connsiteY34" fmla="*/ 391884 h 2801257"/>
                <a:gd name="connsiteX35" fmla="*/ 4652545 w 5355771"/>
                <a:gd name="connsiteY35" fmla="*/ 283026 h 2801257"/>
                <a:gd name="connsiteX36" fmla="*/ 676899 w 5355771"/>
                <a:gd name="connsiteY36" fmla="*/ 283027 h 2801257"/>
                <a:gd name="connsiteX37" fmla="*/ 568041 w 5355771"/>
                <a:gd name="connsiteY37" fmla="*/ 391885 h 2801257"/>
                <a:gd name="connsiteX38" fmla="*/ 676899 w 5355771"/>
                <a:gd name="connsiteY38" fmla="*/ 500743 h 2801257"/>
                <a:gd name="connsiteX39" fmla="*/ 785757 w 5355771"/>
                <a:gd name="connsiteY39" fmla="*/ 391885 h 2801257"/>
                <a:gd name="connsiteX40" fmla="*/ 676899 w 5355771"/>
                <a:gd name="connsiteY40" fmla="*/ 283027 h 280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355771" h="2801257">
                  <a:moveTo>
                    <a:pt x="0" y="0"/>
                  </a:moveTo>
                  <a:lnTo>
                    <a:pt x="696685" y="103751"/>
                  </a:lnTo>
                  <a:lnTo>
                    <a:pt x="1654628" y="121042"/>
                  </a:lnTo>
                  <a:lnTo>
                    <a:pt x="2743200" y="172917"/>
                  </a:lnTo>
                  <a:lnTo>
                    <a:pt x="3991428" y="51875"/>
                  </a:lnTo>
                  <a:lnTo>
                    <a:pt x="5326743" y="69167"/>
                  </a:lnTo>
                  <a:lnTo>
                    <a:pt x="5326743" y="207500"/>
                  </a:lnTo>
                  <a:lnTo>
                    <a:pt x="5312228" y="518751"/>
                  </a:lnTo>
                  <a:lnTo>
                    <a:pt x="5283200" y="778127"/>
                  </a:lnTo>
                  <a:lnTo>
                    <a:pt x="5283200" y="899169"/>
                  </a:lnTo>
                  <a:lnTo>
                    <a:pt x="5341257" y="1210420"/>
                  </a:lnTo>
                  <a:lnTo>
                    <a:pt x="5355771" y="1763755"/>
                  </a:lnTo>
                  <a:lnTo>
                    <a:pt x="5355771" y="2075005"/>
                  </a:lnTo>
                  <a:lnTo>
                    <a:pt x="5312228" y="2126881"/>
                  </a:lnTo>
                  <a:lnTo>
                    <a:pt x="5283200" y="2247923"/>
                  </a:lnTo>
                  <a:lnTo>
                    <a:pt x="5341257" y="2265214"/>
                  </a:lnTo>
                  <a:lnTo>
                    <a:pt x="5355771" y="2749382"/>
                  </a:lnTo>
                  <a:lnTo>
                    <a:pt x="4310743" y="2783966"/>
                  </a:lnTo>
                  <a:lnTo>
                    <a:pt x="3106057" y="2801257"/>
                  </a:lnTo>
                  <a:lnTo>
                    <a:pt x="1596571" y="2766674"/>
                  </a:lnTo>
                  <a:lnTo>
                    <a:pt x="101600" y="2766674"/>
                  </a:lnTo>
                  <a:lnTo>
                    <a:pt x="72571" y="2576465"/>
                  </a:lnTo>
                  <a:lnTo>
                    <a:pt x="72571" y="2005839"/>
                  </a:lnTo>
                  <a:lnTo>
                    <a:pt x="72571" y="1694588"/>
                  </a:lnTo>
                  <a:lnTo>
                    <a:pt x="58057" y="1158545"/>
                  </a:lnTo>
                  <a:lnTo>
                    <a:pt x="58057" y="847294"/>
                  </a:lnTo>
                  <a:lnTo>
                    <a:pt x="101600" y="726252"/>
                  </a:lnTo>
                  <a:lnTo>
                    <a:pt x="130628" y="708961"/>
                  </a:lnTo>
                  <a:lnTo>
                    <a:pt x="87085" y="639793"/>
                  </a:lnTo>
                  <a:lnTo>
                    <a:pt x="14514" y="622501"/>
                  </a:lnTo>
                  <a:lnTo>
                    <a:pt x="0" y="0"/>
                  </a:lnTo>
                  <a:close/>
                  <a:moveTo>
                    <a:pt x="4652545" y="283026"/>
                  </a:moveTo>
                  <a:cubicBezTo>
                    <a:pt x="4592424" y="283026"/>
                    <a:pt x="4543687" y="331763"/>
                    <a:pt x="4543687" y="391884"/>
                  </a:cubicBezTo>
                  <a:cubicBezTo>
                    <a:pt x="4543687" y="452005"/>
                    <a:pt x="4592424" y="500742"/>
                    <a:pt x="4652545" y="500742"/>
                  </a:cubicBezTo>
                  <a:cubicBezTo>
                    <a:pt x="4712666" y="500742"/>
                    <a:pt x="4761403" y="452005"/>
                    <a:pt x="4761403" y="391884"/>
                  </a:cubicBezTo>
                  <a:cubicBezTo>
                    <a:pt x="4761403" y="331763"/>
                    <a:pt x="4712666" y="283026"/>
                    <a:pt x="4652545" y="283026"/>
                  </a:cubicBezTo>
                  <a:close/>
                  <a:moveTo>
                    <a:pt x="676899" y="283027"/>
                  </a:moveTo>
                  <a:cubicBezTo>
                    <a:pt x="616778" y="283027"/>
                    <a:pt x="568041" y="331764"/>
                    <a:pt x="568041" y="391885"/>
                  </a:cubicBezTo>
                  <a:cubicBezTo>
                    <a:pt x="568041" y="452006"/>
                    <a:pt x="616778" y="500743"/>
                    <a:pt x="676899" y="500743"/>
                  </a:cubicBezTo>
                  <a:cubicBezTo>
                    <a:pt x="737020" y="500743"/>
                    <a:pt x="785757" y="452006"/>
                    <a:pt x="785757" y="391885"/>
                  </a:cubicBezTo>
                  <a:cubicBezTo>
                    <a:pt x="785757" y="331764"/>
                    <a:pt x="737020" y="283027"/>
                    <a:pt x="676899" y="283027"/>
                  </a:cubicBez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scene3d>
              <a:camera prst="obliqueBottomLeft"/>
              <a:lightRig rig="threePt" dir="t"/>
            </a:scene3d>
            <a:sp3d extrusionH="285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7B7B13-1917-46DD-86D9-60B046D37DDC}"/>
                </a:ext>
              </a:extLst>
            </p:cNvPr>
            <p:cNvSpPr/>
            <p:nvPr/>
          </p:nvSpPr>
          <p:spPr>
            <a:xfrm>
              <a:off x="4056185" y="1933130"/>
              <a:ext cx="146009" cy="970286"/>
            </a:xfrm>
            <a:custGeom>
              <a:avLst/>
              <a:gdLst>
                <a:gd name="connsiteX0" fmla="*/ 19539 w 91837"/>
                <a:gd name="connsiteY0" fmla="*/ 0 h 875323"/>
                <a:gd name="connsiteX1" fmla="*/ 58616 w 91837"/>
                <a:gd name="connsiteY1" fmla="*/ 183661 h 875323"/>
                <a:gd name="connsiteX2" fmla="*/ 89877 w 91837"/>
                <a:gd name="connsiteY2" fmla="*/ 566615 h 875323"/>
                <a:gd name="connsiteX3" fmla="*/ 0 w 91837"/>
                <a:gd name="connsiteY3" fmla="*/ 875323 h 875323"/>
                <a:gd name="connsiteX0" fmla="*/ 76557 w 152175"/>
                <a:gd name="connsiteY0" fmla="*/ 0 h 886450"/>
                <a:gd name="connsiteX1" fmla="*/ 115634 w 152175"/>
                <a:gd name="connsiteY1" fmla="*/ 183661 h 886450"/>
                <a:gd name="connsiteX2" fmla="*/ 146895 w 152175"/>
                <a:gd name="connsiteY2" fmla="*/ 566615 h 886450"/>
                <a:gd name="connsiteX3" fmla="*/ 0 w 152175"/>
                <a:gd name="connsiteY3" fmla="*/ 886450 h 886450"/>
                <a:gd name="connsiteX0" fmla="*/ 76557 w 152175"/>
                <a:gd name="connsiteY0" fmla="*/ 0 h 886450"/>
                <a:gd name="connsiteX1" fmla="*/ 115634 w 152175"/>
                <a:gd name="connsiteY1" fmla="*/ 183661 h 886450"/>
                <a:gd name="connsiteX2" fmla="*/ 146895 w 152175"/>
                <a:gd name="connsiteY2" fmla="*/ 566615 h 886450"/>
                <a:gd name="connsiteX3" fmla="*/ 0 w 152175"/>
                <a:gd name="connsiteY3" fmla="*/ 886450 h 88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175" h="886450">
                  <a:moveTo>
                    <a:pt x="76557" y="0"/>
                  </a:moveTo>
                  <a:cubicBezTo>
                    <a:pt x="90234" y="44612"/>
                    <a:pt x="103911" y="89225"/>
                    <a:pt x="115634" y="183661"/>
                  </a:cubicBezTo>
                  <a:cubicBezTo>
                    <a:pt x="127357" y="278097"/>
                    <a:pt x="166167" y="449484"/>
                    <a:pt x="146895" y="566615"/>
                  </a:cubicBezTo>
                  <a:cubicBezTo>
                    <a:pt x="127623" y="683746"/>
                    <a:pt x="129653" y="837951"/>
                    <a:pt x="0" y="886450"/>
                  </a:cubicBez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34D2A18-0D83-4AA3-8EEB-91EAB61C0600}"/>
                </a:ext>
              </a:extLst>
            </p:cNvPr>
            <p:cNvSpPr/>
            <p:nvPr/>
          </p:nvSpPr>
          <p:spPr>
            <a:xfrm rot="20454436" flipV="1">
              <a:off x="3990099" y="2220410"/>
              <a:ext cx="330110" cy="65041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8E04582-8603-4891-9D3E-2F5C0818D3ED}"/>
                </a:ext>
              </a:extLst>
            </p:cNvPr>
            <p:cNvSpPr/>
            <p:nvPr/>
          </p:nvSpPr>
          <p:spPr>
            <a:xfrm rot="20454436" flipV="1">
              <a:off x="4022793" y="2159416"/>
              <a:ext cx="263659" cy="56788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82C0B8F-565A-49B9-BBEA-7A1D93FF7A72}"/>
                </a:ext>
              </a:extLst>
            </p:cNvPr>
            <p:cNvSpPr/>
            <p:nvPr/>
          </p:nvSpPr>
          <p:spPr>
            <a:xfrm rot="20454436" flipV="1">
              <a:off x="4067938" y="2104319"/>
              <a:ext cx="172142" cy="45719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EE26ABF-1069-4192-902C-CF283E461407}"/>
                </a:ext>
              </a:extLst>
            </p:cNvPr>
            <p:cNvCxnSpPr>
              <a:stCxn id="36" idx="0"/>
              <a:endCxn id="36" idx="0"/>
            </p:cNvCxnSpPr>
            <p:nvPr/>
          </p:nvCxnSpPr>
          <p:spPr>
            <a:xfrm>
              <a:off x="4065195" y="2133730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1DC7FA5-0141-4F88-8495-B458288E6789}"/>
                </a:ext>
              </a:extLst>
            </p:cNvPr>
            <p:cNvSpPr/>
            <p:nvPr/>
          </p:nvSpPr>
          <p:spPr>
            <a:xfrm>
              <a:off x="3950677" y="2051601"/>
              <a:ext cx="152400" cy="101537"/>
            </a:xfrm>
            <a:custGeom>
              <a:avLst/>
              <a:gdLst>
                <a:gd name="connsiteX0" fmla="*/ 152400 w 152400"/>
                <a:gd name="connsiteY0" fmla="*/ 101537 h 101537"/>
                <a:gd name="connsiteX1" fmla="*/ 27354 w 152400"/>
                <a:gd name="connsiteY1" fmla="*/ 11661 h 101537"/>
                <a:gd name="connsiteX2" fmla="*/ 0 w 152400"/>
                <a:gd name="connsiteY2" fmla="*/ 3845 h 1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01537">
                  <a:moveTo>
                    <a:pt x="152400" y="101537"/>
                  </a:moveTo>
                  <a:cubicBezTo>
                    <a:pt x="102577" y="64740"/>
                    <a:pt x="52754" y="27943"/>
                    <a:pt x="27354" y="11661"/>
                  </a:cubicBezTo>
                  <a:cubicBezTo>
                    <a:pt x="1954" y="-4621"/>
                    <a:pt x="977" y="-388"/>
                    <a:pt x="0" y="3845"/>
                  </a:cubicBezTo>
                </a:path>
              </a:pathLst>
            </a:custGeom>
            <a:noFill/>
            <a:ln w="666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3275C41-BE87-4B5B-BB29-E122E92C5E85}"/>
                </a:ext>
              </a:extLst>
            </p:cNvPr>
            <p:cNvSpPr/>
            <p:nvPr/>
          </p:nvSpPr>
          <p:spPr>
            <a:xfrm rot="5559045">
              <a:off x="4174527" y="2045296"/>
              <a:ext cx="152400" cy="101537"/>
            </a:xfrm>
            <a:custGeom>
              <a:avLst/>
              <a:gdLst>
                <a:gd name="connsiteX0" fmla="*/ 152400 w 152400"/>
                <a:gd name="connsiteY0" fmla="*/ 101537 h 101537"/>
                <a:gd name="connsiteX1" fmla="*/ 27354 w 152400"/>
                <a:gd name="connsiteY1" fmla="*/ 11661 h 101537"/>
                <a:gd name="connsiteX2" fmla="*/ 0 w 152400"/>
                <a:gd name="connsiteY2" fmla="*/ 3845 h 1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01537">
                  <a:moveTo>
                    <a:pt x="152400" y="101537"/>
                  </a:moveTo>
                  <a:cubicBezTo>
                    <a:pt x="102577" y="64740"/>
                    <a:pt x="52754" y="27943"/>
                    <a:pt x="27354" y="11661"/>
                  </a:cubicBezTo>
                  <a:cubicBezTo>
                    <a:pt x="1954" y="-4621"/>
                    <a:pt x="977" y="-388"/>
                    <a:pt x="0" y="3845"/>
                  </a:cubicBezTo>
                </a:path>
              </a:pathLst>
            </a:custGeom>
            <a:noFill/>
            <a:ln w="666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2394E00-A267-4300-8503-B19C6DAA1F6C}"/>
                </a:ext>
              </a:extLst>
            </p:cNvPr>
            <p:cNvSpPr/>
            <p:nvPr/>
          </p:nvSpPr>
          <p:spPr>
            <a:xfrm>
              <a:off x="8045277" y="1968411"/>
              <a:ext cx="146009" cy="970286"/>
            </a:xfrm>
            <a:custGeom>
              <a:avLst/>
              <a:gdLst>
                <a:gd name="connsiteX0" fmla="*/ 19539 w 91837"/>
                <a:gd name="connsiteY0" fmla="*/ 0 h 875323"/>
                <a:gd name="connsiteX1" fmla="*/ 58616 w 91837"/>
                <a:gd name="connsiteY1" fmla="*/ 183661 h 875323"/>
                <a:gd name="connsiteX2" fmla="*/ 89877 w 91837"/>
                <a:gd name="connsiteY2" fmla="*/ 566615 h 875323"/>
                <a:gd name="connsiteX3" fmla="*/ 0 w 91837"/>
                <a:gd name="connsiteY3" fmla="*/ 875323 h 875323"/>
                <a:gd name="connsiteX0" fmla="*/ 76557 w 152175"/>
                <a:gd name="connsiteY0" fmla="*/ 0 h 886450"/>
                <a:gd name="connsiteX1" fmla="*/ 115634 w 152175"/>
                <a:gd name="connsiteY1" fmla="*/ 183661 h 886450"/>
                <a:gd name="connsiteX2" fmla="*/ 146895 w 152175"/>
                <a:gd name="connsiteY2" fmla="*/ 566615 h 886450"/>
                <a:gd name="connsiteX3" fmla="*/ 0 w 152175"/>
                <a:gd name="connsiteY3" fmla="*/ 886450 h 886450"/>
                <a:gd name="connsiteX0" fmla="*/ 76557 w 152175"/>
                <a:gd name="connsiteY0" fmla="*/ 0 h 886450"/>
                <a:gd name="connsiteX1" fmla="*/ 115634 w 152175"/>
                <a:gd name="connsiteY1" fmla="*/ 183661 h 886450"/>
                <a:gd name="connsiteX2" fmla="*/ 146895 w 152175"/>
                <a:gd name="connsiteY2" fmla="*/ 566615 h 886450"/>
                <a:gd name="connsiteX3" fmla="*/ 0 w 152175"/>
                <a:gd name="connsiteY3" fmla="*/ 886450 h 88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175" h="886450">
                  <a:moveTo>
                    <a:pt x="76557" y="0"/>
                  </a:moveTo>
                  <a:cubicBezTo>
                    <a:pt x="90234" y="44612"/>
                    <a:pt x="103911" y="89225"/>
                    <a:pt x="115634" y="183661"/>
                  </a:cubicBezTo>
                  <a:cubicBezTo>
                    <a:pt x="127357" y="278097"/>
                    <a:pt x="166167" y="449484"/>
                    <a:pt x="146895" y="566615"/>
                  </a:cubicBezTo>
                  <a:cubicBezTo>
                    <a:pt x="127623" y="683746"/>
                    <a:pt x="129653" y="837951"/>
                    <a:pt x="0" y="886450"/>
                  </a:cubicBez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4ACEC97-9A5F-4DC0-BC98-276199B073FC}"/>
                </a:ext>
              </a:extLst>
            </p:cNvPr>
            <p:cNvSpPr/>
            <p:nvPr/>
          </p:nvSpPr>
          <p:spPr>
            <a:xfrm rot="20454436" flipV="1">
              <a:off x="7979191" y="2255691"/>
              <a:ext cx="330110" cy="65041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04AE4CB-7D84-46D9-AE4C-C853A482EADD}"/>
                </a:ext>
              </a:extLst>
            </p:cNvPr>
            <p:cNvSpPr/>
            <p:nvPr/>
          </p:nvSpPr>
          <p:spPr>
            <a:xfrm rot="20454436" flipV="1">
              <a:off x="8011885" y="2194697"/>
              <a:ext cx="263659" cy="56788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9D117F-4E7D-46CD-8187-41F590C3873C}"/>
                </a:ext>
              </a:extLst>
            </p:cNvPr>
            <p:cNvSpPr/>
            <p:nvPr/>
          </p:nvSpPr>
          <p:spPr>
            <a:xfrm rot="20454436" flipV="1">
              <a:off x="8057030" y="2139600"/>
              <a:ext cx="172142" cy="45719"/>
            </a:xfrm>
            <a:custGeom>
              <a:avLst/>
              <a:gdLst>
                <a:gd name="connsiteX0" fmla="*/ 0 w 175846"/>
                <a:gd name="connsiteY0" fmla="*/ 7815 h 7815"/>
                <a:gd name="connsiteX1" fmla="*/ 175846 w 175846"/>
                <a:gd name="connsiteY1" fmla="*/ 0 h 7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5846" h="7815">
                  <a:moveTo>
                    <a:pt x="0" y="7815"/>
                  </a:moveTo>
                  <a:lnTo>
                    <a:pt x="175846" y="0"/>
                  </a:lnTo>
                </a:path>
              </a:pathLst>
            </a:custGeom>
            <a:noFill/>
            <a:ln w="793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1470CE1-1936-49D3-A6AF-3FA1FCDFE877}"/>
                </a:ext>
              </a:extLst>
            </p:cNvPr>
            <p:cNvCxnSpPr>
              <a:stCxn id="48" idx="0"/>
              <a:endCxn id="48" idx="0"/>
            </p:cNvCxnSpPr>
            <p:nvPr/>
          </p:nvCxnSpPr>
          <p:spPr>
            <a:xfrm>
              <a:off x="8054287" y="216901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BA92D05-4174-4645-820F-5970165485BF}"/>
                </a:ext>
              </a:extLst>
            </p:cNvPr>
            <p:cNvSpPr/>
            <p:nvPr/>
          </p:nvSpPr>
          <p:spPr>
            <a:xfrm>
              <a:off x="7939769" y="2086882"/>
              <a:ext cx="152400" cy="101537"/>
            </a:xfrm>
            <a:custGeom>
              <a:avLst/>
              <a:gdLst>
                <a:gd name="connsiteX0" fmla="*/ 152400 w 152400"/>
                <a:gd name="connsiteY0" fmla="*/ 101537 h 101537"/>
                <a:gd name="connsiteX1" fmla="*/ 27354 w 152400"/>
                <a:gd name="connsiteY1" fmla="*/ 11661 h 101537"/>
                <a:gd name="connsiteX2" fmla="*/ 0 w 152400"/>
                <a:gd name="connsiteY2" fmla="*/ 3845 h 1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01537">
                  <a:moveTo>
                    <a:pt x="152400" y="101537"/>
                  </a:moveTo>
                  <a:cubicBezTo>
                    <a:pt x="102577" y="64740"/>
                    <a:pt x="52754" y="27943"/>
                    <a:pt x="27354" y="11661"/>
                  </a:cubicBezTo>
                  <a:cubicBezTo>
                    <a:pt x="1954" y="-4621"/>
                    <a:pt x="977" y="-388"/>
                    <a:pt x="0" y="3845"/>
                  </a:cubicBezTo>
                </a:path>
              </a:pathLst>
            </a:custGeom>
            <a:noFill/>
            <a:ln w="666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A70C3E6-7218-4455-BDDA-022CB2968B67}"/>
                </a:ext>
              </a:extLst>
            </p:cNvPr>
            <p:cNvSpPr/>
            <p:nvPr/>
          </p:nvSpPr>
          <p:spPr>
            <a:xfrm rot="5559045">
              <a:off x="8163619" y="2080577"/>
              <a:ext cx="152400" cy="101537"/>
            </a:xfrm>
            <a:custGeom>
              <a:avLst/>
              <a:gdLst>
                <a:gd name="connsiteX0" fmla="*/ 152400 w 152400"/>
                <a:gd name="connsiteY0" fmla="*/ 101537 h 101537"/>
                <a:gd name="connsiteX1" fmla="*/ 27354 w 152400"/>
                <a:gd name="connsiteY1" fmla="*/ 11661 h 101537"/>
                <a:gd name="connsiteX2" fmla="*/ 0 w 152400"/>
                <a:gd name="connsiteY2" fmla="*/ 3845 h 101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01537">
                  <a:moveTo>
                    <a:pt x="152400" y="101537"/>
                  </a:moveTo>
                  <a:cubicBezTo>
                    <a:pt x="102577" y="64740"/>
                    <a:pt x="52754" y="27943"/>
                    <a:pt x="27354" y="11661"/>
                  </a:cubicBezTo>
                  <a:cubicBezTo>
                    <a:pt x="1954" y="-4621"/>
                    <a:pt x="977" y="-388"/>
                    <a:pt x="0" y="3845"/>
                  </a:cubicBezTo>
                </a:path>
              </a:pathLst>
            </a:custGeom>
            <a:noFill/>
            <a:ln w="66675"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1056F6A-2633-4757-983E-68DBADE2A9D7}"/>
                </a:ext>
              </a:extLst>
            </p:cNvPr>
            <p:cNvSpPr txBox="1"/>
            <p:nvPr/>
          </p:nvSpPr>
          <p:spPr>
            <a:xfrm>
              <a:off x="3860744" y="3874877"/>
              <a:ext cx="4526076" cy="127018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 defTabSz="2159859" rtl="0" fontAlgn="auto">
                <a:spcBef>
                  <a:spcPts val="0"/>
                </a:spcBef>
                <a:spcAft>
                  <a:spcPts val="0"/>
                </a:spcAft>
              </a:pPr>
              <a:endParaRPr lang="en-US" sz="18900" dirty="0">
                <a:solidFill>
                  <a:srgbClr val="663300"/>
                </a:solidFill>
                <a:latin typeface="Hand Of Sean" panose="02000500000000000000" pitchFamily="2" charset="-128"/>
                <a:ea typeface="Hand Of Sean" panose="02000500000000000000" pitchFamily="2" charset="-128"/>
                <a:cs typeface="+mn-cs"/>
              </a:endParaRPr>
            </a:p>
          </p:txBody>
        </p:sp>
      </p:grpSp>
      <p:pic>
        <p:nvPicPr>
          <p:cNvPr id="67" name="صورة 6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358" y="311581"/>
            <a:ext cx="3869577" cy="2721600"/>
          </a:xfrm>
          <a:prstGeom prst="rect">
            <a:avLst/>
          </a:prstGeom>
        </p:spPr>
      </p:pic>
      <p:pic>
        <p:nvPicPr>
          <p:cNvPr id="68" name="صورة 6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014" y="605362"/>
            <a:ext cx="3264954" cy="2296350"/>
          </a:xfrm>
          <a:prstGeom prst="rect">
            <a:avLst/>
          </a:prstGeom>
        </p:spPr>
      </p:pic>
      <p:pic>
        <p:nvPicPr>
          <p:cNvPr id="69" name="صورة 6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42" y="707607"/>
            <a:ext cx="3990501" cy="2806650"/>
          </a:xfrm>
          <a:prstGeom prst="rect">
            <a:avLst/>
          </a:prstGeom>
        </p:spPr>
      </p:pic>
      <p:pic>
        <p:nvPicPr>
          <p:cNvPr id="71" name="صورة 7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5347" y="229335"/>
            <a:ext cx="3264954" cy="2296350"/>
          </a:xfrm>
          <a:prstGeom prst="rect">
            <a:avLst/>
          </a:prstGeom>
        </p:spPr>
      </p:pic>
      <p:pic>
        <p:nvPicPr>
          <p:cNvPr id="72" name="صورة 7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942" y="1553493"/>
            <a:ext cx="3679360" cy="2587816"/>
          </a:xfrm>
          <a:prstGeom prst="rect">
            <a:avLst/>
          </a:prstGeom>
        </p:spPr>
      </p:pic>
      <p:pic>
        <p:nvPicPr>
          <p:cNvPr id="26" name="صورة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297" y="4650371"/>
            <a:ext cx="3744475" cy="11867107"/>
          </a:xfrm>
          <a:prstGeom prst="rect">
            <a:avLst/>
          </a:prstGeom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32" b="95698" l="6051" r="89809">
                        <a14:foregroundMark x1="18471" y1="7232" x2="18471" y2="7232"/>
                        <a14:foregroundMark x1="6369" y1="9414" x2="6369" y2="9414"/>
                        <a14:foregroundMark x1="44904" y1="92893" x2="44904" y2="92893"/>
                        <a14:foregroundMark x1="81847" y1="94327" x2="81847" y2="94327"/>
                        <a14:foregroundMark x1="40605" y1="95698" x2="40605" y2="9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663" y="4008598"/>
            <a:ext cx="4522175" cy="11550267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395" y="5713170"/>
            <a:ext cx="8296814" cy="6598255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>
            <a:off x="9121011" y="10008357"/>
            <a:ext cx="10905321" cy="2835777"/>
          </a:xfrm>
          <a:prstGeom prst="rect">
            <a:avLst/>
          </a:prstGeom>
          <a:noFill/>
        </p:spPr>
        <p:txBody>
          <a:bodyPr wrap="square" lIns="215987" tIns="107995" rIns="215987" bIns="107995" rtlCol="0">
            <a:spAutoFit/>
          </a:bodyPr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r>
              <a:rPr lang="en-US" sz="17000" dirty="0">
                <a:solidFill>
                  <a:prstClr val="black"/>
                </a:solidFill>
                <a:latin typeface="Algerian" pitchFamily="82" charset="0"/>
                <a:cs typeface="+mn-cs"/>
              </a:rPr>
              <a:t>Welcome</a:t>
            </a: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520" y="311582"/>
            <a:ext cx="6050152" cy="2406421"/>
          </a:xfrm>
          <a:prstGeom prst="rect">
            <a:avLst/>
          </a:prstGeom>
        </p:spPr>
      </p:pic>
      <p:pic>
        <p:nvPicPr>
          <p:cNvPr id="73" name="صورة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212" y="102172"/>
            <a:ext cx="6050152" cy="2406421"/>
          </a:xfrm>
          <a:prstGeom prst="rect">
            <a:avLst/>
          </a:prstGeom>
        </p:spPr>
      </p:pic>
      <p:pic>
        <p:nvPicPr>
          <p:cNvPr id="75" name="صورة 7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907" y="-386166"/>
            <a:ext cx="4003845" cy="4003845"/>
          </a:xfrm>
          <a:prstGeom prst="rect">
            <a:avLst/>
          </a:prstGeom>
        </p:spPr>
      </p:pic>
      <p:pic>
        <p:nvPicPr>
          <p:cNvPr id="76" name="صورة 7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981" y="2220349"/>
            <a:ext cx="3679360" cy="2587816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84E83F8-4F1D-41AD-BCBF-8A8B98563E74}"/>
              </a:ext>
            </a:extLst>
          </p:cNvPr>
          <p:cNvSpPr/>
          <p:nvPr/>
        </p:nvSpPr>
        <p:spPr>
          <a:xfrm>
            <a:off x="3669031" y="2880361"/>
            <a:ext cx="22185628" cy="1577340"/>
          </a:xfrm>
          <a:custGeom>
            <a:avLst/>
            <a:gdLst>
              <a:gd name="connsiteX0" fmla="*/ 217714 w 9390742"/>
              <a:gd name="connsiteY0" fmla="*/ 0 h 667657"/>
              <a:gd name="connsiteX1" fmla="*/ 769257 w 9390742"/>
              <a:gd name="connsiteY1" fmla="*/ 14514 h 667657"/>
              <a:gd name="connsiteX2" fmla="*/ 2351314 w 9390742"/>
              <a:gd name="connsiteY2" fmla="*/ 29029 h 667657"/>
              <a:gd name="connsiteX3" fmla="*/ 2481942 w 9390742"/>
              <a:gd name="connsiteY3" fmla="*/ 29029 h 667657"/>
              <a:gd name="connsiteX4" fmla="*/ 3788228 w 9390742"/>
              <a:gd name="connsiteY4" fmla="*/ 43543 h 667657"/>
              <a:gd name="connsiteX5" fmla="*/ 5428342 w 9390742"/>
              <a:gd name="connsiteY5" fmla="*/ 43543 h 667657"/>
              <a:gd name="connsiteX6" fmla="*/ 6516914 w 9390742"/>
              <a:gd name="connsiteY6" fmla="*/ 116114 h 667657"/>
              <a:gd name="connsiteX7" fmla="*/ 7823200 w 9390742"/>
              <a:gd name="connsiteY7" fmla="*/ 72571 h 667657"/>
              <a:gd name="connsiteX8" fmla="*/ 9260114 w 9390742"/>
              <a:gd name="connsiteY8" fmla="*/ 29029 h 667657"/>
              <a:gd name="connsiteX9" fmla="*/ 9332685 w 9390742"/>
              <a:gd name="connsiteY9" fmla="*/ 130629 h 667657"/>
              <a:gd name="connsiteX10" fmla="*/ 9347200 w 9390742"/>
              <a:gd name="connsiteY10" fmla="*/ 246743 h 667657"/>
              <a:gd name="connsiteX11" fmla="*/ 9376228 w 9390742"/>
              <a:gd name="connsiteY11" fmla="*/ 449943 h 667657"/>
              <a:gd name="connsiteX12" fmla="*/ 9390742 w 9390742"/>
              <a:gd name="connsiteY12" fmla="*/ 609600 h 667657"/>
              <a:gd name="connsiteX13" fmla="*/ 7881257 w 9390742"/>
              <a:gd name="connsiteY13" fmla="*/ 667657 h 667657"/>
              <a:gd name="connsiteX14" fmla="*/ 5820228 w 9390742"/>
              <a:gd name="connsiteY14" fmla="*/ 667657 h 667657"/>
              <a:gd name="connsiteX15" fmla="*/ 3933371 w 9390742"/>
              <a:gd name="connsiteY15" fmla="*/ 638629 h 667657"/>
              <a:gd name="connsiteX16" fmla="*/ 2191657 w 9390742"/>
              <a:gd name="connsiteY16" fmla="*/ 609600 h 667657"/>
              <a:gd name="connsiteX17" fmla="*/ 1059542 w 9390742"/>
              <a:gd name="connsiteY17" fmla="*/ 537029 h 667657"/>
              <a:gd name="connsiteX18" fmla="*/ 43542 w 9390742"/>
              <a:gd name="connsiteY18" fmla="*/ 580571 h 667657"/>
              <a:gd name="connsiteX19" fmla="*/ 29028 w 9390742"/>
              <a:gd name="connsiteY19" fmla="*/ 449943 h 667657"/>
              <a:gd name="connsiteX20" fmla="*/ 0 w 9390742"/>
              <a:gd name="connsiteY20" fmla="*/ 319314 h 667657"/>
              <a:gd name="connsiteX21" fmla="*/ 43542 w 9390742"/>
              <a:gd name="connsiteY21" fmla="*/ 217714 h 667657"/>
              <a:gd name="connsiteX22" fmla="*/ 0 w 9390742"/>
              <a:gd name="connsiteY22" fmla="*/ 101600 h 667657"/>
              <a:gd name="connsiteX23" fmla="*/ 0 w 9390742"/>
              <a:gd name="connsiteY23" fmla="*/ 14514 h 667657"/>
              <a:gd name="connsiteX24" fmla="*/ 217714 w 9390742"/>
              <a:gd name="connsiteY24" fmla="*/ 0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390742" h="667657">
                <a:moveTo>
                  <a:pt x="217714" y="0"/>
                </a:moveTo>
                <a:lnTo>
                  <a:pt x="769257" y="14514"/>
                </a:lnTo>
                <a:lnTo>
                  <a:pt x="2351314" y="29029"/>
                </a:lnTo>
                <a:lnTo>
                  <a:pt x="2481942" y="29029"/>
                </a:lnTo>
                <a:lnTo>
                  <a:pt x="3788228" y="43543"/>
                </a:lnTo>
                <a:lnTo>
                  <a:pt x="5428342" y="43543"/>
                </a:lnTo>
                <a:lnTo>
                  <a:pt x="6516914" y="116114"/>
                </a:lnTo>
                <a:lnTo>
                  <a:pt x="7823200" y="72571"/>
                </a:lnTo>
                <a:lnTo>
                  <a:pt x="9260114" y="29029"/>
                </a:lnTo>
                <a:lnTo>
                  <a:pt x="9332685" y="130629"/>
                </a:lnTo>
                <a:lnTo>
                  <a:pt x="9347200" y="246743"/>
                </a:lnTo>
                <a:lnTo>
                  <a:pt x="9376228" y="449943"/>
                </a:lnTo>
                <a:lnTo>
                  <a:pt x="9390742" y="609600"/>
                </a:lnTo>
                <a:lnTo>
                  <a:pt x="7881257" y="667657"/>
                </a:lnTo>
                <a:lnTo>
                  <a:pt x="5820228" y="667657"/>
                </a:lnTo>
                <a:lnTo>
                  <a:pt x="3933371" y="638629"/>
                </a:lnTo>
                <a:lnTo>
                  <a:pt x="2191657" y="609600"/>
                </a:lnTo>
                <a:lnTo>
                  <a:pt x="1059542" y="537029"/>
                </a:lnTo>
                <a:lnTo>
                  <a:pt x="43542" y="580571"/>
                </a:lnTo>
                <a:lnTo>
                  <a:pt x="29028" y="449943"/>
                </a:lnTo>
                <a:lnTo>
                  <a:pt x="0" y="319314"/>
                </a:lnTo>
                <a:lnTo>
                  <a:pt x="43542" y="217714"/>
                </a:lnTo>
                <a:lnTo>
                  <a:pt x="0" y="101600"/>
                </a:lnTo>
                <a:lnTo>
                  <a:pt x="0" y="14514"/>
                </a:lnTo>
                <a:lnTo>
                  <a:pt x="217714" y="0"/>
                </a:lnTo>
                <a:close/>
              </a:path>
            </a:pathLst>
          </a:custGeom>
          <a:blipFill dpi="0" rotWithShape="0">
            <a:blip r:embed="rId14"/>
            <a:srcRect/>
            <a:stretch>
              <a:fillRect t="-97000" b="-1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5987" tIns="107995" rIns="215987" bIns="107995" rtlCol="0" anchor="ctr"/>
          <a:lstStyle/>
          <a:p>
            <a:pPr algn="ctr" defTabSz="2159859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7" name="صورة 7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182">
            <a:off x="2756398" y="-56762"/>
            <a:ext cx="3492614" cy="3613293"/>
          </a:xfrm>
          <a:prstGeom prst="rect">
            <a:avLst/>
          </a:prstGeom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520">
            <a:off x="28177837" y="6376425"/>
            <a:ext cx="6906533" cy="5731562"/>
          </a:xfrm>
          <a:prstGeom prst="rect">
            <a:avLst/>
          </a:prstGeom>
        </p:spPr>
      </p:pic>
      <p:pic>
        <p:nvPicPr>
          <p:cNvPr id="78" name="صورة 7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696">
            <a:off x="-6879718" y="11401635"/>
            <a:ext cx="6906533" cy="573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00"/>
                            </p:stCondLst>
                            <p:childTnLst>
                              <p:par>
                                <p:cTn id="9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3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3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950"/>
                            </p:stCondLst>
                            <p:childTnLst>
                              <p:par>
                                <p:cTn id="1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594E-6 -2.54394E-6 L -1.24763 -0.54694 " pathEditMode="relative" rAng="0" ptsTypes="AA">
                                      <p:cBhvr>
                                        <p:cTn id="121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381" y="-273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#اصوات_عصافير_الصباح_روووعة-720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39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3.33594E-6 -9.80574E-7 L 1.28905 -0.82516 " pathEditMode="relative" rAng="0" ptsTypes="AA">
                                      <p:cBhvr>
                                        <p:cTn id="124" dur="2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2" y="-412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40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7250"/>
                            </p:stCondLst>
                            <p:childTnLst>
                              <p:par>
                                <p:cTn id="1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7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6025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75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1" grpId="0" animBg="1"/>
      <p:bldP spid="33" grpId="0" animBg="1"/>
      <p:bldP spid="14" grpId="0" animBg="1"/>
      <p:bldP spid="17" grpId="0" animBg="1"/>
      <p:bldP spid="57" grpId="0" animBg="1"/>
      <p:bldP spid="25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612"/>
            <a:ext cx="28803600" cy="13587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164"/>
            <a:ext cx="20955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256" y="10372001"/>
            <a:ext cx="2952749" cy="929412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rises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8103" y="11682411"/>
            <a:ext cx="3552496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make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5772" y="13054010"/>
            <a:ext cx="4729654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 smtClean="0">
                <a:solidFill>
                  <a:srgbClr val="FF0000"/>
                </a:solidFill>
              </a:rPr>
              <a:t>do </a:t>
            </a:r>
            <a:r>
              <a:rPr lang="en-US" sz="5400" b="1" dirty="0">
                <a:solidFill>
                  <a:srgbClr val="FF0000"/>
                </a:solidFill>
              </a:rPr>
              <a:t>not eat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199" y="14509018"/>
            <a:ext cx="5867401" cy="830998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4700" b="1" dirty="0">
                <a:solidFill>
                  <a:srgbClr val="FF0000"/>
                </a:solidFill>
              </a:rPr>
              <a:t>does not believe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97606" y="7643812"/>
            <a:ext cx="358140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translates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1" y="10310812"/>
            <a:ext cx="3733799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 not tell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40602" y="13054010"/>
            <a:ext cx="27432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flows</a:t>
            </a:r>
          </a:p>
        </p:txBody>
      </p:sp>
    </p:spTree>
    <p:extLst>
      <p:ext uri="{BB962C8B-B14F-4D97-AF65-F5344CB8AC3E}">
        <p14:creationId xmlns:p14="http://schemas.microsoft.com/office/powerpoint/2010/main" val="96484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612"/>
            <a:ext cx="28803600" cy="13587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164"/>
            <a:ext cx="20955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7" y="7339012"/>
            <a:ext cx="3921063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5028" y="7339012"/>
            <a:ext cx="7108687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play tennis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199" y="9235081"/>
            <a:ext cx="1441484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Which  newspaper do you 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2" y="11140081"/>
            <a:ext cx="121158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What does your brother do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2" y="12977813"/>
            <a:ext cx="121158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How often do you go to the cinema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7402" y="14950082"/>
            <a:ext cx="121158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Where do your grandparents live</a:t>
            </a:r>
          </a:p>
        </p:txBody>
      </p:sp>
    </p:spTree>
    <p:extLst>
      <p:ext uri="{BB962C8B-B14F-4D97-AF65-F5344CB8AC3E}">
        <p14:creationId xmlns:p14="http://schemas.microsoft.com/office/powerpoint/2010/main" val="114916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612"/>
            <a:ext cx="28803600" cy="135874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7164"/>
            <a:ext cx="20955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7" y="9235081"/>
            <a:ext cx="3921063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I promise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6" y="10606682"/>
            <a:ext cx="3124201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I insist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5201" y="11987212"/>
            <a:ext cx="47244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I </a:t>
            </a:r>
            <a:r>
              <a:rPr lang="en-US" sz="5400" b="1" dirty="0" err="1">
                <a:solidFill>
                  <a:srgbClr val="FF0000"/>
                </a:solidFill>
              </a:rPr>
              <a:t>apologise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44801" y="13349880"/>
            <a:ext cx="5105400" cy="923331"/>
          </a:xfrm>
          <a:prstGeom prst="rect">
            <a:avLst/>
          </a:prstGeom>
          <a:noFill/>
        </p:spPr>
        <p:txBody>
          <a:bodyPr wrap="square" lIns="91389" tIns="45695" rIns="91389" bIns="45695" rtlCol="0">
            <a:spAutoFit/>
          </a:bodyPr>
          <a:lstStyle/>
          <a:p>
            <a:pPr algn="l"/>
            <a:r>
              <a:rPr lang="en-US" sz="5400" b="1" dirty="0">
                <a:solidFill>
                  <a:srgbClr val="FF0000"/>
                </a:solidFill>
              </a:rPr>
              <a:t>I recommend</a:t>
            </a:r>
          </a:p>
        </p:txBody>
      </p:sp>
    </p:spTree>
    <p:extLst>
      <p:ext uri="{BB962C8B-B14F-4D97-AF65-F5344CB8AC3E}">
        <p14:creationId xmlns:p14="http://schemas.microsoft.com/office/powerpoint/2010/main" val="6078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pen envelope">
            <a:extLst>
              <a:ext uri="{FF2B5EF4-FFF2-40B4-BE49-F238E27FC236}">
                <a16:creationId xmlns:a16="http://schemas.microsoft.com/office/drawing/2014/main" id="{899978A9-A5F2-401A-9914-0AA727144543}"/>
              </a:ext>
            </a:extLst>
          </p:cNvPr>
          <p:cNvSpPr/>
          <p:nvPr/>
        </p:nvSpPr>
        <p:spPr>
          <a:xfrm rot="10800000" flipH="1" flipV="1">
            <a:off x="2941874" y="9126226"/>
            <a:ext cx="7307725" cy="2072054"/>
          </a:xfrm>
          <a:prstGeom prst="triangle">
            <a:avLst/>
          </a:prstGeom>
          <a:gradFill flip="none" rotWithShape="1">
            <a:gsLst>
              <a:gs pos="0">
                <a:srgbClr val="EEB30C"/>
              </a:gs>
              <a:gs pos="100000">
                <a:srgbClr val="FEDB3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CBFB5-5CAB-4042-8ABB-D3A8FFE98A7E}"/>
              </a:ext>
            </a:extLst>
          </p:cNvPr>
          <p:cNvSpPr/>
          <p:nvPr/>
        </p:nvSpPr>
        <p:spPr>
          <a:xfrm>
            <a:off x="2974875" y="11198287"/>
            <a:ext cx="7307725" cy="3906644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9933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4D2E3161-A104-4A99-86FB-C5B26BB9C90A}"/>
              </a:ext>
            </a:extLst>
          </p:cNvPr>
          <p:cNvSpPr/>
          <p:nvPr/>
        </p:nvSpPr>
        <p:spPr>
          <a:xfrm rot="5400000" flipH="1">
            <a:off x="6271471" y="7396597"/>
            <a:ext cx="6017420" cy="494126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CBD4742-B6BA-44BC-8231-77846936219C}"/>
              </a:ext>
            </a:extLst>
          </p:cNvPr>
          <p:cNvGrpSpPr/>
          <p:nvPr/>
        </p:nvGrpSpPr>
        <p:grpSpPr>
          <a:xfrm>
            <a:off x="3741404" y="1626245"/>
            <a:ext cx="5524612" cy="12034832"/>
            <a:chOff x="452287" y="254405"/>
            <a:chExt cx="2338460" cy="509410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7BFCF8-8874-41F4-84ED-C263F07B530C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5692DE7-99C8-48E3-B2F4-E26882F39DD2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A66DB6-3C47-4042-91A2-A3BFBF34FD0E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CC6BEE2-D40D-4BB1-B4D3-D8C89C4CE8FD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74BBFDB-5F16-4E43-B09B-F7F2FF6165C7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7CAC1E-0A71-4ED0-B5EA-A218EE2DF079}"/>
                </a:ext>
              </a:extLst>
            </p:cNvPr>
            <p:cNvSpPr txBox="1"/>
            <p:nvPr/>
          </p:nvSpPr>
          <p:spPr>
            <a:xfrm>
              <a:off x="901134" y="335883"/>
              <a:ext cx="1264886" cy="7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340" dirty="0">
                  <a:solidFill>
                    <a:prstClr val="white">
                      <a:lumMod val="50000"/>
                    </a:prstClr>
                  </a:solidFill>
                  <a:latin typeface="Oswald" panose="02000503000000000000" pitchFamily="2" charset="0"/>
                  <a:cs typeface="+mn-cs"/>
                </a:rPr>
                <a:t>01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A6DA21-C359-46C3-BB3E-F59FCDF68AC2}"/>
                </a:ext>
              </a:extLst>
            </p:cNvPr>
            <p:cNvSpPr txBox="1"/>
            <p:nvPr/>
          </p:nvSpPr>
          <p:spPr>
            <a:xfrm>
              <a:off x="452287" y="1609753"/>
              <a:ext cx="2331178" cy="96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725" b="1" dirty="0">
                  <a:solidFill>
                    <a:srgbClr val="FFC000"/>
                  </a:solidFill>
                  <a:latin typeface="Oswald" panose="02000503000000000000" pitchFamily="2" charset="0"/>
                  <a:cs typeface="+mn-cs"/>
                </a:rPr>
                <a:t>Most of mothers  always tickle their babies.</a:t>
              </a: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C8F998AE-FF27-430E-BCA2-A79110ABB1FE}"/>
              </a:ext>
            </a:extLst>
          </p:cNvPr>
          <p:cNvSpPr/>
          <p:nvPr/>
        </p:nvSpPr>
        <p:spPr>
          <a:xfrm rot="5400000">
            <a:off x="2848483" y="11324677"/>
            <a:ext cx="3906644" cy="3653861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179FDE-0237-4400-B16F-7FC1C9EBF82D}"/>
              </a:ext>
            </a:extLst>
          </p:cNvPr>
          <p:cNvSpPr/>
          <p:nvPr/>
        </p:nvSpPr>
        <p:spPr>
          <a:xfrm rot="5400000" flipH="1" flipV="1">
            <a:off x="6502347" y="11324677"/>
            <a:ext cx="3906644" cy="3653861"/>
          </a:xfrm>
          <a:prstGeom prst="triangle">
            <a:avLst/>
          </a:prstGeom>
          <a:solidFill>
            <a:srgbClr val="F9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7418699-DB7D-4236-A544-40970DB10551}"/>
              </a:ext>
            </a:extLst>
          </p:cNvPr>
          <p:cNvSpPr/>
          <p:nvPr/>
        </p:nvSpPr>
        <p:spPr>
          <a:xfrm rot="10800000" flipH="1" flipV="1">
            <a:off x="2974873" y="13032875"/>
            <a:ext cx="7307725" cy="2072054"/>
          </a:xfrm>
          <a:prstGeom prst="triangle">
            <a:avLst/>
          </a:prstGeom>
          <a:solidFill>
            <a:srgbClr val="EEB3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Closed Evvelope Yellow">
            <a:extLst>
              <a:ext uri="{FF2B5EF4-FFF2-40B4-BE49-F238E27FC236}">
                <a16:creationId xmlns:a16="http://schemas.microsoft.com/office/drawing/2014/main" id="{1714E748-C0FB-43BF-BFF1-DBBC82FC0D6A}"/>
              </a:ext>
            </a:extLst>
          </p:cNvPr>
          <p:cNvSpPr/>
          <p:nvPr/>
        </p:nvSpPr>
        <p:spPr>
          <a:xfrm rot="10800000" flipH="1">
            <a:off x="2974875" y="11198280"/>
            <a:ext cx="7307725" cy="2072054"/>
          </a:xfrm>
          <a:prstGeom prst="triangle">
            <a:avLst/>
          </a:prstGeom>
          <a:solidFill>
            <a:srgbClr val="FED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CC26B88A-5721-4B5C-A321-6956AAF14E4F}"/>
              </a:ext>
            </a:extLst>
          </p:cNvPr>
          <p:cNvSpPr/>
          <p:nvPr/>
        </p:nvSpPr>
        <p:spPr>
          <a:xfrm rot="16200000" flipH="1" flipV="1">
            <a:off x="7934445" y="3249847"/>
            <a:ext cx="2836625" cy="207891"/>
          </a:xfrm>
          <a:prstGeom prst="rtTriangle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Open envelope">
            <a:extLst>
              <a:ext uri="{FF2B5EF4-FFF2-40B4-BE49-F238E27FC236}">
                <a16:creationId xmlns:a16="http://schemas.microsoft.com/office/drawing/2014/main" id="{4A2A98D8-3BC7-4A22-81B8-0DBFDEE8B1C6}"/>
              </a:ext>
            </a:extLst>
          </p:cNvPr>
          <p:cNvSpPr/>
          <p:nvPr/>
        </p:nvSpPr>
        <p:spPr>
          <a:xfrm rot="10800000" flipH="1" flipV="1">
            <a:off x="10471702" y="9126226"/>
            <a:ext cx="7307725" cy="2072054"/>
          </a:xfrm>
          <a:prstGeom prst="triangle">
            <a:avLst/>
          </a:prstGeom>
          <a:gradFill flip="none" rotWithShape="1">
            <a:gsLst>
              <a:gs pos="0">
                <a:srgbClr val="EA005F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302F74-AD8A-4173-8CD7-9F376CCB8964}"/>
              </a:ext>
            </a:extLst>
          </p:cNvPr>
          <p:cNvSpPr/>
          <p:nvPr/>
        </p:nvSpPr>
        <p:spPr>
          <a:xfrm>
            <a:off x="10504704" y="11198287"/>
            <a:ext cx="7307725" cy="3906644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FF3F8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86BC86E8-962C-48D3-842E-C019534D6FE9}"/>
              </a:ext>
            </a:extLst>
          </p:cNvPr>
          <p:cNvSpPr/>
          <p:nvPr/>
        </p:nvSpPr>
        <p:spPr>
          <a:xfrm rot="5400000" flipH="1">
            <a:off x="13801300" y="7396597"/>
            <a:ext cx="6017420" cy="494126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C150E7-62DF-4472-8C7E-879523B8E18E}"/>
              </a:ext>
            </a:extLst>
          </p:cNvPr>
          <p:cNvGrpSpPr/>
          <p:nvPr/>
        </p:nvGrpSpPr>
        <p:grpSpPr>
          <a:xfrm>
            <a:off x="11163388" y="1626246"/>
            <a:ext cx="5632458" cy="12034833"/>
            <a:chOff x="406638" y="254405"/>
            <a:chExt cx="2384109" cy="509410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BAA147-EDDA-4073-B648-9DEFF3A3CBAF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0DC803A-E994-48E5-85B5-1788F91AFB2B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8C3FCA4-7C86-4F84-A092-2FFCBCB50747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B2B5580-81A4-4461-ACE7-0CAB84489AE3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64D6F3B-FC79-4F58-BD2F-41D8AD308BAF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E9CBE0D-85C6-49CD-9F7B-9A850F113380}"/>
                </a:ext>
              </a:extLst>
            </p:cNvPr>
            <p:cNvSpPr txBox="1"/>
            <p:nvPr/>
          </p:nvSpPr>
          <p:spPr>
            <a:xfrm>
              <a:off x="901134" y="335883"/>
              <a:ext cx="1264886" cy="7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340" dirty="0">
                  <a:solidFill>
                    <a:prstClr val="white">
                      <a:lumMod val="50000"/>
                    </a:prstClr>
                  </a:solidFill>
                  <a:latin typeface="Oswald" panose="02000503000000000000" pitchFamily="2" charset="0"/>
                  <a:cs typeface="+mn-cs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8346E3E-65FC-4E66-A299-37F6C8E68938}"/>
                </a:ext>
              </a:extLst>
            </p:cNvPr>
            <p:cNvSpPr txBox="1"/>
            <p:nvPr/>
          </p:nvSpPr>
          <p:spPr>
            <a:xfrm>
              <a:off x="406638" y="1943425"/>
              <a:ext cx="2331178" cy="346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725" b="1" dirty="0">
                  <a:solidFill>
                    <a:srgbClr val="EA005F"/>
                  </a:solidFill>
                  <a:latin typeface="Oswald" panose="02000503000000000000" pitchFamily="2" charset="0"/>
                  <a:cs typeface="+mn-cs"/>
                </a:rPr>
                <a:t>You look fishy!!!!</a:t>
              </a:r>
            </a:p>
          </p:txBody>
        </p:sp>
      </p:grp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C9EA559A-DCE5-4453-B5AE-6C3A0AD4BE00}"/>
              </a:ext>
            </a:extLst>
          </p:cNvPr>
          <p:cNvSpPr/>
          <p:nvPr/>
        </p:nvSpPr>
        <p:spPr>
          <a:xfrm rot="5400000">
            <a:off x="10378311" y="11324677"/>
            <a:ext cx="3906644" cy="3653861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88044AE-8715-4048-97AE-4722CB603330}"/>
              </a:ext>
            </a:extLst>
          </p:cNvPr>
          <p:cNvSpPr/>
          <p:nvPr/>
        </p:nvSpPr>
        <p:spPr>
          <a:xfrm rot="5400000" flipH="1" flipV="1">
            <a:off x="14032175" y="11324677"/>
            <a:ext cx="3906644" cy="3653861"/>
          </a:xfrm>
          <a:prstGeom prst="triangl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97E5E800-B26B-4050-AF16-7BEE171566E6}"/>
              </a:ext>
            </a:extLst>
          </p:cNvPr>
          <p:cNvSpPr/>
          <p:nvPr/>
        </p:nvSpPr>
        <p:spPr>
          <a:xfrm rot="10800000" flipH="1" flipV="1">
            <a:off x="10504702" y="13032875"/>
            <a:ext cx="7307725" cy="2072054"/>
          </a:xfrm>
          <a:prstGeom prst="triangle">
            <a:avLst/>
          </a:prstGeom>
          <a:solidFill>
            <a:srgbClr val="EA0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Closed Evvelope Pink">
            <a:extLst>
              <a:ext uri="{FF2B5EF4-FFF2-40B4-BE49-F238E27FC236}">
                <a16:creationId xmlns:a16="http://schemas.microsoft.com/office/drawing/2014/main" id="{4287E9A4-D8F6-4439-84E0-4D08C01D9794}"/>
              </a:ext>
            </a:extLst>
          </p:cNvPr>
          <p:cNvSpPr/>
          <p:nvPr/>
        </p:nvSpPr>
        <p:spPr>
          <a:xfrm rot="10800000" flipH="1">
            <a:off x="10504704" y="11198280"/>
            <a:ext cx="7307725" cy="2072054"/>
          </a:xfrm>
          <a:prstGeom prst="triangle">
            <a:avLst/>
          </a:prstGeom>
          <a:solidFill>
            <a:srgbClr val="FF3F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F7D1B35D-DED3-4A61-BF29-1F50ADCAF159}"/>
              </a:ext>
            </a:extLst>
          </p:cNvPr>
          <p:cNvSpPr/>
          <p:nvPr/>
        </p:nvSpPr>
        <p:spPr>
          <a:xfrm rot="16200000" flipH="1" flipV="1">
            <a:off x="15464273" y="3249847"/>
            <a:ext cx="2836625" cy="207891"/>
          </a:xfrm>
          <a:prstGeom prst="rtTriangle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Open envelope">
            <a:extLst>
              <a:ext uri="{FF2B5EF4-FFF2-40B4-BE49-F238E27FC236}">
                <a16:creationId xmlns:a16="http://schemas.microsoft.com/office/drawing/2014/main" id="{A634DD08-4E04-4A95-884F-3E174105B67D}"/>
              </a:ext>
            </a:extLst>
          </p:cNvPr>
          <p:cNvSpPr/>
          <p:nvPr/>
        </p:nvSpPr>
        <p:spPr>
          <a:xfrm rot="10800000" flipH="1" flipV="1">
            <a:off x="18001531" y="9126226"/>
            <a:ext cx="7307725" cy="2072054"/>
          </a:xfrm>
          <a:prstGeom prst="triangle">
            <a:avLst/>
          </a:prstGeom>
          <a:gradFill flip="none" rotWithShape="1">
            <a:gsLst>
              <a:gs pos="0">
                <a:srgbClr val="00999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6C3B3D7-8AB5-4F35-BC13-EB384FFD0EB3}"/>
              </a:ext>
            </a:extLst>
          </p:cNvPr>
          <p:cNvSpPr/>
          <p:nvPr/>
        </p:nvSpPr>
        <p:spPr>
          <a:xfrm>
            <a:off x="18034532" y="11198287"/>
            <a:ext cx="7307725" cy="3906644"/>
          </a:xfrm>
          <a:prstGeom prst="rect">
            <a:avLst/>
          </a:prstGeom>
          <a:gradFill flip="none" rotWithShape="1">
            <a:gsLst>
              <a:gs pos="55000">
                <a:schemeClr val="bg1"/>
              </a:gs>
              <a:gs pos="85825">
                <a:srgbClr val="FFFFB9"/>
              </a:gs>
              <a:gs pos="100000">
                <a:srgbClr val="00C9C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1774DE4B-411D-4CAA-B282-33135AB870FD}"/>
              </a:ext>
            </a:extLst>
          </p:cNvPr>
          <p:cNvSpPr/>
          <p:nvPr/>
        </p:nvSpPr>
        <p:spPr>
          <a:xfrm rot="5400000" flipH="1">
            <a:off x="21331128" y="7396597"/>
            <a:ext cx="6017420" cy="494126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FCF0B8D-6D3B-4D41-8DC2-078FF997065C}"/>
              </a:ext>
            </a:extLst>
          </p:cNvPr>
          <p:cNvGrpSpPr/>
          <p:nvPr/>
        </p:nvGrpSpPr>
        <p:grpSpPr>
          <a:xfrm>
            <a:off x="18693216" y="1626246"/>
            <a:ext cx="5632458" cy="12034833"/>
            <a:chOff x="406638" y="254405"/>
            <a:chExt cx="2384109" cy="5094109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9C63E8D-8225-4AF2-9552-0D0DA4222D03}"/>
                </a:ext>
              </a:extLst>
            </p:cNvPr>
            <p:cNvGrpSpPr/>
            <p:nvPr/>
          </p:nvGrpSpPr>
          <p:grpSpPr>
            <a:xfrm>
              <a:off x="452287" y="254405"/>
              <a:ext cx="2338460" cy="5094109"/>
              <a:chOff x="3648951" y="-84249"/>
              <a:chExt cx="2850194" cy="620887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29EEC88-141F-4F65-A2E7-4717F7996882}"/>
                  </a:ext>
                </a:extLst>
              </p:cNvPr>
              <p:cNvSpPr/>
              <p:nvPr/>
            </p:nvSpPr>
            <p:spPr>
              <a:xfrm>
                <a:off x="3648951" y="4572405"/>
                <a:ext cx="2850194" cy="1552218"/>
              </a:xfrm>
              <a:prstGeom prst="rect">
                <a:avLst/>
              </a:prstGeom>
              <a:solidFill>
                <a:schemeClr val="bg1"/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AC5B383-4216-4FB9-87BD-902CCDA39CE2}"/>
                  </a:ext>
                </a:extLst>
              </p:cNvPr>
              <p:cNvSpPr/>
              <p:nvPr/>
            </p:nvSpPr>
            <p:spPr>
              <a:xfrm>
                <a:off x="3648951" y="3020187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ADAA5DA-E386-4092-82E9-BABBE7CDB271}"/>
                  </a:ext>
                </a:extLst>
              </p:cNvPr>
              <p:cNvSpPr/>
              <p:nvPr/>
            </p:nvSpPr>
            <p:spPr>
              <a:xfrm>
                <a:off x="3648951" y="1467969"/>
                <a:ext cx="2850194" cy="155221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6C6770D-FF46-40F4-880D-FBD286B0E694}"/>
                  </a:ext>
                </a:extLst>
              </p:cNvPr>
              <p:cNvSpPr/>
              <p:nvPr/>
            </p:nvSpPr>
            <p:spPr>
              <a:xfrm>
                <a:off x="3648951" y="-84249"/>
                <a:ext cx="2850194" cy="155221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 cmpd="thinThick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2160270" rt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425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96ECC86-0267-4572-9186-6A5C6DEE341C}"/>
                </a:ext>
              </a:extLst>
            </p:cNvPr>
            <p:cNvSpPr txBox="1"/>
            <p:nvPr/>
          </p:nvSpPr>
          <p:spPr>
            <a:xfrm>
              <a:off x="901134" y="335883"/>
              <a:ext cx="1264886" cy="777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340" dirty="0">
                  <a:solidFill>
                    <a:prstClr val="white">
                      <a:lumMod val="50000"/>
                    </a:prstClr>
                  </a:solidFill>
                  <a:latin typeface="Oswald" panose="02000503000000000000" pitchFamily="2" charset="0"/>
                  <a:cs typeface="+mn-cs"/>
                </a:rPr>
                <a:t>03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3CE4F58-0D9F-4DC7-8BA4-FE28499905E7}"/>
                </a:ext>
              </a:extLst>
            </p:cNvPr>
            <p:cNvSpPr txBox="1"/>
            <p:nvPr/>
          </p:nvSpPr>
          <p:spPr>
            <a:xfrm>
              <a:off x="406638" y="1757591"/>
              <a:ext cx="2331178" cy="654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2160270" rt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725" b="1" dirty="0">
                  <a:solidFill>
                    <a:srgbClr val="009999"/>
                  </a:solidFill>
                  <a:latin typeface="Oswald" panose="02000503000000000000" pitchFamily="2" charset="0"/>
                  <a:cs typeface="+mn-cs"/>
                </a:rPr>
                <a:t>My mobile is out of juice.</a:t>
              </a:r>
            </a:p>
          </p:txBody>
        </p:sp>
      </p:grp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333B65C8-D851-45D8-BFF5-CA614A9A8970}"/>
              </a:ext>
            </a:extLst>
          </p:cNvPr>
          <p:cNvSpPr/>
          <p:nvPr/>
        </p:nvSpPr>
        <p:spPr>
          <a:xfrm rot="5400000">
            <a:off x="17908140" y="11324677"/>
            <a:ext cx="3906644" cy="3653861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31C49087-5EB5-4987-AD84-01DFE1825066}"/>
              </a:ext>
            </a:extLst>
          </p:cNvPr>
          <p:cNvSpPr/>
          <p:nvPr/>
        </p:nvSpPr>
        <p:spPr>
          <a:xfrm rot="5400000" flipH="1" flipV="1">
            <a:off x="21562004" y="11324677"/>
            <a:ext cx="3906644" cy="3653861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DDFA7FFF-A8F1-4464-A3D6-25578877147C}"/>
              </a:ext>
            </a:extLst>
          </p:cNvPr>
          <p:cNvSpPr/>
          <p:nvPr/>
        </p:nvSpPr>
        <p:spPr>
          <a:xfrm rot="10800000" flipH="1" flipV="1">
            <a:off x="18034530" y="13032875"/>
            <a:ext cx="7307725" cy="2072054"/>
          </a:xfrm>
          <a:prstGeom prst="triangle">
            <a:avLst/>
          </a:prstGeom>
          <a:solidFill>
            <a:srgbClr val="009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Closed Evvelope Turquoise">
            <a:extLst>
              <a:ext uri="{FF2B5EF4-FFF2-40B4-BE49-F238E27FC236}">
                <a16:creationId xmlns:a16="http://schemas.microsoft.com/office/drawing/2014/main" id="{5E638EDF-8545-412F-B9EE-51915A04C812}"/>
              </a:ext>
            </a:extLst>
          </p:cNvPr>
          <p:cNvSpPr/>
          <p:nvPr/>
        </p:nvSpPr>
        <p:spPr>
          <a:xfrm rot="10800000" flipH="1">
            <a:off x="18034532" y="11198280"/>
            <a:ext cx="7307725" cy="2072054"/>
          </a:xfrm>
          <a:prstGeom prst="triangle">
            <a:avLst/>
          </a:prstGeom>
          <a:solidFill>
            <a:srgbClr val="00C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ight Triangle 66">
            <a:extLst>
              <a:ext uri="{FF2B5EF4-FFF2-40B4-BE49-F238E27FC236}">
                <a16:creationId xmlns:a16="http://schemas.microsoft.com/office/drawing/2014/main" id="{BACABEA0-44CC-470C-820B-AE32ABA7DAED}"/>
              </a:ext>
            </a:extLst>
          </p:cNvPr>
          <p:cNvSpPr/>
          <p:nvPr/>
        </p:nvSpPr>
        <p:spPr>
          <a:xfrm rot="16200000" flipH="1" flipV="1">
            <a:off x="22994102" y="3249847"/>
            <a:ext cx="2836625" cy="207891"/>
          </a:xfrm>
          <a:prstGeom prst="rtTriangle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Open Yellow">
            <a:extLst>
              <a:ext uri="{FF2B5EF4-FFF2-40B4-BE49-F238E27FC236}">
                <a16:creationId xmlns:a16="http://schemas.microsoft.com/office/drawing/2014/main" id="{B1350622-7F8D-4851-8CD3-2D39AEF42313}"/>
              </a:ext>
            </a:extLst>
          </p:cNvPr>
          <p:cNvSpPr/>
          <p:nvPr/>
        </p:nvSpPr>
        <p:spPr>
          <a:xfrm>
            <a:off x="5267095" y="14068902"/>
            <a:ext cx="2723282" cy="628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r>
              <a:rPr lang="en-US" sz="4253" dirty="0">
                <a:solidFill>
                  <a:prstClr val="white"/>
                </a:solidFill>
                <a:latin typeface="Calibri" panose="020F0502020204030204"/>
              </a:rPr>
              <a:t>OPEN</a:t>
            </a:r>
          </a:p>
        </p:txBody>
      </p:sp>
      <p:sp>
        <p:nvSpPr>
          <p:cNvPr id="68" name="Open Pink">
            <a:extLst>
              <a:ext uri="{FF2B5EF4-FFF2-40B4-BE49-F238E27FC236}">
                <a16:creationId xmlns:a16="http://schemas.microsoft.com/office/drawing/2014/main" id="{1B2C9F4D-9EEF-441B-80FC-2130BFE373D5}"/>
              </a:ext>
            </a:extLst>
          </p:cNvPr>
          <p:cNvSpPr/>
          <p:nvPr/>
        </p:nvSpPr>
        <p:spPr>
          <a:xfrm>
            <a:off x="12803496" y="14068902"/>
            <a:ext cx="2723282" cy="628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r>
              <a:rPr lang="en-US" sz="4253" dirty="0">
                <a:solidFill>
                  <a:prstClr val="white"/>
                </a:solidFill>
                <a:latin typeface="Calibri" panose="020F0502020204030204"/>
              </a:rPr>
              <a:t>OPEN</a:t>
            </a:r>
          </a:p>
        </p:txBody>
      </p:sp>
      <p:sp>
        <p:nvSpPr>
          <p:cNvPr id="69" name="Open Turquise">
            <a:extLst>
              <a:ext uri="{FF2B5EF4-FFF2-40B4-BE49-F238E27FC236}">
                <a16:creationId xmlns:a16="http://schemas.microsoft.com/office/drawing/2014/main" id="{64C615E1-7996-4BC4-A04B-014EE529B9F5}"/>
              </a:ext>
            </a:extLst>
          </p:cNvPr>
          <p:cNvSpPr/>
          <p:nvPr/>
        </p:nvSpPr>
        <p:spPr>
          <a:xfrm>
            <a:off x="20326752" y="14068902"/>
            <a:ext cx="2723282" cy="62820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r>
              <a:rPr lang="en-US" sz="4253" dirty="0">
                <a:solidFill>
                  <a:prstClr val="white"/>
                </a:solidFill>
                <a:latin typeface="Calibri" panose="020F0502020204030204"/>
              </a:rPr>
              <a:t>OPEN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D0EC03-3A4A-4F93-815A-6904299C0FCA}"/>
              </a:ext>
            </a:extLst>
          </p:cNvPr>
          <p:cNvSpPr/>
          <p:nvPr/>
        </p:nvSpPr>
        <p:spPr>
          <a:xfrm>
            <a:off x="3266361" y="15279756"/>
            <a:ext cx="7307725" cy="922268"/>
          </a:xfrm>
          <a:prstGeom prst="ellipse">
            <a:avLst/>
          </a:prstGeom>
          <a:gradFill flip="none" rotWithShape="1">
            <a:gsLst>
              <a:gs pos="100000">
                <a:srgbClr val="979C9F">
                  <a:alpha val="0"/>
                </a:srgbClr>
              </a:gs>
              <a:gs pos="0">
                <a:schemeClr val="tx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63BB1C3-C3D3-4EE1-81AA-223F315E88F2}"/>
              </a:ext>
            </a:extLst>
          </p:cNvPr>
          <p:cNvSpPr/>
          <p:nvPr/>
        </p:nvSpPr>
        <p:spPr>
          <a:xfrm>
            <a:off x="10471702" y="15279756"/>
            <a:ext cx="7307725" cy="922268"/>
          </a:xfrm>
          <a:prstGeom prst="ellipse">
            <a:avLst/>
          </a:prstGeom>
          <a:gradFill flip="none" rotWithShape="1">
            <a:gsLst>
              <a:gs pos="100000">
                <a:srgbClr val="979C9F">
                  <a:alpha val="0"/>
                </a:srgbClr>
              </a:gs>
              <a:gs pos="0">
                <a:schemeClr val="tx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754B3DA-5722-4FC1-A3E4-C18D3C3F32AA}"/>
              </a:ext>
            </a:extLst>
          </p:cNvPr>
          <p:cNvSpPr/>
          <p:nvPr/>
        </p:nvSpPr>
        <p:spPr>
          <a:xfrm>
            <a:off x="17892301" y="15279756"/>
            <a:ext cx="7307725" cy="922268"/>
          </a:xfrm>
          <a:prstGeom prst="ellipse">
            <a:avLst/>
          </a:prstGeom>
          <a:gradFill flip="none" rotWithShape="1">
            <a:gsLst>
              <a:gs pos="100000">
                <a:srgbClr val="979C9F">
                  <a:alpha val="0"/>
                </a:srgbClr>
              </a:gs>
              <a:gs pos="0">
                <a:schemeClr val="tx1">
                  <a:alpha val="7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60270" rtl="0" fontAlgn="auto">
              <a:spcBef>
                <a:spcPts val="0"/>
              </a:spcBef>
              <a:spcAft>
                <a:spcPts val="0"/>
              </a:spcAft>
            </a:pPr>
            <a:endParaRPr lang="en-US" sz="425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49" y="7699810"/>
            <a:ext cx="2627894" cy="2986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607" y="7854104"/>
            <a:ext cx="3825478" cy="2587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103" y="7730671"/>
            <a:ext cx="3870484" cy="28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18" grpId="0" animBg="1"/>
      <p:bldP spid="31" grpId="0" animBg="1"/>
      <p:bldP spid="32" grpId="0" animBg="1"/>
      <p:bldP spid="34" grpId="0" animBg="1"/>
      <p:bldP spid="48" grpId="0" animBg="1"/>
      <p:bldP spid="49" grpId="0" animBg="1"/>
      <p:bldP spid="50" grpId="0" animBg="1"/>
      <p:bldP spid="52" grpId="0" animBg="1"/>
      <p:bldP spid="66" grpId="0" animBg="1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صورة 4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88" y="3499206"/>
            <a:ext cx="5265653" cy="5265580"/>
          </a:xfrm>
          <a:prstGeom prst="rect">
            <a:avLst/>
          </a:prstGeom>
        </p:spPr>
      </p:pic>
      <p:pic>
        <p:nvPicPr>
          <p:cNvPr id="28682" name="صورة 2868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063" y="3499206"/>
            <a:ext cx="5265653" cy="5265580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8457557" y="4519271"/>
            <a:ext cx="12181435" cy="7773149"/>
            <a:chOff x="6856412" y="3618706"/>
            <a:chExt cx="12180092" cy="7772400"/>
          </a:xfrm>
        </p:grpSpPr>
        <p:sp>
          <p:nvSpPr>
            <p:cNvPr id="25" name="مستطيل 24"/>
            <p:cNvSpPr/>
            <p:nvPr/>
          </p:nvSpPr>
          <p:spPr>
            <a:xfrm>
              <a:off x="6856412" y="3618706"/>
              <a:ext cx="12180092" cy="77724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4812" y="4771883"/>
              <a:ext cx="7086600" cy="5628623"/>
            </a:xfrm>
            <a:prstGeom prst="rect">
              <a:avLst/>
            </a:prstGeom>
          </p:spPr>
        </p:pic>
      </p:grpSp>
      <p:sp>
        <p:nvSpPr>
          <p:cNvPr id="13" name="مستطيل 12"/>
          <p:cNvSpPr/>
          <p:nvPr/>
        </p:nvSpPr>
        <p:spPr>
          <a:xfrm>
            <a:off x="20621523" y="3565887"/>
            <a:ext cx="685876" cy="87265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3" name="مستطيل 2"/>
          <p:cNvSpPr/>
          <p:nvPr/>
        </p:nvSpPr>
        <p:spPr>
          <a:xfrm>
            <a:off x="7695464" y="3528587"/>
            <a:ext cx="685876" cy="87638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12" name="مستطيل 11"/>
          <p:cNvSpPr/>
          <p:nvPr/>
        </p:nvSpPr>
        <p:spPr>
          <a:xfrm rot="16200000">
            <a:off x="13991404" y="-2796731"/>
            <a:ext cx="1020068" cy="13611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3461" tIns="26732" rIns="53461" bIns="26732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TOSHIBA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400306" y="4519271"/>
            <a:ext cx="3037877" cy="777314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95342">
                <a:schemeClr val="bg1">
                  <a:lumMod val="85000"/>
                </a:schemeClr>
              </a:gs>
              <a:gs pos="56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19" name="مستطيل 18"/>
          <p:cNvSpPr/>
          <p:nvPr/>
        </p:nvSpPr>
        <p:spPr>
          <a:xfrm>
            <a:off x="17543815" y="4519271"/>
            <a:ext cx="3078382" cy="777314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5342">
                <a:schemeClr val="bg1">
                  <a:lumMod val="85000"/>
                </a:schemeClr>
              </a:gs>
              <a:gs pos="56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600388" y="11569310"/>
            <a:ext cx="6075755" cy="7993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20" name="مستطيل 19"/>
          <p:cNvSpPr/>
          <p:nvPr/>
        </p:nvSpPr>
        <p:spPr>
          <a:xfrm>
            <a:off x="21336771" y="11531936"/>
            <a:ext cx="5832722" cy="83669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1141539" y="12140086"/>
            <a:ext cx="26532000" cy="1867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341224" y="14069245"/>
            <a:ext cx="27948467" cy="14517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/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grpSp>
        <p:nvGrpSpPr>
          <p:cNvPr id="14" name="مجموعة 13"/>
          <p:cNvGrpSpPr/>
          <p:nvPr/>
        </p:nvGrpSpPr>
        <p:grpSpPr>
          <a:xfrm>
            <a:off x="7192247" y="7281792"/>
            <a:ext cx="335525" cy="1239670"/>
            <a:chOff x="4037012" y="4609306"/>
            <a:chExt cx="1143000" cy="2301922"/>
          </a:xfrm>
        </p:grpSpPr>
        <p:sp>
          <p:nvSpPr>
            <p:cNvPr id="9" name="مستطيل 8"/>
            <p:cNvSpPr/>
            <p:nvPr/>
          </p:nvSpPr>
          <p:spPr>
            <a:xfrm>
              <a:off x="4037012" y="4609306"/>
              <a:ext cx="1143000" cy="2286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مثلث متساوي الساقين 10"/>
            <p:cNvSpPr/>
            <p:nvPr/>
          </p:nvSpPr>
          <p:spPr>
            <a:xfrm>
              <a:off x="4150552" y="4685506"/>
              <a:ext cx="990600" cy="10800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مثلث متساوي الساقين 23"/>
            <p:cNvSpPr/>
            <p:nvPr/>
          </p:nvSpPr>
          <p:spPr>
            <a:xfrm flipV="1">
              <a:off x="4150550" y="5933471"/>
              <a:ext cx="990600" cy="977757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مستطيل 20"/>
          <p:cNvSpPr/>
          <p:nvPr/>
        </p:nvSpPr>
        <p:spPr>
          <a:xfrm>
            <a:off x="15118170" y="-2828083"/>
            <a:ext cx="45726" cy="45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22" name="مستطيل 21"/>
          <p:cNvSpPr/>
          <p:nvPr/>
        </p:nvSpPr>
        <p:spPr>
          <a:xfrm>
            <a:off x="11887212" y="2091971"/>
            <a:ext cx="5328000" cy="1266151"/>
          </a:xfrm>
          <a:prstGeom prst="rect">
            <a:avLst/>
          </a:prstGeom>
          <a:solidFill>
            <a:schemeClr val="tx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 dirty="0"/>
          </a:p>
        </p:txBody>
      </p:sp>
      <p:sp>
        <p:nvSpPr>
          <p:cNvPr id="28673" name="مستطيل مستدير الزوايا 28672"/>
          <p:cNvSpPr/>
          <p:nvPr/>
        </p:nvSpPr>
        <p:spPr>
          <a:xfrm flipH="1">
            <a:off x="609680" y="13840614"/>
            <a:ext cx="27504001" cy="445549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pic>
        <p:nvPicPr>
          <p:cNvPr id="27" name="Picture 4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7766406F-7414-4769-BB1A-0E5BC91A8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92" y="7564252"/>
            <a:ext cx="2650990" cy="7956768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8" name="Picture 5" descr="A person standing posing for the camera&#10;&#10;Description generated with very high confidence">
            <a:extLst>
              <a:ext uri="{FF2B5EF4-FFF2-40B4-BE49-F238E27FC236}">
                <a16:creationId xmlns:a16="http://schemas.microsoft.com/office/drawing/2014/main" id="{1E459DAA-1E9F-47C0-8FE4-7810A3AA11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85" y="5503409"/>
            <a:ext cx="2681572" cy="831700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-87521" y="15474180"/>
            <a:ext cx="28839576" cy="93160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cxnSp>
        <p:nvCxnSpPr>
          <p:cNvPr id="17" name="رابط مستقيم 16"/>
          <p:cNvCxnSpPr/>
          <p:nvPr/>
        </p:nvCxnSpPr>
        <p:spPr>
          <a:xfrm flipV="1">
            <a:off x="1600374" y="228688"/>
            <a:ext cx="0" cy="113017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/>
          <p:cNvCxnSpPr/>
          <p:nvPr/>
        </p:nvCxnSpPr>
        <p:spPr>
          <a:xfrm flipV="1">
            <a:off x="27176409" y="213456"/>
            <a:ext cx="0" cy="113017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شكل بيضاوي 17"/>
          <p:cNvSpPr/>
          <p:nvPr/>
        </p:nvSpPr>
        <p:spPr>
          <a:xfrm>
            <a:off x="12261679" y="2130026"/>
            <a:ext cx="539999" cy="5399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pic>
        <p:nvPicPr>
          <p:cNvPr id="30" name="صورة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135" y="10379202"/>
            <a:ext cx="1304842" cy="2271926"/>
          </a:xfrm>
          <a:prstGeom prst="rect">
            <a:avLst/>
          </a:prstGeom>
        </p:spPr>
      </p:pic>
      <p:cxnSp>
        <p:nvCxnSpPr>
          <p:cNvPr id="10" name="رابط مستقيم 9"/>
          <p:cNvCxnSpPr/>
          <p:nvPr/>
        </p:nvCxnSpPr>
        <p:spPr>
          <a:xfrm>
            <a:off x="2269" y="10"/>
            <a:ext cx="1539190" cy="228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78" name="رابط مستقيم 28677"/>
          <p:cNvCxnSpPr/>
          <p:nvPr/>
        </p:nvCxnSpPr>
        <p:spPr>
          <a:xfrm>
            <a:off x="1600376" y="213453"/>
            <a:ext cx="25576033" cy="152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80" name="رابط مستقيم 28679"/>
          <p:cNvCxnSpPr/>
          <p:nvPr/>
        </p:nvCxnSpPr>
        <p:spPr>
          <a:xfrm flipV="1">
            <a:off x="27176414" y="7"/>
            <a:ext cx="1627191" cy="2134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4" name="مستطيل 28683"/>
          <p:cNvSpPr/>
          <p:nvPr/>
        </p:nvSpPr>
        <p:spPr>
          <a:xfrm>
            <a:off x="17299805" y="2091974"/>
            <a:ext cx="3959999" cy="126615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r>
              <a:rPr lang="en-US" sz="4500" dirty="0"/>
              <a:t>No smoking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7178" y="4519269"/>
            <a:ext cx="1264228" cy="1552800"/>
          </a:xfrm>
          <a:prstGeom prst="rect">
            <a:avLst/>
          </a:prstGeom>
        </p:spPr>
      </p:pic>
      <p:sp>
        <p:nvSpPr>
          <p:cNvPr id="47" name="مستطيل 46"/>
          <p:cNvSpPr/>
          <p:nvPr/>
        </p:nvSpPr>
        <p:spPr>
          <a:xfrm>
            <a:off x="7695470" y="2085144"/>
            <a:ext cx="3959999" cy="126615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r>
              <a:rPr lang="ar-SA" sz="4500" dirty="0"/>
              <a:t>ممنوع التدخين</a:t>
            </a:r>
            <a:endParaRPr lang="en-US" sz="4500" dirty="0"/>
          </a:p>
        </p:txBody>
      </p:sp>
      <p:sp>
        <p:nvSpPr>
          <p:cNvPr id="15" name="مستطيل 14"/>
          <p:cNvSpPr/>
          <p:nvPr/>
        </p:nvSpPr>
        <p:spPr>
          <a:xfrm>
            <a:off x="11440123" y="4516810"/>
            <a:ext cx="3037877" cy="777314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5342">
                <a:schemeClr val="bg1">
                  <a:lumMod val="85000"/>
                </a:schemeClr>
              </a:gs>
              <a:gs pos="56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16" name="مستطيل 15"/>
          <p:cNvSpPr/>
          <p:nvPr/>
        </p:nvSpPr>
        <p:spPr>
          <a:xfrm>
            <a:off x="14488126" y="4519278"/>
            <a:ext cx="3037877" cy="777314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95342">
                <a:schemeClr val="bg1">
                  <a:lumMod val="85000"/>
                </a:schemeClr>
              </a:gs>
              <a:gs pos="56000">
                <a:schemeClr val="bg1">
                  <a:lumMod val="7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  <p:sp>
        <p:nvSpPr>
          <p:cNvPr id="42" name="مربع نص 41"/>
          <p:cNvSpPr txBox="1"/>
          <p:nvPr/>
        </p:nvSpPr>
        <p:spPr>
          <a:xfrm>
            <a:off x="14020892" y="2136990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5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14020802" y="2138105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4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14020892" y="2114953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3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14020802" y="2138105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2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13979702" y="2114950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1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49" name="مربع نص 48"/>
          <p:cNvSpPr txBox="1"/>
          <p:nvPr/>
        </p:nvSpPr>
        <p:spPr>
          <a:xfrm>
            <a:off x="15970280" y="2138105"/>
            <a:ext cx="1143001" cy="1162307"/>
          </a:xfrm>
          <a:prstGeom prst="rect">
            <a:avLst/>
          </a:prstGeom>
          <a:noFill/>
        </p:spPr>
        <p:txBody>
          <a:bodyPr wrap="square" lIns="53461" tIns="26732" rIns="53461" bIns="26732" rtlCol="0" anchor="ctr">
            <a:spAutoFit/>
          </a:bodyPr>
          <a:lstStyle/>
          <a:p>
            <a:pPr algn="ctr" defTabSz="997502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100" b="1" spc="328" dirty="0">
                <a:solidFill>
                  <a:srgbClr val="00FFFF"/>
                </a:solidFill>
              </a:rPr>
              <a:t>G</a:t>
            </a:r>
            <a:endParaRPr lang="en-IN" sz="7100" b="1" spc="328" dirty="0">
              <a:solidFill>
                <a:srgbClr val="00FFFF"/>
              </a:solidFill>
            </a:endParaRPr>
          </a:p>
        </p:txBody>
      </p:sp>
      <p:sp>
        <p:nvSpPr>
          <p:cNvPr id="50" name="شكل بيضاوي 49"/>
          <p:cNvSpPr/>
          <p:nvPr/>
        </p:nvSpPr>
        <p:spPr>
          <a:xfrm>
            <a:off x="12268279" y="2696778"/>
            <a:ext cx="539999" cy="53999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61" tIns="26732" rIns="53461" bIns="26732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23345E-6 L -0.11917 -3.23345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2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2 -3.23345E-6 L 0.11898 -3.2334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5" grpId="0" animBg="1"/>
      <p:bldP spid="16" grpId="0" animBg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  <p:bldP spid="48" grpId="0"/>
      <p:bldP spid="48" grpId="1"/>
      <p:bldP spid="49" grpId="0"/>
      <p:bldP spid="49" grpId="1"/>
      <p:bldP spid="50" grpId="0" animBg="1"/>
      <p:bldP spid="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/>
          <p:cNvGrpSpPr/>
          <p:nvPr/>
        </p:nvGrpSpPr>
        <p:grpSpPr>
          <a:xfrm rot="18229836">
            <a:off x="14249545" y="7435650"/>
            <a:ext cx="11422043" cy="3276962"/>
            <a:chOff x="6856412" y="3861292"/>
            <a:chExt cx="11420940" cy="3276600"/>
          </a:xfrm>
          <a:effectLst>
            <a:reflection blurRad="6350" stA="50000" endA="300" endPos="55000" dir="5400000" sy="-100000" algn="bl" rotWithShape="0"/>
          </a:effectLst>
          <a:scene3d>
            <a:camera prst="isometricRightUp"/>
            <a:lightRig rig="threePt" dir="t"/>
          </a:scene3d>
        </p:grpSpPr>
        <p:sp>
          <p:nvSpPr>
            <p:cNvPr id="3" name="قمر 2"/>
            <p:cNvSpPr/>
            <p:nvPr/>
          </p:nvSpPr>
          <p:spPr>
            <a:xfrm>
              <a:off x="6856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قمر 28"/>
            <p:cNvSpPr/>
            <p:nvPr/>
          </p:nvSpPr>
          <p:spPr>
            <a:xfrm flipH="1">
              <a:off x="12571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مجموعة 30"/>
          <p:cNvGrpSpPr/>
          <p:nvPr/>
        </p:nvGrpSpPr>
        <p:grpSpPr>
          <a:xfrm rot="18229836">
            <a:off x="15212939" y="7435650"/>
            <a:ext cx="11422043" cy="3276962"/>
            <a:chOff x="6856412" y="3861292"/>
            <a:chExt cx="11420940" cy="3276600"/>
          </a:xfrm>
          <a:effectLst>
            <a:reflection blurRad="6350" stA="50000" endA="300" endPos="55000" dir="5400000" sy="-100000" algn="bl" rotWithShape="0"/>
          </a:effectLst>
          <a:scene3d>
            <a:camera prst="isometricRightUp"/>
            <a:lightRig rig="threePt" dir="t"/>
          </a:scene3d>
        </p:grpSpPr>
        <p:sp>
          <p:nvSpPr>
            <p:cNvPr id="32" name="قمر 31"/>
            <p:cNvSpPr/>
            <p:nvPr/>
          </p:nvSpPr>
          <p:spPr>
            <a:xfrm>
              <a:off x="6856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قمر 32"/>
            <p:cNvSpPr/>
            <p:nvPr/>
          </p:nvSpPr>
          <p:spPr>
            <a:xfrm flipH="1">
              <a:off x="12571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مجموعة 33"/>
          <p:cNvGrpSpPr/>
          <p:nvPr/>
        </p:nvGrpSpPr>
        <p:grpSpPr>
          <a:xfrm rot="18229836">
            <a:off x="16176334" y="7435650"/>
            <a:ext cx="11422043" cy="3276962"/>
            <a:chOff x="6856412" y="3861292"/>
            <a:chExt cx="11420940" cy="3276600"/>
          </a:xfrm>
          <a:effectLst>
            <a:reflection blurRad="6350" stA="50000" endA="300" endPos="55000" dir="5400000" sy="-100000" algn="bl" rotWithShape="0"/>
          </a:effectLst>
          <a:scene3d>
            <a:camera prst="isometricRightUp"/>
            <a:lightRig rig="threePt" dir="t"/>
          </a:scene3d>
        </p:grpSpPr>
        <p:sp>
          <p:nvSpPr>
            <p:cNvPr id="38" name="قمر 37"/>
            <p:cNvSpPr/>
            <p:nvPr/>
          </p:nvSpPr>
          <p:spPr>
            <a:xfrm>
              <a:off x="6856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قمر 38"/>
            <p:cNvSpPr/>
            <p:nvPr/>
          </p:nvSpPr>
          <p:spPr>
            <a:xfrm flipH="1">
              <a:off x="12571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مجموعة 39"/>
          <p:cNvGrpSpPr/>
          <p:nvPr/>
        </p:nvGrpSpPr>
        <p:grpSpPr>
          <a:xfrm rot="18229836">
            <a:off x="17139731" y="7435650"/>
            <a:ext cx="11422043" cy="3276962"/>
            <a:chOff x="6856412" y="3861292"/>
            <a:chExt cx="11420940" cy="3276600"/>
          </a:xfrm>
          <a:effectLst>
            <a:reflection blurRad="6350" stA="50000" endA="300" endPos="55000" dir="5400000" sy="-100000" algn="bl" rotWithShape="0"/>
          </a:effectLst>
          <a:scene3d>
            <a:camera prst="isometricRightUp"/>
            <a:lightRig rig="threePt" dir="t"/>
          </a:scene3d>
        </p:grpSpPr>
        <p:sp>
          <p:nvSpPr>
            <p:cNvPr id="41" name="قمر 40"/>
            <p:cNvSpPr/>
            <p:nvPr/>
          </p:nvSpPr>
          <p:spPr>
            <a:xfrm>
              <a:off x="6856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قمر 44"/>
            <p:cNvSpPr/>
            <p:nvPr/>
          </p:nvSpPr>
          <p:spPr>
            <a:xfrm flipH="1">
              <a:off x="12571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مجموعة 45"/>
          <p:cNvGrpSpPr/>
          <p:nvPr/>
        </p:nvGrpSpPr>
        <p:grpSpPr>
          <a:xfrm rot="18229836">
            <a:off x="18103127" y="7435650"/>
            <a:ext cx="11422043" cy="3276962"/>
            <a:chOff x="6856412" y="3861292"/>
            <a:chExt cx="11420940" cy="3276600"/>
          </a:xfrm>
          <a:effectLst>
            <a:reflection blurRad="6350" stA="50000" endA="300" endPos="55000" dir="5400000" sy="-100000" algn="bl" rotWithShape="0"/>
          </a:effectLst>
          <a:scene3d>
            <a:camera prst="isometricRightUp"/>
            <a:lightRig rig="threePt" dir="t"/>
          </a:scene3d>
        </p:grpSpPr>
        <p:sp>
          <p:nvSpPr>
            <p:cNvPr id="47" name="قمر 46"/>
            <p:cNvSpPr/>
            <p:nvPr/>
          </p:nvSpPr>
          <p:spPr>
            <a:xfrm>
              <a:off x="6856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قمر 47"/>
            <p:cNvSpPr/>
            <p:nvPr/>
          </p:nvSpPr>
          <p:spPr>
            <a:xfrm flipH="1">
              <a:off x="12571412" y="3861292"/>
              <a:ext cx="5705940" cy="3276600"/>
            </a:xfrm>
            <a:prstGeom prst="moon">
              <a:avLst>
                <a:gd name="adj" fmla="val 2996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مستطيل مستدير الزوايا 6"/>
          <p:cNvSpPr/>
          <p:nvPr/>
        </p:nvSpPr>
        <p:spPr>
          <a:xfrm>
            <a:off x="534214" y="763632"/>
            <a:ext cx="16812450" cy="13662047"/>
          </a:xfrm>
          <a:prstGeom prst="roundRect">
            <a:avLst/>
          </a:prstGeom>
          <a:noFill/>
          <a:ln w="508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  <p:sp>
        <p:nvSpPr>
          <p:cNvPr id="6" name="مربع نص 5"/>
          <p:cNvSpPr txBox="1"/>
          <p:nvPr/>
        </p:nvSpPr>
        <p:spPr>
          <a:xfrm>
            <a:off x="18803516" y="3417864"/>
            <a:ext cx="1694295" cy="264687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16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1</a:t>
            </a:r>
          </a:p>
        </p:txBody>
      </p:sp>
      <p:sp>
        <p:nvSpPr>
          <p:cNvPr id="26" name="مربع نص 25"/>
          <p:cNvSpPr txBox="1"/>
          <p:nvPr/>
        </p:nvSpPr>
        <p:spPr>
          <a:xfrm>
            <a:off x="19857240" y="3397256"/>
            <a:ext cx="1694295" cy="264687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16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28" name="مربع نص 27"/>
          <p:cNvSpPr txBox="1"/>
          <p:nvPr/>
        </p:nvSpPr>
        <p:spPr>
          <a:xfrm>
            <a:off x="20937115" y="3417377"/>
            <a:ext cx="1694295" cy="264687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16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30" name="مربع نص 29"/>
          <p:cNvSpPr txBox="1"/>
          <p:nvPr/>
        </p:nvSpPr>
        <p:spPr>
          <a:xfrm>
            <a:off x="22021812" y="3417377"/>
            <a:ext cx="1694295" cy="264687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16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4</a:t>
            </a:r>
          </a:p>
        </p:txBody>
      </p:sp>
      <p:sp>
        <p:nvSpPr>
          <p:cNvPr id="35" name="مربع نص 34"/>
          <p:cNvSpPr txBox="1"/>
          <p:nvPr/>
        </p:nvSpPr>
        <p:spPr>
          <a:xfrm>
            <a:off x="23170195" y="3397256"/>
            <a:ext cx="1694295" cy="2646879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/>
            <a:r>
              <a:rPr lang="en-US" sz="16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5</a:t>
            </a:r>
          </a:p>
        </p:txBody>
      </p:sp>
      <p:sp>
        <p:nvSpPr>
          <p:cNvPr id="14" name="morph_truck.swf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71631" y="1547890"/>
            <a:ext cx="15087603" cy="120967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/>
            <a:endParaRPr lang="en-US"/>
          </a:p>
        </p:txBody>
      </p:sp>
      <p:sp>
        <p:nvSpPr>
          <p:cNvPr id="15" name="مربع نص 14"/>
          <p:cNvSpPr txBox="1"/>
          <p:nvPr/>
        </p:nvSpPr>
        <p:spPr>
          <a:xfrm>
            <a:off x="17068877" y="763566"/>
            <a:ext cx="11285887" cy="2123658"/>
          </a:xfrm>
          <a:prstGeom prst="rect">
            <a:avLst/>
          </a:prstGeom>
          <a:noFill/>
        </p:spPr>
        <p:txBody>
          <a:bodyPr wrap="square" lIns="90871" tIns="45429" rIns="90871" bIns="45429" rtlCol="0">
            <a:spAutoFit/>
          </a:bodyPr>
          <a:lstStyle/>
          <a:p>
            <a:pPr algn="ctr" rtl="0"/>
            <a:r>
              <a:rPr lang="en-US" sz="6600" dirty="0"/>
              <a:t>I will take you in five sections of my lecture….</a:t>
            </a:r>
          </a:p>
        </p:txBody>
      </p:sp>
    </p:spTree>
    <p:extLst>
      <p:ext uri="{BB962C8B-B14F-4D97-AF65-F5344CB8AC3E}">
        <p14:creationId xmlns:p14="http://schemas.microsoft.com/office/powerpoint/2010/main" val="197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1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100"/>
                            </p:stCondLst>
                            <p:childTnLst>
                              <p:par>
                                <p:cTn id="5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6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6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8" grpId="0"/>
      <p:bldP spid="30" grpId="0"/>
      <p:bldP spid="3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536410"/>
            <a:ext cx="18897600" cy="11665616"/>
          </a:xfrm>
          <a:prstGeom prst="rect">
            <a:avLst/>
          </a:prstGeom>
        </p:spPr>
      </p:pic>
      <p:sp>
        <p:nvSpPr>
          <p:cNvPr id="50" name="Arc 49"/>
          <p:cNvSpPr/>
          <p:nvPr/>
        </p:nvSpPr>
        <p:spPr>
          <a:xfrm>
            <a:off x="-8236032" y="14"/>
            <a:ext cx="16202030" cy="16202025"/>
          </a:xfrm>
          <a:prstGeom prst="arc">
            <a:avLst>
              <a:gd name="adj1" fmla="val 16200000"/>
              <a:gd name="adj2" fmla="val 5370932"/>
            </a:avLst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28575">
            <a:noFill/>
            <a:prstDash val="dash"/>
          </a:ln>
          <a:effectLst>
            <a:outerShdw blurRad="50800" dist="76200" dir="31800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flipH="1">
            <a:off x="6606436" y="2353800"/>
            <a:ext cx="15696001" cy="1141430"/>
          </a:xfrm>
          <a:prstGeom prst="rect">
            <a:avLst/>
          </a:prstGeom>
          <a:noFill/>
        </p:spPr>
        <p:txBody>
          <a:bodyPr wrap="square" lIns="214631" tIns="107293" rIns="214631" bIns="107293" rtlCol="0">
            <a:spAutoFit/>
          </a:bodyPr>
          <a:lstStyle/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59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structure of this tense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8056019" y="4979440"/>
            <a:ext cx="15696001" cy="1126957"/>
          </a:xfrm>
          <a:prstGeom prst="rect">
            <a:avLst/>
          </a:prstGeom>
          <a:noFill/>
        </p:spPr>
        <p:txBody>
          <a:bodyPr wrap="square" lIns="214631" tIns="107293" rIns="214631" bIns="107293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  <a:latin typeface="BoutrosAsma" pitchFamily="2" charset="-78"/>
                <a:cs typeface="BoutrosAsma" pitchFamily="2" charset="-78"/>
              </a:defRPr>
            </a:lvl1pPr>
          </a:lstStyle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5900" dirty="0">
                <a:latin typeface="Tahoma" pitchFamily="34" charset="0"/>
                <a:ea typeface="Tahoma" pitchFamily="34" charset="0"/>
                <a:cs typeface="Tahoma" pitchFamily="34" charset="0"/>
              </a:rPr>
              <a:t>When can we use this tense</a:t>
            </a:r>
          </a:p>
        </p:txBody>
      </p:sp>
      <p:sp>
        <p:nvSpPr>
          <p:cNvPr id="53" name="TextBox 52"/>
          <p:cNvSpPr txBox="1"/>
          <p:nvPr/>
        </p:nvSpPr>
        <p:spPr>
          <a:xfrm flipH="1">
            <a:off x="8534439" y="7970548"/>
            <a:ext cx="17373560" cy="1124753"/>
          </a:xfrm>
          <a:prstGeom prst="rect">
            <a:avLst/>
          </a:prstGeom>
          <a:noFill/>
        </p:spPr>
        <p:txBody>
          <a:bodyPr wrap="square" lIns="214631" tIns="107293" rIns="214631" bIns="107293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  <a:latin typeface="BoutrosAsma" pitchFamily="2" charset="-78"/>
                <a:cs typeface="BoutrosAsma" pitchFamily="2" charset="-78"/>
              </a:defRPr>
            </a:lvl1pPr>
          </a:lstStyle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5900" dirty="0">
                <a:latin typeface="Tahoma" pitchFamily="34" charset="0"/>
                <a:ea typeface="Tahoma" pitchFamily="34" charset="0"/>
                <a:cs typeface="Tahoma" pitchFamily="34" charset="0"/>
              </a:rPr>
              <a:t>How to make question sentence</a:t>
            </a:r>
          </a:p>
        </p:txBody>
      </p:sp>
      <p:sp>
        <p:nvSpPr>
          <p:cNvPr id="54" name="Oval 53"/>
          <p:cNvSpPr/>
          <p:nvPr/>
        </p:nvSpPr>
        <p:spPr>
          <a:xfrm>
            <a:off x="5832109" y="2864069"/>
            <a:ext cx="736455" cy="736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45980" y="5359722"/>
            <a:ext cx="736455" cy="736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06027" y="8247730"/>
            <a:ext cx="736455" cy="736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Arc 56"/>
          <p:cNvSpPr/>
          <p:nvPr/>
        </p:nvSpPr>
        <p:spPr>
          <a:xfrm>
            <a:off x="-3735467" y="4500563"/>
            <a:ext cx="7200900" cy="7200900"/>
          </a:xfrm>
          <a:prstGeom prst="arc">
            <a:avLst>
              <a:gd name="adj1" fmla="val 16200000"/>
              <a:gd name="adj2" fmla="val 5359794"/>
            </a:avLst>
          </a:prstGeom>
          <a:solidFill>
            <a:srgbClr val="00B0F0"/>
          </a:solidFill>
          <a:ln>
            <a:noFill/>
          </a:ln>
          <a:effectLst>
            <a:outerShdw blurRad="50800" dist="76200" dir="28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 rot="6153789">
            <a:off x="-6231278" y="3907450"/>
            <a:ext cx="12217480" cy="9361170"/>
          </a:xfrm>
          <a:prstGeom prst="rect">
            <a:avLst/>
          </a:prstGeom>
          <a:noFill/>
        </p:spPr>
        <p:txBody>
          <a:bodyPr vert="horz" wrap="none" lIns="214631" tIns="107293" rIns="214631" bIns="107293" rtlCol="0">
            <a:prstTxWarp prst="textArchUp">
              <a:avLst/>
            </a:prstTxWarp>
            <a:spAutoFit/>
          </a:bodyPr>
          <a:lstStyle/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14200" b="1" dirty="0">
                <a:solidFill>
                  <a:srgbClr val="002060"/>
                </a:solidFill>
                <a:latin typeface="BoutrosAsma Bold" pitchFamily="2" charset="-78"/>
                <a:cs typeface="BoutrosAsma Bold" pitchFamily="2" charset="-78"/>
              </a:rPr>
              <a:t>Our lecture is talking about</a:t>
            </a:r>
          </a:p>
        </p:txBody>
      </p:sp>
      <p:sp>
        <p:nvSpPr>
          <p:cNvPr id="59" name="Oval 58"/>
          <p:cNvSpPr/>
          <p:nvPr/>
        </p:nvSpPr>
        <p:spPr>
          <a:xfrm>
            <a:off x="6885940" y="11175111"/>
            <a:ext cx="736455" cy="736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 flipH="1">
            <a:off x="7738366" y="10925211"/>
            <a:ext cx="15696001" cy="1124753"/>
          </a:xfrm>
          <a:prstGeom prst="rect">
            <a:avLst/>
          </a:prstGeom>
          <a:noFill/>
        </p:spPr>
        <p:txBody>
          <a:bodyPr wrap="square" lIns="214631" tIns="107293" rIns="214631" bIns="107293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  <a:latin typeface="BoutrosAsma" pitchFamily="2" charset="-78"/>
                <a:cs typeface="BoutrosAsma" pitchFamily="2" charset="-78"/>
              </a:defRPr>
            </a:lvl1pPr>
          </a:lstStyle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5900" dirty="0">
                <a:latin typeface="Tahoma" pitchFamily="34" charset="0"/>
                <a:ea typeface="Tahoma" pitchFamily="34" charset="0"/>
                <a:cs typeface="Tahoma" pitchFamily="34" charset="0"/>
              </a:rPr>
              <a:t>How to make negation sentence</a:t>
            </a:r>
          </a:p>
        </p:txBody>
      </p:sp>
      <p:sp>
        <p:nvSpPr>
          <p:cNvPr id="61" name="Oval 60"/>
          <p:cNvSpPr/>
          <p:nvPr/>
        </p:nvSpPr>
        <p:spPr>
          <a:xfrm>
            <a:off x="-2438398" y="6311204"/>
            <a:ext cx="4680585" cy="3660458"/>
          </a:xfrm>
          <a:prstGeom prst="ellipse">
            <a:avLst/>
          </a:prstGeom>
          <a:gradFill>
            <a:gsLst>
              <a:gs pos="0">
                <a:srgbClr val="00B0F0">
                  <a:alpha val="0"/>
                </a:srgbClr>
              </a:gs>
              <a:gs pos="62000">
                <a:schemeClr val="bg1">
                  <a:alpha val="62000"/>
                </a:schemeClr>
              </a:gs>
              <a:gs pos="100000">
                <a:schemeClr val="bg1">
                  <a:alpha val="58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2" name="Group 24"/>
          <p:cNvGrpSpPr/>
          <p:nvPr/>
        </p:nvGrpSpPr>
        <p:grpSpPr>
          <a:xfrm rot="5400000">
            <a:off x="-7527631" y="7830979"/>
            <a:ext cx="14757167" cy="540068"/>
            <a:chOff x="-3200400" y="3314700"/>
            <a:chExt cx="6246420" cy="228600"/>
          </a:xfrm>
        </p:grpSpPr>
        <p:sp>
          <p:nvSpPr>
            <p:cNvPr id="63" name="Flowchart: Extract 62"/>
            <p:cNvSpPr/>
            <p:nvPr/>
          </p:nvSpPr>
          <p:spPr>
            <a:xfrm rot="5400000">
              <a:off x="1331520" y="1828800"/>
              <a:ext cx="228600" cy="3200400"/>
            </a:xfrm>
            <a:prstGeom prst="flowChartExtract">
              <a:avLst/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46138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146138" rtl="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4725665" y="13875450"/>
            <a:ext cx="736455" cy="736455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5832049" y="13681248"/>
            <a:ext cx="15696001" cy="1141430"/>
          </a:xfrm>
          <a:prstGeom prst="rect">
            <a:avLst/>
          </a:prstGeom>
          <a:noFill/>
        </p:spPr>
        <p:txBody>
          <a:bodyPr wrap="square" lIns="214631" tIns="107293" rIns="214631" bIns="107293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2060"/>
                </a:solidFill>
                <a:latin typeface="BoutrosAsma" pitchFamily="2" charset="-78"/>
                <a:cs typeface="BoutrosAsma" pitchFamily="2" charset="-78"/>
              </a:defRPr>
            </a:lvl1pPr>
          </a:lstStyle>
          <a:p>
            <a:pPr algn="l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5900" dirty="0">
                <a:latin typeface="Tahoma" pitchFamily="34" charset="0"/>
                <a:ea typeface="Tahoma" pitchFamily="34" charset="0"/>
                <a:cs typeface="Tahoma" pitchFamily="34" charset="0"/>
              </a:rPr>
              <a:t>Answer all the questions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9D5648-B43A-4677-888F-B56504E69441}"/>
              </a:ext>
            </a:extLst>
          </p:cNvPr>
          <p:cNvSpPr/>
          <p:nvPr/>
        </p:nvSpPr>
        <p:spPr>
          <a:xfrm>
            <a:off x="-796217" y="7378154"/>
            <a:ext cx="1237728" cy="123772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631" tIns="107293" rIns="214631" bIns="107293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شريط منحني إلى الأسفل 3"/>
          <p:cNvSpPr/>
          <p:nvPr/>
        </p:nvSpPr>
        <p:spPr>
          <a:xfrm>
            <a:off x="5093829" y="3"/>
            <a:ext cx="23709776" cy="2509844"/>
          </a:xfrm>
          <a:prstGeom prst="ellipseRibbon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 w="635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71" tIns="45429" rIns="90871" bIns="45429" rtlCol="0" anchor="ctr"/>
          <a:lstStyle/>
          <a:p>
            <a:pPr algn="ctr" defTabSz="2146138" rtl="0" fontAlgn="auto">
              <a:spcBef>
                <a:spcPts val="0"/>
              </a:spcBef>
              <a:spcAft>
                <a:spcPts val="0"/>
              </a:spcAft>
            </a:pPr>
            <a:r>
              <a:rPr lang="en-US" sz="9700" b="1" dirty="0">
                <a:solidFill>
                  <a:srgbClr val="FFFFFF"/>
                </a:solidFill>
                <a:latin typeface="BoutrosAsma Bold" pitchFamily="2" charset="-78"/>
                <a:cs typeface="BoutrosAsma Bold" pitchFamily="2" charset="-78"/>
              </a:rPr>
              <a:t>Our lecture is talking about</a:t>
            </a:r>
          </a:p>
        </p:txBody>
      </p:sp>
    </p:spTree>
    <p:extLst>
      <p:ext uri="{BB962C8B-B14F-4D97-AF65-F5344CB8AC3E}">
        <p14:creationId xmlns:p14="http://schemas.microsoft.com/office/powerpoint/2010/main" val="28529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5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7680000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1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60000">
                                      <p:cBhvr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60000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60000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440000">
                                      <p:cBhvr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/>
      <p:bldP spid="57" grpId="0" animBg="1"/>
      <p:bldP spid="58" grpId="0"/>
      <p:bldP spid="60" grpId="0"/>
      <p:bldP spid="61" grpId="0" animBg="1"/>
      <p:bldP spid="19" grpId="0"/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1" y="12000261"/>
            <a:ext cx="28803598" cy="30008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Arial" pitchFamily="34" charset="0"/>
              </a:rPr>
              <a:t>Tenses in English</a:t>
            </a:r>
            <a:endParaRPr kumimoji="0" lang="ko-KR" altLang="en-US" sz="189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0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5CE6DC-AD26-48F1-8965-5D880A2F2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Verbs in English</a:t>
            </a:r>
            <a:endParaRPr lang="en-US" dirty="0"/>
          </a:p>
        </p:txBody>
      </p:sp>
      <p:sp>
        <p:nvSpPr>
          <p:cNvPr id="15" name="Freeform: Shape 32">
            <a:extLst>
              <a:ext uri="{FF2B5EF4-FFF2-40B4-BE49-F238E27FC236}">
                <a16:creationId xmlns:a16="http://schemas.microsoft.com/office/drawing/2014/main" id="{928208F1-3783-42A9-9E5C-36033C3BE088}"/>
              </a:ext>
            </a:extLst>
          </p:cNvPr>
          <p:cNvSpPr/>
          <p:nvPr/>
        </p:nvSpPr>
        <p:spPr>
          <a:xfrm>
            <a:off x="577196" y="11399243"/>
            <a:ext cx="10942372" cy="3432018"/>
          </a:xfrm>
          <a:custGeom>
            <a:avLst/>
            <a:gdLst>
              <a:gd name="connsiteX0" fmla="*/ 6039857 w 6131602"/>
              <a:gd name="connsiteY0" fmla="*/ 1923146 h 1923145"/>
              <a:gd name="connsiteX1" fmla="*/ 91746 w 6131602"/>
              <a:gd name="connsiteY1" fmla="*/ 1923146 h 1923145"/>
              <a:gd name="connsiteX2" fmla="*/ 0 w 6131602"/>
              <a:gd name="connsiteY2" fmla="*/ 1831400 h 1923145"/>
              <a:gd name="connsiteX3" fmla="*/ 0 w 6131602"/>
              <a:gd name="connsiteY3" fmla="*/ 91746 h 1923145"/>
              <a:gd name="connsiteX4" fmla="*/ 91746 w 6131602"/>
              <a:gd name="connsiteY4" fmla="*/ 0 h 1923145"/>
              <a:gd name="connsiteX5" fmla="*/ 6039857 w 6131602"/>
              <a:gd name="connsiteY5" fmla="*/ 0 h 1923145"/>
              <a:gd name="connsiteX6" fmla="*/ 6131603 w 6131602"/>
              <a:gd name="connsiteY6" fmla="*/ 91746 h 1923145"/>
              <a:gd name="connsiteX7" fmla="*/ 6131603 w 6131602"/>
              <a:gd name="connsiteY7" fmla="*/ 1831400 h 1923145"/>
              <a:gd name="connsiteX8" fmla="*/ 6039857 w 6131602"/>
              <a:gd name="connsiteY8" fmla="*/ 1923146 h 19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31602" h="1923145">
                <a:moveTo>
                  <a:pt x="6039857" y="1923146"/>
                </a:moveTo>
                <a:lnTo>
                  <a:pt x="91746" y="1923146"/>
                </a:lnTo>
                <a:cubicBezTo>
                  <a:pt x="41286" y="1923146"/>
                  <a:pt x="0" y="1881860"/>
                  <a:pt x="0" y="1831400"/>
                </a:cubicBezTo>
                <a:lnTo>
                  <a:pt x="0" y="91746"/>
                </a:lnTo>
                <a:cubicBezTo>
                  <a:pt x="0" y="41286"/>
                  <a:pt x="41286" y="0"/>
                  <a:pt x="91746" y="0"/>
                </a:cubicBezTo>
                <a:lnTo>
                  <a:pt x="6039857" y="0"/>
                </a:lnTo>
                <a:cubicBezTo>
                  <a:pt x="6090317" y="0"/>
                  <a:pt x="6131603" y="41286"/>
                  <a:pt x="6131603" y="91746"/>
                </a:cubicBezTo>
                <a:lnTo>
                  <a:pt x="6131603" y="1831400"/>
                </a:lnTo>
                <a:cubicBezTo>
                  <a:pt x="6131603" y="1881860"/>
                  <a:pt x="6090317" y="1923146"/>
                  <a:pt x="6039857" y="1923146"/>
                </a:cubicBezTo>
                <a:close/>
              </a:path>
            </a:pathLst>
          </a:custGeom>
          <a:solidFill>
            <a:schemeClr val="accent1"/>
          </a:solidFill>
          <a:ln w="763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90000"/>
              </a:lnSpc>
              <a:spcBef>
                <a:spcPts val="23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ko-KR" sz="9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  <a:p>
            <a:pPr marL="0" marR="0" lvl="0" indent="0" algn="ctr" defTabSz="2160270" rtl="0" eaLnBrk="1" fontAlgn="auto" latinLnBrk="0" hangingPunct="1">
              <a:lnSpc>
                <a:spcPct val="90000"/>
              </a:lnSpc>
              <a:spcBef>
                <a:spcPts val="23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ko-KR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Verbs </a:t>
            </a:r>
            <a:r>
              <a:rPr kumimoji="0" lang="en-US" altLang="ko-KR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rPr>
              <a:t>in English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0FAA3AE-35E8-45EA-ACE6-D9AA1385CDE8}"/>
              </a:ext>
            </a:extLst>
          </p:cNvPr>
          <p:cNvGrpSpPr/>
          <p:nvPr/>
        </p:nvGrpSpPr>
        <p:grpSpPr>
          <a:xfrm>
            <a:off x="3299149" y="2633528"/>
            <a:ext cx="5332493" cy="9068607"/>
            <a:chOff x="1724695" y="1260793"/>
            <a:chExt cx="2257140" cy="3838564"/>
          </a:xfrm>
        </p:grpSpPr>
        <p:sp>
          <p:nvSpPr>
            <p:cNvPr id="17" name="Graphic 10">
              <a:extLst>
                <a:ext uri="{FF2B5EF4-FFF2-40B4-BE49-F238E27FC236}">
                  <a16:creationId xmlns:a16="http://schemas.microsoft.com/office/drawing/2014/main" id="{18F3A896-9376-4893-9DEC-406AF7112A51}"/>
                </a:ext>
              </a:extLst>
            </p:cNvPr>
            <p:cNvSpPr/>
            <p:nvPr/>
          </p:nvSpPr>
          <p:spPr>
            <a:xfrm>
              <a:off x="1853252" y="1260793"/>
              <a:ext cx="1862277" cy="3379533"/>
            </a:xfrm>
            <a:custGeom>
              <a:avLst/>
              <a:gdLst>
                <a:gd name="connsiteX0" fmla="*/ 1131098 w 3139514"/>
                <a:gd name="connsiteY0" fmla="*/ 5658417 h 5697374"/>
                <a:gd name="connsiteX1" fmla="*/ 793817 w 3139514"/>
                <a:gd name="connsiteY1" fmla="*/ 5571168 h 5697374"/>
                <a:gd name="connsiteX2" fmla="*/ 533213 w 3139514"/>
                <a:gd name="connsiteY2" fmla="*/ 5406195 h 5697374"/>
                <a:gd name="connsiteX3" fmla="*/ 345666 w 3139514"/>
                <a:gd name="connsiteY3" fmla="*/ 5055865 h 5697374"/>
                <a:gd name="connsiteX4" fmla="*/ 433582 w 3139514"/>
                <a:gd name="connsiteY4" fmla="*/ 4482842 h 5697374"/>
                <a:gd name="connsiteX5" fmla="*/ 691614 w 3139514"/>
                <a:gd name="connsiteY5" fmla="*/ 3989256 h 5697374"/>
                <a:gd name="connsiteX6" fmla="*/ 821154 w 3139514"/>
                <a:gd name="connsiteY6" fmla="*/ 3829807 h 5697374"/>
                <a:gd name="connsiteX7" fmla="*/ 923834 w 3139514"/>
                <a:gd name="connsiteY7" fmla="*/ 3721127 h 5697374"/>
                <a:gd name="connsiteX8" fmla="*/ 931644 w 3139514"/>
                <a:gd name="connsiteY8" fmla="*/ 3669597 h 5697374"/>
                <a:gd name="connsiteX9" fmla="*/ 617605 w 3139514"/>
                <a:gd name="connsiteY9" fmla="*/ 3064283 h 5697374"/>
                <a:gd name="connsiteX10" fmla="*/ 576743 w 3139514"/>
                <a:gd name="connsiteY10" fmla="*/ 3035327 h 5697374"/>
                <a:gd name="connsiteX11" fmla="*/ 112875 w 3139514"/>
                <a:gd name="connsiteY11" fmla="*/ 2739100 h 5697374"/>
                <a:gd name="connsiteX12" fmla="*/ 4 w 3139514"/>
                <a:gd name="connsiteY12" fmla="*/ 2374102 h 5697374"/>
                <a:gd name="connsiteX13" fmla="*/ 81919 w 3139514"/>
                <a:gd name="connsiteY13" fmla="*/ 1710209 h 5697374"/>
                <a:gd name="connsiteX14" fmla="*/ 176502 w 3139514"/>
                <a:gd name="connsiteY14" fmla="*/ 1552951 h 5697374"/>
                <a:gd name="connsiteX15" fmla="*/ 784959 w 3139514"/>
                <a:gd name="connsiteY15" fmla="*/ 1011360 h 5697374"/>
                <a:gd name="connsiteX16" fmla="*/ 979555 w 3139514"/>
                <a:gd name="connsiteY16" fmla="*/ 962211 h 5697374"/>
                <a:gd name="connsiteX17" fmla="*/ 1061279 w 3139514"/>
                <a:gd name="connsiteY17" fmla="*/ 1026409 h 5697374"/>
                <a:gd name="connsiteX18" fmla="*/ 1402751 w 3139514"/>
                <a:gd name="connsiteY18" fmla="*/ 3140864 h 5697374"/>
                <a:gd name="connsiteX19" fmla="*/ 1429897 w 3139514"/>
                <a:gd name="connsiteY19" fmla="*/ 3412422 h 5697374"/>
                <a:gd name="connsiteX20" fmla="*/ 1455805 w 3139514"/>
                <a:gd name="connsiteY20" fmla="*/ 3432234 h 5697374"/>
                <a:gd name="connsiteX21" fmla="*/ 1715266 w 3139514"/>
                <a:gd name="connsiteY21" fmla="*/ 3426328 h 5697374"/>
                <a:gd name="connsiteX22" fmla="*/ 1764605 w 3139514"/>
                <a:gd name="connsiteY22" fmla="*/ 3376227 h 5697374"/>
                <a:gd name="connsiteX23" fmla="*/ 1819946 w 3139514"/>
                <a:gd name="connsiteY23" fmla="*/ 2392390 h 5697374"/>
                <a:gd name="connsiteX24" fmla="*/ 1888145 w 3139514"/>
                <a:gd name="connsiteY24" fmla="*/ 1715638 h 5697374"/>
                <a:gd name="connsiteX25" fmla="*/ 2001873 w 3139514"/>
                <a:gd name="connsiteY25" fmla="*/ 1025266 h 5697374"/>
                <a:gd name="connsiteX26" fmla="*/ 2127794 w 3139514"/>
                <a:gd name="connsiteY26" fmla="*/ 569876 h 5697374"/>
                <a:gd name="connsiteX27" fmla="*/ 2289909 w 3139514"/>
                <a:gd name="connsiteY27" fmla="*/ 249265 h 5697374"/>
                <a:gd name="connsiteX28" fmla="*/ 2628618 w 3139514"/>
                <a:gd name="connsiteY28" fmla="*/ 7234 h 5697374"/>
                <a:gd name="connsiteX29" fmla="*/ 2757682 w 3139514"/>
                <a:gd name="connsiteY29" fmla="*/ 4186 h 5697374"/>
                <a:gd name="connsiteX30" fmla="*/ 2900081 w 3139514"/>
                <a:gd name="connsiteY30" fmla="*/ 108866 h 5697374"/>
                <a:gd name="connsiteX31" fmla="*/ 3133062 w 3139514"/>
                <a:gd name="connsiteY31" fmla="*/ 705226 h 5697374"/>
                <a:gd name="connsiteX32" fmla="*/ 3119727 w 3139514"/>
                <a:gd name="connsiteY32" fmla="*/ 1246437 h 5697374"/>
                <a:gd name="connsiteX33" fmla="*/ 2964470 w 3139514"/>
                <a:gd name="connsiteY33" fmla="*/ 2061967 h 5697374"/>
                <a:gd name="connsiteX34" fmla="*/ 2381254 w 3139514"/>
                <a:gd name="connsiteY34" fmla="*/ 3751131 h 5697374"/>
                <a:gd name="connsiteX35" fmla="*/ 2384016 w 3139514"/>
                <a:gd name="connsiteY35" fmla="*/ 3775039 h 5697374"/>
                <a:gd name="connsiteX36" fmla="*/ 2725678 w 3139514"/>
                <a:gd name="connsiteY36" fmla="*/ 4298723 h 5697374"/>
                <a:gd name="connsiteX37" fmla="*/ 2861885 w 3139514"/>
                <a:gd name="connsiteY37" fmla="*/ 4663055 h 5697374"/>
                <a:gd name="connsiteX38" fmla="*/ 2896176 w 3139514"/>
                <a:gd name="connsiteY38" fmla="*/ 4868223 h 5697374"/>
                <a:gd name="connsiteX39" fmla="*/ 2742252 w 3139514"/>
                <a:gd name="connsiteY39" fmla="*/ 5365714 h 5697374"/>
                <a:gd name="connsiteX40" fmla="*/ 2323056 w 3139514"/>
                <a:gd name="connsiteY40" fmla="*/ 5620412 h 5697374"/>
                <a:gd name="connsiteX41" fmla="*/ 2246761 w 3139514"/>
                <a:gd name="connsiteY41" fmla="*/ 5641177 h 5697374"/>
                <a:gd name="connsiteX42" fmla="*/ 1599537 w 3139514"/>
                <a:gd name="connsiteY42" fmla="*/ 5697375 h 5697374"/>
                <a:gd name="connsiteX43" fmla="*/ 1276068 w 3139514"/>
                <a:gd name="connsiteY43" fmla="*/ 5676991 h 5697374"/>
                <a:gd name="connsiteX44" fmla="*/ 1131098 w 3139514"/>
                <a:gd name="connsiteY44" fmla="*/ 5658417 h 569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139514" h="5697374">
                  <a:moveTo>
                    <a:pt x="1131098" y="5658417"/>
                  </a:moveTo>
                  <a:cubicBezTo>
                    <a:pt x="1014797" y="5644510"/>
                    <a:pt x="902402" y="5614602"/>
                    <a:pt x="793817" y="5571168"/>
                  </a:cubicBezTo>
                  <a:cubicBezTo>
                    <a:pt x="696853" y="5532401"/>
                    <a:pt x="609223" y="5477728"/>
                    <a:pt x="533213" y="5406195"/>
                  </a:cubicBezTo>
                  <a:cubicBezTo>
                    <a:pt x="431867" y="5310755"/>
                    <a:pt x="363573" y="5196264"/>
                    <a:pt x="345666" y="5055865"/>
                  </a:cubicBezTo>
                  <a:cubicBezTo>
                    <a:pt x="320234" y="4856507"/>
                    <a:pt x="362049" y="4667246"/>
                    <a:pt x="433582" y="4482842"/>
                  </a:cubicBezTo>
                  <a:cubicBezTo>
                    <a:pt x="501114" y="4308724"/>
                    <a:pt x="587220" y="4144037"/>
                    <a:pt x="691614" y="3989256"/>
                  </a:cubicBezTo>
                  <a:cubicBezTo>
                    <a:pt x="730000" y="3932392"/>
                    <a:pt x="775434" y="3880861"/>
                    <a:pt x="821154" y="3829807"/>
                  </a:cubicBezTo>
                  <a:cubicBezTo>
                    <a:pt x="854396" y="3792755"/>
                    <a:pt x="889353" y="3757132"/>
                    <a:pt x="923834" y="3721127"/>
                  </a:cubicBezTo>
                  <a:cubicBezTo>
                    <a:pt x="938788" y="3705506"/>
                    <a:pt x="943550" y="3691695"/>
                    <a:pt x="931644" y="3669597"/>
                  </a:cubicBezTo>
                  <a:cubicBezTo>
                    <a:pt x="852301" y="3521293"/>
                    <a:pt x="643037" y="3117623"/>
                    <a:pt x="617605" y="3064283"/>
                  </a:cubicBezTo>
                  <a:cubicBezTo>
                    <a:pt x="608842" y="3045900"/>
                    <a:pt x="596078" y="3039328"/>
                    <a:pt x="576743" y="3035327"/>
                  </a:cubicBezTo>
                  <a:cubicBezTo>
                    <a:pt x="384909" y="2995227"/>
                    <a:pt x="220317" y="2910645"/>
                    <a:pt x="112875" y="2739100"/>
                  </a:cubicBezTo>
                  <a:cubicBezTo>
                    <a:pt x="43343" y="2627752"/>
                    <a:pt x="10291" y="2504689"/>
                    <a:pt x="4" y="2374102"/>
                  </a:cubicBezTo>
                  <a:cubicBezTo>
                    <a:pt x="-377" y="2267422"/>
                    <a:pt x="26864" y="1896042"/>
                    <a:pt x="81919" y="1710209"/>
                  </a:cubicBezTo>
                  <a:cubicBezTo>
                    <a:pt x="95444" y="1646392"/>
                    <a:pt x="136402" y="1600100"/>
                    <a:pt x="176502" y="1552951"/>
                  </a:cubicBezTo>
                  <a:cubicBezTo>
                    <a:pt x="261084" y="1453415"/>
                    <a:pt x="654752" y="1074511"/>
                    <a:pt x="784959" y="1011360"/>
                  </a:cubicBezTo>
                  <a:cubicBezTo>
                    <a:pt x="846300" y="981642"/>
                    <a:pt x="909832" y="960211"/>
                    <a:pt x="979555" y="962211"/>
                  </a:cubicBezTo>
                  <a:cubicBezTo>
                    <a:pt x="1035657" y="963830"/>
                    <a:pt x="1048611" y="973260"/>
                    <a:pt x="1061279" y="1026409"/>
                  </a:cubicBezTo>
                  <a:cubicBezTo>
                    <a:pt x="1238063" y="1591337"/>
                    <a:pt x="1387511" y="2996275"/>
                    <a:pt x="1402751" y="3140864"/>
                  </a:cubicBezTo>
                  <a:cubicBezTo>
                    <a:pt x="1412276" y="3231352"/>
                    <a:pt x="1421801" y="3321839"/>
                    <a:pt x="1429897" y="3412422"/>
                  </a:cubicBezTo>
                  <a:cubicBezTo>
                    <a:pt x="1431612" y="3431662"/>
                    <a:pt x="1441137" y="3433758"/>
                    <a:pt x="1455805" y="3432234"/>
                  </a:cubicBezTo>
                  <a:cubicBezTo>
                    <a:pt x="1542101" y="3423661"/>
                    <a:pt x="1628684" y="3425947"/>
                    <a:pt x="1715266" y="3426328"/>
                  </a:cubicBezTo>
                  <a:cubicBezTo>
                    <a:pt x="1764320" y="3426519"/>
                    <a:pt x="1763177" y="3426614"/>
                    <a:pt x="1764605" y="3376227"/>
                  </a:cubicBezTo>
                  <a:cubicBezTo>
                    <a:pt x="1767749" y="3264499"/>
                    <a:pt x="1798705" y="2562792"/>
                    <a:pt x="1819946" y="2392390"/>
                  </a:cubicBezTo>
                  <a:cubicBezTo>
                    <a:pt x="1828042" y="2316952"/>
                    <a:pt x="1879667" y="1784409"/>
                    <a:pt x="1888145" y="1715638"/>
                  </a:cubicBezTo>
                  <a:cubicBezTo>
                    <a:pt x="1914053" y="1545998"/>
                    <a:pt x="1976251" y="1149187"/>
                    <a:pt x="2001873" y="1025266"/>
                  </a:cubicBezTo>
                  <a:cubicBezTo>
                    <a:pt x="2033877" y="870771"/>
                    <a:pt x="2074835" y="718561"/>
                    <a:pt x="2127794" y="569876"/>
                  </a:cubicBezTo>
                  <a:cubicBezTo>
                    <a:pt x="2168275" y="456243"/>
                    <a:pt x="2213805" y="344134"/>
                    <a:pt x="2289909" y="249265"/>
                  </a:cubicBezTo>
                  <a:cubicBezTo>
                    <a:pt x="2375253" y="108771"/>
                    <a:pt x="2538798" y="38667"/>
                    <a:pt x="2628618" y="7234"/>
                  </a:cubicBezTo>
                  <a:cubicBezTo>
                    <a:pt x="2671481" y="567"/>
                    <a:pt x="2714915" y="-3529"/>
                    <a:pt x="2757682" y="4186"/>
                  </a:cubicBezTo>
                  <a:cubicBezTo>
                    <a:pt x="2821500" y="15807"/>
                    <a:pt x="2859981" y="63813"/>
                    <a:pt x="2900081" y="108866"/>
                  </a:cubicBezTo>
                  <a:cubicBezTo>
                    <a:pt x="3018000" y="229167"/>
                    <a:pt x="3106297" y="516822"/>
                    <a:pt x="3133062" y="705226"/>
                  </a:cubicBezTo>
                  <a:cubicBezTo>
                    <a:pt x="3144873" y="788189"/>
                    <a:pt x="3140492" y="1086417"/>
                    <a:pt x="3119727" y="1246437"/>
                  </a:cubicBezTo>
                  <a:cubicBezTo>
                    <a:pt x="3086580" y="1412743"/>
                    <a:pt x="3005237" y="1876230"/>
                    <a:pt x="2964470" y="2061967"/>
                  </a:cubicBezTo>
                  <a:cubicBezTo>
                    <a:pt x="2870363" y="2610322"/>
                    <a:pt x="2468979" y="3608637"/>
                    <a:pt x="2381254" y="3751131"/>
                  </a:cubicBezTo>
                  <a:cubicBezTo>
                    <a:pt x="2374777" y="3761609"/>
                    <a:pt x="2376873" y="3766847"/>
                    <a:pt x="2384016" y="3775039"/>
                  </a:cubicBezTo>
                  <a:cubicBezTo>
                    <a:pt x="2521748" y="3934011"/>
                    <a:pt x="2633762" y="4109938"/>
                    <a:pt x="2725678" y="4298723"/>
                  </a:cubicBezTo>
                  <a:cubicBezTo>
                    <a:pt x="2782638" y="4415786"/>
                    <a:pt x="2831120" y="4536181"/>
                    <a:pt x="2861885" y="4663055"/>
                  </a:cubicBezTo>
                  <a:cubicBezTo>
                    <a:pt x="2878554" y="4730587"/>
                    <a:pt x="2891794" y="4798690"/>
                    <a:pt x="2896176" y="4868223"/>
                  </a:cubicBezTo>
                  <a:cubicBezTo>
                    <a:pt x="2907701" y="5053294"/>
                    <a:pt x="2871792" y="5222744"/>
                    <a:pt x="2742252" y="5365714"/>
                  </a:cubicBezTo>
                  <a:cubicBezTo>
                    <a:pt x="2626999" y="5492872"/>
                    <a:pt x="2483838" y="5570311"/>
                    <a:pt x="2323056" y="5620412"/>
                  </a:cubicBezTo>
                  <a:cubicBezTo>
                    <a:pt x="2297910" y="5628223"/>
                    <a:pt x="2272479" y="5635271"/>
                    <a:pt x="2246761" y="5641177"/>
                  </a:cubicBezTo>
                  <a:cubicBezTo>
                    <a:pt x="2136462" y="5671276"/>
                    <a:pt x="1812326" y="5697375"/>
                    <a:pt x="1599537" y="5697375"/>
                  </a:cubicBezTo>
                  <a:cubicBezTo>
                    <a:pt x="1491429" y="5696803"/>
                    <a:pt x="1383701" y="5686040"/>
                    <a:pt x="1276068" y="5676991"/>
                  </a:cubicBezTo>
                  <a:cubicBezTo>
                    <a:pt x="1243969" y="5674324"/>
                    <a:pt x="1146623" y="5665942"/>
                    <a:pt x="1131098" y="5658417"/>
                  </a:cubicBezTo>
                  <a:close/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18" name="Freeform: Shape 28">
              <a:extLst>
                <a:ext uri="{FF2B5EF4-FFF2-40B4-BE49-F238E27FC236}">
                  <a16:creationId xmlns:a16="http://schemas.microsoft.com/office/drawing/2014/main" id="{0EFBA8CE-52E8-416C-B319-36895723ABD9}"/>
                </a:ext>
              </a:extLst>
            </p:cNvPr>
            <p:cNvSpPr/>
            <p:nvPr/>
          </p:nvSpPr>
          <p:spPr>
            <a:xfrm>
              <a:off x="1724695" y="4592642"/>
              <a:ext cx="2257140" cy="506715"/>
            </a:xfrm>
            <a:custGeom>
              <a:avLst/>
              <a:gdLst>
                <a:gd name="connsiteX0" fmla="*/ 1453946 w 2257140"/>
                <a:gd name="connsiteY0" fmla="*/ 22 h 506715"/>
                <a:gd name="connsiteX1" fmla="*/ 1554828 w 2257140"/>
                <a:gd name="connsiteY1" fmla="*/ 175167 h 506715"/>
                <a:gd name="connsiteX2" fmla="*/ 1556152 w 2257140"/>
                <a:gd name="connsiteY2" fmla="*/ 177012 h 506715"/>
                <a:gd name="connsiteX3" fmla="*/ 1563676 w 2257140"/>
                <a:gd name="connsiteY3" fmla="*/ 177962 h 506715"/>
                <a:gd name="connsiteX4" fmla="*/ 1597346 w 2257140"/>
                <a:gd name="connsiteY4" fmla="*/ 206030 h 506715"/>
                <a:gd name="connsiteX5" fmla="*/ 1672539 w 2257140"/>
                <a:gd name="connsiteY5" fmla="*/ 272503 h 506715"/>
                <a:gd name="connsiteX6" fmla="*/ 1683397 w 2257140"/>
                <a:gd name="connsiteY6" fmla="*/ 279145 h 506715"/>
                <a:gd name="connsiteX7" fmla="*/ 1686746 w 2257140"/>
                <a:gd name="connsiteY7" fmla="*/ 266902 h 506715"/>
                <a:gd name="connsiteX8" fmla="*/ 1788737 w 2257140"/>
                <a:gd name="connsiteY8" fmla="*/ 145101 h 506715"/>
                <a:gd name="connsiteX9" fmla="*/ 1837654 w 2257140"/>
                <a:gd name="connsiteY9" fmla="*/ 130548 h 506715"/>
                <a:gd name="connsiteX10" fmla="*/ 1850764 w 2257140"/>
                <a:gd name="connsiteY10" fmla="*/ 120845 h 506715"/>
                <a:gd name="connsiteX11" fmla="*/ 2024136 w 2257140"/>
                <a:gd name="connsiteY11" fmla="*/ 107620 h 506715"/>
                <a:gd name="connsiteX12" fmla="*/ 2058095 w 2257140"/>
                <a:gd name="connsiteY12" fmla="*/ 123675 h 506715"/>
                <a:gd name="connsiteX13" fmla="*/ 2106953 w 2257140"/>
                <a:gd name="connsiteY13" fmla="*/ 142156 h 506715"/>
                <a:gd name="connsiteX14" fmla="*/ 2186709 w 2257140"/>
                <a:gd name="connsiteY14" fmla="*/ 190206 h 506715"/>
                <a:gd name="connsiteX15" fmla="*/ 2255551 w 2257140"/>
                <a:gd name="connsiteY15" fmla="*/ 353473 h 506715"/>
                <a:gd name="connsiteX16" fmla="*/ 2231756 w 2257140"/>
                <a:gd name="connsiteY16" fmla="*/ 427165 h 506715"/>
                <a:gd name="connsiteX17" fmla="*/ 2073515 w 2257140"/>
                <a:gd name="connsiteY17" fmla="*/ 444086 h 506715"/>
                <a:gd name="connsiteX18" fmla="*/ 2030143 w 2257140"/>
                <a:gd name="connsiteY18" fmla="*/ 428088 h 506715"/>
                <a:gd name="connsiteX19" fmla="*/ 1907188 w 2257140"/>
                <a:gd name="connsiteY19" fmla="*/ 431496 h 506715"/>
                <a:gd name="connsiteX20" fmla="*/ 1886166 w 2257140"/>
                <a:gd name="connsiteY20" fmla="*/ 438080 h 506715"/>
                <a:gd name="connsiteX21" fmla="*/ 1805890 w 2257140"/>
                <a:gd name="connsiteY21" fmla="*/ 438542 h 506715"/>
                <a:gd name="connsiteX22" fmla="*/ 1755356 w 2257140"/>
                <a:gd name="connsiteY22" fmla="*/ 418675 h 506715"/>
                <a:gd name="connsiteX23" fmla="*/ 1748195 w 2257140"/>
                <a:gd name="connsiteY23" fmla="*/ 411629 h 506715"/>
                <a:gd name="connsiteX24" fmla="*/ 1714987 w 2257140"/>
                <a:gd name="connsiteY24" fmla="*/ 379981 h 506715"/>
                <a:gd name="connsiteX25" fmla="*/ 1689345 w 2257140"/>
                <a:gd name="connsiteY25" fmla="*/ 374033 h 506715"/>
                <a:gd name="connsiteX26" fmla="*/ 606543 w 2257140"/>
                <a:gd name="connsiteY26" fmla="*/ 370914 h 506715"/>
                <a:gd name="connsiteX27" fmla="*/ 580728 w 2257140"/>
                <a:gd name="connsiteY27" fmla="*/ 377902 h 506715"/>
                <a:gd name="connsiteX28" fmla="*/ 475849 w 2257140"/>
                <a:gd name="connsiteY28" fmla="*/ 468226 h 506715"/>
                <a:gd name="connsiteX29" fmla="*/ 420869 w 2257140"/>
                <a:gd name="connsiteY29" fmla="*/ 485552 h 506715"/>
                <a:gd name="connsiteX30" fmla="*/ 389509 w 2257140"/>
                <a:gd name="connsiteY30" fmla="*/ 478506 h 506715"/>
                <a:gd name="connsiteX31" fmla="*/ 334182 w 2257140"/>
                <a:gd name="connsiteY31" fmla="*/ 464242 h 506715"/>
                <a:gd name="connsiteX32" fmla="*/ 240104 w 2257140"/>
                <a:gd name="connsiteY32" fmla="*/ 464011 h 506715"/>
                <a:gd name="connsiteX33" fmla="*/ 177384 w 2257140"/>
                <a:gd name="connsiteY33" fmla="*/ 485379 h 506715"/>
                <a:gd name="connsiteX34" fmla="*/ 78397 w 2257140"/>
                <a:gd name="connsiteY34" fmla="*/ 499644 h 506715"/>
                <a:gd name="connsiteX35" fmla="*/ 62515 w 2257140"/>
                <a:gd name="connsiteY35" fmla="*/ 487458 h 506715"/>
                <a:gd name="connsiteX36" fmla="*/ 777 w 2257140"/>
                <a:gd name="connsiteY36" fmla="*/ 387142 h 506715"/>
                <a:gd name="connsiteX37" fmla="*/ 489 w 2257140"/>
                <a:gd name="connsiteY37" fmla="*/ 357977 h 506715"/>
                <a:gd name="connsiteX38" fmla="*/ 114781 w 2257140"/>
                <a:gd name="connsiteY38" fmla="*/ 202969 h 506715"/>
                <a:gd name="connsiteX39" fmla="*/ 139499 w 2257140"/>
                <a:gd name="connsiteY39" fmla="*/ 185066 h 506715"/>
                <a:gd name="connsiteX40" fmla="*/ 211920 w 2257140"/>
                <a:gd name="connsiteY40" fmla="*/ 158269 h 506715"/>
                <a:gd name="connsiteX41" fmla="*/ 235888 w 2257140"/>
                <a:gd name="connsiteY41" fmla="*/ 143946 h 506715"/>
                <a:gd name="connsiteX42" fmla="*/ 331757 w 2257140"/>
                <a:gd name="connsiteY42" fmla="*/ 103404 h 506715"/>
                <a:gd name="connsiteX43" fmla="*/ 404987 w 2257140"/>
                <a:gd name="connsiteY43" fmla="*/ 143426 h 506715"/>
                <a:gd name="connsiteX44" fmla="*/ 441776 w 2257140"/>
                <a:gd name="connsiteY44" fmla="*/ 169358 h 506715"/>
                <a:gd name="connsiteX45" fmla="*/ 563691 w 2257140"/>
                <a:gd name="connsiteY45" fmla="*/ 252752 h 506715"/>
                <a:gd name="connsiteX46" fmla="*/ 582865 w 2257140"/>
                <a:gd name="connsiteY46" fmla="*/ 310158 h 506715"/>
                <a:gd name="connsiteX47" fmla="*/ 747863 w 2257140"/>
                <a:gd name="connsiteY47" fmla="*/ 72795 h 506715"/>
                <a:gd name="connsiteX48" fmla="*/ 753266 w 2257140"/>
                <a:gd name="connsiteY48" fmla="*/ 73319 h 506715"/>
                <a:gd name="connsiteX49" fmla="*/ 757392 w 2257140"/>
                <a:gd name="connsiteY49" fmla="*/ 66369 h 506715"/>
                <a:gd name="connsiteX50" fmla="*/ 775007 w 2257140"/>
                <a:gd name="connsiteY50" fmla="*/ 16829 h 506715"/>
                <a:gd name="connsiteX51" fmla="*/ 1447131 w 2257140"/>
                <a:gd name="connsiteY51" fmla="*/ 369 h 506715"/>
                <a:gd name="connsiteX52" fmla="*/ 1453946 w 2257140"/>
                <a:gd name="connsiteY52" fmla="*/ 22 h 506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257140" h="506715">
                  <a:moveTo>
                    <a:pt x="1453946" y="22"/>
                  </a:moveTo>
                  <a:cubicBezTo>
                    <a:pt x="1457533" y="1943"/>
                    <a:pt x="1522229" y="125194"/>
                    <a:pt x="1554828" y="175167"/>
                  </a:cubicBezTo>
                  <a:lnTo>
                    <a:pt x="1556152" y="177012"/>
                  </a:lnTo>
                  <a:lnTo>
                    <a:pt x="1563676" y="177962"/>
                  </a:lnTo>
                  <a:cubicBezTo>
                    <a:pt x="1579442" y="181890"/>
                    <a:pt x="1588105" y="194306"/>
                    <a:pt x="1597346" y="206030"/>
                  </a:cubicBezTo>
                  <a:cubicBezTo>
                    <a:pt x="1618772" y="232307"/>
                    <a:pt x="1647648" y="250095"/>
                    <a:pt x="1672539" y="272503"/>
                  </a:cubicBezTo>
                  <a:cubicBezTo>
                    <a:pt x="1675716" y="275391"/>
                    <a:pt x="1678199" y="281166"/>
                    <a:pt x="1683397" y="279145"/>
                  </a:cubicBezTo>
                  <a:cubicBezTo>
                    <a:pt x="1688710" y="277066"/>
                    <a:pt x="1685880" y="271117"/>
                    <a:pt x="1686746" y="266902"/>
                  </a:cubicBezTo>
                  <a:cubicBezTo>
                    <a:pt x="1698701" y="207878"/>
                    <a:pt x="1734392" y="168549"/>
                    <a:pt x="1788737" y="145101"/>
                  </a:cubicBezTo>
                  <a:cubicBezTo>
                    <a:pt x="1804389" y="138344"/>
                    <a:pt x="1820385" y="132050"/>
                    <a:pt x="1837654" y="130548"/>
                  </a:cubicBezTo>
                  <a:cubicBezTo>
                    <a:pt x="1844064" y="129970"/>
                    <a:pt x="1847934" y="126101"/>
                    <a:pt x="1850764" y="120845"/>
                  </a:cubicBezTo>
                  <a:cubicBezTo>
                    <a:pt x="1888938" y="49867"/>
                    <a:pt x="1977357" y="54950"/>
                    <a:pt x="2024136" y="107620"/>
                  </a:cubicBezTo>
                  <a:cubicBezTo>
                    <a:pt x="2033954" y="118651"/>
                    <a:pt x="2045101" y="122116"/>
                    <a:pt x="2058095" y="123675"/>
                  </a:cubicBezTo>
                  <a:cubicBezTo>
                    <a:pt x="2075998" y="125870"/>
                    <a:pt x="2093844" y="130143"/>
                    <a:pt x="2106953" y="142156"/>
                  </a:cubicBezTo>
                  <a:cubicBezTo>
                    <a:pt x="2130516" y="163755"/>
                    <a:pt x="2162453" y="170513"/>
                    <a:pt x="2186709" y="190206"/>
                  </a:cubicBezTo>
                  <a:cubicBezTo>
                    <a:pt x="2238571" y="232307"/>
                    <a:pt x="2263982" y="285786"/>
                    <a:pt x="2255551" y="353473"/>
                  </a:cubicBezTo>
                  <a:cubicBezTo>
                    <a:pt x="2254973" y="357977"/>
                    <a:pt x="2245675" y="410359"/>
                    <a:pt x="2231756" y="427165"/>
                  </a:cubicBezTo>
                  <a:cubicBezTo>
                    <a:pt x="2189020" y="478622"/>
                    <a:pt x="2127513" y="484917"/>
                    <a:pt x="2073515" y="444086"/>
                  </a:cubicBezTo>
                  <a:cubicBezTo>
                    <a:pt x="2060174" y="433980"/>
                    <a:pt x="2046082" y="431439"/>
                    <a:pt x="2030143" y="428088"/>
                  </a:cubicBezTo>
                  <a:cubicBezTo>
                    <a:pt x="1988330" y="419310"/>
                    <a:pt x="1948019" y="425836"/>
                    <a:pt x="1907188" y="431496"/>
                  </a:cubicBezTo>
                  <a:cubicBezTo>
                    <a:pt x="1899680" y="432535"/>
                    <a:pt x="1892807" y="434730"/>
                    <a:pt x="1886166" y="438080"/>
                  </a:cubicBezTo>
                  <a:cubicBezTo>
                    <a:pt x="1859485" y="451421"/>
                    <a:pt x="1833033" y="452922"/>
                    <a:pt x="1805890" y="438542"/>
                  </a:cubicBezTo>
                  <a:cubicBezTo>
                    <a:pt x="1789892" y="430052"/>
                    <a:pt x="1770083" y="430803"/>
                    <a:pt x="1755356" y="418675"/>
                  </a:cubicBezTo>
                  <a:cubicBezTo>
                    <a:pt x="1752699" y="416481"/>
                    <a:pt x="1749697" y="414921"/>
                    <a:pt x="1748195" y="411629"/>
                  </a:cubicBezTo>
                  <a:cubicBezTo>
                    <a:pt x="1737107" y="401118"/>
                    <a:pt x="1725614" y="390954"/>
                    <a:pt x="1714987" y="379981"/>
                  </a:cubicBezTo>
                  <a:cubicBezTo>
                    <a:pt x="1707364" y="372126"/>
                    <a:pt x="1698181" y="374033"/>
                    <a:pt x="1689345" y="374033"/>
                  </a:cubicBezTo>
                  <a:cubicBezTo>
                    <a:pt x="1375576" y="373974"/>
                    <a:pt x="614744" y="373051"/>
                    <a:pt x="606543" y="370914"/>
                  </a:cubicBezTo>
                  <a:cubicBezTo>
                    <a:pt x="590142" y="364908"/>
                    <a:pt x="582691" y="364099"/>
                    <a:pt x="580728" y="377902"/>
                  </a:cubicBezTo>
                  <a:cubicBezTo>
                    <a:pt x="560919" y="425605"/>
                    <a:pt x="527653" y="457600"/>
                    <a:pt x="475849" y="468226"/>
                  </a:cubicBezTo>
                  <a:cubicBezTo>
                    <a:pt x="456964" y="472096"/>
                    <a:pt x="440390" y="483474"/>
                    <a:pt x="420869" y="485552"/>
                  </a:cubicBezTo>
                  <a:cubicBezTo>
                    <a:pt x="409781" y="485899"/>
                    <a:pt x="398923" y="483762"/>
                    <a:pt x="389509" y="478506"/>
                  </a:cubicBezTo>
                  <a:cubicBezTo>
                    <a:pt x="372069" y="468746"/>
                    <a:pt x="352837" y="468457"/>
                    <a:pt x="334182" y="464242"/>
                  </a:cubicBezTo>
                  <a:cubicBezTo>
                    <a:pt x="302188" y="457023"/>
                    <a:pt x="271810" y="460661"/>
                    <a:pt x="240104" y="464011"/>
                  </a:cubicBezTo>
                  <a:cubicBezTo>
                    <a:pt x="216483" y="466494"/>
                    <a:pt x="197136" y="472443"/>
                    <a:pt x="177384" y="485379"/>
                  </a:cubicBezTo>
                  <a:cubicBezTo>
                    <a:pt x="147353" y="505073"/>
                    <a:pt x="114204" y="514024"/>
                    <a:pt x="78397" y="499644"/>
                  </a:cubicBezTo>
                  <a:cubicBezTo>
                    <a:pt x="71755" y="496929"/>
                    <a:pt x="66153" y="493637"/>
                    <a:pt x="62515" y="487458"/>
                  </a:cubicBezTo>
                  <a:cubicBezTo>
                    <a:pt x="26593" y="463433"/>
                    <a:pt x="3376" y="431323"/>
                    <a:pt x="777" y="387142"/>
                  </a:cubicBezTo>
                  <a:cubicBezTo>
                    <a:pt x="26" y="374321"/>
                    <a:pt x="-378" y="369066"/>
                    <a:pt x="489" y="357977"/>
                  </a:cubicBezTo>
                  <a:cubicBezTo>
                    <a:pt x="6380" y="282726"/>
                    <a:pt x="44034" y="230575"/>
                    <a:pt x="114781" y="202969"/>
                  </a:cubicBezTo>
                  <a:cubicBezTo>
                    <a:pt x="124657" y="199100"/>
                    <a:pt x="131067" y="190783"/>
                    <a:pt x="139499" y="185066"/>
                  </a:cubicBezTo>
                  <a:cubicBezTo>
                    <a:pt x="161561" y="170223"/>
                    <a:pt x="184546" y="157980"/>
                    <a:pt x="211920" y="158269"/>
                  </a:cubicBezTo>
                  <a:cubicBezTo>
                    <a:pt x="223471" y="158384"/>
                    <a:pt x="229131" y="150588"/>
                    <a:pt x="235888" y="143946"/>
                  </a:cubicBezTo>
                  <a:cubicBezTo>
                    <a:pt x="262512" y="117727"/>
                    <a:pt x="293121" y="100632"/>
                    <a:pt x="331757" y="103404"/>
                  </a:cubicBezTo>
                  <a:cubicBezTo>
                    <a:pt x="362134" y="105541"/>
                    <a:pt x="388874" y="115937"/>
                    <a:pt x="404987" y="143426"/>
                  </a:cubicBezTo>
                  <a:cubicBezTo>
                    <a:pt x="413707" y="158269"/>
                    <a:pt x="424623" y="165777"/>
                    <a:pt x="441776" y="169358"/>
                  </a:cubicBezTo>
                  <a:cubicBezTo>
                    <a:pt x="493580" y="180157"/>
                    <a:pt x="535219" y="207301"/>
                    <a:pt x="563691" y="252752"/>
                  </a:cubicBezTo>
                  <a:cubicBezTo>
                    <a:pt x="573740" y="268807"/>
                    <a:pt x="579053" y="286711"/>
                    <a:pt x="582865" y="310158"/>
                  </a:cubicBezTo>
                  <a:cubicBezTo>
                    <a:pt x="640040" y="228842"/>
                    <a:pt x="697619" y="153418"/>
                    <a:pt x="747863" y="72795"/>
                  </a:cubicBezTo>
                  <a:lnTo>
                    <a:pt x="753266" y="73319"/>
                  </a:lnTo>
                  <a:lnTo>
                    <a:pt x="757392" y="66369"/>
                  </a:lnTo>
                  <a:cubicBezTo>
                    <a:pt x="768478" y="47159"/>
                    <a:pt x="781894" y="21290"/>
                    <a:pt x="775007" y="16829"/>
                  </a:cubicBezTo>
                  <a:cubicBezTo>
                    <a:pt x="925568" y="50787"/>
                    <a:pt x="1230963" y="65919"/>
                    <a:pt x="1447131" y="369"/>
                  </a:cubicBezTo>
                  <a:cubicBezTo>
                    <a:pt x="1449267" y="-267"/>
                    <a:pt x="1451635" y="138"/>
                    <a:pt x="1453946" y="22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8A306190-54A3-4856-A19E-0DF5555AE42D}"/>
                </a:ext>
              </a:extLst>
            </p:cNvPr>
            <p:cNvGrpSpPr/>
            <p:nvPr/>
          </p:nvGrpSpPr>
          <p:grpSpPr>
            <a:xfrm>
              <a:off x="2729377" y="4021296"/>
              <a:ext cx="229232" cy="189978"/>
              <a:chOff x="2963763" y="3997435"/>
              <a:chExt cx="229232" cy="189978"/>
            </a:xfrm>
          </p:grpSpPr>
          <p:sp>
            <p:nvSpPr>
              <p:cNvPr id="31" name="Freeform: Shape 17">
                <a:extLst>
                  <a:ext uri="{FF2B5EF4-FFF2-40B4-BE49-F238E27FC236}">
                    <a16:creationId xmlns:a16="http://schemas.microsoft.com/office/drawing/2014/main" id="{C05572DB-96B2-4991-B364-A0E930FB359A}"/>
                  </a:ext>
                </a:extLst>
              </p:cNvPr>
              <p:cNvSpPr/>
              <p:nvPr/>
            </p:nvSpPr>
            <p:spPr>
              <a:xfrm>
                <a:off x="2964016" y="4050248"/>
                <a:ext cx="228979" cy="137165"/>
              </a:xfrm>
              <a:custGeom>
                <a:avLst/>
                <a:gdLst>
                  <a:gd name="connsiteX0" fmla="*/ 299225 w 303131"/>
                  <a:gd name="connsiteY0" fmla="*/ 0 h 181584"/>
                  <a:gd name="connsiteX1" fmla="*/ 276212 w 303131"/>
                  <a:gd name="connsiteY1" fmla="*/ 94957 h 181584"/>
                  <a:gd name="connsiteX2" fmla="*/ 182861 w 303131"/>
                  <a:gd name="connsiteY2" fmla="*/ 170112 h 181584"/>
                  <a:gd name="connsiteX3" fmla="*/ 147845 w 303131"/>
                  <a:gd name="connsiteY3" fmla="*/ 181581 h 181584"/>
                  <a:gd name="connsiteX4" fmla="*/ 88210 w 303131"/>
                  <a:gd name="connsiteY4" fmla="*/ 153521 h 181584"/>
                  <a:gd name="connsiteX5" fmla="*/ 2122 w 303131"/>
                  <a:gd name="connsiteY5" fmla="*/ 35399 h 181584"/>
                  <a:gd name="connsiteX6" fmla="*/ 975 w 303131"/>
                  <a:gd name="connsiteY6" fmla="*/ 12386 h 181584"/>
                  <a:gd name="connsiteX7" fmla="*/ 25058 w 303131"/>
                  <a:gd name="connsiteY7" fmla="*/ 25460 h 181584"/>
                  <a:gd name="connsiteX8" fmla="*/ 271625 w 303131"/>
                  <a:gd name="connsiteY8" fmla="*/ 16514 h 181584"/>
                  <a:gd name="connsiteX9" fmla="*/ 299225 w 303131"/>
                  <a:gd name="connsiteY9" fmla="*/ 0 h 1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3131" h="181584">
                    <a:moveTo>
                      <a:pt x="299225" y="0"/>
                    </a:moveTo>
                    <a:cubicBezTo>
                      <a:pt x="309317" y="34023"/>
                      <a:pt x="299225" y="67968"/>
                      <a:pt x="276212" y="94957"/>
                    </a:cubicBezTo>
                    <a:cubicBezTo>
                      <a:pt x="248612" y="127374"/>
                      <a:pt x="220706" y="151075"/>
                      <a:pt x="182861" y="170112"/>
                    </a:cubicBezTo>
                    <a:cubicBezTo>
                      <a:pt x="175445" y="178828"/>
                      <a:pt x="158395" y="181351"/>
                      <a:pt x="147845" y="181581"/>
                    </a:cubicBezTo>
                    <a:cubicBezTo>
                      <a:pt x="134236" y="181886"/>
                      <a:pt x="107247" y="165601"/>
                      <a:pt x="88210" y="153521"/>
                    </a:cubicBezTo>
                    <a:cubicBezTo>
                      <a:pt x="44172" y="125462"/>
                      <a:pt x="19171" y="83336"/>
                      <a:pt x="2122" y="35399"/>
                    </a:cubicBezTo>
                    <a:cubicBezTo>
                      <a:pt x="-1089" y="26453"/>
                      <a:pt x="57" y="20337"/>
                      <a:pt x="975" y="12386"/>
                    </a:cubicBezTo>
                    <a:cubicBezTo>
                      <a:pt x="12443" y="16438"/>
                      <a:pt x="19324" y="23625"/>
                      <a:pt x="25058" y="25460"/>
                    </a:cubicBezTo>
                    <a:cubicBezTo>
                      <a:pt x="108241" y="51989"/>
                      <a:pt x="190200" y="49466"/>
                      <a:pt x="271625" y="16514"/>
                    </a:cubicBezTo>
                    <a:cubicBezTo>
                      <a:pt x="279959" y="13074"/>
                      <a:pt x="290968" y="7263"/>
                      <a:pt x="299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32" name="Freeform: Shape 18">
                <a:extLst>
                  <a:ext uri="{FF2B5EF4-FFF2-40B4-BE49-F238E27FC236}">
                    <a16:creationId xmlns:a16="http://schemas.microsoft.com/office/drawing/2014/main" id="{1A0D91FF-0CAF-420E-B230-7C41078E017B}"/>
                  </a:ext>
                </a:extLst>
              </p:cNvPr>
              <p:cNvSpPr/>
              <p:nvPr/>
            </p:nvSpPr>
            <p:spPr>
              <a:xfrm>
                <a:off x="2963763" y="3997435"/>
                <a:ext cx="226283" cy="87021"/>
              </a:xfrm>
              <a:custGeom>
                <a:avLst/>
                <a:gdLst>
                  <a:gd name="connsiteX0" fmla="*/ 299561 w 299562"/>
                  <a:gd name="connsiteY0" fmla="*/ 72974 h 115201"/>
                  <a:gd name="connsiteX1" fmla="*/ 123485 w 299562"/>
                  <a:gd name="connsiteY1" fmla="*/ 114565 h 115201"/>
                  <a:gd name="connsiteX2" fmla="*/ 1311 w 299562"/>
                  <a:gd name="connsiteY2" fmla="*/ 82301 h 115201"/>
                  <a:gd name="connsiteX3" fmla="*/ 26158 w 299562"/>
                  <a:gd name="connsiteY3" fmla="*/ 26489 h 115201"/>
                  <a:gd name="connsiteX4" fmla="*/ 144511 w 299562"/>
                  <a:gd name="connsiteY4" fmla="*/ 10816 h 115201"/>
                  <a:gd name="connsiteX5" fmla="*/ 190154 w 299562"/>
                  <a:gd name="connsiteY5" fmla="*/ 13569 h 115201"/>
                  <a:gd name="connsiteX6" fmla="*/ 299561 w 299562"/>
                  <a:gd name="connsiteY6" fmla="*/ 72974 h 11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9562" h="115201">
                    <a:moveTo>
                      <a:pt x="299561" y="72974"/>
                    </a:moveTo>
                    <a:cubicBezTo>
                      <a:pt x="243672" y="102486"/>
                      <a:pt x="185720" y="118694"/>
                      <a:pt x="123485" y="114565"/>
                    </a:cubicBezTo>
                    <a:cubicBezTo>
                      <a:pt x="85029" y="111966"/>
                      <a:pt x="34951" y="106461"/>
                      <a:pt x="1311" y="82301"/>
                    </a:cubicBezTo>
                    <a:cubicBezTo>
                      <a:pt x="-4500" y="58906"/>
                      <a:pt x="9950" y="39716"/>
                      <a:pt x="26158" y="26489"/>
                    </a:cubicBezTo>
                    <a:cubicBezTo>
                      <a:pt x="61710" y="-2564"/>
                      <a:pt x="102384" y="-7609"/>
                      <a:pt x="144511" y="10816"/>
                    </a:cubicBezTo>
                    <a:cubicBezTo>
                      <a:pt x="160107" y="17621"/>
                      <a:pt x="172111" y="20373"/>
                      <a:pt x="190154" y="13569"/>
                    </a:cubicBezTo>
                    <a:cubicBezTo>
                      <a:pt x="245507" y="-7380"/>
                      <a:pt x="299943" y="26107"/>
                      <a:pt x="299561" y="7297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CAEB11-7FB1-4B66-83BC-EFBC323BE794}"/>
                </a:ext>
              </a:extLst>
            </p:cNvPr>
            <p:cNvSpPr/>
            <p:nvPr/>
          </p:nvSpPr>
          <p:spPr>
            <a:xfrm>
              <a:off x="2728228" y="4202666"/>
              <a:ext cx="227403" cy="141778"/>
            </a:xfrm>
            <a:custGeom>
              <a:avLst/>
              <a:gdLst>
                <a:gd name="connsiteX0" fmla="*/ 297871 w 301044"/>
                <a:gd name="connsiteY0" fmla="*/ 115982 h 187691"/>
                <a:gd name="connsiteX1" fmla="*/ 271341 w 301044"/>
                <a:gd name="connsiteY1" fmla="*/ 102373 h 187691"/>
                <a:gd name="connsiteX2" fmla="*/ 255132 w 301044"/>
                <a:gd name="connsiteY2" fmla="*/ 109254 h 187691"/>
                <a:gd name="connsiteX3" fmla="*/ 239459 w 301044"/>
                <a:gd name="connsiteY3" fmla="*/ 122175 h 187691"/>
                <a:gd name="connsiteX4" fmla="*/ 182041 w 301044"/>
                <a:gd name="connsiteY4" fmla="*/ 103138 h 187691"/>
                <a:gd name="connsiteX5" fmla="*/ 184717 w 301044"/>
                <a:gd name="connsiteY5" fmla="*/ 0 h 187691"/>
                <a:gd name="connsiteX6" fmla="*/ 177913 w 301044"/>
                <a:gd name="connsiteY6" fmla="*/ 77 h 187691"/>
                <a:gd name="connsiteX7" fmla="*/ 123095 w 301044"/>
                <a:gd name="connsiteY7" fmla="*/ 77 h 187691"/>
                <a:gd name="connsiteX8" fmla="*/ 116290 w 301044"/>
                <a:gd name="connsiteY8" fmla="*/ 0 h 187691"/>
                <a:gd name="connsiteX9" fmla="*/ 118966 w 301044"/>
                <a:gd name="connsiteY9" fmla="*/ 103138 h 187691"/>
                <a:gd name="connsiteX10" fmla="*/ 61549 w 301044"/>
                <a:gd name="connsiteY10" fmla="*/ 122175 h 187691"/>
                <a:gd name="connsiteX11" fmla="*/ 45875 w 301044"/>
                <a:gd name="connsiteY11" fmla="*/ 109254 h 187691"/>
                <a:gd name="connsiteX12" fmla="*/ 29667 w 301044"/>
                <a:gd name="connsiteY12" fmla="*/ 102373 h 187691"/>
                <a:gd name="connsiteX13" fmla="*/ 3137 w 301044"/>
                <a:gd name="connsiteY13" fmla="*/ 115982 h 187691"/>
                <a:gd name="connsiteX14" fmla="*/ 10783 w 301044"/>
                <a:gd name="connsiteY14" fmla="*/ 153292 h 187691"/>
                <a:gd name="connsiteX15" fmla="*/ 141444 w 301044"/>
                <a:gd name="connsiteY15" fmla="*/ 182039 h 187691"/>
                <a:gd name="connsiteX16" fmla="*/ 150542 w 301044"/>
                <a:gd name="connsiteY16" fmla="*/ 180204 h 187691"/>
                <a:gd name="connsiteX17" fmla="*/ 159640 w 301044"/>
                <a:gd name="connsiteY17" fmla="*/ 182039 h 187691"/>
                <a:gd name="connsiteX18" fmla="*/ 290302 w 301044"/>
                <a:gd name="connsiteY18" fmla="*/ 153292 h 187691"/>
                <a:gd name="connsiteX19" fmla="*/ 297871 w 301044"/>
                <a:gd name="connsiteY19" fmla="*/ 115982 h 18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1044" h="187691">
                  <a:moveTo>
                    <a:pt x="297871" y="115982"/>
                  </a:moveTo>
                  <a:cubicBezTo>
                    <a:pt x="292978" y="104743"/>
                    <a:pt x="282350" y="102526"/>
                    <a:pt x="271341" y="102373"/>
                  </a:cubicBezTo>
                  <a:cubicBezTo>
                    <a:pt x="265072" y="102297"/>
                    <a:pt x="259796" y="104896"/>
                    <a:pt x="255132" y="109254"/>
                  </a:cubicBezTo>
                  <a:cubicBezTo>
                    <a:pt x="250239" y="113841"/>
                    <a:pt x="245193" y="118658"/>
                    <a:pt x="239459" y="122175"/>
                  </a:cubicBezTo>
                  <a:cubicBezTo>
                    <a:pt x="206736" y="142206"/>
                    <a:pt x="186782" y="135325"/>
                    <a:pt x="182041" y="103138"/>
                  </a:cubicBezTo>
                  <a:cubicBezTo>
                    <a:pt x="181659" y="98015"/>
                    <a:pt x="184717" y="18502"/>
                    <a:pt x="184717" y="0"/>
                  </a:cubicBezTo>
                  <a:cubicBezTo>
                    <a:pt x="182959" y="0"/>
                    <a:pt x="180589" y="77"/>
                    <a:pt x="177913" y="77"/>
                  </a:cubicBezTo>
                  <a:cubicBezTo>
                    <a:pt x="177913" y="77"/>
                    <a:pt x="123095" y="77"/>
                    <a:pt x="123095" y="77"/>
                  </a:cubicBezTo>
                  <a:cubicBezTo>
                    <a:pt x="120419" y="77"/>
                    <a:pt x="118125" y="77"/>
                    <a:pt x="116290" y="0"/>
                  </a:cubicBezTo>
                  <a:cubicBezTo>
                    <a:pt x="116290" y="18502"/>
                    <a:pt x="119272" y="98015"/>
                    <a:pt x="118966" y="103138"/>
                  </a:cubicBezTo>
                  <a:cubicBezTo>
                    <a:pt x="114150" y="135325"/>
                    <a:pt x="94271" y="142206"/>
                    <a:pt x="61549" y="122175"/>
                  </a:cubicBezTo>
                  <a:cubicBezTo>
                    <a:pt x="55815" y="118658"/>
                    <a:pt x="50845" y="113918"/>
                    <a:pt x="45875" y="109254"/>
                  </a:cubicBezTo>
                  <a:cubicBezTo>
                    <a:pt x="41212" y="104896"/>
                    <a:pt x="36013" y="102297"/>
                    <a:pt x="29667" y="102373"/>
                  </a:cubicBezTo>
                  <a:cubicBezTo>
                    <a:pt x="18657" y="102526"/>
                    <a:pt x="8030" y="104820"/>
                    <a:pt x="3137" y="115982"/>
                  </a:cubicBezTo>
                  <a:cubicBezTo>
                    <a:pt x="-2903" y="129821"/>
                    <a:pt x="-150" y="142894"/>
                    <a:pt x="10783" y="153292"/>
                  </a:cubicBezTo>
                  <a:cubicBezTo>
                    <a:pt x="48399" y="189226"/>
                    <a:pt x="93430" y="193507"/>
                    <a:pt x="141444" y="182039"/>
                  </a:cubicBezTo>
                  <a:cubicBezTo>
                    <a:pt x="144579" y="181275"/>
                    <a:pt x="147560" y="180739"/>
                    <a:pt x="150542" y="180204"/>
                  </a:cubicBezTo>
                  <a:cubicBezTo>
                    <a:pt x="153524" y="180663"/>
                    <a:pt x="156582" y="181275"/>
                    <a:pt x="159640" y="182039"/>
                  </a:cubicBezTo>
                  <a:cubicBezTo>
                    <a:pt x="207654" y="193507"/>
                    <a:pt x="252609" y="189226"/>
                    <a:pt x="290302" y="153292"/>
                  </a:cubicBezTo>
                  <a:cubicBezTo>
                    <a:pt x="301158" y="142894"/>
                    <a:pt x="303987" y="129821"/>
                    <a:pt x="297871" y="115982"/>
                  </a:cubicBezTo>
                  <a:close/>
                </a:path>
              </a:pathLst>
            </a:custGeom>
            <a:solidFill>
              <a:schemeClr val="accent1"/>
            </a:solidFill>
            <a:ln w="76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76F8A935-C271-42E8-AC3F-B7924EF898C5}"/>
                </a:ext>
              </a:extLst>
            </p:cNvPr>
            <p:cNvGrpSpPr/>
            <p:nvPr/>
          </p:nvGrpSpPr>
          <p:grpSpPr>
            <a:xfrm>
              <a:off x="2383971" y="3532213"/>
              <a:ext cx="915916" cy="560270"/>
              <a:chOff x="2601855" y="3501842"/>
              <a:chExt cx="915916" cy="560270"/>
            </a:xfrm>
          </p:grpSpPr>
          <p:sp>
            <p:nvSpPr>
              <p:cNvPr id="23" name="Freeform: Shape 7">
                <a:extLst>
                  <a:ext uri="{FF2B5EF4-FFF2-40B4-BE49-F238E27FC236}">
                    <a16:creationId xmlns:a16="http://schemas.microsoft.com/office/drawing/2014/main" id="{9B2EE6E2-D108-449D-BF40-4CB9DBCCB588}"/>
                  </a:ext>
                </a:extLst>
              </p:cNvPr>
              <p:cNvSpPr/>
              <p:nvPr/>
            </p:nvSpPr>
            <p:spPr>
              <a:xfrm>
                <a:off x="2601855" y="3513739"/>
                <a:ext cx="429816" cy="548373"/>
              </a:xfrm>
              <a:custGeom>
                <a:avLst/>
                <a:gdLst>
                  <a:gd name="connsiteX0" fmla="*/ 234079 w 569006"/>
                  <a:gd name="connsiteY0" fmla="*/ 19710 h 725956"/>
                  <a:gd name="connsiteX1" fmla="*/ 457710 w 569006"/>
                  <a:gd name="connsiteY1" fmla="*/ 32325 h 725956"/>
                  <a:gd name="connsiteX2" fmla="*/ 530877 w 569006"/>
                  <a:gd name="connsiteY2" fmla="*/ 112908 h 725956"/>
                  <a:gd name="connsiteX3" fmla="*/ 530877 w 569006"/>
                  <a:gd name="connsiteY3" fmla="*/ 112908 h 725956"/>
                  <a:gd name="connsiteX4" fmla="*/ 562223 w 569006"/>
                  <a:gd name="connsiteY4" fmla="*/ 367044 h 725956"/>
                  <a:gd name="connsiteX5" fmla="*/ 395017 w 569006"/>
                  <a:gd name="connsiteY5" fmla="*/ 686090 h 725956"/>
                  <a:gd name="connsiteX6" fmla="*/ 298607 w 569006"/>
                  <a:gd name="connsiteY6" fmla="*/ 725847 h 725956"/>
                  <a:gd name="connsiteX7" fmla="*/ 68478 w 569006"/>
                  <a:gd name="connsiteY7" fmla="*/ 606730 h 725956"/>
                  <a:gd name="connsiteX8" fmla="*/ 510 w 569006"/>
                  <a:gd name="connsiteY8" fmla="*/ 339750 h 725956"/>
                  <a:gd name="connsiteX9" fmla="*/ 40572 w 569006"/>
                  <a:gd name="connsiteY9" fmla="*/ 196397 h 725956"/>
                  <a:gd name="connsiteX10" fmla="*/ 234079 w 569006"/>
                  <a:gd name="connsiteY10" fmla="*/ 19710 h 725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9006" h="725956">
                    <a:moveTo>
                      <a:pt x="234079" y="19710"/>
                    </a:moveTo>
                    <a:cubicBezTo>
                      <a:pt x="306864" y="-9037"/>
                      <a:pt x="387448" y="-7584"/>
                      <a:pt x="457710" y="32325"/>
                    </a:cubicBezTo>
                    <a:cubicBezTo>
                      <a:pt x="484851" y="47769"/>
                      <a:pt x="517956" y="88902"/>
                      <a:pt x="530877" y="112908"/>
                    </a:cubicBezTo>
                    <a:cubicBezTo>
                      <a:pt x="530877" y="112908"/>
                      <a:pt x="530877" y="112908"/>
                      <a:pt x="530877" y="112908"/>
                    </a:cubicBezTo>
                    <a:cubicBezTo>
                      <a:pt x="569869" y="194103"/>
                      <a:pt x="576215" y="279962"/>
                      <a:pt x="562223" y="367044"/>
                    </a:cubicBezTo>
                    <a:cubicBezTo>
                      <a:pt x="542192" y="491513"/>
                      <a:pt x="494026" y="602755"/>
                      <a:pt x="395017" y="686090"/>
                    </a:cubicBezTo>
                    <a:cubicBezTo>
                      <a:pt x="367799" y="709027"/>
                      <a:pt x="335917" y="724853"/>
                      <a:pt x="298607" y="725847"/>
                    </a:cubicBezTo>
                    <a:cubicBezTo>
                      <a:pt x="199980" y="728370"/>
                      <a:pt x="123143" y="687084"/>
                      <a:pt x="68478" y="606730"/>
                    </a:cubicBezTo>
                    <a:cubicBezTo>
                      <a:pt x="13889" y="526529"/>
                      <a:pt x="-3313" y="435471"/>
                      <a:pt x="510" y="339750"/>
                    </a:cubicBezTo>
                    <a:cubicBezTo>
                      <a:pt x="6167" y="296094"/>
                      <a:pt x="18553" y="238218"/>
                      <a:pt x="40572" y="196397"/>
                    </a:cubicBezTo>
                    <a:cubicBezTo>
                      <a:pt x="84304" y="113214"/>
                      <a:pt x="147074" y="54038"/>
                      <a:pt x="234079" y="19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4" name="Freeform: Shape 8">
                <a:extLst>
                  <a:ext uri="{FF2B5EF4-FFF2-40B4-BE49-F238E27FC236}">
                    <a16:creationId xmlns:a16="http://schemas.microsoft.com/office/drawing/2014/main" id="{0E48DAD0-A929-4F27-9451-C3ABB39D479D}"/>
                  </a:ext>
                </a:extLst>
              </p:cNvPr>
              <p:cNvSpPr/>
              <p:nvPr/>
            </p:nvSpPr>
            <p:spPr>
              <a:xfrm>
                <a:off x="2632484" y="3545672"/>
                <a:ext cx="386292" cy="502832"/>
              </a:xfrm>
              <a:custGeom>
                <a:avLst/>
                <a:gdLst>
                  <a:gd name="connsiteX0" fmla="*/ 254 w 511388"/>
                  <a:gd name="connsiteY0" fmla="*/ 356881 h 665667"/>
                  <a:gd name="connsiteX1" fmla="*/ 78620 w 511388"/>
                  <a:gd name="connsiteY1" fmla="*/ 584564 h 665667"/>
                  <a:gd name="connsiteX2" fmla="*/ 293993 w 511388"/>
                  <a:gd name="connsiteY2" fmla="*/ 659949 h 665667"/>
                  <a:gd name="connsiteX3" fmla="*/ 419150 w 511388"/>
                  <a:gd name="connsiteY3" fmla="*/ 560787 h 665667"/>
                  <a:gd name="connsiteX4" fmla="*/ 506079 w 511388"/>
                  <a:gd name="connsiteY4" fmla="*/ 337309 h 665667"/>
                  <a:gd name="connsiteX5" fmla="*/ 461965 w 511388"/>
                  <a:gd name="connsiteY5" fmla="*/ 87225 h 665667"/>
                  <a:gd name="connsiteX6" fmla="*/ 260506 w 511388"/>
                  <a:gd name="connsiteY6" fmla="*/ 4730 h 665667"/>
                  <a:gd name="connsiteX7" fmla="*/ 9734 w 511388"/>
                  <a:gd name="connsiteY7" fmla="*/ 267047 h 665667"/>
                  <a:gd name="connsiteX8" fmla="*/ 254 w 511388"/>
                  <a:gd name="connsiteY8" fmla="*/ 356881 h 66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388" h="665667">
                    <a:moveTo>
                      <a:pt x="254" y="356881"/>
                    </a:moveTo>
                    <a:cubicBezTo>
                      <a:pt x="1936" y="441135"/>
                      <a:pt x="19368" y="521030"/>
                      <a:pt x="78620" y="584564"/>
                    </a:cubicBezTo>
                    <a:cubicBezTo>
                      <a:pt x="136344" y="646569"/>
                      <a:pt x="207905" y="679750"/>
                      <a:pt x="293993" y="659949"/>
                    </a:cubicBezTo>
                    <a:cubicBezTo>
                      <a:pt x="349653" y="647181"/>
                      <a:pt x="387192" y="605207"/>
                      <a:pt x="419150" y="560787"/>
                    </a:cubicBezTo>
                    <a:cubicBezTo>
                      <a:pt x="467164" y="494118"/>
                      <a:pt x="494382" y="418122"/>
                      <a:pt x="506079" y="337309"/>
                    </a:cubicBezTo>
                    <a:cubicBezTo>
                      <a:pt x="518694" y="249615"/>
                      <a:pt x="510667" y="164521"/>
                      <a:pt x="461965" y="87225"/>
                    </a:cubicBezTo>
                    <a:cubicBezTo>
                      <a:pt x="416933" y="15740"/>
                      <a:pt x="341548" y="-12013"/>
                      <a:pt x="260506" y="4730"/>
                    </a:cubicBezTo>
                    <a:cubicBezTo>
                      <a:pt x="137032" y="30190"/>
                      <a:pt x="32288" y="140514"/>
                      <a:pt x="9734" y="267047"/>
                    </a:cubicBezTo>
                    <a:cubicBezTo>
                      <a:pt x="4382" y="296712"/>
                      <a:pt x="-1275" y="326376"/>
                      <a:pt x="254" y="35688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5" name="Freeform: Shape 9">
                <a:extLst>
                  <a:ext uri="{FF2B5EF4-FFF2-40B4-BE49-F238E27FC236}">
                    <a16:creationId xmlns:a16="http://schemas.microsoft.com/office/drawing/2014/main" id="{6A1A6BCC-0426-4952-857F-623CD9212EC5}"/>
                  </a:ext>
                </a:extLst>
              </p:cNvPr>
              <p:cNvSpPr/>
              <p:nvPr/>
            </p:nvSpPr>
            <p:spPr>
              <a:xfrm>
                <a:off x="2666885" y="3625725"/>
                <a:ext cx="315185" cy="400111"/>
              </a:xfrm>
              <a:custGeom>
                <a:avLst/>
                <a:gdLst>
                  <a:gd name="connsiteX0" fmla="*/ 4944 w 417253"/>
                  <a:gd name="connsiteY0" fmla="*/ 250752 h 529681"/>
                  <a:gd name="connsiteX1" fmla="*/ 142792 w 417253"/>
                  <a:gd name="connsiteY1" fmla="*/ 27045 h 529681"/>
                  <a:gd name="connsiteX2" fmla="*/ 406714 w 417253"/>
                  <a:gd name="connsiteY2" fmla="*/ 118332 h 529681"/>
                  <a:gd name="connsiteX3" fmla="*/ 375138 w 417253"/>
                  <a:gd name="connsiteY3" fmla="*/ 367116 h 529681"/>
                  <a:gd name="connsiteX4" fmla="*/ 349296 w 417253"/>
                  <a:gd name="connsiteY4" fmla="*/ 346397 h 529681"/>
                  <a:gd name="connsiteX5" fmla="*/ 349296 w 417253"/>
                  <a:gd name="connsiteY5" fmla="*/ 346397 h 529681"/>
                  <a:gd name="connsiteX6" fmla="*/ 325519 w 417253"/>
                  <a:gd name="connsiteY6" fmla="*/ 334088 h 529681"/>
                  <a:gd name="connsiteX7" fmla="*/ 272230 w 417253"/>
                  <a:gd name="connsiteY7" fmla="*/ 379808 h 529681"/>
                  <a:gd name="connsiteX8" fmla="*/ 281481 w 417253"/>
                  <a:gd name="connsiteY8" fmla="*/ 407484 h 529681"/>
                  <a:gd name="connsiteX9" fmla="*/ 303882 w 417253"/>
                  <a:gd name="connsiteY9" fmla="*/ 445712 h 529681"/>
                  <a:gd name="connsiteX10" fmla="*/ 309693 w 417253"/>
                  <a:gd name="connsiteY10" fmla="*/ 464978 h 529681"/>
                  <a:gd name="connsiteX11" fmla="*/ 296772 w 417253"/>
                  <a:gd name="connsiteY11" fmla="*/ 477670 h 529681"/>
                  <a:gd name="connsiteX12" fmla="*/ 32697 w 417253"/>
                  <a:gd name="connsiteY12" fmla="*/ 432944 h 529681"/>
                  <a:gd name="connsiteX13" fmla="*/ 4944 w 417253"/>
                  <a:gd name="connsiteY13" fmla="*/ 250752 h 52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7253" h="529681">
                    <a:moveTo>
                      <a:pt x="4944" y="250752"/>
                    </a:moveTo>
                    <a:cubicBezTo>
                      <a:pt x="21840" y="158624"/>
                      <a:pt x="58462" y="77505"/>
                      <a:pt x="142792" y="27045"/>
                    </a:cubicBezTo>
                    <a:cubicBezTo>
                      <a:pt x="243712" y="-33431"/>
                      <a:pt x="376438" y="12060"/>
                      <a:pt x="406714" y="118332"/>
                    </a:cubicBezTo>
                    <a:cubicBezTo>
                      <a:pt x="431332" y="204649"/>
                      <a:pt x="409543" y="286150"/>
                      <a:pt x="375138" y="367116"/>
                    </a:cubicBezTo>
                    <a:cubicBezTo>
                      <a:pt x="365275" y="359165"/>
                      <a:pt x="357248" y="352819"/>
                      <a:pt x="349296" y="346397"/>
                    </a:cubicBezTo>
                    <a:lnTo>
                      <a:pt x="349296" y="346397"/>
                    </a:lnTo>
                    <a:cubicBezTo>
                      <a:pt x="341422" y="342192"/>
                      <a:pt x="333853" y="336916"/>
                      <a:pt x="325519" y="334088"/>
                    </a:cubicBezTo>
                    <a:cubicBezTo>
                      <a:pt x="288515" y="321396"/>
                      <a:pt x="266113" y="340968"/>
                      <a:pt x="272230" y="379808"/>
                    </a:cubicBezTo>
                    <a:cubicBezTo>
                      <a:pt x="273759" y="389670"/>
                      <a:pt x="276817" y="398921"/>
                      <a:pt x="281481" y="407484"/>
                    </a:cubicBezTo>
                    <a:cubicBezTo>
                      <a:pt x="288515" y="420481"/>
                      <a:pt x="296389" y="433020"/>
                      <a:pt x="303882" y="445712"/>
                    </a:cubicBezTo>
                    <a:cubicBezTo>
                      <a:pt x="316344" y="448999"/>
                      <a:pt x="321237" y="454427"/>
                      <a:pt x="309693" y="464978"/>
                    </a:cubicBezTo>
                    <a:cubicBezTo>
                      <a:pt x="305258" y="469030"/>
                      <a:pt x="301206" y="473618"/>
                      <a:pt x="296772" y="477670"/>
                    </a:cubicBezTo>
                    <a:cubicBezTo>
                      <a:pt x="205485" y="561464"/>
                      <a:pt x="90955" y="542198"/>
                      <a:pt x="32697" y="432944"/>
                    </a:cubicBezTo>
                    <a:cubicBezTo>
                      <a:pt x="2038" y="375602"/>
                      <a:pt x="-6677" y="314286"/>
                      <a:pt x="4944" y="250752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6" name="Freeform: Shape 10">
                <a:extLst>
                  <a:ext uri="{FF2B5EF4-FFF2-40B4-BE49-F238E27FC236}">
                    <a16:creationId xmlns:a16="http://schemas.microsoft.com/office/drawing/2014/main" id="{8478A63B-9256-4B0D-83A3-6C0BBCBF2444}"/>
                  </a:ext>
                </a:extLst>
              </p:cNvPr>
              <p:cNvSpPr/>
              <p:nvPr/>
            </p:nvSpPr>
            <p:spPr>
              <a:xfrm>
                <a:off x="2709395" y="3696375"/>
                <a:ext cx="243956" cy="316646"/>
              </a:xfrm>
              <a:custGeom>
                <a:avLst/>
                <a:gdLst>
                  <a:gd name="connsiteX0" fmla="*/ 214348 w 322958"/>
                  <a:gd name="connsiteY0" fmla="*/ 386434 h 419188"/>
                  <a:gd name="connsiteX1" fmla="*/ 41866 w 322958"/>
                  <a:gd name="connsiteY1" fmla="*/ 366021 h 419188"/>
                  <a:gd name="connsiteX2" fmla="*/ 68855 w 322958"/>
                  <a:gd name="connsiteY2" fmla="*/ 39482 h 419188"/>
                  <a:gd name="connsiteX3" fmla="*/ 304106 w 322958"/>
                  <a:gd name="connsiteY3" fmla="*/ 67235 h 419188"/>
                  <a:gd name="connsiteX4" fmla="*/ 314046 w 322958"/>
                  <a:gd name="connsiteY4" fmla="*/ 210588 h 419188"/>
                  <a:gd name="connsiteX5" fmla="*/ 294855 w 322958"/>
                  <a:gd name="connsiteY5" fmla="*/ 255926 h 419188"/>
                  <a:gd name="connsiteX6" fmla="*/ 271078 w 322958"/>
                  <a:gd name="connsiteY6" fmla="*/ 243616 h 419188"/>
                  <a:gd name="connsiteX7" fmla="*/ 217789 w 322958"/>
                  <a:gd name="connsiteY7" fmla="*/ 289336 h 419188"/>
                  <a:gd name="connsiteX8" fmla="*/ 227040 w 322958"/>
                  <a:gd name="connsiteY8" fmla="*/ 317013 h 419188"/>
                  <a:gd name="connsiteX9" fmla="*/ 249441 w 322958"/>
                  <a:gd name="connsiteY9" fmla="*/ 355240 h 419188"/>
                  <a:gd name="connsiteX10" fmla="*/ 214348 w 322958"/>
                  <a:gd name="connsiteY10" fmla="*/ 386434 h 419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2958" h="419188">
                    <a:moveTo>
                      <a:pt x="214348" y="386434"/>
                    </a:moveTo>
                    <a:cubicBezTo>
                      <a:pt x="153567" y="436359"/>
                      <a:pt x="89115" y="428943"/>
                      <a:pt x="41866" y="366021"/>
                    </a:cubicBezTo>
                    <a:cubicBezTo>
                      <a:pt x="-23808" y="278480"/>
                      <a:pt x="-10276" y="114943"/>
                      <a:pt x="68855" y="39482"/>
                    </a:cubicBezTo>
                    <a:cubicBezTo>
                      <a:pt x="134912" y="-23517"/>
                      <a:pt x="263432" y="-8838"/>
                      <a:pt x="304106" y="67235"/>
                    </a:cubicBezTo>
                    <a:cubicBezTo>
                      <a:pt x="328572" y="112955"/>
                      <a:pt x="326202" y="161886"/>
                      <a:pt x="314046" y="210588"/>
                    </a:cubicBezTo>
                    <a:cubicBezTo>
                      <a:pt x="310070" y="226414"/>
                      <a:pt x="310758" y="244916"/>
                      <a:pt x="294855" y="255926"/>
                    </a:cubicBezTo>
                    <a:cubicBezTo>
                      <a:pt x="286980" y="251720"/>
                      <a:pt x="279411" y="246445"/>
                      <a:pt x="271078" y="243616"/>
                    </a:cubicBezTo>
                    <a:cubicBezTo>
                      <a:pt x="234074" y="230925"/>
                      <a:pt x="211672" y="250497"/>
                      <a:pt x="217789" y="289336"/>
                    </a:cubicBezTo>
                    <a:cubicBezTo>
                      <a:pt x="219318" y="299199"/>
                      <a:pt x="222376" y="308450"/>
                      <a:pt x="227040" y="317013"/>
                    </a:cubicBezTo>
                    <a:cubicBezTo>
                      <a:pt x="234074" y="330010"/>
                      <a:pt x="241949" y="342549"/>
                      <a:pt x="249441" y="355240"/>
                    </a:cubicBezTo>
                    <a:cubicBezTo>
                      <a:pt x="234838" y="362504"/>
                      <a:pt x="226505" y="376495"/>
                      <a:pt x="214348" y="38643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7" name="Freeform: Shape 21">
                <a:extLst>
                  <a:ext uri="{FF2B5EF4-FFF2-40B4-BE49-F238E27FC236}">
                    <a16:creationId xmlns:a16="http://schemas.microsoft.com/office/drawing/2014/main" id="{5CA70C74-80B2-4FA0-9D4B-969F343825FE}"/>
                  </a:ext>
                </a:extLst>
              </p:cNvPr>
              <p:cNvSpPr/>
              <p:nvPr/>
            </p:nvSpPr>
            <p:spPr>
              <a:xfrm>
                <a:off x="3087955" y="3501842"/>
                <a:ext cx="429816" cy="548373"/>
              </a:xfrm>
              <a:custGeom>
                <a:avLst/>
                <a:gdLst>
                  <a:gd name="connsiteX0" fmla="*/ 334928 w 569006"/>
                  <a:gd name="connsiteY0" fmla="*/ 19710 h 725956"/>
                  <a:gd name="connsiteX1" fmla="*/ 111297 w 569006"/>
                  <a:gd name="connsiteY1" fmla="*/ 32325 h 725956"/>
                  <a:gd name="connsiteX2" fmla="*/ 38130 w 569006"/>
                  <a:gd name="connsiteY2" fmla="*/ 112908 h 725956"/>
                  <a:gd name="connsiteX3" fmla="*/ 38130 w 569006"/>
                  <a:gd name="connsiteY3" fmla="*/ 112908 h 725956"/>
                  <a:gd name="connsiteX4" fmla="*/ 6783 w 569006"/>
                  <a:gd name="connsiteY4" fmla="*/ 367044 h 725956"/>
                  <a:gd name="connsiteX5" fmla="*/ 173990 w 569006"/>
                  <a:gd name="connsiteY5" fmla="*/ 686090 h 725956"/>
                  <a:gd name="connsiteX6" fmla="*/ 270400 w 569006"/>
                  <a:gd name="connsiteY6" fmla="*/ 725847 h 725956"/>
                  <a:gd name="connsiteX7" fmla="*/ 500529 w 569006"/>
                  <a:gd name="connsiteY7" fmla="*/ 606730 h 725956"/>
                  <a:gd name="connsiteX8" fmla="*/ 568497 w 569006"/>
                  <a:gd name="connsiteY8" fmla="*/ 339750 h 725956"/>
                  <a:gd name="connsiteX9" fmla="*/ 528435 w 569006"/>
                  <a:gd name="connsiteY9" fmla="*/ 196397 h 725956"/>
                  <a:gd name="connsiteX10" fmla="*/ 334928 w 569006"/>
                  <a:gd name="connsiteY10" fmla="*/ 19710 h 725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69006" h="725956">
                    <a:moveTo>
                      <a:pt x="334928" y="19710"/>
                    </a:moveTo>
                    <a:cubicBezTo>
                      <a:pt x="262143" y="-9037"/>
                      <a:pt x="181559" y="-7584"/>
                      <a:pt x="111297" y="32325"/>
                    </a:cubicBezTo>
                    <a:cubicBezTo>
                      <a:pt x="84156" y="47769"/>
                      <a:pt x="51051" y="88902"/>
                      <a:pt x="38130" y="112908"/>
                    </a:cubicBezTo>
                    <a:cubicBezTo>
                      <a:pt x="38130" y="112908"/>
                      <a:pt x="38130" y="112908"/>
                      <a:pt x="38130" y="112908"/>
                    </a:cubicBezTo>
                    <a:cubicBezTo>
                      <a:pt x="-862" y="194103"/>
                      <a:pt x="-7208" y="279962"/>
                      <a:pt x="6783" y="367044"/>
                    </a:cubicBezTo>
                    <a:cubicBezTo>
                      <a:pt x="26815" y="491513"/>
                      <a:pt x="74981" y="602755"/>
                      <a:pt x="173990" y="686090"/>
                    </a:cubicBezTo>
                    <a:cubicBezTo>
                      <a:pt x="201208" y="709027"/>
                      <a:pt x="233090" y="724853"/>
                      <a:pt x="270400" y="725847"/>
                    </a:cubicBezTo>
                    <a:cubicBezTo>
                      <a:pt x="369026" y="728370"/>
                      <a:pt x="445864" y="687084"/>
                      <a:pt x="500529" y="606730"/>
                    </a:cubicBezTo>
                    <a:cubicBezTo>
                      <a:pt x="555117" y="526529"/>
                      <a:pt x="572320" y="435471"/>
                      <a:pt x="568497" y="339750"/>
                    </a:cubicBezTo>
                    <a:cubicBezTo>
                      <a:pt x="562839" y="296094"/>
                      <a:pt x="550454" y="238218"/>
                      <a:pt x="528435" y="196397"/>
                    </a:cubicBezTo>
                    <a:cubicBezTo>
                      <a:pt x="484779" y="113214"/>
                      <a:pt x="422010" y="54038"/>
                      <a:pt x="334928" y="19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8" name="Freeform: Shape 22">
                <a:extLst>
                  <a:ext uri="{FF2B5EF4-FFF2-40B4-BE49-F238E27FC236}">
                    <a16:creationId xmlns:a16="http://schemas.microsoft.com/office/drawing/2014/main" id="{867814FB-8D82-45C2-B69F-DD955BD5F7BA}"/>
                  </a:ext>
                </a:extLst>
              </p:cNvPr>
              <p:cNvSpPr/>
              <p:nvPr/>
            </p:nvSpPr>
            <p:spPr>
              <a:xfrm>
                <a:off x="3100850" y="3533717"/>
                <a:ext cx="386308" cy="502832"/>
              </a:xfrm>
              <a:custGeom>
                <a:avLst/>
                <a:gdLst>
                  <a:gd name="connsiteX0" fmla="*/ 511135 w 511409"/>
                  <a:gd name="connsiteY0" fmla="*/ 356881 h 665667"/>
                  <a:gd name="connsiteX1" fmla="*/ 432768 w 511409"/>
                  <a:gd name="connsiteY1" fmla="*/ 584564 h 665667"/>
                  <a:gd name="connsiteX2" fmla="*/ 217395 w 511409"/>
                  <a:gd name="connsiteY2" fmla="*/ 659949 h 665667"/>
                  <a:gd name="connsiteX3" fmla="*/ 92238 w 511409"/>
                  <a:gd name="connsiteY3" fmla="*/ 560787 h 665667"/>
                  <a:gd name="connsiteX4" fmla="*/ 5309 w 511409"/>
                  <a:gd name="connsiteY4" fmla="*/ 337309 h 665667"/>
                  <a:gd name="connsiteX5" fmla="*/ 49424 w 511409"/>
                  <a:gd name="connsiteY5" fmla="*/ 87225 h 665667"/>
                  <a:gd name="connsiteX6" fmla="*/ 250882 w 511409"/>
                  <a:gd name="connsiteY6" fmla="*/ 4730 h 665667"/>
                  <a:gd name="connsiteX7" fmla="*/ 501654 w 511409"/>
                  <a:gd name="connsiteY7" fmla="*/ 267047 h 665667"/>
                  <a:gd name="connsiteX8" fmla="*/ 511135 w 511409"/>
                  <a:gd name="connsiteY8" fmla="*/ 356881 h 665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409" h="665667">
                    <a:moveTo>
                      <a:pt x="511135" y="356881"/>
                    </a:moveTo>
                    <a:cubicBezTo>
                      <a:pt x="509453" y="441135"/>
                      <a:pt x="492021" y="521030"/>
                      <a:pt x="432768" y="584564"/>
                    </a:cubicBezTo>
                    <a:cubicBezTo>
                      <a:pt x="375045" y="646569"/>
                      <a:pt x="303483" y="679750"/>
                      <a:pt x="217395" y="659949"/>
                    </a:cubicBezTo>
                    <a:cubicBezTo>
                      <a:pt x="161736" y="647181"/>
                      <a:pt x="124197" y="605207"/>
                      <a:pt x="92238" y="560787"/>
                    </a:cubicBezTo>
                    <a:cubicBezTo>
                      <a:pt x="44225" y="494118"/>
                      <a:pt x="17007" y="418122"/>
                      <a:pt x="5309" y="337309"/>
                    </a:cubicBezTo>
                    <a:cubicBezTo>
                      <a:pt x="-7306" y="249615"/>
                      <a:pt x="722" y="164521"/>
                      <a:pt x="49424" y="87225"/>
                    </a:cubicBezTo>
                    <a:cubicBezTo>
                      <a:pt x="94456" y="15740"/>
                      <a:pt x="169840" y="-12013"/>
                      <a:pt x="250882" y="4730"/>
                    </a:cubicBezTo>
                    <a:cubicBezTo>
                      <a:pt x="374357" y="30190"/>
                      <a:pt x="479100" y="140514"/>
                      <a:pt x="501654" y="267047"/>
                    </a:cubicBezTo>
                    <a:cubicBezTo>
                      <a:pt x="507006" y="296788"/>
                      <a:pt x="512740" y="326376"/>
                      <a:pt x="511135" y="35688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29" name="Freeform: Shape 23">
                <a:extLst>
                  <a:ext uri="{FF2B5EF4-FFF2-40B4-BE49-F238E27FC236}">
                    <a16:creationId xmlns:a16="http://schemas.microsoft.com/office/drawing/2014/main" id="{86F351F5-2BC5-4B74-9D32-E050A5730FFF}"/>
                  </a:ext>
                </a:extLst>
              </p:cNvPr>
              <p:cNvSpPr/>
              <p:nvPr/>
            </p:nvSpPr>
            <p:spPr>
              <a:xfrm>
                <a:off x="3137557" y="3613770"/>
                <a:ext cx="315210" cy="400111"/>
              </a:xfrm>
              <a:custGeom>
                <a:avLst/>
                <a:gdLst>
                  <a:gd name="connsiteX0" fmla="*/ 412310 w 417286"/>
                  <a:gd name="connsiteY0" fmla="*/ 250752 h 529681"/>
                  <a:gd name="connsiteX1" fmla="*/ 274462 w 417286"/>
                  <a:gd name="connsiteY1" fmla="*/ 27045 h 529681"/>
                  <a:gd name="connsiteX2" fmla="*/ 10540 w 417286"/>
                  <a:gd name="connsiteY2" fmla="*/ 118332 h 529681"/>
                  <a:gd name="connsiteX3" fmla="*/ 42115 w 417286"/>
                  <a:gd name="connsiteY3" fmla="*/ 367116 h 529681"/>
                  <a:gd name="connsiteX4" fmla="*/ 67957 w 417286"/>
                  <a:gd name="connsiteY4" fmla="*/ 346397 h 529681"/>
                  <a:gd name="connsiteX5" fmla="*/ 67957 w 417286"/>
                  <a:gd name="connsiteY5" fmla="*/ 346397 h 529681"/>
                  <a:gd name="connsiteX6" fmla="*/ 91735 w 417286"/>
                  <a:gd name="connsiteY6" fmla="*/ 334087 h 529681"/>
                  <a:gd name="connsiteX7" fmla="*/ 145024 w 417286"/>
                  <a:gd name="connsiteY7" fmla="*/ 379807 h 529681"/>
                  <a:gd name="connsiteX8" fmla="*/ 135773 w 417286"/>
                  <a:gd name="connsiteY8" fmla="*/ 407484 h 529681"/>
                  <a:gd name="connsiteX9" fmla="*/ 113371 w 417286"/>
                  <a:gd name="connsiteY9" fmla="*/ 445712 h 529681"/>
                  <a:gd name="connsiteX10" fmla="*/ 107561 w 417286"/>
                  <a:gd name="connsiteY10" fmla="*/ 464978 h 529681"/>
                  <a:gd name="connsiteX11" fmla="*/ 120482 w 417286"/>
                  <a:gd name="connsiteY11" fmla="*/ 477670 h 529681"/>
                  <a:gd name="connsiteX12" fmla="*/ 384557 w 417286"/>
                  <a:gd name="connsiteY12" fmla="*/ 432944 h 529681"/>
                  <a:gd name="connsiteX13" fmla="*/ 412310 w 417286"/>
                  <a:gd name="connsiteY13" fmla="*/ 250752 h 52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7286" h="529681">
                    <a:moveTo>
                      <a:pt x="412310" y="250752"/>
                    </a:moveTo>
                    <a:cubicBezTo>
                      <a:pt x="395413" y="158624"/>
                      <a:pt x="358791" y="77505"/>
                      <a:pt x="274462" y="27045"/>
                    </a:cubicBezTo>
                    <a:cubicBezTo>
                      <a:pt x="173541" y="-33431"/>
                      <a:pt x="40816" y="12060"/>
                      <a:pt x="10540" y="118332"/>
                    </a:cubicBezTo>
                    <a:cubicBezTo>
                      <a:pt x="-14079" y="204649"/>
                      <a:pt x="7711" y="286150"/>
                      <a:pt x="42115" y="367116"/>
                    </a:cubicBezTo>
                    <a:cubicBezTo>
                      <a:pt x="51978" y="359165"/>
                      <a:pt x="60006" y="352819"/>
                      <a:pt x="67957" y="346397"/>
                    </a:cubicBezTo>
                    <a:lnTo>
                      <a:pt x="67957" y="346397"/>
                    </a:lnTo>
                    <a:cubicBezTo>
                      <a:pt x="75832" y="342192"/>
                      <a:pt x="83401" y="336916"/>
                      <a:pt x="91735" y="334087"/>
                    </a:cubicBezTo>
                    <a:cubicBezTo>
                      <a:pt x="128739" y="321396"/>
                      <a:pt x="151140" y="340968"/>
                      <a:pt x="145024" y="379807"/>
                    </a:cubicBezTo>
                    <a:cubicBezTo>
                      <a:pt x="143494" y="389670"/>
                      <a:pt x="140436" y="398921"/>
                      <a:pt x="135773" y="407484"/>
                    </a:cubicBezTo>
                    <a:cubicBezTo>
                      <a:pt x="128739" y="420482"/>
                      <a:pt x="120864" y="433020"/>
                      <a:pt x="113371" y="445712"/>
                    </a:cubicBezTo>
                    <a:cubicBezTo>
                      <a:pt x="100909" y="448999"/>
                      <a:pt x="96016" y="454427"/>
                      <a:pt x="107561" y="464978"/>
                    </a:cubicBezTo>
                    <a:cubicBezTo>
                      <a:pt x="111995" y="469030"/>
                      <a:pt x="116047" y="473618"/>
                      <a:pt x="120482" y="477670"/>
                    </a:cubicBezTo>
                    <a:cubicBezTo>
                      <a:pt x="211769" y="561464"/>
                      <a:pt x="326298" y="542198"/>
                      <a:pt x="384557" y="432944"/>
                    </a:cubicBezTo>
                    <a:cubicBezTo>
                      <a:pt x="415215" y="375603"/>
                      <a:pt x="424007" y="314362"/>
                      <a:pt x="412310" y="250752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30" name="Freeform: Shape 24">
                <a:extLst>
                  <a:ext uri="{FF2B5EF4-FFF2-40B4-BE49-F238E27FC236}">
                    <a16:creationId xmlns:a16="http://schemas.microsoft.com/office/drawing/2014/main" id="{980CCCDA-B767-480C-A67D-6D49BF933FA0}"/>
                  </a:ext>
                </a:extLst>
              </p:cNvPr>
              <p:cNvSpPr/>
              <p:nvPr/>
            </p:nvSpPr>
            <p:spPr>
              <a:xfrm>
                <a:off x="3166276" y="3684478"/>
                <a:ext cx="243956" cy="316646"/>
              </a:xfrm>
              <a:custGeom>
                <a:avLst/>
                <a:gdLst>
                  <a:gd name="connsiteX0" fmla="*/ 108610 w 322958"/>
                  <a:gd name="connsiteY0" fmla="*/ 386434 h 419187"/>
                  <a:gd name="connsiteX1" fmla="*/ 281092 w 322958"/>
                  <a:gd name="connsiteY1" fmla="*/ 366021 h 419187"/>
                  <a:gd name="connsiteX2" fmla="*/ 254103 w 322958"/>
                  <a:gd name="connsiteY2" fmla="*/ 39482 h 419187"/>
                  <a:gd name="connsiteX3" fmla="*/ 18852 w 322958"/>
                  <a:gd name="connsiteY3" fmla="*/ 67235 h 419187"/>
                  <a:gd name="connsiteX4" fmla="*/ 8913 w 322958"/>
                  <a:gd name="connsiteY4" fmla="*/ 210588 h 419187"/>
                  <a:gd name="connsiteX5" fmla="*/ 28103 w 322958"/>
                  <a:gd name="connsiteY5" fmla="*/ 255926 h 419187"/>
                  <a:gd name="connsiteX6" fmla="*/ 51880 w 322958"/>
                  <a:gd name="connsiteY6" fmla="*/ 243616 h 419187"/>
                  <a:gd name="connsiteX7" fmla="*/ 105170 w 322958"/>
                  <a:gd name="connsiteY7" fmla="*/ 289336 h 419187"/>
                  <a:gd name="connsiteX8" fmla="*/ 95918 w 322958"/>
                  <a:gd name="connsiteY8" fmla="*/ 317013 h 419187"/>
                  <a:gd name="connsiteX9" fmla="*/ 73517 w 322958"/>
                  <a:gd name="connsiteY9" fmla="*/ 355240 h 419187"/>
                  <a:gd name="connsiteX10" fmla="*/ 108610 w 322958"/>
                  <a:gd name="connsiteY10" fmla="*/ 386434 h 41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2958" h="419187">
                    <a:moveTo>
                      <a:pt x="108610" y="386434"/>
                    </a:moveTo>
                    <a:cubicBezTo>
                      <a:pt x="169392" y="436359"/>
                      <a:pt x="233843" y="428943"/>
                      <a:pt x="281092" y="366021"/>
                    </a:cubicBezTo>
                    <a:cubicBezTo>
                      <a:pt x="346767" y="278480"/>
                      <a:pt x="333234" y="114943"/>
                      <a:pt x="254103" y="39482"/>
                    </a:cubicBezTo>
                    <a:cubicBezTo>
                      <a:pt x="188047" y="-23517"/>
                      <a:pt x="59526" y="-8838"/>
                      <a:pt x="18852" y="67235"/>
                    </a:cubicBezTo>
                    <a:cubicBezTo>
                      <a:pt x="-5614" y="112955"/>
                      <a:pt x="-3244" y="161886"/>
                      <a:pt x="8913" y="210588"/>
                    </a:cubicBezTo>
                    <a:cubicBezTo>
                      <a:pt x="12888" y="226414"/>
                      <a:pt x="12200" y="244916"/>
                      <a:pt x="28103" y="255926"/>
                    </a:cubicBezTo>
                    <a:cubicBezTo>
                      <a:pt x="35978" y="251720"/>
                      <a:pt x="43547" y="246445"/>
                      <a:pt x="51880" y="243616"/>
                    </a:cubicBezTo>
                    <a:cubicBezTo>
                      <a:pt x="88885" y="230925"/>
                      <a:pt x="111286" y="250497"/>
                      <a:pt x="105170" y="289336"/>
                    </a:cubicBezTo>
                    <a:cubicBezTo>
                      <a:pt x="103640" y="299199"/>
                      <a:pt x="100582" y="308450"/>
                      <a:pt x="95918" y="317013"/>
                    </a:cubicBezTo>
                    <a:cubicBezTo>
                      <a:pt x="88885" y="330010"/>
                      <a:pt x="81010" y="342549"/>
                      <a:pt x="73517" y="355240"/>
                    </a:cubicBezTo>
                    <a:cubicBezTo>
                      <a:pt x="88120" y="362427"/>
                      <a:pt x="96454" y="376495"/>
                      <a:pt x="108610" y="38643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76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endParaRPr>
              </a:p>
            </p:txBody>
          </p:sp>
        </p:grpSp>
        <p:sp>
          <p:nvSpPr>
            <p:cNvPr id="22" name="Freeform: Shape 26">
              <a:extLst>
                <a:ext uri="{FF2B5EF4-FFF2-40B4-BE49-F238E27FC236}">
                  <a16:creationId xmlns:a16="http://schemas.microsoft.com/office/drawing/2014/main" id="{49E0F7AB-DD9D-455A-9739-A5755D8A1A1C}"/>
                </a:ext>
              </a:extLst>
            </p:cNvPr>
            <p:cNvSpPr/>
            <p:nvPr/>
          </p:nvSpPr>
          <p:spPr>
            <a:xfrm>
              <a:off x="3450945" y="4408958"/>
              <a:ext cx="9644" cy="5601"/>
            </a:xfrm>
            <a:custGeom>
              <a:avLst/>
              <a:gdLst>
                <a:gd name="connsiteX0" fmla="*/ 0 w 12767"/>
                <a:gd name="connsiteY0" fmla="*/ 0 h 7415"/>
                <a:gd name="connsiteX1" fmla="*/ 12768 w 12767"/>
                <a:gd name="connsiteY1" fmla="*/ 7416 h 7415"/>
                <a:gd name="connsiteX2" fmla="*/ 12462 w 12767"/>
                <a:gd name="connsiteY2" fmla="*/ 7110 h 7415"/>
                <a:gd name="connsiteX3" fmla="*/ 0 w 12767"/>
                <a:gd name="connsiteY3" fmla="*/ 0 h 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7" h="7415">
                  <a:moveTo>
                    <a:pt x="0" y="0"/>
                  </a:moveTo>
                  <a:cubicBezTo>
                    <a:pt x="4052" y="2982"/>
                    <a:pt x="8257" y="5428"/>
                    <a:pt x="12768" y="7416"/>
                  </a:cubicBezTo>
                  <a:cubicBezTo>
                    <a:pt x="12692" y="7340"/>
                    <a:pt x="12538" y="7263"/>
                    <a:pt x="12462" y="7110"/>
                  </a:cubicBezTo>
                  <a:cubicBezTo>
                    <a:pt x="8563" y="3134"/>
                    <a:pt x="4358" y="1070"/>
                    <a:pt x="0" y="0"/>
                  </a:cubicBezTo>
                  <a:close/>
                </a:path>
              </a:pathLst>
            </a:custGeom>
            <a:solidFill>
              <a:srgbClr val="F4F3F3"/>
            </a:solidFill>
            <a:ln w="763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33" name="Freeform: Shape 34">
            <a:extLst>
              <a:ext uri="{FF2B5EF4-FFF2-40B4-BE49-F238E27FC236}">
                <a16:creationId xmlns:a16="http://schemas.microsoft.com/office/drawing/2014/main" id="{60CCCA83-BB2C-4333-9DC0-3A2B70601930}"/>
              </a:ext>
            </a:extLst>
          </p:cNvPr>
          <p:cNvSpPr/>
          <p:nvPr/>
        </p:nvSpPr>
        <p:spPr>
          <a:xfrm>
            <a:off x="690065" y="11367735"/>
            <a:ext cx="8063118" cy="441372"/>
          </a:xfrm>
          <a:custGeom>
            <a:avLst/>
            <a:gdLst>
              <a:gd name="connsiteX0" fmla="*/ 3352014 w 3412960"/>
              <a:gd name="connsiteY0" fmla="*/ 0 h 186824"/>
              <a:gd name="connsiteX1" fmla="*/ 3405101 w 3412960"/>
              <a:gd name="connsiteY1" fmla="*/ 0 h 186824"/>
              <a:gd name="connsiteX2" fmla="*/ 3406548 w 3412960"/>
              <a:gd name="connsiteY2" fmla="*/ 5744 h 186824"/>
              <a:gd name="connsiteX3" fmla="*/ 3412942 w 3412960"/>
              <a:gd name="connsiteY3" fmla="*/ 5744 h 186824"/>
              <a:gd name="connsiteX4" fmla="*/ 3411440 w 3412960"/>
              <a:gd name="connsiteY4" fmla="*/ 33581 h 186824"/>
              <a:gd name="connsiteX5" fmla="*/ 3387646 w 3412960"/>
              <a:gd name="connsiteY5" fmla="*/ 107273 h 186824"/>
              <a:gd name="connsiteX6" fmla="*/ 3312749 w 3412960"/>
              <a:gd name="connsiteY6" fmla="*/ 150343 h 186824"/>
              <a:gd name="connsiteX7" fmla="*/ 3310715 w 3412960"/>
              <a:gd name="connsiteY7" fmla="*/ 150132 h 186824"/>
              <a:gd name="connsiteX8" fmla="*/ 3306632 w 3412960"/>
              <a:gd name="connsiteY8" fmla="*/ 151467 h 186824"/>
              <a:gd name="connsiteX9" fmla="*/ 3223288 w 3412960"/>
              <a:gd name="connsiteY9" fmla="*/ 125297 h 186824"/>
              <a:gd name="connsiteX10" fmla="*/ 3179917 w 3412960"/>
              <a:gd name="connsiteY10" fmla="*/ 109300 h 186824"/>
              <a:gd name="connsiteX11" fmla="*/ 3118092 w 3412960"/>
              <a:gd name="connsiteY11" fmla="*/ 105568 h 186824"/>
              <a:gd name="connsiteX12" fmla="*/ 3061098 w 3412960"/>
              <a:gd name="connsiteY12" fmla="*/ 112225 h 186824"/>
              <a:gd name="connsiteX13" fmla="*/ 3042055 w 3412960"/>
              <a:gd name="connsiteY13" fmla="*/ 118189 h 186824"/>
              <a:gd name="connsiteX14" fmla="*/ 3002091 w 3412960"/>
              <a:gd name="connsiteY14" fmla="*/ 128815 h 186824"/>
              <a:gd name="connsiteX15" fmla="*/ 3001080 w 3412960"/>
              <a:gd name="connsiteY15" fmla="*/ 128560 h 186824"/>
              <a:gd name="connsiteX16" fmla="*/ 2995975 w 3412960"/>
              <a:gd name="connsiteY16" fmla="*/ 129918 h 186824"/>
              <a:gd name="connsiteX17" fmla="*/ 2955663 w 3412960"/>
              <a:gd name="connsiteY17" fmla="*/ 119753 h 186824"/>
              <a:gd name="connsiteX18" fmla="*/ 2905130 w 3412960"/>
              <a:gd name="connsiteY18" fmla="*/ 99886 h 186824"/>
              <a:gd name="connsiteX19" fmla="*/ 2897969 w 3412960"/>
              <a:gd name="connsiteY19" fmla="*/ 92840 h 186824"/>
              <a:gd name="connsiteX20" fmla="*/ 2864992 w 3412960"/>
              <a:gd name="connsiteY20" fmla="*/ 61423 h 186824"/>
              <a:gd name="connsiteX21" fmla="*/ 2875841 w 3412960"/>
              <a:gd name="connsiteY21" fmla="*/ 64820 h 186824"/>
              <a:gd name="connsiteX22" fmla="*/ 2870877 w 3412960"/>
              <a:gd name="connsiteY22" fmla="*/ 60089 h 186824"/>
              <a:gd name="connsiteX23" fmla="*/ 2845235 w 3412960"/>
              <a:gd name="connsiteY23" fmla="*/ 54141 h 186824"/>
              <a:gd name="connsiteX24" fmla="*/ 1762433 w 3412960"/>
              <a:gd name="connsiteY24" fmla="*/ 51023 h 186824"/>
              <a:gd name="connsiteX25" fmla="*/ 1746195 w 3412960"/>
              <a:gd name="connsiteY25" fmla="*/ 47536 h 186824"/>
              <a:gd name="connsiteX26" fmla="*/ 1738831 w 3412960"/>
              <a:gd name="connsiteY26" fmla="*/ 57923 h 186824"/>
              <a:gd name="connsiteX27" fmla="*/ 1633953 w 3412960"/>
              <a:gd name="connsiteY27" fmla="*/ 148247 h 186824"/>
              <a:gd name="connsiteX28" fmla="*/ 1578972 w 3412960"/>
              <a:gd name="connsiteY28" fmla="*/ 165573 h 186824"/>
              <a:gd name="connsiteX29" fmla="*/ 1577900 w 3412960"/>
              <a:gd name="connsiteY29" fmla="*/ 165332 h 186824"/>
              <a:gd name="connsiteX30" fmla="*/ 1576759 w 3412960"/>
              <a:gd name="connsiteY30" fmla="*/ 165661 h 186824"/>
              <a:gd name="connsiteX31" fmla="*/ 1545399 w 3412960"/>
              <a:gd name="connsiteY31" fmla="*/ 158615 h 186824"/>
              <a:gd name="connsiteX32" fmla="*/ 1490073 w 3412960"/>
              <a:gd name="connsiteY32" fmla="*/ 144351 h 186824"/>
              <a:gd name="connsiteX33" fmla="*/ 1443614 w 3412960"/>
              <a:gd name="connsiteY33" fmla="*/ 140331 h 186824"/>
              <a:gd name="connsiteX34" fmla="*/ 1398207 w 3412960"/>
              <a:gd name="connsiteY34" fmla="*/ 144031 h 186824"/>
              <a:gd name="connsiteX35" fmla="*/ 1335488 w 3412960"/>
              <a:gd name="connsiteY35" fmla="*/ 165399 h 186824"/>
              <a:gd name="connsiteX36" fmla="*/ 1288159 w 3412960"/>
              <a:gd name="connsiteY36" fmla="*/ 185288 h 186824"/>
              <a:gd name="connsiteX37" fmla="*/ 1286011 w 3412960"/>
              <a:gd name="connsiteY37" fmla="*/ 185371 h 186824"/>
              <a:gd name="connsiteX38" fmla="*/ 1285946 w 3412960"/>
              <a:gd name="connsiteY38" fmla="*/ 185398 h 186824"/>
              <a:gd name="connsiteX39" fmla="*/ 1234286 w 3412960"/>
              <a:gd name="connsiteY39" fmla="*/ 179753 h 186824"/>
              <a:gd name="connsiteX40" fmla="*/ 1218404 w 3412960"/>
              <a:gd name="connsiteY40" fmla="*/ 167625 h 186824"/>
              <a:gd name="connsiteX41" fmla="*/ 1188930 w 3412960"/>
              <a:gd name="connsiteY41" fmla="*/ 138671 h 186824"/>
              <a:gd name="connsiteX42" fmla="*/ 1183656 w 3412960"/>
              <a:gd name="connsiteY42" fmla="*/ 133867 h 186824"/>
              <a:gd name="connsiteX43" fmla="*/ 1184351 w 3412960"/>
              <a:gd name="connsiteY43" fmla="*/ 134173 h 186824"/>
              <a:gd name="connsiteX44" fmla="*/ 1175039 w 3412960"/>
              <a:gd name="connsiteY44" fmla="*/ 125025 h 186824"/>
              <a:gd name="connsiteX45" fmla="*/ 1156667 w 3412960"/>
              <a:gd name="connsiteY45" fmla="*/ 67309 h 186824"/>
              <a:gd name="connsiteX46" fmla="*/ 1156378 w 3412960"/>
              <a:gd name="connsiteY46" fmla="*/ 38144 h 186824"/>
              <a:gd name="connsiteX47" fmla="*/ 1161287 w 3412960"/>
              <a:gd name="connsiteY47" fmla="*/ 5918 h 186824"/>
              <a:gd name="connsiteX48" fmla="*/ 69303 w 3412960"/>
              <a:gd name="connsiteY48" fmla="*/ 5918 h 186824"/>
              <a:gd name="connsiteX49" fmla="*/ 0 w 3412960"/>
              <a:gd name="connsiteY49" fmla="*/ 75220 h 186824"/>
              <a:gd name="connsiteX50" fmla="*/ 0 w 3412960"/>
              <a:gd name="connsiteY50" fmla="*/ 75047 h 186824"/>
              <a:gd name="connsiteX51" fmla="*/ 69303 w 3412960"/>
              <a:gd name="connsiteY51" fmla="*/ 5744 h 186824"/>
              <a:gd name="connsiteX52" fmla="*/ 1692245 w 3412960"/>
              <a:gd name="connsiteY52" fmla="*/ 5744 h 186824"/>
              <a:gd name="connsiteX53" fmla="*/ 1694925 w 3412960"/>
              <a:gd name="connsiteY53" fmla="*/ 1838 h 186824"/>
              <a:gd name="connsiteX54" fmla="*/ 1713116 w 3412960"/>
              <a:gd name="connsiteY54" fmla="*/ 5744 h 186824"/>
              <a:gd name="connsiteX55" fmla="*/ 3350611 w 3412960"/>
              <a:gd name="connsiteY55" fmla="*/ 5744 h 186824"/>
              <a:gd name="connsiteX56" fmla="*/ 3351920 w 3412960"/>
              <a:gd name="connsiteY56" fmla="*/ 515 h 18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412960" h="186824">
                <a:moveTo>
                  <a:pt x="3352014" y="0"/>
                </a:moveTo>
                <a:lnTo>
                  <a:pt x="3405101" y="0"/>
                </a:lnTo>
                <a:lnTo>
                  <a:pt x="3406548" y="5744"/>
                </a:lnTo>
                <a:lnTo>
                  <a:pt x="3412942" y="5744"/>
                </a:lnTo>
                <a:cubicBezTo>
                  <a:pt x="3413057" y="14754"/>
                  <a:pt x="3412653" y="23994"/>
                  <a:pt x="3411440" y="33581"/>
                </a:cubicBezTo>
                <a:cubicBezTo>
                  <a:pt x="3410863" y="38086"/>
                  <a:pt x="3401564" y="90468"/>
                  <a:pt x="3387646" y="107273"/>
                </a:cubicBezTo>
                <a:cubicBezTo>
                  <a:pt x="3366278" y="133002"/>
                  <a:pt x="3340217" y="147440"/>
                  <a:pt x="3312749" y="150343"/>
                </a:cubicBezTo>
                <a:lnTo>
                  <a:pt x="3310715" y="150132"/>
                </a:lnTo>
                <a:lnTo>
                  <a:pt x="3306632" y="151467"/>
                </a:lnTo>
                <a:cubicBezTo>
                  <a:pt x="3279164" y="154376"/>
                  <a:pt x="3250288" y="145742"/>
                  <a:pt x="3223288" y="125297"/>
                </a:cubicBezTo>
                <a:cubicBezTo>
                  <a:pt x="3209948" y="115249"/>
                  <a:pt x="3195856" y="112649"/>
                  <a:pt x="3179917" y="109300"/>
                </a:cubicBezTo>
                <a:cubicBezTo>
                  <a:pt x="3159039" y="104882"/>
                  <a:pt x="3138508" y="104319"/>
                  <a:pt x="3118092" y="105568"/>
                </a:cubicBezTo>
                <a:lnTo>
                  <a:pt x="3061098" y="112225"/>
                </a:lnTo>
                <a:lnTo>
                  <a:pt x="3042055" y="118189"/>
                </a:lnTo>
                <a:cubicBezTo>
                  <a:pt x="3028715" y="124859"/>
                  <a:pt x="3015432" y="128570"/>
                  <a:pt x="3002091" y="128815"/>
                </a:cubicBezTo>
                <a:lnTo>
                  <a:pt x="3001080" y="128560"/>
                </a:lnTo>
                <a:lnTo>
                  <a:pt x="2995975" y="129918"/>
                </a:lnTo>
                <a:cubicBezTo>
                  <a:pt x="2982634" y="130163"/>
                  <a:pt x="2969235" y="126944"/>
                  <a:pt x="2955663" y="119753"/>
                </a:cubicBezTo>
                <a:cubicBezTo>
                  <a:pt x="2939724" y="111264"/>
                  <a:pt x="2919915" y="112014"/>
                  <a:pt x="2905130" y="99886"/>
                </a:cubicBezTo>
                <a:cubicBezTo>
                  <a:pt x="2902473" y="97692"/>
                  <a:pt x="2899471" y="96132"/>
                  <a:pt x="2897969" y="92840"/>
                </a:cubicBezTo>
                <a:cubicBezTo>
                  <a:pt x="2886938" y="82446"/>
                  <a:pt x="2875561" y="72280"/>
                  <a:pt x="2864992" y="61423"/>
                </a:cubicBezTo>
                <a:lnTo>
                  <a:pt x="2875841" y="64820"/>
                </a:lnTo>
                <a:lnTo>
                  <a:pt x="2870877" y="60089"/>
                </a:lnTo>
                <a:cubicBezTo>
                  <a:pt x="2863254" y="52236"/>
                  <a:pt x="2854071" y="54141"/>
                  <a:pt x="2845235" y="54141"/>
                </a:cubicBezTo>
                <a:cubicBezTo>
                  <a:pt x="2531465" y="54083"/>
                  <a:pt x="1770634" y="53159"/>
                  <a:pt x="1762433" y="51023"/>
                </a:cubicBezTo>
                <a:lnTo>
                  <a:pt x="1746195" y="47536"/>
                </a:lnTo>
                <a:lnTo>
                  <a:pt x="1738831" y="57923"/>
                </a:lnTo>
                <a:cubicBezTo>
                  <a:pt x="1719022" y="105626"/>
                  <a:pt x="1685698" y="137620"/>
                  <a:pt x="1633953" y="148247"/>
                </a:cubicBezTo>
                <a:cubicBezTo>
                  <a:pt x="1615067" y="152174"/>
                  <a:pt x="1598492" y="163494"/>
                  <a:pt x="1578972" y="165573"/>
                </a:cubicBezTo>
                <a:lnTo>
                  <a:pt x="1577900" y="165332"/>
                </a:lnTo>
                <a:lnTo>
                  <a:pt x="1576759" y="165661"/>
                </a:lnTo>
                <a:cubicBezTo>
                  <a:pt x="1565670" y="166007"/>
                  <a:pt x="1554813" y="163870"/>
                  <a:pt x="1545399" y="158615"/>
                </a:cubicBezTo>
                <a:cubicBezTo>
                  <a:pt x="1527958" y="148855"/>
                  <a:pt x="1508726" y="148566"/>
                  <a:pt x="1490073" y="144351"/>
                </a:cubicBezTo>
                <a:lnTo>
                  <a:pt x="1443614" y="140331"/>
                </a:lnTo>
                <a:lnTo>
                  <a:pt x="1398207" y="144031"/>
                </a:lnTo>
                <a:cubicBezTo>
                  <a:pt x="1374586" y="146514"/>
                  <a:pt x="1355181" y="152463"/>
                  <a:pt x="1335488" y="165399"/>
                </a:cubicBezTo>
                <a:cubicBezTo>
                  <a:pt x="1320472" y="175217"/>
                  <a:pt x="1304676" y="182379"/>
                  <a:pt x="1288159" y="185288"/>
                </a:cubicBezTo>
                <a:lnTo>
                  <a:pt x="1286011" y="185371"/>
                </a:lnTo>
                <a:lnTo>
                  <a:pt x="1285946" y="185398"/>
                </a:lnTo>
                <a:cubicBezTo>
                  <a:pt x="1269429" y="188300"/>
                  <a:pt x="1252190" y="186943"/>
                  <a:pt x="1234286" y="179753"/>
                </a:cubicBezTo>
                <a:cubicBezTo>
                  <a:pt x="1227703" y="177096"/>
                  <a:pt x="1222043" y="173804"/>
                  <a:pt x="1218404" y="167625"/>
                </a:cubicBezTo>
                <a:lnTo>
                  <a:pt x="1188930" y="138671"/>
                </a:lnTo>
                <a:lnTo>
                  <a:pt x="1183656" y="133867"/>
                </a:lnTo>
                <a:lnTo>
                  <a:pt x="1184351" y="134173"/>
                </a:lnTo>
                <a:lnTo>
                  <a:pt x="1175039" y="125025"/>
                </a:lnTo>
                <a:cubicBezTo>
                  <a:pt x="1164420" y="108472"/>
                  <a:pt x="1157967" y="89399"/>
                  <a:pt x="1156667" y="67309"/>
                </a:cubicBezTo>
                <a:cubicBezTo>
                  <a:pt x="1155916" y="54487"/>
                  <a:pt x="1155512" y="49232"/>
                  <a:pt x="1156378" y="38144"/>
                </a:cubicBezTo>
                <a:cubicBezTo>
                  <a:pt x="1157244" y="26882"/>
                  <a:pt x="1158977" y="16140"/>
                  <a:pt x="1161287" y="5918"/>
                </a:cubicBezTo>
                <a:lnTo>
                  <a:pt x="69303" y="5918"/>
                </a:lnTo>
                <a:cubicBezTo>
                  <a:pt x="31187" y="5918"/>
                  <a:pt x="0" y="37104"/>
                  <a:pt x="0" y="75220"/>
                </a:cubicBezTo>
                <a:lnTo>
                  <a:pt x="0" y="75047"/>
                </a:lnTo>
                <a:cubicBezTo>
                  <a:pt x="0" y="36931"/>
                  <a:pt x="31187" y="5744"/>
                  <a:pt x="69303" y="5744"/>
                </a:cubicBezTo>
                <a:lnTo>
                  <a:pt x="1692245" y="5744"/>
                </a:lnTo>
                <a:lnTo>
                  <a:pt x="1694925" y="1838"/>
                </a:lnTo>
                <a:lnTo>
                  <a:pt x="1713116" y="5744"/>
                </a:lnTo>
                <a:lnTo>
                  <a:pt x="3350611" y="5744"/>
                </a:lnTo>
                <a:lnTo>
                  <a:pt x="3351920" y="515"/>
                </a:lnTo>
                <a:close/>
              </a:path>
            </a:pathLst>
          </a:custGeom>
          <a:solidFill>
            <a:schemeClr val="accent1">
              <a:lumMod val="50000"/>
              <a:alpha val="20000"/>
            </a:schemeClr>
          </a:solidFill>
          <a:ln w="763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7" name="Freeform: Shape 77">
            <a:extLst>
              <a:ext uri="{FF2B5EF4-FFF2-40B4-BE49-F238E27FC236}">
                <a16:creationId xmlns:a16="http://schemas.microsoft.com/office/drawing/2014/main" id="{F78067BA-DDE1-496D-80CE-EF4369BCE0F2}"/>
              </a:ext>
            </a:extLst>
          </p:cNvPr>
          <p:cNvSpPr/>
          <p:nvPr/>
        </p:nvSpPr>
        <p:spPr>
          <a:xfrm>
            <a:off x="9770623" y="11792793"/>
            <a:ext cx="1204098" cy="1207382"/>
          </a:xfrm>
          <a:custGeom>
            <a:avLst/>
            <a:gdLst>
              <a:gd name="connsiteX0" fmla="*/ 22305 w 2608300"/>
              <a:gd name="connsiteY0" fmla="*/ 129064 h 2615413"/>
              <a:gd name="connsiteX1" fmla="*/ 84096 w 2608300"/>
              <a:gd name="connsiteY1" fmla="*/ 191897 h 2615413"/>
              <a:gd name="connsiteX2" fmla="*/ 221066 w 2608300"/>
              <a:gd name="connsiteY2" fmla="*/ 459386 h 2615413"/>
              <a:gd name="connsiteX3" fmla="*/ 468027 w 2608300"/>
              <a:gd name="connsiteY3" fmla="*/ 760787 h 2615413"/>
              <a:gd name="connsiteX4" fmla="*/ 540222 w 2608300"/>
              <a:gd name="connsiteY4" fmla="*/ 859197 h 2615413"/>
              <a:gd name="connsiteX5" fmla="*/ 589115 w 2608300"/>
              <a:gd name="connsiteY5" fmla="*/ 964195 h 2615413"/>
              <a:gd name="connsiteX6" fmla="*/ 566853 w 2608300"/>
              <a:gd name="connsiteY6" fmla="*/ 992213 h 2615413"/>
              <a:gd name="connsiteX7" fmla="*/ 475378 w 2608300"/>
              <a:gd name="connsiteY7" fmla="*/ 1159143 h 2615413"/>
              <a:gd name="connsiteX8" fmla="*/ 402490 w 2608300"/>
              <a:gd name="connsiteY8" fmla="*/ 1499867 h 2615413"/>
              <a:gd name="connsiteX9" fmla="*/ 410396 w 2608300"/>
              <a:gd name="connsiteY9" fmla="*/ 1681776 h 2615413"/>
              <a:gd name="connsiteX10" fmla="*/ 472188 w 2608300"/>
              <a:gd name="connsiteY10" fmla="*/ 1740517 h 2615413"/>
              <a:gd name="connsiteX11" fmla="*/ 658189 w 2608300"/>
              <a:gd name="connsiteY11" fmla="*/ 1776233 h 2615413"/>
              <a:gd name="connsiteX12" fmla="*/ 766793 w 2608300"/>
              <a:gd name="connsiteY12" fmla="*/ 1997464 h 2615413"/>
              <a:gd name="connsiteX13" fmla="*/ 799597 w 2608300"/>
              <a:gd name="connsiteY13" fmla="*/ 2069936 h 2615413"/>
              <a:gd name="connsiteX14" fmla="*/ 798071 w 2608300"/>
              <a:gd name="connsiteY14" fmla="*/ 2159955 h 2615413"/>
              <a:gd name="connsiteX15" fmla="*/ 745086 w 2608300"/>
              <a:gd name="connsiteY15" fmla="*/ 2235062 h 2615413"/>
              <a:gd name="connsiteX16" fmla="*/ 683641 w 2608300"/>
              <a:gd name="connsiteY16" fmla="*/ 2257879 h 2615413"/>
              <a:gd name="connsiteX17" fmla="*/ 585093 w 2608300"/>
              <a:gd name="connsiteY17" fmla="*/ 2354625 h 2615413"/>
              <a:gd name="connsiteX18" fmla="*/ 643209 w 2608300"/>
              <a:gd name="connsiteY18" fmla="*/ 2447764 h 2615413"/>
              <a:gd name="connsiteX19" fmla="*/ 750149 w 2608300"/>
              <a:gd name="connsiteY19" fmla="*/ 2449705 h 2615413"/>
              <a:gd name="connsiteX20" fmla="*/ 931156 w 2608300"/>
              <a:gd name="connsiteY20" fmla="*/ 2442146 h 2615413"/>
              <a:gd name="connsiteX21" fmla="*/ 978385 w 2608300"/>
              <a:gd name="connsiteY21" fmla="*/ 2393808 h 2615413"/>
              <a:gd name="connsiteX22" fmla="*/ 1031370 w 2608300"/>
              <a:gd name="connsiteY22" fmla="*/ 2278754 h 2615413"/>
              <a:gd name="connsiteX23" fmla="*/ 1132901 w 2608300"/>
              <a:gd name="connsiteY23" fmla="*/ 2244494 h 2615413"/>
              <a:gd name="connsiteX24" fmla="*/ 1112233 w 2608300"/>
              <a:gd name="connsiteY24" fmla="*/ 2309962 h 2615413"/>
              <a:gd name="connsiteX25" fmla="*/ 1025336 w 2608300"/>
              <a:gd name="connsiteY25" fmla="*/ 2437638 h 2615413"/>
              <a:gd name="connsiteX26" fmla="*/ 979148 w 2608300"/>
              <a:gd name="connsiteY26" fmla="*/ 2508446 h 2615413"/>
              <a:gd name="connsiteX27" fmla="*/ 1042813 w 2608300"/>
              <a:gd name="connsiteY27" fmla="*/ 2608035 h 2615413"/>
              <a:gd name="connsiteX28" fmla="*/ 1302187 w 2608300"/>
              <a:gd name="connsiteY28" fmla="*/ 2612751 h 2615413"/>
              <a:gd name="connsiteX29" fmla="*/ 1366893 w 2608300"/>
              <a:gd name="connsiteY29" fmla="*/ 2550196 h 2615413"/>
              <a:gd name="connsiteX30" fmla="*/ 1376047 w 2608300"/>
              <a:gd name="connsiteY30" fmla="*/ 2516977 h 2615413"/>
              <a:gd name="connsiteX31" fmla="*/ 1489644 w 2608300"/>
              <a:gd name="connsiteY31" fmla="*/ 2311696 h 2615413"/>
              <a:gd name="connsiteX32" fmla="*/ 1517454 w 2608300"/>
              <a:gd name="connsiteY32" fmla="*/ 2299490 h 2615413"/>
              <a:gd name="connsiteX33" fmla="*/ 1798050 w 2608300"/>
              <a:gd name="connsiteY33" fmla="*/ 2296300 h 2615413"/>
              <a:gd name="connsiteX34" fmla="*/ 1940638 w 2608300"/>
              <a:gd name="connsiteY34" fmla="*/ 2285550 h 2615413"/>
              <a:gd name="connsiteX35" fmla="*/ 1920734 w 2608300"/>
              <a:gd name="connsiteY35" fmla="*/ 2314401 h 2615413"/>
              <a:gd name="connsiteX36" fmla="*/ 1845557 w 2608300"/>
              <a:gd name="connsiteY36" fmla="*/ 2395334 h 2615413"/>
              <a:gd name="connsiteX37" fmla="*/ 1871286 w 2608300"/>
              <a:gd name="connsiteY37" fmla="*/ 2511428 h 2615413"/>
              <a:gd name="connsiteX38" fmla="*/ 1970320 w 2608300"/>
              <a:gd name="connsiteY38" fmla="*/ 2532164 h 2615413"/>
              <a:gd name="connsiteX39" fmla="*/ 2035649 w 2608300"/>
              <a:gd name="connsiteY39" fmla="*/ 2535077 h 2615413"/>
              <a:gd name="connsiteX40" fmla="*/ 2207572 w 2608300"/>
              <a:gd name="connsiteY40" fmla="*/ 2510388 h 2615413"/>
              <a:gd name="connsiteX41" fmla="*/ 2437333 w 2608300"/>
              <a:gd name="connsiteY41" fmla="*/ 2417804 h 2615413"/>
              <a:gd name="connsiteX42" fmla="*/ 2532414 w 2608300"/>
              <a:gd name="connsiteY42" fmla="*/ 2284579 h 2615413"/>
              <a:gd name="connsiteX43" fmla="*/ 2537407 w 2608300"/>
              <a:gd name="connsiteY43" fmla="*/ 2129163 h 2615413"/>
              <a:gd name="connsiteX44" fmla="*/ 2532275 w 2608300"/>
              <a:gd name="connsiteY44" fmla="*/ 2057453 h 2615413"/>
              <a:gd name="connsiteX45" fmla="*/ 2536575 w 2608300"/>
              <a:gd name="connsiteY45" fmla="*/ 2017645 h 2615413"/>
              <a:gd name="connsiteX46" fmla="*/ 2592681 w 2608300"/>
              <a:gd name="connsiteY46" fmla="*/ 1874157 h 2615413"/>
              <a:gd name="connsiteX47" fmla="*/ 2591086 w 2608300"/>
              <a:gd name="connsiteY47" fmla="*/ 1533641 h 2615413"/>
              <a:gd name="connsiteX48" fmla="*/ 2515562 w 2608300"/>
              <a:gd name="connsiteY48" fmla="*/ 1270244 h 2615413"/>
              <a:gd name="connsiteX49" fmla="*/ 2194395 w 2608300"/>
              <a:gd name="connsiteY49" fmla="*/ 974321 h 2615413"/>
              <a:gd name="connsiteX50" fmla="*/ 2035303 w 2608300"/>
              <a:gd name="connsiteY50" fmla="*/ 926884 h 2615413"/>
              <a:gd name="connsiteX51" fmla="*/ 1601717 w 2608300"/>
              <a:gd name="connsiteY51" fmla="*/ 923139 h 2615413"/>
              <a:gd name="connsiteX52" fmla="*/ 1295946 w 2608300"/>
              <a:gd name="connsiteY52" fmla="*/ 1032299 h 2615413"/>
              <a:gd name="connsiteX53" fmla="*/ 1245735 w 2608300"/>
              <a:gd name="connsiteY53" fmla="*/ 1034102 h 2615413"/>
              <a:gd name="connsiteX54" fmla="*/ 1226317 w 2608300"/>
              <a:gd name="connsiteY54" fmla="*/ 971547 h 2615413"/>
              <a:gd name="connsiteX55" fmla="*/ 1254612 w 2608300"/>
              <a:gd name="connsiteY55" fmla="*/ 861833 h 2615413"/>
              <a:gd name="connsiteX56" fmla="*/ 1303921 w 2608300"/>
              <a:gd name="connsiteY56" fmla="*/ 784991 h 2615413"/>
              <a:gd name="connsiteX57" fmla="*/ 1484790 w 2608300"/>
              <a:gd name="connsiteY57" fmla="*/ 484699 h 2615413"/>
              <a:gd name="connsiteX58" fmla="*/ 1498452 w 2608300"/>
              <a:gd name="connsiteY58" fmla="*/ 90505 h 2615413"/>
              <a:gd name="connsiteX59" fmla="*/ 1456564 w 2608300"/>
              <a:gd name="connsiteY59" fmla="*/ 9086 h 2615413"/>
              <a:gd name="connsiteX60" fmla="*/ 1342966 w 2608300"/>
              <a:gd name="connsiteY60" fmla="*/ 26840 h 2615413"/>
              <a:gd name="connsiteX61" fmla="*/ 1239701 w 2608300"/>
              <a:gd name="connsiteY61" fmla="*/ 102225 h 2615413"/>
              <a:gd name="connsiteX62" fmla="*/ 972213 w 2608300"/>
              <a:gd name="connsiteY62" fmla="*/ 482202 h 2615413"/>
              <a:gd name="connsiteX63" fmla="*/ 949465 w 2608300"/>
              <a:gd name="connsiteY63" fmla="*/ 691505 h 2615413"/>
              <a:gd name="connsiteX64" fmla="*/ 909657 w 2608300"/>
              <a:gd name="connsiteY64" fmla="*/ 814951 h 2615413"/>
              <a:gd name="connsiteX65" fmla="*/ 794742 w 2608300"/>
              <a:gd name="connsiteY65" fmla="*/ 808917 h 2615413"/>
              <a:gd name="connsiteX66" fmla="*/ 759719 w 2608300"/>
              <a:gd name="connsiteY66" fmla="*/ 733671 h 2615413"/>
              <a:gd name="connsiteX67" fmla="*/ 216489 w 2608300"/>
              <a:gd name="connsiteY67" fmla="*/ 172756 h 2615413"/>
              <a:gd name="connsiteX68" fmla="*/ 19946 w 2608300"/>
              <a:gd name="connsiteY68" fmla="*/ 73514 h 2615413"/>
              <a:gd name="connsiteX69" fmla="*/ 2817 w 2608300"/>
              <a:gd name="connsiteY69" fmla="*/ 70740 h 2615413"/>
              <a:gd name="connsiteX70" fmla="*/ 22305 w 2608300"/>
              <a:gd name="connsiteY70" fmla="*/ 129064 h 261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08300" h="2615413">
                <a:moveTo>
                  <a:pt x="22305" y="129064"/>
                </a:moveTo>
                <a:cubicBezTo>
                  <a:pt x="44844" y="147928"/>
                  <a:pt x="70365" y="167069"/>
                  <a:pt x="84096" y="191897"/>
                </a:cubicBezTo>
                <a:cubicBezTo>
                  <a:pt x="132366" y="279626"/>
                  <a:pt x="178554" y="368743"/>
                  <a:pt x="221066" y="459386"/>
                </a:cubicBezTo>
                <a:cubicBezTo>
                  <a:pt x="278143" y="581167"/>
                  <a:pt x="357550" y="683044"/>
                  <a:pt x="468027" y="760787"/>
                </a:cubicBezTo>
                <a:cubicBezTo>
                  <a:pt x="502425" y="784991"/>
                  <a:pt x="526837" y="817170"/>
                  <a:pt x="540222" y="859197"/>
                </a:cubicBezTo>
                <a:cubicBezTo>
                  <a:pt x="551180" y="893526"/>
                  <a:pt x="570528" y="925081"/>
                  <a:pt x="589115" y="964195"/>
                </a:cubicBezTo>
                <a:cubicBezTo>
                  <a:pt x="585161" y="969258"/>
                  <a:pt x="577048" y="981741"/>
                  <a:pt x="566853" y="992213"/>
                </a:cubicBezTo>
                <a:cubicBezTo>
                  <a:pt x="520943" y="1039581"/>
                  <a:pt x="488208" y="1092704"/>
                  <a:pt x="475378" y="1159143"/>
                </a:cubicBezTo>
                <a:cubicBezTo>
                  <a:pt x="453393" y="1273157"/>
                  <a:pt x="428220" y="1386616"/>
                  <a:pt x="402490" y="1499867"/>
                </a:cubicBezTo>
                <a:cubicBezTo>
                  <a:pt x="388411" y="1561798"/>
                  <a:pt x="378703" y="1623937"/>
                  <a:pt x="410396" y="1681776"/>
                </a:cubicBezTo>
                <a:cubicBezTo>
                  <a:pt x="423642" y="1705979"/>
                  <a:pt x="447638" y="1733373"/>
                  <a:pt x="472188" y="1740517"/>
                </a:cubicBezTo>
                <a:cubicBezTo>
                  <a:pt x="533287" y="1758340"/>
                  <a:pt x="597576" y="1765344"/>
                  <a:pt x="658189" y="1776233"/>
                </a:cubicBezTo>
                <a:cubicBezTo>
                  <a:pt x="672128" y="1861396"/>
                  <a:pt x="701811" y="1937960"/>
                  <a:pt x="766793" y="1997464"/>
                </a:cubicBezTo>
                <a:cubicBezTo>
                  <a:pt x="788292" y="2017090"/>
                  <a:pt x="801747" y="2039144"/>
                  <a:pt x="799597" y="2069936"/>
                </a:cubicBezTo>
                <a:cubicBezTo>
                  <a:pt x="797517" y="2099827"/>
                  <a:pt x="798695" y="2129925"/>
                  <a:pt x="798071" y="2159955"/>
                </a:cubicBezTo>
                <a:cubicBezTo>
                  <a:pt x="796892" y="2213217"/>
                  <a:pt x="793980" y="2217170"/>
                  <a:pt x="745086" y="2235062"/>
                </a:cubicBezTo>
                <a:cubicBezTo>
                  <a:pt x="724559" y="2242622"/>
                  <a:pt x="703614" y="2249210"/>
                  <a:pt x="683641" y="2257879"/>
                </a:cubicBezTo>
                <a:cubicBezTo>
                  <a:pt x="638563" y="2277436"/>
                  <a:pt x="604580" y="2309893"/>
                  <a:pt x="585093" y="2354625"/>
                </a:cubicBezTo>
                <a:cubicBezTo>
                  <a:pt x="558739" y="2415168"/>
                  <a:pt x="577949" y="2445059"/>
                  <a:pt x="643209" y="2447764"/>
                </a:cubicBezTo>
                <a:cubicBezTo>
                  <a:pt x="678925" y="2449220"/>
                  <a:pt x="716305" y="2441730"/>
                  <a:pt x="750149" y="2449705"/>
                </a:cubicBezTo>
                <a:cubicBezTo>
                  <a:pt x="812357" y="2464477"/>
                  <a:pt x="871168" y="2454005"/>
                  <a:pt x="931156" y="2442146"/>
                </a:cubicBezTo>
                <a:cubicBezTo>
                  <a:pt x="959313" y="2436598"/>
                  <a:pt x="969162" y="2418220"/>
                  <a:pt x="978385" y="2393808"/>
                </a:cubicBezTo>
                <a:cubicBezTo>
                  <a:pt x="993365" y="2354347"/>
                  <a:pt x="1009663" y="2314747"/>
                  <a:pt x="1031370" y="2278754"/>
                </a:cubicBezTo>
                <a:cubicBezTo>
                  <a:pt x="1059319" y="2232427"/>
                  <a:pt x="1073189" y="2230069"/>
                  <a:pt x="1132901" y="2244494"/>
                </a:cubicBezTo>
                <a:cubicBezTo>
                  <a:pt x="1125896" y="2266409"/>
                  <a:pt x="1117712" y="2287839"/>
                  <a:pt x="1112233" y="2309962"/>
                </a:cubicBezTo>
                <a:cubicBezTo>
                  <a:pt x="1099057" y="2363502"/>
                  <a:pt x="1072495" y="2405390"/>
                  <a:pt x="1025336" y="2437638"/>
                </a:cubicBezTo>
                <a:cubicBezTo>
                  <a:pt x="1003699" y="2452410"/>
                  <a:pt x="989551" y="2482509"/>
                  <a:pt x="979148" y="2508446"/>
                </a:cubicBezTo>
                <a:cubicBezTo>
                  <a:pt x="955222" y="2568366"/>
                  <a:pt x="973669" y="2598950"/>
                  <a:pt x="1042813" y="2608035"/>
                </a:cubicBezTo>
                <a:cubicBezTo>
                  <a:pt x="1128045" y="2619201"/>
                  <a:pt x="1215706" y="2614970"/>
                  <a:pt x="1302187" y="2612751"/>
                </a:cubicBezTo>
                <a:cubicBezTo>
                  <a:pt x="1351288" y="2611502"/>
                  <a:pt x="1359957" y="2598395"/>
                  <a:pt x="1366893" y="2550196"/>
                </a:cubicBezTo>
                <a:cubicBezTo>
                  <a:pt x="1368487" y="2538891"/>
                  <a:pt x="1370706" y="2526894"/>
                  <a:pt x="1376047" y="2516977"/>
                </a:cubicBezTo>
                <a:cubicBezTo>
                  <a:pt x="1413149" y="2448110"/>
                  <a:pt x="1450738" y="2379522"/>
                  <a:pt x="1489644" y="2311696"/>
                </a:cubicBezTo>
                <a:cubicBezTo>
                  <a:pt x="1493805" y="2304483"/>
                  <a:pt x="1507884" y="2299698"/>
                  <a:pt x="1517454" y="2299490"/>
                </a:cubicBezTo>
                <a:cubicBezTo>
                  <a:pt x="1610940" y="2297895"/>
                  <a:pt x="1704495" y="2298450"/>
                  <a:pt x="1798050" y="2296300"/>
                </a:cubicBezTo>
                <a:cubicBezTo>
                  <a:pt x="1843476" y="2295260"/>
                  <a:pt x="1888832" y="2289642"/>
                  <a:pt x="1940638" y="2285550"/>
                </a:cubicBezTo>
                <a:cubicBezTo>
                  <a:pt x="1931830" y="2298450"/>
                  <a:pt x="1927252" y="2307257"/>
                  <a:pt x="1920734" y="2314401"/>
                </a:cubicBezTo>
                <a:cubicBezTo>
                  <a:pt x="1895905" y="2341586"/>
                  <a:pt x="1868859" y="2366900"/>
                  <a:pt x="1845557" y="2395334"/>
                </a:cubicBezTo>
                <a:cubicBezTo>
                  <a:pt x="1808592" y="2440482"/>
                  <a:pt x="1818995" y="2484936"/>
                  <a:pt x="1871286" y="2511428"/>
                </a:cubicBezTo>
                <a:cubicBezTo>
                  <a:pt x="1902147" y="2527032"/>
                  <a:pt x="1933079" y="2540070"/>
                  <a:pt x="1970320" y="2532164"/>
                </a:cubicBezTo>
                <a:cubicBezTo>
                  <a:pt x="1990987" y="2527795"/>
                  <a:pt x="2013872" y="2532719"/>
                  <a:pt x="2035649" y="2535077"/>
                </a:cubicBezTo>
                <a:cubicBezTo>
                  <a:pt x="2095153" y="2541527"/>
                  <a:pt x="2153963" y="2540417"/>
                  <a:pt x="2207572" y="2510388"/>
                </a:cubicBezTo>
                <a:cubicBezTo>
                  <a:pt x="2280321" y="2469679"/>
                  <a:pt x="2357301" y="2440967"/>
                  <a:pt x="2437333" y="2417804"/>
                </a:cubicBezTo>
                <a:cubicBezTo>
                  <a:pt x="2508904" y="2397137"/>
                  <a:pt x="2531305" y="2360519"/>
                  <a:pt x="2532414" y="2284579"/>
                </a:cubicBezTo>
                <a:cubicBezTo>
                  <a:pt x="2533177" y="2232774"/>
                  <a:pt x="2536783" y="2180968"/>
                  <a:pt x="2537407" y="2129163"/>
                </a:cubicBezTo>
                <a:cubicBezTo>
                  <a:pt x="2537685" y="2105306"/>
                  <a:pt x="2533039" y="2081379"/>
                  <a:pt x="2532275" y="2057453"/>
                </a:cubicBezTo>
                <a:cubicBezTo>
                  <a:pt x="2531860" y="2044207"/>
                  <a:pt x="2531998" y="2029782"/>
                  <a:pt x="2536575" y="2017645"/>
                </a:cubicBezTo>
                <a:cubicBezTo>
                  <a:pt x="2554676" y="1969515"/>
                  <a:pt x="2580752" y="1923605"/>
                  <a:pt x="2592681" y="1874157"/>
                </a:cubicBezTo>
                <a:cubicBezTo>
                  <a:pt x="2619866" y="1761322"/>
                  <a:pt x="2606412" y="1647100"/>
                  <a:pt x="2591086" y="1533641"/>
                </a:cubicBezTo>
                <a:cubicBezTo>
                  <a:pt x="2578741" y="1442236"/>
                  <a:pt x="2565079" y="1351871"/>
                  <a:pt x="2515562" y="1270244"/>
                </a:cubicBezTo>
                <a:cubicBezTo>
                  <a:pt x="2436709" y="1140279"/>
                  <a:pt x="2344749" y="1025641"/>
                  <a:pt x="2194395" y="974321"/>
                </a:cubicBezTo>
                <a:cubicBezTo>
                  <a:pt x="2142035" y="956428"/>
                  <a:pt x="2088634" y="941726"/>
                  <a:pt x="2035303" y="926884"/>
                </a:cubicBezTo>
                <a:cubicBezTo>
                  <a:pt x="1891190" y="886660"/>
                  <a:pt x="1745691" y="878408"/>
                  <a:pt x="1601717" y="923139"/>
                </a:cubicBezTo>
                <a:cubicBezTo>
                  <a:pt x="1498452" y="955249"/>
                  <a:pt x="1398170" y="996652"/>
                  <a:pt x="1295946" y="1032299"/>
                </a:cubicBezTo>
                <a:cubicBezTo>
                  <a:pt x="1280134" y="1037847"/>
                  <a:pt x="1251907" y="1042008"/>
                  <a:pt x="1245735" y="1034102"/>
                </a:cubicBezTo>
                <a:cubicBezTo>
                  <a:pt x="1232974" y="1017735"/>
                  <a:pt x="1224029" y="992005"/>
                  <a:pt x="1226317" y="971547"/>
                </a:cubicBezTo>
                <a:cubicBezTo>
                  <a:pt x="1230478" y="934305"/>
                  <a:pt x="1240533" y="896716"/>
                  <a:pt x="1254612" y="861833"/>
                </a:cubicBezTo>
                <a:cubicBezTo>
                  <a:pt x="1265847" y="833884"/>
                  <a:pt x="1281798" y="804340"/>
                  <a:pt x="1303921" y="784991"/>
                </a:cubicBezTo>
                <a:cubicBezTo>
                  <a:pt x="1396783" y="703711"/>
                  <a:pt x="1451432" y="600932"/>
                  <a:pt x="1484790" y="484699"/>
                </a:cubicBezTo>
                <a:cubicBezTo>
                  <a:pt x="1522171" y="354457"/>
                  <a:pt x="1511699" y="222481"/>
                  <a:pt x="1498452" y="90505"/>
                </a:cubicBezTo>
                <a:cubicBezTo>
                  <a:pt x="1495193" y="57910"/>
                  <a:pt x="1490685" y="23442"/>
                  <a:pt x="1456564" y="9086"/>
                </a:cubicBezTo>
                <a:cubicBezTo>
                  <a:pt x="1416756" y="-7628"/>
                  <a:pt x="1378058" y="-1039"/>
                  <a:pt x="1342966" y="26840"/>
                </a:cubicBezTo>
                <a:cubicBezTo>
                  <a:pt x="1309608" y="53332"/>
                  <a:pt x="1276666" y="81697"/>
                  <a:pt x="1239701" y="102225"/>
                </a:cubicBezTo>
                <a:cubicBezTo>
                  <a:pt x="1088654" y="186141"/>
                  <a:pt x="1005432" y="317700"/>
                  <a:pt x="972213" y="482202"/>
                </a:cubicBezTo>
                <a:cubicBezTo>
                  <a:pt x="958412" y="550722"/>
                  <a:pt x="960631" y="622292"/>
                  <a:pt x="949465" y="691505"/>
                </a:cubicBezTo>
                <a:cubicBezTo>
                  <a:pt x="942599" y="733879"/>
                  <a:pt x="929839" y="777362"/>
                  <a:pt x="909657" y="814951"/>
                </a:cubicBezTo>
                <a:cubicBezTo>
                  <a:pt x="881778" y="866757"/>
                  <a:pt x="820194" y="861347"/>
                  <a:pt x="794742" y="808917"/>
                </a:cubicBezTo>
                <a:cubicBezTo>
                  <a:pt x="782675" y="784020"/>
                  <a:pt x="771232" y="758846"/>
                  <a:pt x="759719" y="733671"/>
                </a:cubicBezTo>
                <a:cubicBezTo>
                  <a:pt x="644874" y="482688"/>
                  <a:pt x="457555" y="301542"/>
                  <a:pt x="216489" y="172756"/>
                </a:cubicBezTo>
                <a:cubicBezTo>
                  <a:pt x="151784" y="138149"/>
                  <a:pt x="85623" y="106248"/>
                  <a:pt x="19946" y="73514"/>
                </a:cubicBezTo>
                <a:cubicBezTo>
                  <a:pt x="15161" y="71156"/>
                  <a:pt x="8920" y="71641"/>
                  <a:pt x="2817" y="70740"/>
                </a:cubicBezTo>
                <a:cubicBezTo>
                  <a:pt x="-4673" y="95914"/>
                  <a:pt x="3094" y="112975"/>
                  <a:pt x="22305" y="12906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69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8" name="Freeform: Shape 78">
            <a:extLst>
              <a:ext uri="{FF2B5EF4-FFF2-40B4-BE49-F238E27FC236}">
                <a16:creationId xmlns:a16="http://schemas.microsoft.com/office/drawing/2014/main" id="{6CDA1A86-B5B9-4256-B59E-D119353B80F0}"/>
              </a:ext>
            </a:extLst>
          </p:cNvPr>
          <p:cNvSpPr/>
          <p:nvPr/>
        </p:nvSpPr>
        <p:spPr>
          <a:xfrm>
            <a:off x="3792938" y="11854239"/>
            <a:ext cx="463147" cy="694662"/>
          </a:xfrm>
          <a:custGeom>
            <a:avLst/>
            <a:gdLst>
              <a:gd name="connsiteX0" fmla="*/ 503376 w 1003261"/>
              <a:gd name="connsiteY0" fmla="*/ 1503421 h 1504769"/>
              <a:gd name="connsiteX1" fmla="*/ 938487 w 1003261"/>
              <a:gd name="connsiteY1" fmla="*/ 1183295 h 1504769"/>
              <a:gd name="connsiteX2" fmla="*/ 1003262 w 1003261"/>
              <a:gd name="connsiteY2" fmla="*/ 728764 h 1504769"/>
              <a:gd name="connsiteX3" fmla="*/ 957490 w 1003261"/>
              <a:gd name="connsiteY3" fmla="*/ 364461 h 1504769"/>
              <a:gd name="connsiteX4" fmla="*/ 866639 w 1003261"/>
              <a:gd name="connsiteY4" fmla="*/ 104878 h 1504769"/>
              <a:gd name="connsiteX5" fmla="*/ 606918 w 1003261"/>
              <a:gd name="connsiteY5" fmla="*/ 26233 h 1504769"/>
              <a:gd name="connsiteX6" fmla="*/ 485483 w 1003261"/>
              <a:gd name="connsiteY6" fmla="*/ 110426 h 1504769"/>
              <a:gd name="connsiteX7" fmla="*/ 61607 w 1003261"/>
              <a:gd name="connsiteY7" fmla="*/ 728695 h 1504769"/>
              <a:gd name="connsiteX8" fmla="*/ 31092 w 1003261"/>
              <a:gd name="connsiteY8" fmla="*/ 1176567 h 1504769"/>
              <a:gd name="connsiteX9" fmla="*/ 503376 w 1003261"/>
              <a:gd name="connsiteY9" fmla="*/ 1503421 h 1504769"/>
              <a:gd name="connsiteX10" fmla="*/ 426396 w 1003261"/>
              <a:gd name="connsiteY10" fmla="*/ 213413 h 1504769"/>
              <a:gd name="connsiteX11" fmla="*/ 464470 w 1003261"/>
              <a:gd name="connsiteY11" fmla="*/ 216326 h 1504769"/>
              <a:gd name="connsiteX12" fmla="*/ 755330 w 1003261"/>
              <a:gd name="connsiteY12" fmla="*/ 415642 h 1504769"/>
              <a:gd name="connsiteX13" fmla="*/ 926628 w 1003261"/>
              <a:gd name="connsiteY13" fmla="*/ 532430 h 1504769"/>
              <a:gd name="connsiteX14" fmla="*/ 959570 w 1003261"/>
              <a:gd name="connsiteY14" fmla="*/ 587842 h 1504769"/>
              <a:gd name="connsiteX15" fmla="*/ 959432 w 1003261"/>
              <a:gd name="connsiteY15" fmla="*/ 722037 h 1504769"/>
              <a:gd name="connsiteX16" fmla="*/ 350109 w 1003261"/>
              <a:gd name="connsiteY16" fmla="*/ 301282 h 1504769"/>
              <a:gd name="connsiteX17" fmla="*/ 426396 w 1003261"/>
              <a:gd name="connsiteY17" fmla="*/ 213413 h 1504769"/>
              <a:gd name="connsiteX18" fmla="*/ 189699 w 1003261"/>
              <a:gd name="connsiteY18" fmla="*/ 537909 h 1504769"/>
              <a:gd name="connsiteX19" fmla="*/ 609345 w 1003261"/>
              <a:gd name="connsiteY19" fmla="*/ 822805 h 1504769"/>
              <a:gd name="connsiteX20" fmla="*/ 921705 w 1003261"/>
              <a:gd name="connsiteY20" fmla="*/ 1034813 h 1504769"/>
              <a:gd name="connsiteX21" fmla="*/ 938626 w 1003261"/>
              <a:gd name="connsiteY21" fmla="*/ 1080169 h 1504769"/>
              <a:gd name="connsiteX22" fmla="*/ 899859 w 1003261"/>
              <a:gd name="connsiteY22" fmla="*/ 1186831 h 1504769"/>
              <a:gd name="connsiteX23" fmla="*/ 125271 w 1003261"/>
              <a:gd name="connsiteY23" fmla="*/ 658026 h 1504769"/>
              <a:gd name="connsiteX24" fmla="*/ 189699 w 1003261"/>
              <a:gd name="connsiteY24" fmla="*/ 537909 h 1504769"/>
              <a:gd name="connsiteX25" fmla="*/ 41772 w 1003261"/>
              <a:gd name="connsiteY25" fmla="*/ 946251 h 1504769"/>
              <a:gd name="connsiteX26" fmla="*/ 695272 w 1003261"/>
              <a:gd name="connsiteY26" fmla="*/ 1393707 h 1504769"/>
              <a:gd name="connsiteX27" fmla="*/ 543323 w 1003261"/>
              <a:gd name="connsiteY27" fmla="*/ 1450229 h 1504769"/>
              <a:gd name="connsiteX28" fmla="*/ 515790 w 1003261"/>
              <a:gd name="connsiteY28" fmla="*/ 1438647 h 1504769"/>
              <a:gd name="connsiteX29" fmla="*/ 80401 w 1003261"/>
              <a:gd name="connsiteY29" fmla="*/ 1138563 h 1504769"/>
              <a:gd name="connsiteX30" fmla="*/ 47736 w 1003261"/>
              <a:gd name="connsiteY30" fmla="*/ 1090294 h 1504769"/>
              <a:gd name="connsiteX31" fmla="*/ 30815 w 1003261"/>
              <a:gd name="connsiteY31" fmla="*/ 949372 h 1504769"/>
              <a:gd name="connsiteX32" fmla="*/ 41772 w 1003261"/>
              <a:gd name="connsiteY32" fmla="*/ 946251 h 150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03261" h="1504769">
                <a:moveTo>
                  <a:pt x="503376" y="1503421"/>
                </a:moveTo>
                <a:cubicBezTo>
                  <a:pt x="711639" y="1487956"/>
                  <a:pt x="851521" y="1365897"/>
                  <a:pt x="938487" y="1183295"/>
                </a:cubicBezTo>
                <a:cubicBezTo>
                  <a:pt x="996743" y="1060958"/>
                  <a:pt x="1000419" y="926832"/>
                  <a:pt x="1003262" y="728764"/>
                </a:cubicBezTo>
                <a:cubicBezTo>
                  <a:pt x="993622" y="649842"/>
                  <a:pt x="979613" y="506493"/>
                  <a:pt x="957490" y="364461"/>
                </a:cubicBezTo>
                <a:cubicBezTo>
                  <a:pt x="943342" y="273472"/>
                  <a:pt x="915810" y="184771"/>
                  <a:pt x="866639" y="104878"/>
                </a:cubicBezTo>
                <a:cubicBezTo>
                  <a:pt x="803183" y="1752"/>
                  <a:pt x="714760" y="-27098"/>
                  <a:pt x="606918" y="26233"/>
                </a:cubicBezTo>
                <a:cubicBezTo>
                  <a:pt x="563088" y="47871"/>
                  <a:pt x="520090" y="76236"/>
                  <a:pt x="485483" y="110426"/>
                </a:cubicBezTo>
                <a:cubicBezTo>
                  <a:pt x="304337" y="288798"/>
                  <a:pt x="162375" y="495327"/>
                  <a:pt x="61607" y="728695"/>
                </a:cubicBezTo>
                <a:cubicBezTo>
                  <a:pt x="-879" y="873362"/>
                  <a:pt x="-24042" y="1023092"/>
                  <a:pt x="31092" y="1176567"/>
                </a:cubicBezTo>
                <a:cubicBezTo>
                  <a:pt x="114938" y="1409589"/>
                  <a:pt x="302811" y="1518332"/>
                  <a:pt x="503376" y="1503421"/>
                </a:cubicBezTo>
                <a:close/>
                <a:moveTo>
                  <a:pt x="426396" y="213413"/>
                </a:moveTo>
                <a:cubicBezTo>
                  <a:pt x="441445" y="195243"/>
                  <a:pt x="452611" y="208212"/>
                  <a:pt x="464470" y="216326"/>
                </a:cubicBezTo>
                <a:cubicBezTo>
                  <a:pt x="561493" y="282695"/>
                  <a:pt x="658377" y="349134"/>
                  <a:pt x="755330" y="415642"/>
                </a:cubicBezTo>
                <a:cubicBezTo>
                  <a:pt x="812337" y="454757"/>
                  <a:pt x="868720" y="494703"/>
                  <a:pt x="926628" y="532430"/>
                </a:cubicBezTo>
                <a:cubicBezTo>
                  <a:pt x="947989" y="546301"/>
                  <a:pt x="959917" y="562182"/>
                  <a:pt x="959570" y="587842"/>
                </a:cubicBezTo>
                <a:cubicBezTo>
                  <a:pt x="959016" y="630285"/>
                  <a:pt x="959432" y="672728"/>
                  <a:pt x="959432" y="722037"/>
                </a:cubicBezTo>
                <a:cubicBezTo>
                  <a:pt x="755954" y="581531"/>
                  <a:pt x="554766" y="442620"/>
                  <a:pt x="350109" y="301282"/>
                </a:cubicBezTo>
                <a:cubicBezTo>
                  <a:pt x="377226" y="270212"/>
                  <a:pt x="402400" y="242333"/>
                  <a:pt x="426396" y="213413"/>
                </a:cubicBezTo>
                <a:close/>
                <a:moveTo>
                  <a:pt x="189699" y="537909"/>
                </a:moveTo>
                <a:cubicBezTo>
                  <a:pt x="332633" y="634932"/>
                  <a:pt x="471058" y="728764"/>
                  <a:pt x="609345" y="822805"/>
                </a:cubicBezTo>
                <a:cubicBezTo>
                  <a:pt x="713372" y="893544"/>
                  <a:pt x="816845" y="965253"/>
                  <a:pt x="921705" y="1034813"/>
                </a:cubicBezTo>
                <a:cubicBezTo>
                  <a:pt x="941123" y="1047712"/>
                  <a:pt x="945700" y="1060473"/>
                  <a:pt x="938626" y="1080169"/>
                </a:cubicBezTo>
                <a:cubicBezTo>
                  <a:pt x="926351" y="1114428"/>
                  <a:pt x="913798" y="1148480"/>
                  <a:pt x="899859" y="1186831"/>
                </a:cubicBezTo>
                <a:cubicBezTo>
                  <a:pt x="639374" y="1009014"/>
                  <a:pt x="383398" y="834248"/>
                  <a:pt x="125271" y="658026"/>
                </a:cubicBezTo>
                <a:cubicBezTo>
                  <a:pt x="146978" y="617594"/>
                  <a:pt x="167437" y="579451"/>
                  <a:pt x="189699" y="537909"/>
                </a:cubicBezTo>
                <a:close/>
                <a:moveTo>
                  <a:pt x="41772" y="946251"/>
                </a:moveTo>
                <a:cubicBezTo>
                  <a:pt x="258218" y="1094386"/>
                  <a:pt x="474595" y="1242590"/>
                  <a:pt x="695272" y="1393707"/>
                </a:cubicBezTo>
                <a:cubicBezTo>
                  <a:pt x="646240" y="1424083"/>
                  <a:pt x="596030" y="1440935"/>
                  <a:pt x="543323" y="1450229"/>
                </a:cubicBezTo>
                <a:cubicBezTo>
                  <a:pt x="535000" y="1451685"/>
                  <a:pt x="523973" y="1444264"/>
                  <a:pt x="515790" y="1438647"/>
                </a:cubicBezTo>
                <a:cubicBezTo>
                  <a:pt x="370360" y="1339127"/>
                  <a:pt x="224791" y="1239677"/>
                  <a:pt x="80401" y="1138563"/>
                </a:cubicBezTo>
                <a:cubicBezTo>
                  <a:pt x="65282" y="1127952"/>
                  <a:pt x="51204" y="1108048"/>
                  <a:pt x="47736" y="1090294"/>
                </a:cubicBezTo>
                <a:cubicBezTo>
                  <a:pt x="38790" y="1043967"/>
                  <a:pt x="36016" y="996392"/>
                  <a:pt x="30815" y="949372"/>
                </a:cubicBezTo>
                <a:cubicBezTo>
                  <a:pt x="34421" y="948331"/>
                  <a:pt x="38097" y="947291"/>
                  <a:pt x="41772" y="94625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69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sp>
        <p:nvSpPr>
          <p:cNvPr id="49" name="Freeform: Shape 79">
            <a:extLst>
              <a:ext uri="{FF2B5EF4-FFF2-40B4-BE49-F238E27FC236}">
                <a16:creationId xmlns:a16="http://schemas.microsoft.com/office/drawing/2014/main" id="{384B3E8D-7814-4F5B-B62A-21115150E814}"/>
              </a:ext>
            </a:extLst>
          </p:cNvPr>
          <p:cNvSpPr/>
          <p:nvPr/>
        </p:nvSpPr>
        <p:spPr>
          <a:xfrm>
            <a:off x="3175928" y="11967996"/>
            <a:ext cx="484279" cy="670872"/>
          </a:xfrm>
          <a:custGeom>
            <a:avLst/>
            <a:gdLst>
              <a:gd name="connsiteX0" fmla="*/ 146159 w 1049039"/>
              <a:gd name="connsiteY0" fmla="*/ 1201313 h 1453236"/>
              <a:gd name="connsiteX1" fmla="*/ 669347 w 1049039"/>
              <a:gd name="connsiteY1" fmla="*/ 1444460 h 1453236"/>
              <a:gd name="connsiteX2" fmla="*/ 1048978 w 1049039"/>
              <a:gd name="connsiteY2" fmla="*/ 984936 h 1453236"/>
              <a:gd name="connsiteX3" fmla="*/ 951608 w 1049039"/>
              <a:gd name="connsiteY3" fmla="*/ 634988 h 1453236"/>
              <a:gd name="connsiteX4" fmla="*/ 529396 w 1049039"/>
              <a:gd name="connsiteY4" fmla="*/ 152995 h 1453236"/>
              <a:gd name="connsiteX5" fmla="*/ 286943 w 1049039"/>
              <a:gd name="connsiteY5" fmla="*/ 9923 h 1453236"/>
              <a:gd name="connsiteX6" fmla="*/ 54962 w 1049039"/>
              <a:gd name="connsiteY6" fmla="*/ 117903 h 1453236"/>
              <a:gd name="connsiteX7" fmla="*/ 2463 w 1049039"/>
              <a:gd name="connsiteY7" fmla="*/ 373464 h 1453236"/>
              <a:gd name="connsiteX8" fmla="*/ 23338 w 1049039"/>
              <a:gd name="connsiteY8" fmla="*/ 818978 h 1453236"/>
              <a:gd name="connsiteX9" fmla="*/ 146159 w 1049039"/>
              <a:gd name="connsiteY9" fmla="*/ 1201313 h 1453236"/>
              <a:gd name="connsiteX10" fmla="*/ 868941 w 1049039"/>
              <a:gd name="connsiteY10" fmla="*/ 742969 h 1453236"/>
              <a:gd name="connsiteX11" fmla="*/ 927543 w 1049039"/>
              <a:gd name="connsiteY11" fmla="*/ 651425 h 1453236"/>
              <a:gd name="connsiteX12" fmla="*/ 1012221 w 1049039"/>
              <a:gd name="connsiteY12" fmla="*/ 842627 h 1453236"/>
              <a:gd name="connsiteX13" fmla="*/ 1002582 w 1049039"/>
              <a:gd name="connsiteY13" fmla="*/ 870714 h 1453236"/>
              <a:gd name="connsiteX14" fmla="*/ 954590 w 1049039"/>
              <a:gd name="connsiteY14" fmla="*/ 946515 h 1453236"/>
              <a:gd name="connsiteX15" fmla="*/ 902715 w 1049039"/>
              <a:gd name="connsiteY15" fmla="*/ 967945 h 1453236"/>
              <a:gd name="connsiteX16" fmla="*/ 774138 w 1049039"/>
              <a:gd name="connsiteY16" fmla="*/ 941869 h 1453236"/>
              <a:gd name="connsiteX17" fmla="*/ 721500 w 1049039"/>
              <a:gd name="connsiteY17" fmla="*/ 965726 h 1453236"/>
              <a:gd name="connsiteX18" fmla="*/ 642231 w 1049039"/>
              <a:gd name="connsiteY18" fmla="*/ 1087299 h 1453236"/>
              <a:gd name="connsiteX19" fmla="*/ 606238 w 1049039"/>
              <a:gd name="connsiteY19" fmla="*/ 1102487 h 1453236"/>
              <a:gd name="connsiteX20" fmla="*/ 474053 w 1049039"/>
              <a:gd name="connsiteY20" fmla="*/ 1077104 h 1453236"/>
              <a:gd name="connsiteX21" fmla="*/ 415243 w 1049039"/>
              <a:gd name="connsiteY21" fmla="*/ 1100545 h 1453236"/>
              <a:gd name="connsiteX22" fmla="*/ 350885 w 1049039"/>
              <a:gd name="connsiteY22" fmla="*/ 1206931 h 1453236"/>
              <a:gd name="connsiteX23" fmla="*/ 299080 w 1049039"/>
              <a:gd name="connsiteY23" fmla="*/ 1233076 h 1453236"/>
              <a:gd name="connsiteX24" fmla="*/ 190059 w 1049039"/>
              <a:gd name="connsiteY24" fmla="*/ 1214490 h 1453236"/>
              <a:gd name="connsiteX25" fmla="*/ 165162 w 1049039"/>
              <a:gd name="connsiteY25" fmla="*/ 1200481 h 1453236"/>
              <a:gd name="connsiteX26" fmla="*/ 87488 w 1049039"/>
              <a:gd name="connsiteY26" fmla="*/ 1011775 h 1453236"/>
              <a:gd name="connsiteX27" fmla="*/ 221753 w 1049039"/>
              <a:gd name="connsiteY27" fmla="*/ 1031748 h 1453236"/>
              <a:gd name="connsiteX28" fmla="*/ 254209 w 1049039"/>
              <a:gd name="connsiteY28" fmla="*/ 1017739 h 1453236"/>
              <a:gd name="connsiteX29" fmla="*/ 330565 w 1049039"/>
              <a:gd name="connsiteY29" fmla="*/ 894432 h 1453236"/>
              <a:gd name="connsiteX30" fmla="*/ 378002 w 1049039"/>
              <a:gd name="connsiteY30" fmla="*/ 873488 h 1453236"/>
              <a:gd name="connsiteX31" fmla="*/ 516427 w 1049039"/>
              <a:gd name="connsiteY31" fmla="*/ 902547 h 1453236"/>
              <a:gd name="connsiteX32" fmla="*/ 555472 w 1049039"/>
              <a:gd name="connsiteY32" fmla="*/ 886041 h 1453236"/>
              <a:gd name="connsiteX33" fmla="*/ 642162 w 1049039"/>
              <a:gd name="connsiteY33" fmla="*/ 752817 h 1453236"/>
              <a:gd name="connsiteX34" fmla="*/ 674271 w 1049039"/>
              <a:gd name="connsiteY34" fmla="*/ 739917 h 1453236"/>
              <a:gd name="connsiteX35" fmla="*/ 809854 w 1049039"/>
              <a:gd name="connsiteY35" fmla="*/ 766479 h 1453236"/>
              <a:gd name="connsiteX36" fmla="*/ 868941 w 1049039"/>
              <a:gd name="connsiteY36" fmla="*/ 742969 h 1453236"/>
              <a:gd name="connsiteX37" fmla="*/ 58776 w 1049039"/>
              <a:gd name="connsiteY37" fmla="*/ 546912 h 1453236"/>
              <a:gd name="connsiteX38" fmla="*/ 134924 w 1049039"/>
              <a:gd name="connsiteY38" fmla="*/ 431719 h 1453236"/>
              <a:gd name="connsiteX39" fmla="*/ 169947 w 1049039"/>
              <a:gd name="connsiteY39" fmla="*/ 416115 h 1453236"/>
              <a:gd name="connsiteX40" fmla="*/ 305876 w 1049039"/>
              <a:gd name="connsiteY40" fmla="*/ 439972 h 1453236"/>
              <a:gd name="connsiteX41" fmla="*/ 359277 w 1049039"/>
              <a:gd name="connsiteY41" fmla="*/ 417224 h 1453236"/>
              <a:gd name="connsiteX42" fmla="*/ 440973 w 1049039"/>
              <a:gd name="connsiteY42" fmla="*/ 297246 h 1453236"/>
              <a:gd name="connsiteX43" fmla="*/ 476411 w 1049039"/>
              <a:gd name="connsiteY43" fmla="*/ 282474 h 1453236"/>
              <a:gd name="connsiteX44" fmla="*/ 612618 w 1049039"/>
              <a:gd name="connsiteY44" fmla="*/ 302794 h 1453236"/>
              <a:gd name="connsiteX45" fmla="*/ 710958 w 1049039"/>
              <a:gd name="connsiteY45" fmla="*/ 359871 h 1453236"/>
              <a:gd name="connsiteX46" fmla="*/ 745010 w 1049039"/>
              <a:gd name="connsiteY46" fmla="*/ 398985 h 1453236"/>
              <a:gd name="connsiteX47" fmla="*/ 754234 w 1049039"/>
              <a:gd name="connsiteY47" fmla="*/ 491569 h 1453236"/>
              <a:gd name="connsiteX48" fmla="*/ 707352 w 1049039"/>
              <a:gd name="connsiteY48" fmla="*/ 512930 h 1453236"/>
              <a:gd name="connsiteX49" fmla="*/ 572186 w 1049039"/>
              <a:gd name="connsiteY49" fmla="*/ 484496 h 1453236"/>
              <a:gd name="connsiteX50" fmla="*/ 524056 w 1049039"/>
              <a:gd name="connsiteY50" fmla="*/ 504261 h 1453236"/>
              <a:gd name="connsiteX51" fmla="*/ 441736 w 1049039"/>
              <a:gd name="connsiteY51" fmla="*/ 631937 h 1453236"/>
              <a:gd name="connsiteX52" fmla="*/ 406020 w 1049039"/>
              <a:gd name="connsiteY52" fmla="*/ 646501 h 1453236"/>
              <a:gd name="connsiteX53" fmla="*/ 264126 w 1049039"/>
              <a:gd name="connsiteY53" fmla="*/ 618067 h 1453236"/>
              <a:gd name="connsiteX54" fmla="*/ 219256 w 1049039"/>
              <a:gd name="connsiteY54" fmla="*/ 637138 h 1453236"/>
              <a:gd name="connsiteX55" fmla="*/ 148864 w 1049039"/>
              <a:gd name="connsiteY55" fmla="*/ 756007 h 1453236"/>
              <a:gd name="connsiteX56" fmla="*/ 102468 w 1049039"/>
              <a:gd name="connsiteY56" fmla="*/ 777228 h 1453236"/>
              <a:gd name="connsiteX57" fmla="*/ 27984 w 1049039"/>
              <a:gd name="connsiteY57" fmla="*/ 699485 h 1453236"/>
              <a:gd name="connsiteX58" fmla="*/ 17859 w 1049039"/>
              <a:gd name="connsiteY58" fmla="*/ 588245 h 1453236"/>
              <a:gd name="connsiteX59" fmla="*/ 58776 w 1049039"/>
              <a:gd name="connsiteY59" fmla="*/ 546912 h 1453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049039" h="1453236">
                <a:moveTo>
                  <a:pt x="146159" y="1201313"/>
                </a:moveTo>
                <a:cubicBezTo>
                  <a:pt x="257607" y="1382529"/>
                  <a:pt x="477798" y="1484891"/>
                  <a:pt x="669347" y="1444460"/>
                </a:cubicBezTo>
                <a:cubicBezTo>
                  <a:pt x="901744" y="1395428"/>
                  <a:pt x="1048978" y="1205474"/>
                  <a:pt x="1048978" y="984936"/>
                </a:cubicBezTo>
                <a:cubicBezTo>
                  <a:pt x="1050850" y="837772"/>
                  <a:pt x="1009794" y="733606"/>
                  <a:pt x="951608" y="634988"/>
                </a:cubicBezTo>
                <a:cubicBezTo>
                  <a:pt x="841201" y="447878"/>
                  <a:pt x="694037" y="292530"/>
                  <a:pt x="529396" y="152995"/>
                </a:cubicBezTo>
                <a:cubicBezTo>
                  <a:pt x="456993" y="91619"/>
                  <a:pt x="380429" y="35791"/>
                  <a:pt x="286943" y="9923"/>
                </a:cubicBezTo>
                <a:cubicBezTo>
                  <a:pt x="179587" y="-19760"/>
                  <a:pt x="101913" y="17413"/>
                  <a:pt x="54962" y="117903"/>
                </a:cubicBezTo>
                <a:cubicBezTo>
                  <a:pt x="17027" y="199114"/>
                  <a:pt x="5931" y="285873"/>
                  <a:pt x="2463" y="373464"/>
                </a:cubicBezTo>
                <a:cubicBezTo>
                  <a:pt x="-3501" y="522431"/>
                  <a:pt x="591" y="671398"/>
                  <a:pt x="23338" y="818978"/>
                </a:cubicBezTo>
                <a:cubicBezTo>
                  <a:pt x="43797" y="952757"/>
                  <a:pt x="73964" y="1083901"/>
                  <a:pt x="146159" y="1201313"/>
                </a:cubicBezTo>
                <a:close/>
                <a:moveTo>
                  <a:pt x="868941" y="742969"/>
                </a:moveTo>
                <a:cubicBezTo>
                  <a:pt x="884545" y="712454"/>
                  <a:pt x="905836" y="684852"/>
                  <a:pt x="927543" y="651425"/>
                </a:cubicBezTo>
                <a:cubicBezTo>
                  <a:pt x="975326" y="710304"/>
                  <a:pt x="1000362" y="773761"/>
                  <a:pt x="1012221" y="842627"/>
                </a:cubicBezTo>
                <a:cubicBezTo>
                  <a:pt x="1013678" y="851226"/>
                  <a:pt x="1007644" y="862323"/>
                  <a:pt x="1002582" y="870714"/>
                </a:cubicBezTo>
                <a:cubicBezTo>
                  <a:pt x="987116" y="896305"/>
                  <a:pt x="969362" y="920578"/>
                  <a:pt x="954590" y="946515"/>
                </a:cubicBezTo>
                <a:cubicBezTo>
                  <a:pt x="942246" y="968153"/>
                  <a:pt x="925948" y="973077"/>
                  <a:pt x="902715" y="967945"/>
                </a:cubicBezTo>
                <a:cubicBezTo>
                  <a:pt x="859995" y="958513"/>
                  <a:pt x="816719" y="951717"/>
                  <a:pt x="774138" y="941869"/>
                </a:cubicBezTo>
                <a:cubicBezTo>
                  <a:pt x="749102" y="936113"/>
                  <a:pt x="734746" y="943256"/>
                  <a:pt x="721500" y="965726"/>
                </a:cubicBezTo>
                <a:cubicBezTo>
                  <a:pt x="696949" y="1007337"/>
                  <a:pt x="667406" y="1046035"/>
                  <a:pt x="642231" y="1087299"/>
                </a:cubicBezTo>
                <a:cubicBezTo>
                  <a:pt x="632522" y="1103181"/>
                  <a:pt x="623783" y="1106301"/>
                  <a:pt x="606238" y="1102487"/>
                </a:cubicBezTo>
                <a:cubicBezTo>
                  <a:pt x="562407" y="1092847"/>
                  <a:pt x="517606" y="1087576"/>
                  <a:pt x="474053" y="1077104"/>
                </a:cubicBezTo>
                <a:cubicBezTo>
                  <a:pt x="446798" y="1070516"/>
                  <a:pt x="429460" y="1073637"/>
                  <a:pt x="415243" y="1100545"/>
                </a:cubicBezTo>
                <a:cubicBezTo>
                  <a:pt x="395964" y="1137163"/>
                  <a:pt x="370928" y="1170729"/>
                  <a:pt x="350885" y="1206931"/>
                </a:cubicBezTo>
                <a:cubicBezTo>
                  <a:pt x="338679" y="1228984"/>
                  <a:pt x="325017" y="1238624"/>
                  <a:pt x="299080" y="1233076"/>
                </a:cubicBezTo>
                <a:cubicBezTo>
                  <a:pt x="263086" y="1225378"/>
                  <a:pt x="226260" y="1221494"/>
                  <a:pt x="190059" y="1214490"/>
                </a:cubicBezTo>
                <a:cubicBezTo>
                  <a:pt x="181043" y="1212756"/>
                  <a:pt x="169739" y="1207624"/>
                  <a:pt x="165162" y="1200481"/>
                </a:cubicBezTo>
                <a:cubicBezTo>
                  <a:pt x="128683" y="1143127"/>
                  <a:pt x="100179" y="1082167"/>
                  <a:pt x="87488" y="1011775"/>
                </a:cubicBezTo>
                <a:cubicBezTo>
                  <a:pt x="133607" y="1018918"/>
                  <a:pt x="177506" y="1026963"/>
                  <a:pt x="221753" y="1031748"/>
                </a:cubicBezTo>
                <a:cubicBezTo>
                  <a:pt x="232225" y="1032858"/>
                  <a:pt x="248453" y="1026131"/>
                  <a:pt x="254209" y="1017739"/>
                </a:cubicBezTo>
                <a:cubicBezTo>
                  <a:pt x="281395" y="977793"/>
                  <a:pt x="307957" y="937084"/>
                  <a:pt x="330565" y="894432"/>
                </a:cubicBezTo>
                <a:cubicBezTo>
                  <a:pt x="342563" y="871824"/>
                  <a:pt x="356849" y="869050"/>
                  <a:pt x="378002" y="873488"/>
                </a:cubicBezTo>
                <a:cubicBezTo>
                  <a:pt x="424120" y="883197"/>
                  <a:pt x="470863" y="890687"/>
                  <a:pt x="516427" y="902547"/>
                </a:cubicBezTo>
                <a:cubicBezTo>
                  <a:pt x="536678" y="907817"/>
                  <a:pt x="545694" y="901645"/>
                  <a:pt x="555472" y="886041"/>
                </a:cubicBezTo>
                <a:cubicBezTo>
                  <a:pt x="583490" y="841101"/>
                  <a:pt x="611855" y="796231"/>
                  <a:pt x="642162" y="752817"/>
                </a:cubicBezTo>
                <a:cubicBezTo>
                  <a:pt x="647848" y="744702"/>
                  <a:pt x="664215" y="738391"/>
                  <a:pt x="674271" y="739917"/>
                </a:cubicBezTo>
                <a:cubicBezTo>
                  <a:pt x="719766" y="746922"/>
                  <a:pt x="764914" y="756215"/>
                  <a:pt x="809854" y="766479"/>
                </a:cubicBezTo>
                <a:cubicBezTo>
                  <a:pt x="836069" y="772582"/>
                  <a:pt x="854863" y="770571"/>
                  <a:pt x="868941" y="742969"/>
                </a:cubicBezTo>
                <a:close/>
                <a:moveTo>
                  <a:pt x="58776" y="546912"/>
                </a:moveTo>
                <a:cubicBezTo>
                  <a:pt x="84922" y="509046"/>
                  <a:pt x="108016" y="469030"/>
                  <a:pt x="134924" y="431719"/>
                </a:cubicBezTo>
                <a:cubicBezTo>
                  <a:pt x="141582" y="422495"/>
                  <a:pt x="158781" y="414728"/>
                  <a:pt x="169947" y="416115"/>
                </a:cubicBezTo>
                <a:cubicBezTo>
                  <a:pt x="215580" y="421732"/>
                  <a:pt x="261214" y="429153"/>
                  <a:pt x="305876" y="439972"/>
                </a:cubicBezTo>
                <a:cubicBezTo>
                  <a:pt x="332091" y="446352"/>
                  <a:pt x="345823" y="438793"/>
                  <a:pt x="359277" y="417224"/>
                </a:cubicBezTo>
                <a:cubicBezTo>
                  <a:pt x="384867" y="376168"/>
                  <a:pt x="411984" y="335945"/>
                  <a:pt x="440973" y="297246"/>
                </a:cubicBezTo>
                <a:cubicBezTo>
                  <a:pt x="447769" y="288231"/>
                  <a:pt x="465038" y="281087"/>
                  <a:pt x="476411" y="282474"/>
                </a:cubicBezTo>
                <a:cubicBezTo>
                  <a:pt x="522114" y="287953"/>
                  <a:pt x="567678" y="304875"/>
                  <a:pt x="612618" y="302794"/>
                </a:cubicBezTo>
                <a:cubicBezTo>
                  <a:pt x="662412" y="300506"/>
                  <a:pt x="684327" y="330743"/>
                  <a:pt x="710958" y="359871"/>
                </a:cubicBezTo>
                <a:cubicBezTo>
                  <a:pt x="722609" y="372631"/>
                  <a:pt x="733567" y="386016"/>
                  <a:pt x="745010" y="398985"/>
                </a:cubicBezTo>
                <a:cubicBezTo>
                  <a:pt x="783847" y="443093"/>
                  <a:pt x="782876" y="442538"/>
                  <a:pt x="754234" y="491569"/>
                </a:cubicBezTo>
                <a:cubicBezTo>
                  <a:pt x="742583" y="511543"/>
                  <a:pt x="730515" y="518547"/>
                  <a:pt x="707352" y="512930"/>
                </a:cubicBezTo>
                <a:cubicBezTo>
                  <a:pt x="662620" y="502041"/>
                  <a:pt x="617056" y="494829"/>
                  <a:pt x="572186" y="484496"/>
                </a:cubicBezTo>
                <a:cubicBezTo>
                  <a:pt x="550271" y="479433"/>
                  <a:pt x="536123" y="484079"/>
                  <a:pt x="524056" y="504261"/>
                </a:cubicBezTo>
                <a:cubicBezTo>
                  <a:pt x="498118" y="547744"/>
                  <a:pt x="471002" y="590673"/>
                  <a:pt x="441736" y="631937"/>
                </a:cubicBezTo>
                <a:cubicBezTo>
                  <a:pt x="435286" y="641022"/>
                  <a:pt x="417185" y="648234"/>
                  <a:pt x="406020" y="646501"/>
                </a:cubicBezTo>
                <a:cubicBezTo>
                  <a:pt x="358375" y="639080"/>
                  <a:pt x="311285" y="628469"/>
                  <a:pt x="264126" y="618067"/>
                </a:cubicBezTo>
                <a:cubicBezTo>
                  <a:pt x="243806" y="613559"/>
                  <a:pt x="230422" y="616055"/>
                  <a:pt x="219256" y="637138"/>
                </a:cubicBezTo>
                <a:cubicBezTo>
                  <a:pt x="197688" y="677778"/>
                  <a:pt x="171403" y="715852"/>
                  <a:pt x="148864" y="756007"/>
                </a:cubicBezTo>
                <a:cubicBezTo>
                  <a:pt x="137768" y="775772"/>
                  <a:pt x="126533" y="781944"/>
                  <a:pt x="102468" y="777228"/>
                </a:cubicBezTo>
                <a:cubicBezTo>
                  <a:pt x="36723" y="764260"/>
                  <a:pt x="35821" y="765993"/>
                  <a:pt x="27984" y="699485"/>
                </a:cubicBezTo>
                <a:cubicBezTo>
                  <a:pt x="23269" y="659608"/>
                  <a:pt x="20633" y="619523"/>
                  <a:pt x="17859" y="588245"/>
                </a:cubicBezTo>
                <a:cubicBezTo>
                  <a:pt x="35336" y="570908"/>
                  <a:pt x="49414" y="560505"/>
                  <a:pt x="58776" y="546912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693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Arial" pitchFamily="34" charset="0"/>
            </a:endParaRPr>
          </a:p>
        </p:txBody>
      </p:sp>
      <p:grpSp>
        <p:nvGrpSpPr>
          <p:cNvPr id="50" name="Group 2">
            <a:extLst>
              <a:ext uri="{FF2B5EF4-FFF2-40B4-BE49-F238E27FC236}">
                <a16:creationId xmlns:a16="http://schemas.microsoft.com/office/drawing/2014/main" id="{75589443-9C20-4C28-8B77-6A4DE5DDD2B8}"/>
              </a:ext>
            </a:extLst>
          </p:cNvPr>
          <p:cNvGrpSpPr/>
          <p:nvPr/>
        </p:nvGrpSpPr>
        <p:grpSpPr>
          <a:xfrm>
            <a:off x="12886264" y="5696698"/>
            <a:ext cx="14168772" cy="7832706"/>
            <a:chOff x="-548507" y="438732"/>
            <a:chExt cx="11570449" cy="6396313"/>
          </a:xfrm>
        </p:grpSpPr>
        <p:sp>
          <p:nvSpPr>
            <p:cNvPr id="51" name="Freeform: Shape 32">
              <a:extLst>
                <a:ext uri="{FF2B5EF4-FFF2-40B4-BE49-F238E27FC236}">
                  <a16:creationId xmlns:a16="http://schemas.microsoft.com/office/drawing/2014/main" id="{67E66983-CADC-489D-9B56-97105438CA47}"/>
                </a:ext>
              </a:extLst>
            </p:cNvPr>
            <p:cNvSpPr/>
            <p:nvPr userDrawn="1"/>
          </p:nvSpPr>
          <p:spPr>
            <a:xfrm>
              <a:off x="637649" y="438732"/>
              <a:ext cx="9202485" cy="6001624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2" name="Freeform: Shape 3">
              <a:extLst>
                <a:ext uri="{FF2B5EF4-FFF2-40B4-BE49-F238E27FC236}">
                  <a16:creationId xmlns:a16="http://schemas.microsoft.com/office/drawing/2014/main" id="{D5702D7E-752A-4BB8-90A5-BE8CB8FA46E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3" name="Freeform: Shape 4">
              <a:extLst>
                <a:ext uri="{FF2B5EF4-FFF2-40B4-BE49-F238E27FC236}">
                  <a16:creationId xmlns:a16="http://schemas.microsoft.com/office/drawing/2014/main" id="{A31C2AB0-472E-42C3-A789-521D277CD323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4" name="Freeform: Shape 5">
              <a:extLst>
                <a:ext uri="{FF2B5EF4-FFF2-40B4-BE49-F238E27FC236}">
                  <a16:creationId xmlns:a16="http://schemas.microsoft.com/office/drawing/2014/main" id="{2CBBA1AC-7019-4DEA-9341-7602A2C8E76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5" name="Freeform: Shape 6">
              <a:extLst>
                <a:ext uri="{FF2B5EF4-FFF2-40B4-BE49-F238E27FC236}">
                  <a16:creationId xmlns:a16="http://schemas.microsoft.com/office/drawing/2014/main" id="{6CD8538A-9F2F-4B36-9DA7-C9DB3C3E810A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6" name="Freeform: Shape 7">
              <a:extLst>
                <a:ext uri="{FF2B5EF4-FFF2-40B4-BE49-F238E27FC236}">
                  <a16:creationId xmlns:a16="http://schemas.microsoft.com/office/drawing/2014/main" id="{CAD33216-47F2-48E1-A7B3-A87D0C0822B9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57" name="Group 8">
              <a:extLst>
                <a:ext uri="{FF2B5EF4-FFF2-40B4-BE49-F238E27FC236}">
                  <a16:creationId xmlns:a16="http://schemas.microsoft.com/office/drawing/2014/main" id="{4C8112EF-06D1-4CC8-8FE5-BB245FFFB5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62" name="Rectangle: Rounded Corners 13">
                <a:extLst>
                  <a:ext uri="{FF2B5EF4-FFF2-40B4-BE49-F238E27FC236}">
                    <a16:creationId xmlns:a16="http://schemas.microsoft.com/office/drawing/2014/main" id="{BCA02192-7810-44D5-95D1-9D2DAA4C22D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3" name="Rectangle: Rounded Corners 14">
                <a:extLst>
                  <a:ext uri="{FF2B5EF4-FFF2-40B4-BE49-F238E27FC236}">
                    <a16:creationId xmlns:a16="http://schemas.microsoft.com/office/drawing/2014/main" id="{70D59628-A0B5-40BD-B912-445460AF16B0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58" name="Group 9">
              <a:extLst>
                <a:ext uri="{FF2B5EF4-FFF2-40B4-BE49-F238E27FC236}">
                  <a16:creationId xmlns:a16="http://schemas.microsoft.com/office/drawing/2014/main" id="{97DD3376-F664-48F4-B564-84A82A5322B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60" name="Rectangle: Rounded Corners 11">
                <a:extLst>
                  <a:ext uri="{FF2B5EF4-FFF2-40B4-BE49-F238E27FC236}">
                    <a16:creationId xmlns:a16="http://schemas.microsoft.com/office/drawing/2014/main" id="{DF1BBCD9-A9FB-489A-BD50-77E8F457A50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  <p:sp>
            <p:nvSpPr>
              <p:cNvPr id="61" name="Rectangle: Rounded Corners 12">
                <a:extLst>
                  <a:ext uri="{FF2B5EF4-FFF2-40B4-BE49-F238E27FC236}">
                    <a16:creationId xmlns:a16="http://schemas.microsoft.com/office/drawing/2014/main" id="{60003BA7-7BBA-4C09-BDC8-02AE75A9C4D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25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59" name="Freeform: Shape 10">
              <a:extLst>
                <a:ext uri="{FF2B5EF4-FFF2-40B4-BE49-F238E27FC236}">
                  <a16:creationId xmlns:a16="http://schemas.microsoft.com/office/drawing/2014/main" id="{3F985299-AB7A-4CD5-BB6A-9D4D0CAE8EC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3" name="Snip Diagonal Corner Rectangle 2"/>
          <p:cNvSpPr/>
          <p:nvPr/>
        </p:nvSpPr>
        <p:spPr>
          <a:xfrm>
            <a:off x="15462602" y="9629238"/>
            <a:ext cx="9000000" cy="1800000"/>
          </a:xfrm>
          <a:prstGeom prst="snip2DiagRect">
            <a:avLst/>
          </a:prstGeom>
          <a:solidFill>
            <a:srgbClr val="88A5DA"/>
          </a:solidFill>
          <a:ln w="57150">
            <a:solidFill>
              <a:schemeClr val="tx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Auxiliary verbs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0" name="Snip Diagonal Corner Rectangle 39"/>
          <p:cNvSpPr/>
          <p:nvPr/>
        </p:nvSpPr>
        <p:spPr>
          <a:xfrm>
            <a:off x="15462602" y="7038370"/>
            <a:ext cx="9000000" cy="1800000"/>
          </a:xfrm>
          <a:prstGeom prst="snip2DiagRect">
            <a:avLst/>
          </a:prstGeom>
          <a:ln w="57150"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Main verbs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01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30968">
              <a:srgbClr val="A7DDF8"/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4825" y="224925"/>
            <a:ext cx="25002529" cy="1270200"/>
          </a:xfrm>
        </p:spPr>
        <p:txBody>
          <a:bodyPr/>
          <a:lstStyle/>
          <a:p>
            <a:r>
              <a:rPr lang="en-US" altLang="ko-KR" sz="10395" b="1" dirty="0">
                <a:solidFill>
                  <a:schemeClr val="tx1"/>
                </a:solidFill>
              </a:rPr>
              <a:t>Forms of verb in sentence</a:t>
            </a:r>
            <a:endParaRPr lang="ko-KR" altLang="en-US" sz="10395" b="1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D8FB7B-9159-454A-9417-3B55B7A92348}"/>
              </a:ext>
            </a:extLst>
          </p:cNvPr>
          <p:cNvSpPr/>
          <p:nvPr/>
        </p:nvSpPr>
        <p:spPr>
          <a:xfrm>
            <a:off x="817311" y="6306280"/>
            <a:ext cx="1638191" cy="1638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238622-2A06-4303-9348-74082ED04413}"/>
              </a:ext>
            </a:extLst>
          </p:cNvPr>
          <p:cNvSpPr/>
          <p:nvPr/>
        </p:nvSpPr>
        <p:spPr>
          <a:xfrm>
            <a:off x="817311" y="8695714"/>
            <a:ext cx="1638191" cy="163819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2F1AE4-0382-4132-99D8-3220AF90266F}"/>
              </a:ext>
            </a:extLst>
          </p:cNvPr>
          <p:cNvSpPr/>
          <p:nvPr/>
        </p:nvSpPr>
        <p:spPr>
          <a:xfrm>
            <a:off x="817311" y="1527412"/>
            <a:ext cx="1638191" cy="16381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E6915D-40DD-4936-8C59-9C85BEFE83BD}"/>
              </a:ext>
            </a:extLst>
          </p:cNvPr>
          <p:cNvSpPr/>
          <p:nvPr/>
        </p:nvSpPr>
        <p:spPr>
          <a:xfrm>
            <a:off x="817311" y="11085147"/>
            <a:ext cx="1638191" cy="1638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3834543" y="802092"/>
            <a:ext cx="1927278" cy="15342864"/>
            <a:chOff x="10088695" y="339510"/>
            <a:chExt cx="815779" cy="6494334"/>
          </a:xfrm>
        </p:grpSpPr>
        <p:grpSp>
          <p:nvGrpSpPr>
            <p:cNvPr id="36" name="Group 35"/>
            <p:cNvGrpSpPr/>
            <p:nvPr/>
          </p:nvGrpSpPr>
          <p:grpSpPr>
            <a:xfrm>
              <a:off x="10088695" y="339510"/>
              <a:ext cx="815779" cy="6494334"/>
              <a:chOff x="10088695" y="339510"/>
              <a:chExt cx="815779" cy="6494334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0088992" y="339510"/>
                <a:ext cx="815482" cy="6335186"/>
                <a:chOff x="10088992" y="339510"/>
                <a:chExt cx="815482" cy="6335186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55953862-FF69-493E-88B3-247BB4AA18FF}"/>
                    </a:ext>
                  </a:extLst>
                </p:cNvPr>
                <p:cNvGrpSpPr/>
                <p:nvPr/>
              </p:nvGrpSpPr>
              <p:grpSpPr>
                <a:xfrm>
                  <a:off x="10088992" y="339510"/>
                  <a:ext cx="815482" cy="2937368"/>
                  <a:chOff x="10088992" y="2028102"/>
                  <a:chExt cx="815482" cy="2093505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3D7521A8-3272-4411-BC2D-DD939241610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0088992" y="2028102"/>
                    <a:ext cx="815482" cy="891098"/>
                    <a:chOff x="2195736" y="5121188"/>
                    <a:chExt cx="901189" cy="900100"/>
                  </a:xfrm>
                </p:grpSpPr>
                <p:sp>
                  <p:nvSpPr>
                    <p:cNvPr id="47" name="Rectangle 8">
                      <a:extLst>
                        <a:ext uri="{FF2B5EF4-FFF2-40B4-BE49-F238E27FC236}">
                          <a16:creationId xmlns:a16="http://schemas.microsoft.com/office/drawing/2014/main" id="{273DA02B-3C1C-4AEB-8CE7-9F74BDA54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736" y="5121188"/>
                      <a:ext cx="901189" cy="9001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2378" h="1800199">
                          <a:moveTo>
                            <a:pt x="0" y="0"/>
                          </a:moveTo>
                          <a:lnTo>
                            <a:pt x="1802378" y="0"/>
                          </a:lnTo>
                          <a:lnTo>
                            <a:pt x="1802378" y="289727"/>
                          </a:lnTo>
                          <a:lnTo>
                            <a:pt x="1801366" y="289727"/>
                          </a:lnTo>
                          <a:lnTo>
                            <a:pt x="901188" y="1800199"/>
                          </a:lnTo>
                          <a:lnTo>
                            <a:pt x="1012" y="289727"/>
                          </a:lnTo>
                          <a:lnTo>
                            <a:pt x="0" y="289727"/>
                          </a:lnTo>
                          <a:lnTo>
                            <a:pt x="0" y="28803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6">
                            <a:lumMod val="55000"/>
                            <a:lumOff val="45000"/>
                          </a:schemeClr>
                        </a:gs>
                        <a:gs pos="100000">
                          <a:schemeClr val="accent6">
                            <a:lumMod val="55000"/>
                            <a:lumOff val="45000"/>
                          </a:schemeClr>
                        </a:gs>
                      </a:gsLst>
                      <a:lin ang="198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48" name="Rectangle 8">
                      <a:extLst>
                        <a:ext uri="{FF2B5EF4-FFF2-40B4-BE49-F238E27FC236}">
                          <a16:creationId xmlns:a16="http://schemas.microsoft.com/office/drawing/2014/main" id="{6B9DAAFA-CF5B-46CB-8A14-C09E5F120F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737" y="5121188"/>
                      <a:ext cx="679522" cy="8936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59043" h="1787331">
                          <a:moveTo>
                            <a:pt x="0" y="0"/>
                          </a:moveTo>
                          <a:lnTo>
                            <a:pt x="1359043" y="0"/>
                          </a:lnTo>
                          <a:lnTo>
                            <a:pt x="1359043" y="212596"/>
                          </a:lnTo>
                          <a:lnTo>
                            <a:pt x="893519" y="1787331"/>
                          </a:lnTo>
                          <a:lnTo>
                            <a:pt x="1012" y="289727"/>
                          </a:lnTo>
                          <a:lnTo>
                            <a:pt x="0" y="289727"/>
                          </a:lnTo>
                          <a:lnTo>
                            <a:pt x="0" y="28803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45000"/>
                            <a:lumOff val="55000"/>
                          </a:schemeClr>
                        </a:gs>
                      </a:gsLst>
                      <a:lin ang="198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49" name="Rectangle 8">
                      <a:extLst>
                        <a:ext uri="{FF2B5EF4-FFF2-40B4-BE49-F238E27FC236}">
                          <a16:creationId xmlns:a16="http://schemas.microsoft.com/office/drawing/2014/main" id="{3F079F27-E713-4910-BC54-69ACC5BED5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737" y="5121188"/>
                      <a:ext cx="450922" cy="8949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1843" h="1789890">
                          <a:moveTo>
                            <a:pt x="0" y="0"/>
                          </a:moveTo>
                          <a:lnTo>
                            <a:pt x="897414" y="0"/>
                          </a:lnTo>
                          <a:lnTo>
                            <a:pt x="901843" y="212596"/>
                          </a:lnTo>
                          <a:lnTo>
                            <a:pt x="895045" y="1789890"/>
                          </a:lnTo>
                          <a:lnTo>
                            <a:pt x="1012" y="289727"/>
                          </a:lnTo>
                          <a:lnTo>
                            <a:pt x="0" y="289727"/>
                          </a:lnTo>
                          <a:lnTo>
                            <a:pt x="0" y="28803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6">
                            <a:lumMod val="30000"/>
                            <a:lumOff val="70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198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50" name="Rectangle 8">
                      <a:extLst>
                        <a:ext uri="{FF2B5EF4-FFF2-40B4-BE49-F238E27FC236}">
                          <a16:creationId xmlns:a16="http://schemas.microsoft.com/office/drawing/2014/main" id="{65929128-62D4-4975-BAC4-792E60A2F6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95736" y="5121188"/>
                      <a:ext cx="448123" cy="8959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6246" h="1791906">
                          <a:moveTo>
                            <a:pt x="0" y="0"/>
                          </a:moveTo>
                          <a:lnTo>
                            <a:pt x="440115" y="0"/>
                          </a:lnTo>
                          <a:lnTo>
                            <a:pt x="452263" y="212596"/>
                          </a:lnTo>
                          <a:lnTo>
                            <a:pt x="896246" y="1791906"/>
                          </a:lnTo>
                          <a:lnTo>
                            <a:pt x="1012" y="289727"/>
                          </a:lnTo>
                          <a:lnTo>
                            <a:pt x="0" y="289727"/>
                          </a:lnTo>
                          <a:lnTo>
                            <a:pt x="0" y="28803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198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51" name="Rectangle 8">
                      <a:extLst>
                        <a:ext uri="{FF2B5EF4-FFF2-40B4-BE49-F238E27FC236}">
                          <a16:creationId xmlns:a16="http://schemas.microsoft.com/office/drawing/2014/main" id="{89DBB112-E277-46AC-A767-EAAFDDD912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2419" y="5815404"/>
                      <a:ext cx="203587" cy="2045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91810" h="1800199">
                          <a:moveTo>
                            <a:pt x="229620" y="140779"/>
                          </a:moveTo>
                          <a:cubicBezTo>
                            <a:pt x="334730" y="140779"/>
                            <a:pt x="422984" y="212958"/>
                            <a:pt x="445844" y="310765"/>
                          </a:cubicBezTo>
                          <a:lnTo>
                            <a:pt x="454300" y="310765"/>
                          </a:lnTo>
                          <a:lnTo>
                            <a:pt x="462757" y="310765"/>
                          </a:lnTo>
                          <a:cubicBezTo>
                            <a:pt x="485617" y="212958"/>
                            <a:pt x="573869" y="140779"/>
                            <a:pt x="678980" y="140779"/>
                          </a:cubicBezTo>
                          <a:cubicBezTo>
                            <a:pt x="784090" y="140779"/>
                            <a:pt x="872344" y="212958"/>
                            <a:pt x="895204" y="310765"/>
                          </a:cubicBezTo>
                          <a:lnTo>
                            <a:pt x="903659" y="310765"/>
                          </a:lnTo>
                          <a:lnTo>
                            <a:pt x="903660" y="310765"/>
                          </a:lnTo>
                          <a:lnTo>
                            <a:pt x="912116" y="310765"/>
                          </a:lnTo>
                          <a:cubicBezTo>
                            <a:pt x="934976" y="212958"/>
                            <a:pt x="1023228" y="140779"/>
                            <a:pt x="1128339" y="140779"/>
                          </a:cubicBezTo>
                          <a:cubicBezTo>
                            <a:pt x="1233450" y="140779"/>
                            <a:pt x="1321703" y="212958"/>
                            <a:pt x="1344563" y="310765"/>
                          </a:cubicBezTo>
                          <a:lnTo>
                            <a:pt x="1353019" y="310765"/>
                          </a:lnTo>
                          <a:lnTo>
                            <a:pt x="1361476" y="310765"/>
                          </a:lnTo>
                          <a:cubicBezTo>
                            <a:pt x="1384336" y="212958"/>
                            <a:pt x="1472588" y="140779"/>
                            <a:pt x="1577699" y="140779"/>
                          </a:cubicBezTo>
                          <a:cubicBezTo>
                            <a:pt x="1680932" y="140779"/>
                            <a:pt x="1767904" y="210402"/>
                            <a:pt x="1791810" y="305762"/>
                          </a:cubicBezTo>
                          <a:lnTo>
                            <a:pt x="901188" y="1800199"/>
                          </a:lnTo>
                          <a:lnTo>
                            <a:pt x="13460" y="310615"/>
                          </a:lnTo>
                          <a:cubicBezTo>
                            <a:pt x="36351" y="212881"/>
                            <a:pt x="124565" y="140779"/>
                            <a:pt x="229620" y="140779"/>
                          </a:cubicBezTo>
                          <a:close/>
                          <a:moveTo>
                            <a:pt x="0" y="0"/>
                          </a:moveTo>
                          <a:lnTo>
                            <a:pt x="1" y="0"/>
                          </a:lnTo>
                          <a:lnTo>
                            <a:pt x="4940" y="0"/>
                          </a:lnTo>
                          <a:lnTo>
                            <a:pt x="4940" y="296318"/>
                          </a:lnTo>
                          <a:lnTo>
                            <a:pt x="1012" y="289727"/>
                          </a:lnTo>
                          <a:lnTo>
                            <a:pt x="1" y="289727"/>
                          </a:lnTo>
                          <a:lnTo>
                            <a:pt x="0" y="289727"/>
                          </a:lnTo>
                          <a:lnTo>
                            <a:pt x="0" y="28803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15000">
                          <a:schemeClr val="accent6">
                            <a:lumMod val="5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85C09020-167F-4F41-B150-5FE24940A53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0088992" y="2838426"/>
                    <a:ext cx="815482" cy="1283181"/>
                    <a:chOff x="6012160" y="5085257"/>
                    <a:chExt cx="713025" cy="1121963"/>
                  </a:xfrm>
                </p:grpSpPr>
                <p:sp>
                  <p:nvSpPr>
                    <p:cNvPr id="44" name="Rectangle 2">
                      <a:extLst>
                        <a:ext uri="{FF2B5EF4-FFF2-40B4-BE49-F238E27FC236}">
                          <a16:creationId xmlns:a16="http://schemas.microsoft.com/office/drawing/2014/main" id="{1DE292CA-3E63-4428-BD83-180199DE4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5085257"/>
                      <a:ext cx="237600" cy="11219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061" h="4392488">
                          <a:moveTo>
                            <a:pt x="0" y="0"/>
                          </a:moveTo>
                          <a:lnTo>
                            <a:pt x="571061" y="0"/>
                          </a:lnTo>
                          <a:lnTo>
                            <a:pt x="571061" y="4392488"/>
                          </a:lnTo>
                          <a:lnTo>
                            <a:pt x="560315" y="4392488"/>
                          </a:lnTo>
                          <a:cubicBezTo>
                            <a:pt x="531263" y="4268191"/>
                            <a:pt x="419108" y="4176464"/>
                            <a:pt x="285530" y="4176464"/>
                          </a:cubicBezTo>
                          <a:cubicBezTo>
                            <a:pt x="151952" y="4176464"/>
                            <a:pt x="39798" y="4268191"/>
                            <a:pt x="10747" y="4392488"/>
                          </a:cubicBezTo>
                          <a:lnTo>
                            <a:pt x="0" y="4392488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45" name="Rectangle 2">
                      <a:extLst>
                        <a:ext uri="{FF2B5EF4-FFF2-40B4-BE49-F238E27FC236}">
                          <a16:creationId xmlns:a16="http://schemas.microsoft.com/office/drawing/2014/main" id="{0A4B0379-8A08-4537-8F68-151EBD770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49872" y="5085257"/>
                      <a:ext cx="237600" cy="11219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061" h="4392488">
                          <a:moveTo>
                            <a:pt x="0" y="0"/>
                          </a:moveTo>
                          <a:lnTo>
                            <a:pt x="571061" y="0"/>
                          </a:lnTo>
                          <a:lnTo>
                            <a:pt x="571061" y="4392488"/>
                          </a:lnTo>
                          <a:lnTo>
                            <a:pt x="560315" y="4392488"/>
                          </a:lnTo>
                          <a:cubicBezTo>
                            <a:pt x="531263" y="4268191"/>
                            <a:pt x="419108" y="4176464"/>
                            <a:pt x="285530" y="4176464"/>
                          </a:cubicBezTo>
                          <a:cubicBezTo>
                            <a:pt x="151952" y="4176464"/>
                            <a:pt x="39798" y="4268191"/>
                            <a:pt x="10747" y="4392488"/>
                          </a:cubicBezTo>
                          <a:lnTo>
                            <a:pt x="0" y="4392488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  <p:sp>
                  <p:nvSpPr>
                    <p:cNvPr id="46" name="Rectangle 2">
                      <a:extLst>
                        <a:ext uri="{FF2B5EF4-FFF2-40B4-BE49-F238E27FC236}">
                          <a16:creationId xmlns:a16="http://schemas.microsoft.com/office/drawing/2014/main" id="{DB452BB1-40D7-4E7B-AA42-8A1017B4C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87585" y="5085257"/>
                      <a:ext cx="237600" cy="11219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061" h="4392488">
                          <a:moveTo>
                            <a:pt x="0" y="0"/>
                          </a:moveTo>
                          <a:lnTo>
                            <a:pt x="571061" y="0"/>
                          </a:lnTo>
                          <a:lnTo>
                            <a:pt x="571061" y="4392488"/>
                          </a:lnTo>
                          <a:lnTo>
                            <a:pt x="560315" y="4392488"/>
                          </a:lnTo>
                          <a:cubicBezTo>
                            <a:pt x="531263" y="4268191"/>
                            <a:pt x="419108" y="4176464"/>
                            <a:pt x="285530" y="4176464"/>
                          </a:cubicBezTo>
                          <a:cubicBezTo>
                            <a:pt x="151952" y="4176464"/>
                            <a:pt x="39798" y="4268191"/>
                            <a:pt x="10747" y="4392488"/>
                          </a:cubicBezTo>
                          <a:lnTo>
                            <a:pt x="0" y="4392488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21602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6381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Arial Unicode MS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B7292CD-8FB8-403F-B9EF-8204D15B9835}"/>
                    </a:ext>
                  </a:extLst>
                </p:cNvPr>
                <p:cNvGrpSpPr/>
                <p:nvPr/>
              </p:nvGrpSpPr>
              <p:grpSpPr>
                <a:xfrm rot="10800000">
                  <a:off x="10088992" y="3179993"/>
                  <a:ext cx="815482" cy="3494703"/>
                  <a:chOff x="6012160" y="2852937"/>
                  <a:chExt cx="713025" cy="3055630"/>
                </a:xfrm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3726865B-E1AE-4E4A-8239-DDCA2546C286}"/>
                      </a:ext>
                    </a:extLst>
                  </p:cNvPr>
                  <p:cNvSpPr/>
                  <p:nvPr/>
                </p:nvSpPr>
                <p:spPr>
                  <a:xfrm>
                    <a:off x="6487585" y="2852937"/>
                    <a:ext cx="237600" cy="305563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21602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6381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833B4DE4-31A5-475C-8EEC-132BDA123DAC}"/>
                      </a:ext>
                    </a:extLst>
                  </p:cNvPr>
                  <p:cNvSpPr/>
                  <p:nvPr/>
                </p:nvSpPr>
                <p:spPr>
                  <a:xfrm>
                    <a:off x="6250133" y="2852937"/>
                    <a:ext cx="237600" cy="305563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21602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6381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AFF280E6-DB0E-4872-BEBC-4E450D309EE3}"/>
                      </a:ext>
                    </a:extLst>
                  </p:cNvPr>
                  <p:cNvSpPr/>
                  <p:nvPr/>
                </p:nvSpPr>
                <p:spPr>
                  <a:xfrm>
                    <a:off x="6012160" y="2852937"/>
                    <a:ext cx="237600" cy="305563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21602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6381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Arial Unicode MS"/>
                      <a:cs typeface="+mn-cs"/>
                    </a:endParaRPr>
                  </a:p>
                </p:txBody>
              </p:sp>
            </p:grpSp>
          </p:grpSp>
          <p:sp>
            <p:nvSpPr>
              <p:cNvPr id="37" name="Hexagon 1">
                <a:extLst>
                  <a:ext uri="{FF2B5EF4-FFF2-40B4-BE49-F238E27FC236}">
                    <a16:creationId xmlns:a16="http://schemas.microsoft.com/office/drawing/2014/main" id="{4DB916CD-BBB6-471E-9DA4-F4D9F787C3FE}"/>
                  </a:ext>
                </a:extLst>
              </p:cNvPr>
              <p:cNvSpPr/>
              <p:nvPr/>
            </p:nvSpPr>
            <p:spPr>
              <a:xfrm flipH="1" flipV="1">
                <a:off x="10088695" y="6515550"/>
                <a:ext cx="815480" cy="318294"/>
              </a:xfrm>
              <a:custGeom>
                <a:avLst/>
                <a:gdLst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138846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574178 w 713024"/>
                  <a:gd name="connsiteY4" fmla="*/ 555383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138846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574178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78928 w 713024"/>
                  <a:gd name="connsiteY2" fmla="*/ 7144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  <a:gd name="connsiteX0" fmla="*/ 0 w 713024"/>
                  <a:gd name="connsiteY0" fmla="*/ 277692 h 555383"/>
                  <a:gd name="connsiteX1" fmla="*/ 217427 w 713024"/>
                  <a:gd name="connsiteY1" fmla="*/ 0 h 555383"/>
                  <a:gd name="connsiteX2" fmla="*/ 486072 w 713024"/>
                  <a:gd name="connsiteY2" fmla="*/ 0 h 555383"/>
                  <a:gd name="connsiteX3" fmla="*/ 713024 w 713024"/>
                  <a:gd name="connsiteY3" fmla="*/ 277692 h 555383"/>
                  <a:gd name="connsiteX4" fmla="*/ 490834 w 713024"/>
                  <a:gd name="connsiteY4" fmla="*/ 553001 h 555383"/>
                  <a:gd name="connsiteX5" fmla="*/ 231715 w 713024"/>
                  <a:gd name="connsiteY5" fmla="*/ 555383 h 555383"/>
                  <a:gd name="connsiteX6" fmla="*/ 0 w 713024"/>
                  <a:gd name="connsiteY6" fmla="*/ 277692 h 555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024" h="555383">
                    <a:moveTo>
                      <a:pt x="0" y="277692"/>
                    </a:moveTo>
                    <a:lnTo>
                      <a:pt x="217427" y="0"/>
                    </a:lnTo>
                    <a:lnTo>
                      <a:pt x="486072" y="0"/>
                    </a:lnTo>
                    <a:lnTo>
                      <a:pt x="713024" y="277692"/>
                    </a:lnTo>
                    <a:lnTo>
                      <a:pt x="490834" y="553001"/>
                    </a:lnTo>
                    <a:lnTo>
                      <a:pt x="231715" y="555383"/>
                    </a:lnTo>
                    <a:lnTo>
                      <a:pt x="0" y="277692"/>
                    </a:lnTo>
                    <a:close/>
                  </a:path>
                </a:pathLst>
              </a:custGeom>
              <a:blipFill dpi="0" rotWithShape="1">
                <a:blip r:embed="rId2"/>
                <a:srcRect/>
                <a:tile tx="0" ty="0" sx="1000" sy="9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21602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6381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+mn-cs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622D78A-F3EF-4778-80D3-77AA528429EC}"/>
                </a:ext>
              </a:extLst>
            </p:cNvPr>
            <p:cNvSpPr/>
            <p:nvPr/>
          </p:nvSpPr>
          <p:spPr>
            <a:xfrm rot="10800000">
              <a:off x="10383550" y="6612937"/>
              <a:ext cx="225768" cy="123519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8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0957451" y="1090229"/>
            <a:ext cx="4863244" cy="5698350"/>
            <a:chOff x="8870879" y="461473"/>
            <a:chExt cx="2058516" cy="2412000"/>
          </a:xfrm>
        </p:grpSpPr>
        <p:sp>
          <p:nvSpPr>
            <p:cNvPr id="53" name="자유형: 도형 45">
              <a:extLst>
                <a:ext uri="{FF2B5EF4-FFF2-40B4-BE49-F238E27FC236}">
                  <a16:creationId xmlns:a16="http://schemas.microsoft.com/office/drawing/2014/main" id="{94362A76-DEC1-41EF-8F53-862B02A30B55}"/>
                </a:ext>
              </a:extLst>
            </p:cNvPr>
            <p:cNvSpPr>
              <a:spLocks/>
            </p:cNvSpPr>
            <p:nvPr/>
          </p:nvSpPr>
          <p:spPr bwMode="auto">
            <a:xfrm rot="20197951">
              <a:off x="8870879" y="461473"/>
              <a:ext cx="1980000" cy="2412000"/>
            </a:xfrm>
            <a:custGeom>
              <a:avLst/>
              <a:gdLst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550990 w 1973124"/>
                <a:gd name="connsiteY5" fmla="*/ 1343267 h 2786761"/>
                <a:gd name="connsiteX6" fmla="*/ 1631419 w 1973124"/>
                <a:gd name="connsiteY6" fmla="*/ 1469698 h 2786761"/>
                <a:gd name="connsiteX7" fmla="*/ 1953526 w 1973124"/>
                <a:gd name="connsiteY7" fmla="*/ 1980230 h 2786761"/>
                <a:gd name="connsiteX8" fmla="*/ 1953526 w 1973124"/>
                <a:gd name="connsiteY8" fmla="*/ 2145345 h 2786761"/>
                <a:gd name="connsiteX9" fmla="*/ 1621859 w 1973124"/>
                <a:gd name="connsiteY9" fmla="*/ 2750772 h 2786761"/>
                <a:gd name="connsiteX10" fmla="*/ 1595729 w 1973124"/>
                <a:gd name="connsiteY10" fmla="*/ 2786761 h 2786761"/>
                <a:gd name="connsiteX11" fmla="*/ 1641772 w 1973124"/>
                <a:gd name="connsiteY11" fmla="*/ 2615786 h 2786761"/>
                <a:gd name="connsiteX12" fmla="*/ 1235705 w 1973124"/>
                <a:gd name="connsiteY12" fmla="*/ 1975930 h 2786761"/>
                <a:gd name="connsiteX13" fmla="*/ 1238040 w 1973124"/>
                <a:gd name="connsiteY13" fmla="*/ 1970527 h 2786761"/>
                <a:gd name="connsiteX14" fmla="*/ 680015 w 1973124"/>
                <a:gd name="connsiteY14" fmla="*/ 1091225 h 2786761"/>
                <a:gd name="connsiteX15" fmla="*/ 676399 w 1973124"/>
                <a:gd name="connsiteY15" fmla="*/ 1099593 h 2786761"/>
                <a:gd name="connsiteX16" fmla="*/ 676171 w 1973124"/>
                <a:gd name="connsiteY16" fmla="*/ 1099233 h 2786761"/>
                <a:gd name="connsiteX17" fmla="*/ 619390 w 1973124"/>
                <a:gd name="connsiteY17" fmla="*/ 1230650 h 2786761"/>
                <a:gd name="connsiteX18" fmla="*/ 0 w 1973124"/>
                <a:gd name="connsiteY18" fmla="*/ 0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631419 w 1973124"/>
                <a:gd name="connsiteY5" fmla="*/ 1469698 h 2786761"/>
                <a:gd name="connsiteX6" fmla="*/ 1953526 w 1973124"/>
                <a:gd name="connsiteY6" fmla="*/ 1980230 h 2786761"/>
                <a:gd name="connsiteX7" fmla="*/ 1953526 w 1973124"/>
                <a:gd name="connsiteY7" fmla="*/ 2145345 h 2786761"/>
                <a:gd name="connsiteX8" fmla="*/ 1621859 w 1973124"/>
                <a:gd name="connsiteY8" fmla="*/ 2750772 h 2786761"/>
                <a:gd name="connsiteX9" fmla="*/ 1595729 w 1973124"/>
                <a:gd name="connsiteY9" fmla="*/ 2786761 h 2786761"/>
                <a:gd name="connsiteX10" fmla="*/ 1641772 w 1973124"/>
                <a:gd name="connsiteY10" fmla="*/ 2615786 h 2786761"/>
                <a:gd name="connsiteX11" fmla="*/ 1235705 w 1973124"/>
                <a:gd name="connsiteY11" fmla="*/ 1975930 h 2786761"/>
                <a:gd name="connsiteX12" fmla="*/ 1238040 w 1973124"/>
                <a:gd name="connsiteY12" fmla="*/ 1970527 h 2786761"/>
                <a:gd name="connsiteX13" fmla="*/ 680015 w 1973124"/>
                <a:gd name="connsiteY13" fmla="*/ 1091225 h 2786761"/>
                <a:gd name="connsiteX14" fmla="*/ 676399 w 1973124"/>
                <a:gd name="connsiteY14" fmla="*/ 1099593 h 2786761"/>
                <a:gd name="connsiteX15" fmla="*/ 676171 w 1973124"/>
                <a:gd name="connsiteY15" fmla="*/ 1099233 h 2786761"/>
                <a:gd name="connsiteX16" fmla="*/ 619390 w 1973124"/>
                <a:gd name="connsiteY16" fmla="*/ 1230650 h 2786761"/>
                <a:gd name="connsiteX17" fmla="*/ 0 w 1973124"/>
                <a:gd name="connsiteY17" fmla="*/ 0 h 2786761"/>
                <a:gd name="connsiteX18" fmla="*/ 1017383 w 1973124"/>
                <a:gd name="connsiteY18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953526 w 1973124"/>
                <a:gd name="connsiteY5" fmla="*/ 1980230 h 2786761"/>
                <a:gd name="connsiteX6" fmla="*/ 1953526 w 1973124"/>
                <a:gd name="connsiteY6" fmla="*/ 2145345 h 2786761"/>
                <a:gd name="connsiteX7" fmla="*/ 1621859 w 1973124"/>
                <a:gd name="connsiteY7" fmla="*/ 2750772 h 2786761"/>
                <a:gd name="connsiteX8" fmla="*/ 1595729 w 1973124"/>
                <a:gd name="connsiteY8" fmla="*/ 2786761 h 2786761"/>
                <a:gd name="connsiteX9" fmla="*/ 1641772 w 1973124"/>
                <a:gd name="connsiteY9" fmla="*/ 2615786 h 2786761"/>
                <a:gd name="connsiteX10" fmla="*/ 1235705 w 1973124"/>
                <a:gd name="connsiteY10" fmla="*/ 1975930 h 2786761"/>
                <a:gd name="connsiteX11" fmla="*/ 1238040 w 1973124"/>
                <a:gd name="connsiteY11" fmla="*/ 1970527 h 2786761"/>
                <a:gd name="connsiteX12" fmla="*/ 680015 w 1973124"/>
                <a:gd name="connsiteY12" fmla="*/ 1091225 h 2786761"/>
                <a:gd name="connsiteX13" fmla="*/ 676399 w 1973124"/>
                <a:gd name="connsiteY13" fmla="*/ 1099593 h 2786761"/>
                <a:gd name="connsiteX14" fmla="*/ 676171 w 1973124"/>
                <a:gd name="connsiteY14" fmla="*/ 1099233 h 2786761"/>
                <a:gd name="connsiteX15" fmla="*/ 619390 w 1973124"/>
                <a:gd name="connsiteY15" fmla="*/ 1230650 h 2786761"/>
                <a:gd name="connsiteX16" fmla="*/ 0 w 1973124"/>
                <a:gd name="connsiteY16" fmla="*/ 0 h 2786761"/>
                <a:gd name="connsiteX17" fmla="*/ 1017383 w 1973124"/>
                <a:gd name="connsiteY17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953526 w 1973124"/>
                <a:gd name="connsiteY4" fmla="*/ 1980230 h 2786761"/>
                <a:gd name="connsiteX5" fmla="*/ 1953526 w 1973124"/>
                <a:gd name="connsiteY5" fmla="*/ 2145345 h 2786761"/>
                <a:gd name="connsiteX6" fmla="*/ 1621859 w 1973124"/>
                <a:gd name="connsiteY6" fmla="*/ 2750772 h 2786761"/>
                <a:gd name="connsiteX7" fmla="*/ 1595729 w 1973124"/>
                <a:gd name="connsiteY7" fmla="*/ 2786761 h 2786761"/>
                <a:gd name="connsiteX8" fmla="*/ 1641772 w 1973124"/>
                <a:gd name="connsiteY8" fmla="*/ 2615786 h 2786761"/>
                <a:gd name="connsiteX9" fmla="*/ 1235705 w 1973124"/>
                <a:gd name="connsiteY9" fmla="*/ 1975930 h 2786761"/>
                <a:gd name="connsiteX10" fmla="*/ 1238040 w 1973124"/>
                <a:gd name="connsiteY10" fmla="*/ 1970527 h 2786761"/>
                <a:gd name="connsiteX11" fmla="*/ 680015 w 1973124"/>
                <a:gd name="connsiteY11" fmla="*/ 1091225 h 2786761"/>
                <a:gd name="connsiteX12" fmla="*/ 676399 w 1973124"/>
                <a:gd name="connsiteY12" fmla="*/ 1099593 h 2786761"/>
                <a:gd name="connsiteX13" fmla="*/ 676171 w 1973124"/>
                <a:gd name="connsiteY13" fmla="*/ 1099233 h 2786761"/>
                <a:gd name="connsiteX14" fmla="*/ 619390 w 1973124"/>
                <a:gd name="connsiteY14" fmla="*/ 1230650 h 2786761"/>
                <a:gd name="connsiteX15" fmla="*/ 0 w 1973124"/>
                <a:gd name="connsiteY15" fmla="*/ 0 h 2786761"/>
                <a:gd name="connsiteX16" fmla="*/ 1017383 w 1973124"/>
                <a:gd name="connsiteY16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1238040 w 1973124"/>
                <a:gd name="connsiteY9" fmla="*/ 1970527 h 2786761"/>
                <a:gd name="connsiteX10" fmla="*/ 680015 w 1973124"/>
                <a:gd name="connsiteY10" fmla="*/ 1091225 h 2786761"/>
                <a:gd name="connsiteX11" fmla="*/ 676399 w 1973124"/>
                <a:gd name="connsiteY11" fmla="*/ 1099593 h 2786761"/>
                <a:gd name="connsiteX12" fmla="*/ 676171 w 1973124"/>
                <a:gd name="connsiteY12" fmla="*/ 1099233 h 2786761"/>
                <a:gd name="connsiteX13" fmla="*/ 619390 w 1973124"/>
                <a:gd name="connsiteY13" fmla="*/ 1230650 h 2786761"/>
                <a:gd name="connsiteX14" fmla="*/ 0 w 1973124"/>
                <a:gd name="connsiteY14" fmla="*/ 0 h 2786761"/>
                <a:gd name="connsiteX15" fmla="*/ 1017383 w 1973124"/>
                <a:gd name="connsiteY15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680015 w 1973124"/>
                <a:gd name="connsiteY9" fmla="*/ 1091225 h 2786761"/>
                <a:gd name="connsiteX10" fmla="*/ 676399 w 1973124"/>
                <a:gd name="connsiteY10" fmla="*/ 1099593 h 2786761"/>
                <a:gd name="connsiteX11" fmla="*/ 676171 w 1973124"/>
                <a:gd name="connsiteY11" fmla="*/ 1099233 h 2786761"/>
                <a:gd name="connsiteX12" fmla="*/ 619390 w 1973124"/>
                <a:gd name="connsiteY12" fmla="*/ 1230650 h 2786761"/>
                <a:gd name="connsiteX13" fmla="*/ 0 w 1973124"/>
                <a:gd name="connsiteY13" fmla="*/ 0 h 2786761"/>
                <a:gd name="connsiteX14" fmla="*/ 1017383 w 1973124"/>
                <a:gd name="connsiteY14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953526 w 1973124"/>
                <a:gd name="connsiteY2" fmla="*/ 1980230 h 2786761"/>
                <a:gd name="connsiteX3" fmla="*/ 1953526 w 1973124"/>
                <a:gd name="connsiteY3" fmla="*/ 2145345 h 2786761"/>
                <a:gd name="connsiteX4" fmla="*/ 1621859 w 1973124"/>
                <a:gd name="connsiteY4" fmla="*/ 2750772 h 2786761"/>
                <a:gd name="connsiteX5" fmla="*/ 1595729 w 1973124"/>
                <a:gd name="connsiteY5" fmla="*/ 2786761 h 2786761"/>
                <a:gd name="connsiteX6" fmla="*/ 1641772 w 1973124"/>
                <a:gd name="connsiteY6" fmla="*/ 2615786 h 2786761"/>
                <a:gd name="connsiteX7" fmla="*/ 1235705 w 1973124"/>
                <a:gd name="connsiteY7" fmla="*/ 1975930 h 2786761"/>
                <a:gd name="connsiteX8" fmla="*/ 680015 w 1973124"/>
                <a:gd name="connsiteY8" fmla="*/ 1091225 h 2786761"/>
                <a:gd name="connsiteX9" fmla="*/ 676399 w 1973124"/>
                <a:gd name="connsiteY9" fmla="*/ 1099593 h 2786761"/>
                <a:gd name="connsiteX10" fmla="*/ 676171 w 1973124"/>
                <a:gd name="connsiteY10" fmla="*/ 1099233 h 2786761"/>
                <a:gd name="connsiteX11" fmla="*/ 619390 w 1973124"/>
                <a:gd name="connsiteY11" fmla="*/ 1230650 h 2786761"/>
                <a:gd name="connsiteX12" fmla="*/ 0 w 1973124"/>
                <a:gd name="connsiteY12" fmla="*/ 0 h 2786761"/>
                <a:gd name="connsiteX13" fmla="*/ 1017383 w 1973124"/>
                <a:gd name="connsiteY13" fmla="*/ 309509 h 27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24" h="2786761">
                  <a:moveTo>
                    <a:pt x="1017383" y="309509"/>
                  </a:moveTo>
                  <a:lnTo>
                    <a:pt x="969191" y="421047"/>
                  </a:lnTo>
                  <a:lnTo>
                    <a:pt x="1953526" y="1980230"/>
                  </a:lnTo>
                  <a:cubicBezTo>
                    <a:pt x="1979657" y="2026801"/>
                    <a:pt x="1979657" y="2100891"/>
                    <a:pt x="1953526" y="2145345"/>
                  </a:cubicBezTo>
                  <a:lnTo>
                    <a:pt x="1621859" y="2750772"/>
                  </a:lnTo>
                  <a:cubicBezTo>
                    <a:pt x="1615830" y="2763475"/>
                    <a:pt x="1619287" y="2727809"/>
                    <a:pt x="1595729" y="2786761"/>
                  </a:cubicBezTo>
                  <a:cubicBezTo>
                    <a:pt x="1631911" y="2723254"/>
                    <a:pt x="1649498" y="2658463"/>
                    <a:pt x="1641772" y="2615786"/>
                  </a:cubicBezTo>
                  <a:lnTo>
                    <a:pt x="1235705" y="1975930"/>
                  </a:lnTo>
                  <a:lnTo>
                    <a:pt x="680015" y="1091225"/>
                  </a:lnTo>
                  <a:lnTo>
                    <a:pt x="676399" y="1099593"/>
                  </a:lnTo>
                  <a:lnTo>
                    <a:pt x="676171" y="1099233"/>
                  </a:lnTo>
                  <a:lnTo>
                    <a:pt x="619390" y="1230650"/>
                  </a:lnTo>
                  <a:lnTo>
                    <a:pt x="0" y="0"/>
                  </a:lnTo>
                  <a:lnTo>
                    <a:pt x="1017383" y="309509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216027" tIns="108013" rIns="216027" bIns="1080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B5F550D-5B90-4E01-84B8-C2CCD5AE1448}"/>
                </a:ext>
              </a:extLst>
            </p:cNvPr>
            <p:cNvSpPr txBox="1"/>
            <p:nvPr/>
          </p:nvSpPr>
          <p:spPr>
            <a:xfrm rot="2040000">
              <a:off x="9379520" y="1474621"/>
              <a:ext cx="1549875" cy="28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7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Past Participle </a:t>
              </a:r>
              <a:endParaRPr kumimoji="0" lang="ko-KR" altLang="en-US" sz="37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63D8FB7B-9159-454A-9417-3B55B7A92348}"/>
              </a:ext>
            </a:extLst>
          </p:cNvPr>
          <p:cNvSpPr/>
          <p:nvPr/>
        </p:nvSpPr>
        <p:spPr>
          <a:xfrm>
            <a:off x="817311" y="3916847"/>
            <a:ext cx="1638191" cy="1638191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2" name="Notched Right Arrow 31"/>
          <p:cNvSpPr/>
          <p:nvPr/>
        </p:nvSpPr>
        <p:spPr>
          <a:xfrm flipH="1">
            <a:off x="10399948" y="1666459"/>
            <a:ext cx="9619271" cy="1247799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33" name="Snip Diagonal Corner Rectangle 32"/>
          <p:cNvSpPr/>
          <p:nvPr/>
        </p:nvSpPr>
        <p:spPr>
          <a:xfrm>
            <a:off x="2961186" y="1431066"/>
            <a:ext cx="7226377" cy="1692989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Gone, written, played</a:t>
            </a:r>
          </a:p>
        </p:txBody>
      </p:sp>
      <p:sp>
        <p:nvSpPr>
          <p:cNvPr id="57" name="Notched Right Arrow 56"/>
          <p:cNvSpPr/>
          <p:nvPr/>
        </p:nvSpPr>
        <p:spPr>
          <a:xfrm flipH="1">
            <a:off x="10399650" y="4129117"/>
            <a:ext cx="9619271" cy="1247799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8" name="Snip Diagonal Corner Rectangle 57"/>
          <p:cNvSpPr/>
          <p:nvPr/>
        </p:nvSpPr>
        <p:spPr>
          <a:xfrm>
            <a:off x="2960888" y="3893724"/>
            <a:ext cx="7226377" cy="1692989"/>
          </a:xfrm>
          <a:prstGeom prst="snip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Going, writing, playing</a:t>
            </a:r>
          </a:p>
        </p:txBody>
      </p:sp>
      <p:sp>
        <p:nvSpPr>
          <p:cNvPr id="59" name="Notched Right Arrow 58"/>
          <p:cNvSpPr/>
          <p:nvPr/>
        </p:nvSpPr>
        <p:spPr>
          <a:xfrm flipH="1">
            <a:off x="10373597" y="6591775"/>
            <a:ext cx="9619271" cy="1247799"/>
          </a:xfrm>
          <a:prstGeom prst="notched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0" name="Snip Diagonal Corner Rectangle 59"/>
          <p:cNvSpPr/>
          <p:nvPr/>
        </p:nvSpPr>
        <p:spPr>
          <a:xfrm>
            <a:off x="2934835" y="6356382"/>
            <a:ext cx="7226377" cy="1692989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went, wrote, played</a:t>
            </a:r>
          </a:p>
        </p:txBody>
      </p:sp>
      <p:sp>
        <p:nvSpPr>
          <p:cNvPr id="61" name="Notched Right Arrow 60"/>
          <p:cNvSpPr/>
          <p:nvPr/>
        </p:nvSpPr>
        <p:spPr>
          <a:xfrm flipH="1">
            <a:off x="10373597" y="8964632"/>
            <a:ext cx="9619271" cy="1247799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2" name="Snip Diagonal Corner Rectangle 61"/>
          <p:cNvSpPr/>
          <p:nvPr/>
        </p:nvSpPr>
        <p:spPr>
          <a:xfrm>
            <a:off x="2934835" y="8819041"/>
            <a:ext cx="7226377" cy="1692989"/>
          </a:xfrm>
          <a:prstGeom prst="snip2Diag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goes, writes, plays</a:t>
            </a:r>
          </a:p>
        </p:txBody>
      </p:sp>
      <p:sp>
        <p:nvSpPr>
          <p:cNvPr id="63" name="Notched Right Arrow 62"/>
          <p:cNvSpPr/>
          <p:nvPr/>
        </p:nvSpPr>
        <p:spPr>
          <a:xfrm flipH="1">
            <a:off x="10396515" y="11400443"/>
            <a:ext cx="9619271" cy="1247799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4" name="Snip Diagonal Corner Rectangle 63"/>
          <p:cNvSpPr/>
          <p:nvPr/>
        </p:nvSpPr>
        <p:spPr>
          <a:xfrm>
            <a:off x="2957753" y="11165050"/>
            <a:ext cx="7226377" cy="1692989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go, write, play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0932098" y="3559833"/>
            <a:ext cx="5404015" cy="5698350"/>
            <a:chOff x="8860148" y="1506808"/>
            <a:chExt cx="2287414" cy="2412000"/>
          </a:xfrm>
        </p:grpSpPr>
        <p:sp>
          <p:nvSpPr>
            <p:cNvPr id="20" name="자유형: 도형 45">
              <a:extLst>
                <a:ext uri="{FF2B5EF4-FFF2-40B4-BE49-F238E27FC236}">
                  <a16:creationId xmlns:a16="http://schemas.microsoft.com/office/drawing/2014/main" id="{94362A76-DEC1-41EF-8F53-862B02A30B55}"/>
                </a:ext>
              </a:extLst>
            </p:cNvPr>
            <p:cNvSpPr>
              <a:spLocks/>
            </p:cNvSpPr>
            <p:nvPr/>
          </p:nvSpPr>
          <p:spPr bwMode="auto">
            <a:xfrm rot="20197951">
              <a:off x="8860148" y="1506808"/>
              <a:ext cx="1980000" cy="2412000"/>
            </a:xfrm>
            <a:custGeom>
              <a:avLst/>
              <a:gdLst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550990 w 1973124"/>
                <a:gd name="connsiteY5" fmla="*/ 1343267 h 2786761"/>
                <a:gd name="connsiteX6" fmla="*/ 1631419 w 1973124"/>
                <a:gd name="connsiteY6" fmla="*/ 1469698 h 2786761"/>
                <a:gd name="connsiteX7" fmla="*/ 1953526 w 1973124"/>
                <a:gd name="connsiteY7" fmla="*/ 1980230 h 2786761"/>
                <a:gd name="connsiteX8" fmla="*/ 1953526 w 1973124"/>
                <a:gd name="connsiteY8" fmla="*/ 2145345 h 2786761"/>
                <a:gd name="connsiteX9" fmla="*/ 1621859 w 1973124"/>
                <a:gd name="connsiteY9" fmla="*/ 2750772 h 2786761"/>
                <a:gd name="connsiteX10" fmla="*/ 1595729 w 1973124"/>
                <a:gd name="connsiteY10" fmla="*/ 2786761 h 2786761"/>
                <a:gd name="connsiteX11" fmla="*/ 1641772 w 1973124"/>
                <a:gd name="connsiteY11" fmla="*/ 2615786 h 2786761"/>
                <a:gd name="connsiteX12" fmla="*/ 1235705 w 1973124"/>
                <a:gd name="connsiteY12" fmla="*/ 1975930 h 2786761"/>
                <a:gd name="connsiteX13" fmla="*/ 1238040 w 1973124"/>
                <a:gd name="connsiteY13" fmla="*/ 1970527 h 2786761"/>
                <a:gd name="connsiteX14" fmla="*/ 680015 w 1973124"/>
                <a:gd name="connsiteY14" fmla="*/ 1091225 h 2786761"/>
                <a:gd name="connsiteX15" fmla="*/ 676399 w 1973124"/>
                <a:gd name="connsiteY15" fmla="*/ 1099593 h 2786761"/>
                <a:gd name="connsiteX16" fmla="*/ 676171 w 1973124"/>
                <a:gd name="connsiteY16" fmla="*/ 1099233 h 2786761"/>
                <a:gd name="connsiteX17" fmla="*/ 619390 w 1973124"/>
                <a:gd name="connsiteY17" fmla="*/ 1230650 h 2786761"/>
                <a:gd name="connsiteX18" fmla="*/ 0 w 1973124"/>
                <a:gd name="connsiteY18" fmla="*/ 0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631419 w 1973124"/>
                <a:gd name="connsiteY5" fmla="*/ 1469698 h 2786761"/>
                <a:gd name="connsiteX6" fmla="*/ 1953526 w 1973124"/>
                <a:gd name="connsiteY6" fmla="*/ 1980230 h 2786761"/>
                <a:gd name="connsiteX7" fmla="*/ 1953526 w 1973124"/>
                <a:gd name="connsiteY7" fmla="*/ 2145345 h 2786761"/>
                <a:gd name="connsiteX8" fmla="*/ 1621859 w 1973124"/>
                <a:gd name="connsiteY8" fmla="*/ 2750772 h 2786761"/>
                <a:gd name="connsiteX9" fmla="*/ 1595729 w 1973124"/>
                <a:gd name="connsiteY9" fmla="*/ 2786761 h 2786761"/>
                <a:gd name="connsiteX10" fmla="*/ 1641772 w 1973124"/>
                <a:gd name="connsiteY10" fmla="*/ 2615786 h 2786761"/>
                <a:gd name="connsiteX11" fmla="*/ 1235705 w 1973124"/>
                <a:gd name="connsiteY11" fmla="*/ 1975930 h 2786761"/>
                <a:gd name="connsiteX12" fmla="*/ 1238040 w 1973124"/>
                <a:gd name="connsiteY12" fmla="*/ 1970527 h 2786761"/>
                <a:gd name="connsiteX13" fmla="*/ 680015 w 1973124"/>
                <a:gd name="connsiteY13" fmla="*/ 1091225 h 2786761"/>
                <a:gd name="connsiteX14" fmla="*/ 676399 w 1973124"/>
                <a:gd name="connsiteY14" fmla="*/ 1099593 h 2786761"/>
                <a:gd name="connsiteX15" fmla="*/ 676171 w 1973124"/>
                <a:gd name="connsiteY15" fmla="*/ 1099233 h 2786761"/>
                <a:gd name="connsiteX16" fmla="*/ 619390 w 1973124"/>
                <a:gd name="connsiteY16" fmla="*/ 1230650 h 2786761"/>
                <a:gd name="connsiteX17" fmla="*/ 0 w 1973124"/>
                <a:gd name="connsiteY17" fmla="*/ 0 h 2786761"/>
                <a:gd name="connsiteX18" fmla="*/ 1017383 w 1973124"/>
                <a:gd name="connsiteY18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953526 w 1973124"/>
                <a:gd name="connsiteY5" fmla="*/ 1980230 h 2786761"/>
                <a:gd name="connsiteX6" fmla="*/ 1953526 w 1973124"/>
                <a:gd name="connsiteY6" fmla="*/ 2145345 h 2786761"/>
                <a:gd name="connsiteX7" fmla="*/ 1621859 w 1973124"/>
                <a:gd name="connsiteY7" fmla="*/ 2750772 h 2786761"/>
                <a:gd name="connsiteX8" fmla="*/ 1595729 w 1973124"/>
                <a:gd name="connsiteY8" fmla="*/ 2786761 h 2786761"/>
                <a:gd name="connsiteX9" fmla="*/ 1641772 w 1973124"/>
                <a:gd name="connsiteY9" fmla="*/ 2615786 h 2786761"/>
                <a:gd name="connsiteX10" fmla="*/ 1235705 w 1973124"/>
                <a:gd name="connsiteY10" fmla="*/ 1975930 h 2786761"/>
                <a:gd name="connsiteX11" fmla="*/ 1238040 w 1973124"/>
                <a:gd name="connsiteY11" fmla="*/ 1970527 h 2786761"/>
                <a:gd name="connsiteX12" fmla="*/ 680015 w 1973124"/>
                <a:gd name="connsiteY12" fmla="*/ 1091225 h 2786761"/>
                <a:gd name="connsiteX13" fmla="*/ 676399 w 1973124"/>
                <a:gd name="connsiteY13" fmla="*/ 1099593 h 2786761"/>
                <a:gd name="connsiteX14" fmla="*/ 676171 w 1973124"/>
                <a:gd name="connsiteY14" fmla="*/ 1099233 h 2786761"/>
                <a:gd name="connsiteX15" fmla="*/ 619390 w 1973124"/>
                <a:gd name="connsiteY15" fmla="*/ 1230650 h 2786761"/>
                <a:gd name="connsiteX16" fmla="*/ 0 w 1973124"/>
                <a:gd name="connsiteY16" fmla="*/ 0 h 2786761"/>
                <a:gd name="connsiteX17" fmla="*/ 1017383 w 1973124"/>
                <a:gd name="connsiteY17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953526 w 1973124"/>
                <a:gd name="connsiteY4" fmla="*/ 1980230 h 2786761"/>
                <a:gd name="connsiteX5" fmla="*/ 1953526 w 1973124"/>
                <a:gd name="connsiteY5" fmla="*/ 2145345 h 2786761"/>
                <a:gd name="connsiteX6" fmla="*/ 1621859 w 1973124"/>
                <a:gd name="connsiteY6" fmla="*/ 2750772 h 2786761"/>
                <a:gd name="connsiteX7" fmla="*/ 1595729 w 1973124"/>
                <a:gd name="connsiteY7" fmla="*/ 2786761 h 2786761"/>
                <a:gd name="connsiteX8" fmla="*/ 1641772 w 1973124"/>
                <a:gd name="connsiteY8" fmla="*/ 2615786 h 2786761"/>
                <a:gd name="connsiteX9" fmla="*/ 1235705 w 1973124"/>
                <a:gd name="connsiteY9" fmla="*/ 1975930 h 2786761"/>
                <a:gd name="connsiteX10" fmla="*/ 1238040 w 1973124"/>
                <a:gd name="connsiteY10" fmla="*/ 1970527 h 2786761"/>
                <a:gd name="connsiteX11" fmla="*/ 680015 w 1973124"/>
                <a:gd name="connsiteY11" fmla="*/ 1091225 h 2786761"/>
                <a:gd name="connsiteX12" fmla="*/ 676399 w 1973124"/>
                <a:gd name="connsiteY12" fmla="*/ 1099593 h 2786761"/>
                <a:gd name="connsiteX13" fmla="*/ 676171 w 1973124"/>
                <a:gd name="connsiteY13" fmla="*/ 1099233 h 2786761"/>
                <a:gd name="connsiteX14" fmla="*/ 619390 w 1973124"/>
                <a:gd name="connsiteY14" fmla="*/ 1230650 h 2786761"/>
                <a:gd name="connsiteX15" fmla="*/ 0 w 1973124"/>
                <a:gd name="connsiteY15" fmla="*/ 0 h 2786761"/>
                <a:gd name="connsiteX16" fmla="*/ 1017383 w 1973124"/>
                <a:gd name="connsiteY16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1238040 w 1973124"/>
                <a:gd name="connsiteY9" fmla="*/ 1970527 h 2786761"/>
                <a:gd name="connsiteX10" fmla="*/ 680015 w 1973124"/>
                <a:gd name="connsiteY10" fmla="*/ 1091225 h 2786761"/>
                <a:gd name="connsiteX11" fmla="*/ 676399 w 1973124"/>
                <a:gd name="connsiteY11" fmla="*/ 1099593 h 2786761"/>
                <a:gd name="connsiteX12" fmla="*/ 676171 w 1973124"/>
                <a:gd name="connsiteY12" fmla="*/ 1099233 h 2786761"/>
                <a:gd name="connsiteX13" fmla="*/ 619390 w 1973124"/>
                <a:gd name="connsiteY13" fmla="*/ 1230650 h 2786761"/>
                <a:gd name="connsiteX14" fmla="*/ 0 w 1973124"/>
                <a:gd name="connsiteY14" fmla="*/ 0 h 2786761"/>
                <a:gd name="connsiteX15" fmla="*/ 1017383 w 1973124"/>
                <a:gd name="connsiteY15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680015 w 1973124"/>
                <a:gd name="connsiteY9" fmla="*/ 1091225 h 2786761"/>
                <a:gd name="connsiteX10" fmla="*/ 676399 w 1973124"/>
                <a:gd name="connsiteY10" fmla="*/ 1099593 h 2786761"/>
                <a:gd name="connsiteX11" fmla="*/ 676171 w 1973124"/>
                <a:gd name="connsiteY11" fmla="*/ 1099233 h 2786761"/>
                <a:gd name="connsiteX12" fmla="*/ 619390 w 1973124"/>
                <a:gd name="connsiteY12" fmla="*/ 1230650 h 2786761"/>
                <a:gd name="connsiteX13" fmla="*/ 0 w 1973124"/>
                <a:gd name="connsiteY13" fmla="*/ 0 h 2786761"/>
                <a:gd name="connsiteX14" fmla="*/ 1017383 w 1973124"/>
                <a:gd name="connsiteY14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953526 w 1973124"/>
                <a:gd name="connsiteY2" fmla="*/ 1980230 h 2786761"/>
                <a:gd name="connsiteX3" fmla="*/ 1953526 w 1973124"/>
                <a:gd name="connsiteY3" fmla="*/ 2145345 h 2786761"/>
                <a:gd name="connsiteX4" fmla="*/ 1621859 w 1973124"/>
                <a:gd name="connsiteY4" fmla="*/ 2750772 h 2786761"/>
                <a:gd name="connsiteX5" fmla="*/ 1595729 w 1973124"/>
                <a:gd name="connsiteY5" fmla="*/ 2786761 h 2786761"/>
                <a:gd name="connsiteX6" fmla="*/ 1641772 w 1973124"/>
                <a:gd name="connsiteY6" fmla="*/ 2615786 h 2786761"/>
                <a:gd name="connsiteX7" fmla="*/ 1235705 w 1973124"/>
                <a:gd name="connsiteY7" fmla="*/ 1975930 h 2786761"/>
                <a:gd name="connsiteX8" fmla="*/ 680015 w 1973124"/>
                <a:gd name="connsiteY8" fmla="*/ 1091225 h 2786761"/>
                <a:gd name="connsiteX9" fmla="*/ 676399 w 1973124"/>
                <a:gd name="connsiteY9" fmla="*/ 1099593 h 2786761"/>
                <a:gd name="connsiteX10" fmla="*/ 676171 w 1973124"/>
                <a:gd name="connsiteY10" fmla="*/ 1099233 h 2786761"/>
                <a:gd name="connsiteX11" fmla="*/ 619390 w 1973124"/>
                <a:gd name="connsiteY11" fmla="*/ 1230650 h 2786761"/>
                <a:gd name="connsiteX12" fmla="*/ 0 w 1973124"/>
                <a:gd name="connsiteY12" fmla="*/ 0 h 2786761"/>
                <a:gd name="connsiteX13" fmla="*/ 1017383 w 1973124"/>
                <a:gd name="connsiteY13" fmla="*/ 309509 h 27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24" h="2786761">
                  <a:moveTo>
                    <a:pt x="1017383" y="309509"/>
                  </a:moveTo>
                  <a:lnTo>
                    <a:pt x="969191" y="421047"/>
                  </a:lnTo>
                  <a:lnTo>
                    <a:pt x="1953526" y="1980230"/>
                  </a:lnTo>
                  <a:cubicBezTo>
                    <a:pt x="1979657" y="2026801"/>
                    <a:pt x="1979657" y="2100891"/>
                    <a:pt x="1953526" y="2145345"/>
                  </a:cubicBezTo>
                  <a:lnTo>
                    <a:pt x="1621859" y="2750772"/>
                  </a:lnTo>
                  <a:cubicBezTo>
                    <a:pt x="1615830" y="2763475"/>
                    <a:pt x="1619287" y="2727809"/>
                    <a:pt x="1595729" y="2786761"/>
                  </a:cubicBezTo>
                  <a:cubicBezTo>
                    <a:pt x="1631911" y="2723254"/>
                    <a:pt x="1649498" y="2658463"/>
                    <a:pt x="1641772" y="2615786"/>
                  </a:cubicBezTo>
                  <a:lnTo>
                    <a:pt x="1235705" y="1975930"/>
                  </a:lnTo>
                  <a:lnTo>
                    <a:pt x="680015" y="1091225"/>
                  </a:lnTo>
                  <a:lnTo>
                    <a:pt x="676399" y="1099593"/>
                  </a:lnTo>
                  <a:lnTo>
                    <a:pt x="676171" y="1099233"/>
                  </a:lnTo>
                  <a:lnTo>
                    <a:pt x="619390" y="1230650"/>
                  </a:lnTo>
                  <a:lnTo>
                    <a:pt x="0" y="0"/>
                  </a:lnTo>
                  <a:lnTo>
                    <a:pt x="1017383" y="30950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216027" tIns="108013" rIns="216027" bIns="1080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5F550D-5B90-4E01-84B8-C2CCD5AE1448}"/>
                </a:ext>
              </a:extLst>
            </p:cNvPr>
            <p:cNvSpPr txBox="1"/>
            <p:nvPr/>
          </p:nvSpPr>
          <p:spPr>
            <a:xfrm rot="2040000">
              <a:off x="9278104" y="2520751"/>
              <a:ext cx="1869458" cy="28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78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Present Participle </a:t>
              </a:r>
              <a:endParaRPr kumimoji="0" lang="ko-KR" altLang="en-US" sz="37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0932101" y="5998170"/>
            <a:ext cx="4677750" cy="5698350"/>
            <a:chOff x="8860148" y="2538908"/>
            <a:chExt cx="1980000" cy="2412000"/>
          </a:xfrm>
        </p:grpSpPr>
        <p:sp>
          <p:nvSpPr>
            <p:cNvPr id="21" name="자유형: 도형 46">
              <a:extLst>
                <a:ext uri="{FF2B5EF4-FFF2-40B4-BE49-F238E27FC236}">
                  <a16:creationId xmlns:a16="http://schemas.microsoft.com/office/drawing/2014/main" id="{13BB27D7-6EC2-49BE-A485-1B3D8E2ECAA4}"/>
                </a:ext>
              </a:extLst>
            </p:cNvPr>
            <p:cNvSpPr>
              <a:spLocks/>
            </p:cNvSpPr>
            <p:nvPr/>
          </p:nvSpPr>
          <p:spPr bwMode="auto">
            <a:xfrm rot="20197951">
              <a:off x="8860148" y="2538908"/>
              <a:ext cx="1980000" cy="2412000"/>
            </a:xfrm>
            <a:custGeom>
              <a:avLst/>
              <a:gdLst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550990 w 1973124"/>
                <a:gd name="connsiteY5" fmla="*/ 1343267 h 2786761"/>
                <a:gd name="connsiteX6" fmla="*/ 1631419 w 1973124"/>
                <a:gd name="connsiteY6" fmla="*/ 1469698 h 2786761"/>
                <a:gd name="connsiteX7" fmla="*/ 1953526 w 1973124"/>
                <a:gd name="connsiteY7" fmla="*/ 1980230 h 2786761"/>
                <a:gd name="connsiteX8" fmla="*/ 1953526 w 1973124"/>
                <a:gd name="connsiteY8" fmla="*/ 2145345 h 2786761"/>
                <a:gd name="connsiteX9" fmla="*/ 1621859 w 1973124"/>
                <a:gd name="connsiteY9" fmla="*/ 2750772 h 2786761"/>
                <a:gd name="connsiteX10" fmla="*/ 1595729 w 1973124"/>
                <a:gd name="connsiteY10" fmla="*/ 2786761 h 2786761"/>
                <a:gd name="connsiteX11" fmla="*/ 1641772 w 1973124"/>
                <a:gd name="connsiteY11" fmla="*/ 2615786 h 2786761"/>
                <a:gd name="connsiteX12" fmla="*/ 1235705 w 1973124"/>
                <a:gd name="connsiteY12" fmla="*/ 1975930 h 2786761"/>
                <a:gd name="connsiteX13" fmla="*/ 1238040 w 1973124"/>
                <a:gd name="connsiteY13" fmla="*/ 1970527 h 2786761"/>
                <a:gd name="connsiteX14" fmla="*/ 680015 w 1973124"/>
                <a:gd name="connsiteY14" fmla="*/ 1091225 h 2786761"/>
                <a:gd name="connsiteX15" fmla="*/ 676399 w 1973124"/>
                <a:gd name="connsiteY15" fmla="*/ 1099593 h 2786761"/>
                <a:gd name="connsiteX16" fmla="*/ 676171 w 1973124"/>
                <a:gd name="connsiteY16" fmla="*/ 1099233 h 2786761"/>
                <a:gd name="connsiteX17" fmla="*/ 619390 w 1973124"/>
                <a:gd name="connsiteY17" fmla="*/ 1230650 h 2786761"/>
                <a:gd name="connsiteX18" fmla="*/ 0 w 1973124"/>
                <a:gd name="connsiteY18" fmla="*/ 0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631419 w 1973124"/>
                <a:gd name="connsiteY5" fmla="*/ 1469698 h 2786761"/>
                <a:gd name="connsiteX6" fmla="*/ 1953526 w 1973124"/>
                <a:gd name="connsiteY6" fmla="*/ 1980230 h 2786761"/>
                <a:gd name="connsiteX7" fmla="*/ 1953526 w 1973124"/>
                <a:gd name="connsiteY7" fmla="*/ 2145345 h 2786761"/>
                <a:gd name="connsiteX8" fmla="*/ 1621859 w 1973124"/>
                <a:gd name="connsiteY8" fmla="*/ 2750772 h 2786761"/>
                <a:gd name="connsiteX9" fmla="*/ 1595729 w 1973124"/>
                <a:gd name="connsiteY9" fmla="*/ 2786761 h 2786761"/>
                <a:gd name="connsiteX10" fmla="*/ 1641772 w 1973124"/>
                <a:gd name="connsiteY10" fmla="*/ 2615786 h 2786761"/>
                <a:gd name="connsiteX11" fmla="*/ 1235705 w 1973124"/>
                <a:gd name="connsiteY11" fmla="*/ 1975930 h 2786761"/>
                <a:gd name="connsiteX12" fmla="*/ 1238040 w 1973124"/>
                <a:gd name="connsiteY12" fmla="*/ 1970527 h 2786761"/>
                <a:gd name="connsiteX13" fmla="*/ 680015 w 1973124"/>
                <a:gd name="connsiteY13" fmla="*/ 1091225 h 2786761"/>
                <a:gd name="connsiteX14" fmla="*/ 676399 w 1973124"/>
                <a:gd name="connsiteY14" fmla="*/ 1099593 h 2786761"/>
                <a:gd name="connsiteX15" fmla="*/ 676171 w 1973124"/>
                <a:gd name="connsiteY15" fmla="*/ 1099233 h 2786761"/>
                <a:gd name="connsiteX16" fmla="*/ 619390 w 1973124"/>
                <a:gd name="connsiteY16" fmla="*/ 1230650 h 2786761"/>
                <a:gd name="connsiteX17" fmla="*/ 0 w 1973124"/>
                <a:gd name="connsiteY17" fmla="*/ 0 h 2786761"/>
                <a:gd name="connsiteX18" fmla="*/ 1017383 w 1973124"/>
                <a:gd name="connsiteY18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953526 w 1973124"/>
                <a:gd name="connsiteY5" fmla="*/ 1980230 h 2786761"/>
                <a:gd name="connsiteX6" fmla="*/ 1953526 w 1973124"/>
                <a:gd name="connsiteY6" fmla="*/ 2145345 h 2786761"/>
                <a:gd name="connsiteX7" fmla="*/ 1621859 w 1973124"/>
                <a:gd name="connsiteY7" fmla="*/ 2750772 h 2786761"/>
                <a:gd name="connsiteX8" fmla="*/ 1595729 w 1973124"/>
                <a:gd name="connsiteY8" fmla="*/ 2786761 h 2786761"/>
                <a:gd name="connsiteX9" fmla="*/ 1641772 w 1973124"/>
                <a:gd name="connsiteY9" fmla="*/ 2615786 h 2786761"/>
                <a:gd name="connsiteX10" fmla="*/ 1235705 w 1973124"/>
                <a:gd name="connsiteY10" fmla="*/ 1975930 h 2786761"/>
                <a:gd name="connsiteX11" fmla="*/ 1238040 w 1973124"/>
                <a:gd name="connsiteY11" fmla="*/ 1970527 h 2786761"/>
                <a:gd name="connsiteX12" fmla="*/ 680015 w 1973124"/>
                <a:gd name="connsiteY12" fmla="*/ 1091225 h 2786761"/>
                <a:gd name="connsiteX13" fmla="*/ 676399 w 1973124"/>
                <a:gd name="connsiteY13" fmla="*/ 1099593 h 2786761"/>
                <a:gd name="connsiteX14" fmla="*/ 676171 w 1973124"/>
                <a:gd name="connsiteY14" fmla="*/ 1099233 h 2786761"/>
                <a:gd name="connsiteX15" fmla="*/ 619390 w 1973124"/>
                <a:gd name="connsiteY15" fmla="*/ 1230650 h 2786761"/>
                <a:gd name="connsiteX16" fmla="*/ 0 w 1973124"/>
                <a:gd name="connsiteY16" fmla="*/ 0 h 2786761"/>
                <a:gd name="connsiteX17" fmla="*/ 1017383 w 1973124"/>
                <a:gd name="connsiteY17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953526 w 1973124"/>
                <a:gd name="connsiteY4" fmla="*/ 1980230 h 2786761"/>
                <a:gd name="connsiteX5" fmla="*/ 1953526 w 1973124"/>
                <a:gd name="connsiteY5" fmla="*/ 2145345 h 2786761"/>
                <a:gd name="connsiteX6" fmla="*/ 1621859 w 1973124"/>
                <a:gd name="connsiteY6" fmla="*/ 2750772 h 2786761"/>
                <a:gd name="connsiteX7" fmla="*/ 1595729 w 1973124"/>
                <a:gd name="connsiteY7" fmla="*/ 2786761 h 2786761"/>
                <a:gd name="connsiteX8" fmla="*/ 1641772 w 1973124"/>
                <a:gd name="connsiteY8" fmla="*/ 2615786 h 2786761"/>
                <a:gd name="connsiteX9" fmla="*/ 1235705 w 1973124"/>
                <a:gd name="connsiteY9" fmla="*/ 1975930 h 2786761"/>
                <a:gd name="connsiteX10" fmla="*/ 1238040 w 1973124"/>
                <a:gd name="connsiteY10" fmla="*/ 1970527 h 2786761"/>
                <a:gd name="connsiteX11" fmla="*/ 680015 w 1973124"/>
                <a:gd name="connsiteY11" fmla="*/ 1091225 h 2786761"/>
                <a:gd name="connsiteX12" fmla="*/ 676399 w 1973124"/>
                <a:gd name="connsiteY12" fmla="*/ 1099593 h 2786761"/>
                <a:gd name="connsiteX13" fmla="*/ 676171 w 1973124"/>
                <a:gd name="connsiteY13" fmla="*/ 1099233 h 2786761"/>
                <a:gd name="connsiteX14" fmla="*/ 619390 w 1973124"/>
                <a:gd name="connsiteY14" fmla="*/ 1230650 h 2786761"/>
                <a:gd name="connsiteX15" fmla="*/ 0 w 1973124"/>
                <a:gd name="connsiteY15" fmla="*/ 0 h 2786761"/>
                <a:gd name="connsiteX16" fmla="*/ 1017383 w 1973124"/>
                <a:gd name="connsiteY16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1238040 w 1973124"/>
                <a:gd name="connsiteY9" fmla="*/ 1970527 h 2786761"/>
                <a:gd name="connsiteX10" fmla="*/ 680015 w 1973124"/>
                <a:gd name="connsiteY10" fmla="*/ 1091225 h 2786761"/>
                <a:gd name="connsiteX11" fmla="*/ 676399 w 1973124"/>
                <a:gd name="connsiteY11" fmla="*/ 1099593 h 2786761"/>
                <a:gd name="connsiteX12" fmla="*/ 676171 w 1973124"/>
                <a:gd name="connsiteY12" fmla="*/ 1099233 h 2786761"/>
                <a:gd name="connsiteX13" fmla="*/ 619390 w 1973124"/>
                <a:gd name="connsiteY13" fmla="*/ 1230650 h 2786761"/>
                <a:gd name="connsiteX14" fmla="*/ 0 w 1973124"/>
                <a:gd name="connsiteY14" fmla="*/ 0 h 2786761"/>
                <a:gd name="connsiteX15" fmla="*/ 1017383 w 1973124"/>
                <a:gd name="connsiteY15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680015 w 1973124"/>
                <a:gd name="connsiteY9" fmla="*/ 1091225 h 2786761"/>
                <a:gd name="connsiteX10" fmla="*/ 676399 w 1973124"/>
                <a:gd name="connsiteY10" fmla="*/ 1099593 h 2786761"/>
                <a:gd name="connsiteX11" fmla="*/ 676171 w 1973124"/>
                <a:gd name="connsiteY11" fmla="*/ 1099233 h 2786761"/>
                <a:gd name="connsiteX12" fmla="*/ 619390 w 1973124"/>
                <a:gd name="connsiteY12" fmla="*/ 1230650 h 2786761"/>
                <a:gd name="connsiteX13" fmla="*/ 0 w 1973124"/>
                <a:gd name="connsiteY13" fmla="*/ 0 h 2786761"/>
                <a:gd name="connsiteX14" fmla="*/ 1017383 w 1973124"/>
                <a:gd name="connsiteY14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953526 w 1973124"/>
                <a:gd name="connsiteY2" fmla="*/ 1980230 h 2786761"/>
                <a:gd name="connsiteX3" fmla="*/ 1953526 w 1973124"/>
                <a:gd name="connsiteY3" fmla="*/ 2145345 h 2786761"/>
                <a:gd name="connsiteX4" fmla="*/ 1621859 w 1973124"/>
                <a:gd name="connsiteY4" fmla="*/ 2750772 h 2786761"/>
                <a:gd name="connsiteX5" fmla="*/ 1595729 w 1973124"/>
                <a:gd name="connsiteY5" fmla="*/ 2786761 h 2786761"/>
                <a:gd name="connsiteX6" fmla="*/ 1641772 w 1973124"/>
                <a:gd name="connsiteY6" fmla="*/ 2615786 h 2786761"/>
                <a:gd name="connsiteX7" fmla="*/ 1235705 w 1973124"/>
                <a:gd name="connsiteY7" fmla="*/ 1975930 h 2786761"/>
                <a:gd name="connsiteX8" fmla="*/ 680015 w 1973124"/>
                <a:gd name="connsiteY8" fmla="*/ 1091225 h 2786761"/>
                <a:gd name="connsiteX9" fmla="*/ 676399 w 1973124"/>
                <a:gd name="connsiteY9" fmla="*/ 1099593 h 2786761"/>
                <a:gd name="connsiteX10" fmla="*/ 676171 w 1973124"/>
                <a:gd name="connsiteY10" fmla="*/ 1099233 h 2786761"/>
                <a:gd name="connsiteX11" fmla="*/ 619390 w 1973124"/>
                <a:gd name="connsiteY11" fmla="*/ 1230650 h 2786761"/>
                <a:gd name="connsiteX12" fmla="*/ 0 w 1973124"/>
                <a:gd name="connsiteY12" fmla="*/ 0 h 2786761"/>
                <a:gd name="connsiteX13" fmla="*/ 1017383 w 1973124"/>
                <a:gd name="connsiteY13" fmla="*/ 309509 h 27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24" h="2786761">
                  <a:moveTo>
                    <a:pt x="1017383" y="309509"/>
                  </a:moveTo>
                  <a:lnTo>
                    <a:pt x="969191" y="421047"/>
                  </a:lnTo>
                  <a:lnTo>
                    <a:pt x="1953526" y="1980230"/>
                  </a:lnTo>
                  <a:cubicBezTo>
                    <a:pt x="1979657" y="2026801"/>
                    <a:pt x="1979657" y="2100891"/>
                    <a:pt x="1953526" y="2145345"/>
                  </a:cubicBezTo>
                  <a:lnTo>
                    <a:pt x="1621859" y="2750772"/>
                  </a:lnTo>
                  <a:cubicBezTo>
                    <a:pt x="1615830" y="2763475"/>
                    <a:pt x="1619287" y="2727809"/>
                    <a:pt x="1595729" y="2786761"/>
                  </a:cubicBezTo>
                  <a:cubicBezTo>
                    <a:pt x="1631911" y="2723254"/>
                    <a:pt x="1649498" y="2658463"/>
                    <a:pt x="1641772" y="2615786"/>
                  </a:cubicBezTo>
                  <a:lnTo>
                    <a:pt x="1235705" y="1975930"/>
                  </a:lnTo>
                  <a:lnTo>
                    <a:pt x="680015" y="1091225"/>
                  </a:lnTo>
                  <a:lnTo>
                    <a:pt x="676399" y="1099593"/>
                  </a:lnTo>
                  <a:lnTo>
                    <a:pt x="676171" y="1099233"/>
                  </a:lnTo>
                  <a:lnTo>
                    <a:pt x="619390" y="1230650"/>
                  </a:lnTo>
                  <a:lnTo>
                    <a:pt x="0" y="0"/>
                  </a:lnTo>
                  <a:lnTo>
                    <a:pt x="1017383" y="30950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216027" tIns="108013" rIns="216027" bIns="1080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C53517-DD9E-4372-9D9A-FDDCDBC133EE}"/>
                </a:ext>
              </a:extLst>
            </p:cNvPr>
            <p:cNvSpPr txBox="1"/>
            <p:nvPr/>
          </p:nvSpPr>
          <p:spPr>
            <a:xfrm rot="2040000">
              <a:off x="9559041" y="3490034"/>
              <a:ext cx="1059305" cy="28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7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Past verb </a:t>
              </a:r>
              <a:endParaRPr kumimoji="0" lang="ko-KR" altLang="en-US" sz="37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932098" y="8436506"/>
            <a:ext cx="5083490" cy="5698350"/>
            <a:chOff x="8860148" y="3571008"/>
            <a:chExt cx="2151742" cy="2412000"/>
          </a:xfrm>
        </p:grpSpPr>
        <p:sp>
          <p:nvSpPr>
            <p:cNvPr id="22" name="자유형: 도형 47">
              <a:extLst>
                <a:ext uri="{FF2B5EF4-FFF2-40B4-BE49-F238E27FC236}">
                  <a16:creationId xmlns:a16="http://schemas.microsoft.com/office/drawing/2014/main" id="{734B2433-BA45-456B-A1EE-C4EE9F26AB6F}"/>
                </a:ext>
              </a:extLst>
            </p:cNvPr>
            <p:cNvSpPr>
              <a:spLocks/>
            </p:cNvSpPr>
            <p:nvPr/>
          </p:nvSpPr>
          <p:spPr bwMode="auto">
            <a:xfrm rot="20197951">
              <a:off x="8860148" y="3571008"/>
              <a:ext cx="1980000" cy="2412000"/>
            </a:xfrm>
            <a:custGeom>
              <a:avLst/>
              <a:gdLst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550990 w 1973124"/>
                <a:gd name="connsiteY5" fmla="*/ 1343267 h 2786761"/>
                <a:gd name="connsiteX6" fmla="*/ 1631419 w 1973124"/>
                <a:gd name="connsiteY6" fmla="*/ 1469698 h 2786761"/>
                <a:gd name="connsiteX7" fmla="*/ 1953526 w 1973124"/>
                <a:gd name="connsiteY7" fmla="*/ 1980230 h 2786761"/>
                <a:gd name="connsiteX8" fmla="*/ 1953526 w 1973124"/>
                <a:gd name="connsiteY8" fmla="*/ 2145345 h 2786761"/>
                <a:gd name="connsiteX9" fmla="*/ 1621859 w 1973124"/>
                <a:gd name="connsiteY9" fmla="*/ 2750772 h 2786761"/>
                <a:gd name="connsiteX10" fmla="*/ 1595729 w 1973124"/>
                <a:gd name="connsiteY10" fmla="*/ 2786761 h 2786761"/>
                <a:gd name="connsiteX11" fmla="*/ 1641772 w 1973124"/>
                <a:gd name="connsiteY11" fmla="*/ 2615786 h 2786761"/>
                <a:gd name="connsiteX12" fmla="*/ 1235705 w 1973124"/>
                <a:gd name="connsiteY12" fmla="*/ 1975930 h 2786761"/>
                <a:gd name="connsiteX13" fmla="*/ 1238040 w 1973124"/>
                <a:gd name="connsiteY13" fmla="*/ 1970527 h 2786761"/>
                <a:gd name="connsiteX14" fmla="*/ 680015 w 1973124"/>
                <a:gd name="connsiteY14" fmla="*/ 1091225 h 2786761"/>
                <a:gd name="connsiteX15" fmla="*/ 676399 w 1973124"/>
                <a:gd name="connsiteY15" fmla="*/ 1099593 h 2786761"/>
                <a:gd name="connsiteX16" fmla="*/ 676171 w 1973124"/>
                <a:gd name="connsiteY16" fmla="*/ 1099233 h 2786761"/>
                <a:gd name="connsiteX17" fmla="*/ 619390 w 1973124"/>
                <a:gd name="connsiteY17" fmla="*/ 1230650 h 2786761"/>
                <a:gd name="connsiteX18" fmla="*/ 0 w 1973124"/>
                <a:gd name="connsiteY18" fmla="*/ 0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631419 w 1973124"/>
                <a:gd name="connsiteY5" fmla="*/ 1469698 h 2786761"/>
                <a:gd name="connsiteX6" fmla="*/ 1953526 w 1973124"/>
                <a:gd name="connsiteY6" fmla="*/ 1980230 h 2786761"/>
                <a:gd name="connsiteX7" fmla="*/ 1953526 w 1973124"/>
                <a:gd name="connsiteY7" fmla="*/ 2145345 h 2786761"/>
                <a:gd name="connsiteX8" fmla="*/ 1621859 w 1973124"/>
                <a:gd name="connsiteY8" fmla="*/ 2750772 h 2786761"/>
                <a:gd name="connsiteX9" fmla="*/ 1595729 w 1973124"/>
                <a:gd name="connsiteY9" fmla="*/ 2786761 h 2786761"/>
                <a:gd name="connsiteX10" fmla="*/ 1641772 w 1973124"/>
                <a:gd name="connsiteY10" fmla="*/ 2615786 h 2786761"/>
                <a:gd name="connsiteX11" fmla="*/ 1235705 w 1973124"/>
                <a:gd name="connsiteY11" fmla="*/ 1975930 h 2786761"/>
                <a:gd name="connsiteX12" fmla="*/ 1238040 w 1973124"/>
                <a:gd name="connsiteY12" fmla="*/ 1970527 h 2786761"/>
                <a:gd name="connsiteX13" fmla="*/ 680015 w 1973124"/>
                <a:gd name="connsiteY13" fmla="*/ 1091225 h 2786761"/>
                <a:gd name="connsiteX14" fmla="*/ 676399 w 1973124"/>
                <a:gd name="connsiteY14" fmla="*/ 1099593 h 2786761"/>
                <a:gd name="connsiteX15" fmla="*/ 676171 w 1973124"/>
                <a:gd name="connsiteY15" fmla="*/ 1099233 h 2786761"/>
                <a:gd name="connsiteX16" fmla="*/ 619390 w 1973124"/>
                <a:gd name="connsiteY16" fmla="*/ 1230650 h 2786761"/>
                <a:gd name="connsiteX17" fmla="*/ 0 w 1973124"/>
                <a:gd name="connsiteY17" fmla="*/ 0 h 2786761"/>
                <a:gd name="connsiteX18" fmla="*/ 1017383 w 1973124"/>
                <a:gd name="connsiteY18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953526 w 1973124"/>
                <a:gd name="connsiteY5" fmla="*/ 1980230 h 2786761"/>
                <a:gd name="connsiteX6" fmla="*/ 1953526 w 1973124"/>
                <a:gd name="connsiteY6" fmla="*/ 2145345 h 2786761"/>
                <a:gd name="connsiteX7" fmla="*/ 1621859 w 1973124"/>
                <a:gd name="connsiteY7" fmla="*/ 2750772 h 2786761"/>
                <a:gd name="connsiteX8" fmla="*/ 1595729 w 1973124"/>
                <a:gd name="connsiteY8" fmla="*/ 2786761 h 2786761"/>
                <a:gd name="connsiteX9" fmla="*/ 1641772 w 1973124"/>
                <a:gd name="connsiteY9" fmla="*/ 2615786 h 2786761"/>
                <a:gd name="connsiteX10" fmla="*/ 1235705 w 1973124"/>
                <a:gd name="connsiteY10" fmla="*/ 1975930 h 2786761"/>
                <a:gd name="connsiteX11" fmla="*/ 1238040 w 1973124"/>
                <a:gd name="connsiteY11" fmla="*/ 1970527 h 2786761"/>
                <a:gd name="connsiteX12" fmla="*/ 680015 w 1973124"/>
                <a:gd name="connsiteY12" fmla="*/ 1091225 h 2786761"/>
                <a:gd name="connsiteX13" fmla="*/ 676399 w 1973124"/>
                <a:gd name="connsiteY13" fmla="*/ 1099593 h 2786761"/>
                <a:gd name="connsiteX14" fmla="*/ 676171 w 1973124"/>
                <a:gd name="connsiteY14" fmla="*/ 1099233 h 2786761"/>
                <a:gd name="connsiteX15" fmla="*/ 619390 w 1973124"/>
                <a:gd name="connsiteY15" fmla="*/ 1230650 h 2786761"/>
                <a:gd name="connsiteX16" fmla="*/ 0 w 1973124"/>
                <a:gd name="connsiteY16" fmla="*/ 0 h 2786761"/>
                <a:gd name="connsiteX17" fmla="*/ 1017383 w 1973124"/>
                <a:gd name="connsiteY17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953526 w 1973124"/>
                <a:gd name="connsiteY4" fmla="*/ 1980230 h 2786761"/>
                <a:gd name="connsiteX5" fmla="*/ 1953526 w 1973124"/>
                <a:gd name="connsiteY5" fmla="*/ 2145345 h 2786761"/>
                <a:gd name="connsiteX6" fmla="*/ 1621859 w 1973124"/>
                <a:gd name="connsiteY6" fmla="*/ 2750772 h 2786761"/>
                <a:gd name="connsiteX7" fmla="*/ 1595729 w 1973124"/>
                <a:gd name="connsiteY7" fmla="*/ 2786761 h 2786761"/>
                <a:gd name="connsiteX8" fmla="*/ 1641772 w 1973124"/>
                <a:gd name="connsiteY8" fmla="*/ 2615786 h 2786761"/>
                <a:gd name="connsiteX9" fmla="*/ 1235705 w 1973124"/>
                <a:gd name="connsiteY9" fmla="*/ 1975930 h 2786761"/>
                <a:gd name="connsiteX10" fmla="*/ 1238040 w 1973124"/>
                <a:gd name="connsiteY10" fmla="*/ 1970527 h 2786761"/>
                <a:gd name="connsiteX11" fmla="*/ 680015 w 1973124"/>
                <a:gd name="connsiteY11" fmla="*/ 1091225 h 2786761"/>
                <a:gd name="connsiteX12" fmla="*/ 676399 w 1973124"/>
                <a:gd name="connsiteY12" fmla="*/ 1099593 h 2786761"/>
                <a:gd name="connsiteX13" fmla="*/ 676171 w 1973124"/>
                <a:gd name="connsiteY13" fmla="*/ 1099233 h 2786761"/>
                <a:gd name="connsiteX14" fmla="*/ 619390 w 1973124"/>
                <a:gd name="connsiteY14" fmla="*/ 1230650 h 2786761"/>
                <a:gd name="connsiteX15" fmla="*/ 0 w 1973124"/>
                <a:gd name="connsiteY15" fmla="*/ 0 h 2786761"/>
                <a:gd name="connsiteX16" fmla="*/ 1017383 w 1973124"/>
                <a:gd name="connsiteY16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1238040 w 1973124"/>
                <a:gd name="connsiteY9" fmla="*/ 1970527 h 2786761"/>
                <a:gd name="connsiteX10" fmla="*/ 680015 w 1973124"/>
                <a:gd name="connsiteY10" fmla="*/ 1091225 h 2786761"/>
                <a:gd name="connsiteX11" fmla="*/ 676399 w 1973124"/>
                <a:gd name="connsiteY11" fmla="*/ 1099593 h 2786761"/>
                <a:gd name="connsiteX12" fmla="*/ 676171 w 1973124"/>
                <a:gd name="connsiteY12" fmla="*/ 1099233 h 2786761"/>
                <a:gd name="connsiteX13" fmla="*/ 619390 w 1973124"/>
                <a:gd name="connsiteY13" fmla="*/ 1230650 h 2786761"/>
                <a:gd name="connsiteX14" fmla="*/ 0 w 1973124"/>
                <a:gd name="connsiteY14" fmla="*/ 0 h 2786761"/>
                <a:gd name="connsiteX15" fmla="*/ 1017383 w 1973124"/>
                <a:gd name="connsiteY15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680015 w 1973124"/>
                <a:gd name="connsiteY9" fmla="*/ 1091225 h 2786761"/>
                <a:gd name="connsiteX10" fmla="*/ 676399 w 1973124"/>
                <a:gd name="connsiteY10" fmla="*/ 1099593 h 2786761"/>
                <a:gd name="connsiteX11" fmla="*/ 676171 w 1973124"/>
                <a:gd name="connsiteY11" fmla="*/ 1099233 h 2786761"/>
                <a:gd name="connsiteX12" fmla="*/ 619390 w 1973124"/>
                <a:gd name="connsiteY12" fmla="*/ 1230650 h 2786761"/>
                <a:gd name="connsiteX13" fmla="*/ 0 w 1973124"/>
                <a:gd name="connsiteY13" fmla="*/ 0 h 2786761"/>
                <a:gd name="connsiteX14" fmla="*/ 1017383 w 1973124"/>
                <a:gd name="connsiteY14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953526 w 1973124"/>
                <a:gd name="connsiteY2" fmla="*/ 1980230 h 2786761"/>
                <a:gd name="connsiteX3" fmla="*/ 1953526 w 1973124"/>
                <a:gd name="connsiteY3" fmla="*/ 2145345 h 2786761"/>
                <a:gd name="connsiteX4" fmla="*/ 1621859 w 1973124"/>
                <a:gd name="connsiteY4" fmla="*/ 2750772 h 2786761"/>
                <a:gd name="connsiteX5" fmla="*/ 1595729 w 1973124"/>
                <a:gd name="connsiteY5" fmla="*/ 2786761 h 2786761"/>
                <a:gd name="connsiteX6" fmla="*/ 1641772 w 1973124"/>
                <a:gd name="connsiteY6" fmla="*/ 2615786 h 2786761"/>
                <a:gd name="connsiteX7" fmla="*/ 1235705 w 1973124"/>
                <a:gd name="connsiteY7" fmla="*/ 1975930 h 2786761"/>
                <a:gd name="connsiteX8" fmla="*/ 680015 w 1973124"/>
                <a:gd name="connsiteY8" fmla="*/ 1091225 h 2786761"/>
                <a:gd name="connsiteX9" fmla="*/ 676399 w 1973124"/>
                <a:gd name="connsiteY9" fmla="*/ 1099593 h 2786761"/>
                <a:gd name="connsiteX10" fmla="*/ 676171 w 1973124"/>
                <a:gd name="connsiteY10" fmla="*/ 1099233 h 2786761"/>
                <a:gd name="connsiteX11" fmla="*/ 619390 w 1973124"/>
                <a:gd name="connsiteY11" fmla="*/ 1230650 h 2786761"/>
                <a:gd name="connsiteX12" fmla="*/ 0 w 1973124"/>
                <a:gd name="connsiteY12" fmla="*/ 0 h 2786761"/>
                <a:gd name="connsiteX13" fmla="*/ 1017383 w 1973124"/>
                <a:gd name="connsiteY13" fmla="*/ 309509 h 27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24" h="2786761">
                  <a:moveTo>
                    <a:pt x="1017383" y="309509"/>
                  </a:moveTo>
                  <a:lnTo>
                    <a:pt x="969191" y="421047"/>
                  </a:lnTo>
                  <a:lnTo>
                    <a:pt x="1953526" y="1980230"/>
                  </a:lnTo>
                  <a:cubicBezTo>
                    <a:pt x="1979657" y="2026801"/>
                    <a:pt x="1979657" y="2100891"/>
                    <a:pt x="1953526" y="2145345"/>
                  </a:cubicBezTo>
                  <a:lnTo>
                    <a:pt x="1621859" y="2750772"/>
                  </a:lnTo>
                  <a:cubicBezTo>
                    <a:pt x="1615830" y="2763475"/>
                    <a:pt x="1619287" y="2727809"/>
                    <a:pt x="1595729" y="2786761"/>
                  </a:cubicBezTo>
                  <a:cubicBezTo>
                    <a:pt x="1631911" y="2723254"/>
                    <a:pt x="1649498" y="2658463"/>
                    <a:pt x="1641772" y="2615786"/>
                  </a:cubicBezTo>
                  <a:lnTo>
                    <a:pt x="1235705" y="1975930"/>
                  </a:lnTo>
                  <a:lnTo>
                    <a:pt x="680015" y="1091225"/>
                  </a:lnTo>
                  <a:lnTo>
                    <a:pt x="676399" y="1099593"/>
                  </a:lnTo>
                  <a:lnTo>
                    <a:pt x="676171" y="1099233"/>
                  </a:lnTo>
                  <a:lnTo>
                    <a:pt x="619390" y="1230650"/>
                  </a:lnTo>
                  <a:lnTo>
                    <a:pt x="0" y="0"/>
                  </a:lnTo>
                  <a:lnTo>
                    <a:pt x="1017383" y="30950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100000">
                  <a:srgbClr val="8EC043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216027" tIns="108013" rIns="216027" bIns="108013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13A163-F930-4727-B536-151F4DCEF110}"/>
                </a:ext>
              </a:extLst>
            </p:cNvPr>
            <p:cNvSpPr txBox="1"/>
            <p:nvPr/>
          </p:nvSpPr>
          <p:spPr>
            <a:xfrm rot="2040000">
              <a:off x="9165502" y="4516112"/>
              <a:ext cx="1846388" cy="28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7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3 person singular </a:t>
              </a:r>
              <a:endParaRPr kumimoji="0" lang="ko-KR" altLang="en-US" sz="37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0932100" y="10905269"/>
            <a:ext cx="4677750" cy="5698350"/>
            <a:chOff x="8860148" y="4615987"/>
            <a:chExt cx="1980000" cy="2412000"/>
          </a:xfrm>
        </p:grpSpPr>
        <p:sp>
          <p:nvSpPr>
            <p:cNvPr id="31" name="자유형: 도형 48">
              <a:extLst>
                <a:ext uri="{FF2B5EF4-FFF2-40B4-BE49-F238E27FC236}">
                  <a16:creationId xmlns:a16="http://schemas.microsoft.com/office/drawing/2014/main" id="{43DD4483-CF64-465D-9230-487E90203DCB}"/>
                </a:ext>
              </a:extLst>
            </p:cNvPr>
            <p:cNvSpPr>
              <a:spLocks/>
            </p:cNvSpPr>
            <p:nvPr/>
          </p:nvSpPr>
          <p:spPr bwMode="auto">
            <a:xfrm rot="20197951">
              <a:off x="8860148" y="4615987"/>
              <a:ext cx="1980000" cy="2412000"/>
            </a:xfrm>
            <a:custGeom>
              <a:avLst/>
              <a:gdLst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550990 w 1973124"/>
                <a:gd name="connsiteY5" fmla="*/ 1343267 h 2786761"/>
                <a:gd name="connsiteX6" fmla="*/ 1631419 w 1973124"/>
                <a:gd name="connsiteY6" fmla="*/ 1469698 h 2786761"/>
                <a:gd name="connsiteX7" fmla="*/ 1953526 w 1973124"/>
                <a:gd name="connsiteY7" fmla="*/ 1980230 h 2786761"/>
                <a:gd name="connsiteX8" fmla="*/ 1953526 w 1973124"/>
                <a:gd name="connsiteY8" fmla="*/ 2145345 h 2786761"/>
                <a:gd name="connsiteX9" fmla="*/ 1621859 w 1973124"/>
                <a:gd name="connsiteY9" fmla="*/ 2750772 h 2786761"/>
                <a:gd name="connsiteX10" fmla="*/ 1595729 w 1973124"/>
                <a:gd name="connsiteY10" fmla="*/ 2786761 h 2786761"/>
                <a:gd name="connsiteX11" fmla="*/ 1641772 w 1973124"/>
                <a:gd name="connsiteY11" fmla="*/ 2615786 h 2786761"/>
                <a:gd name="connsiteX12" fmla="*/ 1235705 w 1973124"/>
                <a:gd name="connsiteY12" fmla="*/ 1975930 h 2786761"/>
                <a:gd name="connsiteX13" fmla="*/ 1238040 w 1973124"/>
                <a:gd name="connsiteY13" fmla="*/ 1970527 h 2786761"/>
                <a:gd name="connsiteX14" fmla="*/ 680015 w 1973124"/>
                <a:gd name="connsiteY14" fmla="*/ 1091225 h 2786761"/>
                <a:gd name="connsiteX15" fmla="*/ 676399 w 1973124"/>
                <a:gd name="connsiteY15" fmla="*/ 1099593 h 2786761"/>
                <a:gd name="connsiteX16" fmla="*/ 676171 w 1973124"/>
                <a:gd name="connsiteY16" fmla="*/ 1099233 h 2786761"/>
                <a:gd name="connsiteX17" fmla="*/ 619390 w 1973124"/>
                <a:gd name="connsiteY17" fmla="*/ 1230650 h 2786761"/>
                <a:gd name="connsiteX18" fmla="*/ 0 w 1973124"/>
                <a:gd name="connsiteY18" fmla="*/ 0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631419 w 1973124"/>
                <a:gd name="connsiteY5" fmla="*/ 1469698 h 2786761"/>
                <a:gd name="connsiteX6" fmla="*/ 1953526 w 1973124"/>
                <a:gd name="connsiteY6" fmla="*/ 1980230 h 2786761"/>
                <a:gd name="connsiteX7" fmla="*/ 1953526 w 1973124"/>
                <a:gd name="connsiteY7" fmla="*/ 2145345 h 2786761"/>
                <a:gd name="connsiteX8" fmla="*/ 1621859 w 1973124"/>
                <a:gd name="connsiteY8" fmla="*/ 2750772 h 2786761"/>
                <a:gd name="connsiteX9" fmla="*/ 1595729 w 1973124"/>
                <a:gd name="connsiteY9" fmla="*/ 2786761 h 2786761"/>
                <a:gd name="connsiteX10" fmla="*/ 1641772 w 1973124"/>
                <a:gd name="connsiteY10" fmla="*/ 2615786 h 2786761"/>
                <a:gd name="connsiteX11" fmla="*/ 1235705 w 1973124"/>
                <a:gd name="connsiteY11" fmla="*/ 1975930 h 2786761"/>
                <a:gd name="connsiteX12" fmla="*/ 1238040 w 1973124"/>
                <a:gd name="connsiteY12" fmla="*/ 1970527 h 2786761"/>
                <a:gd name="connsiteX13" fmla="*/ 680015 w 1973124"/>
                <a:gd name="connsiteY13" fmla="*/ 1091225 h 2786761"/>
                <a:gd name="connsiteX14" fmla="*/ 676399 w 1973124"/>
                <a:gd name="connsiteY14" fmla="*/ 1099593 h 2786761"/>
                <a:gd name="connsiteX15" fmla="*/ 676171 w 1973124"/>
                <a:gd name="connsiteY15" fmla="*/ 1099233 h 2786761"/>
                <a:gd name="connsiteX16" fmla="*/ 619390 w 1973124"/>
                <a:gd name="connsiteY16" fmla="*/ 1230650 h 2786761"/>
                <a:gd name="connsiteX17" fmla="*/ 0 w 1973124"/>
                <a:gd name="connsiteY17" fmla="*/ 0 h 2786761"/>
                <a:gd name="connsiteX18" fmla="*/ 1017383 w 1973124"/>
                <a:gd name="connsiteY18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553109 w 1973124"/>
                <a:gd name="connsiteY4" fmla="*/ 1338363 h 2786761"/>
                <a:gd name="connsiteX5" fmla="*/ 1953526 w 1973124"/>
                <a:gd name="connsiteY5" fmla="*/ 1980230 h 2786761"/>
                <a:gd name="connsiteX6" fmla="*/ 1953526 w 1973124"/>
                <a:gd name="connsiteY6" fmla="*/ 2145345 h 2786761"/>
                <a:gd name="connsiteX7" fmla="*/ 1621859 w 1973124"/>
                <a:gd name="connsiteY7" fmla="*/ 2750772 h 2786761"/>
                <a:gd name="connsiteX8" fmla="*/ 1595729 w 1973124"/>
                <a:gd name="connsiteY8" fmla="*/ 2786761 h 2786761"/>
                <a:gd name="connsiteX9" fmla="*/ 1641772 w 1973124"/>
                <a:gd name="connsiteY9" fmla="*/ 2615786 h 2786761"/>
                <a:gd name="connsiteX10" fmla="*/ 1235705 w 1973124"/>
                <a:gd name="connsiteY10" fmla="*/ 1975930 h 2786761"/>
                <a:gd name="connsiteX11" fmla="*/ 1238040 w 1973124"/>
                <a:gd name="connsiteY11" fmla="*/ 1970527 h 2786761"/>
                <a:gd name="connsiteX12" fmla="*/ 680015 w 1973124"/>
                <a:gd name="connsiteY12" fmla="*/ 1091225 h 2786761"/>
                <a:gd name="connsiteX13" fmla="*/ 676399 w 1973124"/>
                <a:gd name="connsiteY13" fmla="*/ 1099593 h 2786761"/>
                <a:gd name="connsiteX14" fmla="*/ 676171 w 1973124"/>
                <a:gd name="connsiteY14" fmla="*/ 1099233 h 2786761"/>
                <a:gd name="connsiteX15" fmla="*/ 619390 w 1973124"/>
                <a:gd name="connsiteY15" fmla="*/ 1230650 h 2786761"/>
                <a:gd name="connsiteX16" fmla="*/ 0 w 1973124"/>
                <a:gd name="connsiteY16" fmla="*/ 0 h 2786761"/>
                <a:gd name="connsiteX17" fmla="*/ 1017383 w 1973124"/>
                <a:gd name="connsiteY17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449599 w 1973124"/>
                <a:gd name="connsiteY3" fmla="*/ 1174342 h 2786761"/>
                <a:gd name="connsiteX4" fmla="*/ 1953526 w 1973124"/>
                <a:gd name="connsiteY4" fmla="*/ 1980230 h 2786761"/>
                <a:gd name="connsiteX5" fmla="*/ 1953526 w 1973124"/>
                <a:gd name="connsiteY5" fmla="*/ 2145345 h 2786761"/>
                <a:gd name="connsiteX6" fmla="*/ 1621859 w 1973124"/>
                <a:gd name="connsiteY6" fmla="*/ 2750772 h 2786761"/>
                <a:gd name="connsiteX7" fmla="*/ 1595729 w 1973124"/>
                <a:gd name="connsiteY7" fmla="*/ 2786761 h 2786761"/>
                <a:gd name="connsiteX8" fmla="*/ 1641772 w 1973124"/>
                <a:gd name="connsiteY8" fmla="*/ 2615786 h 2786761"/>
                <a:gd name="connsiteX9" fmla="*/ 1235705 w 1973124"/>
                <a:gd name="connsiteY9" fmla="*/ 1975930 h 2786761"/>
                <a:gd name="connsiteX10" fmla="*/ 1238040 w 1973124"/>
                <a:gd name="connsiteY10" fmla="*/ 1970527 h 2786761"/>
                <a:gd name="connsiteX11" fmla="*/ 680015 w 1973124"/>
                <a:gd name="connsiteY11" fmla="*/ 1091225 h 2786761"/>
                <a:gd name="connsiteX12" fmla="*/ 676399 w 1973124"/>
                <a:gd name="connsiteY12" fmla="*/ 1099593 h 2786761"/>
                <a:gd name="connsiteX13" fmla="*/ 676171 w 1973124"/>
                <a:gd name="connsiteY13" fmla="*/ 1099233 h 2786761"/>
                <a:gd name="connsiteX14" fmla="*/ 619390 w 1973124"/>
                <a:gd name="connsiteY14" fmla="*/ 1230650 h 2786761"/>
                <a:gd name="connsiteX15" fmla="*/ 0 w 1973124"/>
                <a:gd name="connsiteY15" fmla="*/ 0 h 2786761"/>
                <a:gd name="connsiteX16" fmla="*/ 1017383 w 1973124"/>
                <a:gd name="connsiteY16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1238040 w 1973124"/>
                <a:gd name="connsiteY9" fmla="*/ 1970527 h 2786761"/>
                <a:gd name="connsiteX10" fmla="*/ 680015 w 1973124"/>
                <a:gd name="connsiteY10" fmla="*/ 1091225 h 2786761"/>
                <a:gd name="connsiteX11" fmla="*/ 676399 w 1973124"/>
                <a:gd name="connsiteY11" fmla="*/ 1099593 h 2786761"/>
                <a:gd name="connsiteX12" fmla="*/ 676171 w 1973124"/>
                <a:gd name="connsiteY12" fmla="*/ 1099233 h 2786761"/>
                <a:gd name="connsiteX13" fmla="*/ 619390 w 1973124"/>
                <a:gd name="connsiteY13" fmla="*/ 1230650 h 2786761"/>
                <a:gd name="connsiteX14" fmla="*/ 0 w 1973124"/>
                <a:gd name="connsiteY14" fmla="*/ 0 h 2786761"/>
                <a:gd name="connsiteX15" fmla="*/ 1017383 w 1973124"/>
                <a:gd name="connsiteY15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072281 w 1973124"/>
                <a:gd name="connsiteY2" fmla="*/ 581879 h 2786761"/>
                <a:gd name="connsiteX3" fmla="*/ 1953526 w 1973124"/>
                <a:gd name="connsiteY3" fmla="*/ 1980230 h 2786761"/>
                <a:gd name="connsiteX4" fmla="*/ 1953526 w 1973124"/>
                <a:gd name="connsiteY4" fmla="*/ 2145345 h 2786761"/>
                <a:gd name="connsiteX5" fmla="*/ 1621859 w 1973124"/>
                <a:gd name="connsiteY5" fmla="*/ 2750772 h 2786761"/>
                <a:gd name="connsiteX6" fmla="*/ 1595729 w 1973124"/>
                <a:gd name="connsiteY6" fmla="*/ 2786761 h 2786761"/>
                <a:gd name="connsiteX7" fmla="*/ 1641772 w 1973124"/>
                <a:gd name="connsiteY7" fmla="*/ 2615786 h 2786761"/>
                <a:gd name="connsiteX8" fmla="*/ 1235705 w 1973124"/>
                <a:gd name="connsiteY8" fmla="*/ 1975930 h 2786761"/>
                <a:gd name="connsiteX9" fmla="*/ 680015 w 1973124"/>
                <a:gd name="connsiteY9" fmla="*/ 1091225 h 2786761"/>
                <a:gd name="connsiteX10" fmla="*/ 676399 w 1973124"/>
                <a:gd name="connsiteY10" fmla="*/ 1099593 h 2786761"/>
                <a:gd name="connsiteX11" fmla="*/ 676171 w 1973124"/>
                <a:gd name="connsiteY11" fmla="*/ 1099233 h 2786761"/>
                <a:gd name="connsiteX12" fmla="*/ 619390 w 1973124"/>
                <a:gd name="connsiteY12" fmla="*/ 1230650 h 2786761"/>
                <a:gd name="connsiteX13" fmla="*/ 0 w 1973124"/>
                <a:gd name="connsiteY13" fmla="*/ 0 h 2786761"/>
                <a:gd name="connsiteX14" fmla="*/ 1017383 w 1973124"/>
                <a:gd name="connsiteY14" fmla="*/ 309509 h 2786761"/>
                <a:gd name="connsiteX0" fmla="*/ 1017383 w 1973124"/>
                <a:gd name="connsiteY0" fmla="*/ 309509 h 2786761"/>
                <a:gd name="connsiteX1" fmla="*/ 969191 w 1973124"/>
                <a:gd name="connsiteY1" fmla="*/ 421047 h 2786761"/>
                <a:gd name="connsiteX2" fmla="*/ 1953526 w 1973124"/>
                <a:gd name="connsiteY2" fmla="*/ 1980230 h 2786761"/>
                <a:gd name="connsiteX3" fmla="*/ 1953526 w 1973124"/>
                <a:gd name="connsiteY3" fmla="*/ 2145345 h 2786761"/>
                <a:gd name="connsiteX4" fmla="*/ 1621859 w 1973124"/>
                <a:gd name="connsiteY4" fmla="*/ 2750772 h 2786761"/>
                <a:gd name="connsiteX5" fmla="*/ 1595729 w 1973124"/>
                <a:gd name="connsiteY5" fmla="*/ 2786761 h 2786761"/>
                <a:gd name="connsiteX6" fmla="*/ 1641772 w 1973124"/>
                <a:gd name="connsiteY6" fmla="*/ 2615786 h 2786761"/>
                <a:gd name="connsiteX7" fmla="*/ 1235705 w 1973124"/>
                <a:gd name="connsiteY7" fmla="*/ 1975930 h 2786761"/>
                <a:gd name="connsiteX8" fmla="*/ 680015 w 1973124"/>
                <a:gd name="connsiteY8" fmla="*/ 1091225 h 2786761"/>
                <a:gd name="connsiteX9" fmla="*/ 676399 w 1973124"/>
                <a:gd name="connsiteY9" fmla="*/ 1099593 h 2786761"/>
                <a:gd name="connsiteX10" fmla="*/ 676171 w 1973124"/>
                <a:gd name="connsiteY10" fmla="*/ 1099233 h 2786761"/>
                <a:gd name="connsiteX11" fmla="*/ 619390 w 1973124"/>
                <a:gd name="connsiteY11" fmla="*/ 1230650 h 2786761"/>
                <a:gd name="connsiteX12" fmla="*/ 0 w 1973124"/>
                <a:gd name="connsiteY12" fmla="*/ 0 h 2786761"/>
                <a:gd name="connsiteX13" fmla="*/ 1017383 w 1973124"/>
                <a:gd name="connsiteY13" fmla="*/ 309509 h 27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73124" h="2786761">
                  <a:moveTo>
                    <a:pt x="1017383" y="309509"/>
                  </a:moveTo>
                  <a:lnTo>
                    <a:pt x="969191" y="421047"/>
                  </a:lnTo>
                  <a:lnTo>
                    <a:pt x="1953526" y="1980230"/>
                  </a:lnTo>
                  <a:cubicBezTo>
                    <a:pt x="1979657" y="2026801"/>
                    <a:pt x="1979657" y="2100891"/>
                    <a:pt x="1953526" y="2145345"/>
                  </a:cubicBezTo>
                  <a:lnTo>
                    <a:pt x="1621859" y="2750772"/>
                  </a:lnTo>
                  <a:cubicBezTo>
                    <a:pt x="1615830" y="2763475"/>
                    <a:pt x="1619287" y="2727809"/>
                    <a:pt x="1595729" y="2786761"/>
                  </a:cubicBezTo>
                  <a:cubicBezTo>
                    <a:pt x="1631911" y="2723254"/>
                    <a:pt x="1649498" y="2658463"/>
                    <a:pt x="1641772" y="2615786"/>
                  </a:cubicBezTo>
                  <a:lnTo>
                    <a:pt x="1235705" y="1975930"/>
                  </a:lnTo>
                  <a:lnTo>
                    <a:pt x="680015" y="1091225"/>
                  </a:lnTo>
                  <a:lnTo>
                    <a:pt x="676399" y="1099593"/>
                  </a:lnTo>
                  <a:lnTo>
                    <a:pt x="676171" y="1099233"/>
                  </a:lnTo>
                  <a:lnTo>
                    <a:pt x="619390" y="1230650"/>
                  </a:lnTo>
                  <a:lnTo>
                    <a:pt x="0" y="0"/>
                  </a:lnTo>
                  <a:lnTo>
                    <a:pt x="1017383" y="30950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98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216027" tIns="108013" rIns="216027" bIns="1080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C2BA50-BB9C-411E-B519-A5537FF9D52E}"/>
                </a:ext>
              </a:extLst>
            </p:cNvPr>
            <p:cNvSpPr txBox="1"/>
            <p:nvPr/>
          </p:nvSpPr>
          <p:spPr>
            <a:xfrm rot="2040000">
              <a:off x="9338068" y="5544189"/>
              <a:ext cx="1366675" cy="285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78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Base of verb </a:t>
              </a:r>
              <a:endParaRPr kumimoji="0" lang="ko-KR" altLang="en-US" sz="378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 animBg="1"/>
      <p:bldP spid="17" grpId="0" animBg="1"/>
      <p:bldP spid="18" grpId="0" animBg="1"/>
      <p:bldP spid="19" grpId="0" animBg="1"/>
      <p:bldP spid="55" grpId="0" animBg="1"/>
      <p:bldP spid="32" grpId="0" animBg="1"/>
      <p:bldP spid="3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 verbs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p Arrow 3">
            <a:extLst>
              <a:ext uri="{FF2B5EF4-FFF2-40B4-BE49-F238E27FC236}">
                <a16:creationId xmlns:a16="http://schemas.microsoft.com/office/drawing/2014/main" id="{78892300-F2AD-4657-87CC-DBD32C69C66F}"/>
              </a:ext>
            </a:extLst>
          </p:cNvPr>
          <p:cNvSpPr/>
          <p:nvPr/>
        </p:nvSpPr>
        <p:spPr>
          <a:xfrm>
            <a:off x="101227" y="2033195"/>
            <a:ext cx="5170891" cy="13999991"/>
          </a:xfrm>
          <a:prstGeom prst="upArrow">
            <a:avLst>
              <a:gd name="adj1" fmla="val 66553"/>
              <a:gd name="adj2" fmla="val 30688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3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149335" y="3796920"/>
            <a:ext cx="10269813" cy="2296350"/>
            <a:chOff x="1165264" y="1506569"/>
            <a:chExt cx="4347011" cy="13817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2392E0-A533-4217-AB5B-0ABFDB1A8B06}"/>
                </a:ext>
              </a:extLst>
            </p:cNvPr>
            <p:cNvSpPr/>
            <p:nvPr/>
          </p:nvSpPr>
          <p:spPr>
            <a:xfrm>
              <a:off x="1165264" y="1808348"/>
              <a:ext cx="4347011" cy="1080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75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32" name="Text Placeholder 12">
              <a:extLst>
                <a:ext uri="{FF2B5EF4-FFF2-40B4-BE49-F238E27FC236}">
                  <a16:creationId xmlns:a16="http://schemas.microsoft.com/office/drawing/2014/main" id="{70198A3C-F26F-4FB8-B5A2-79055434703F}"/>
                </a:ext>
              </a:extLst>
            </p:cNvPr>
            <p:cNvSpPr txBox="1">
              <a:spLocks/>
            </p:cNvSpPr>
            <p:nvPr/>
          </p:nvSpPr>
          <p:spPr>
            <a:xfrm>
              <a:off x="2017677" y="1506569"/>
              <a:ext cx="3364425" cy="73754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6615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Primary Auxiliary</a:t>
              </a:r>
              <a:endParaRPr kumimoji="0" lang="en-US" sz="661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12392E0-A533-4217-AB5B-0ABFDB1A8B06}"/>
              </a:ext>
            </a:extLst>
          </p:cNvPr>
          <p:cNvSpPr/>
          <p:nvPr/>
        </p:nvSpPr>
        <p:spPr>
          <a:xfrm>
            <a:off x="13342498" y="4272222"/>
            <a:ext cx="3827250" cy="2551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Verb to be</a:t>
            </a:r>
            <a:endParaRPr kumimoji="0" lang="ko-KR" altLang="en-US" sz="66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E6929E8-C2E5-46AF-A206-9BEB5B38FFD9}"/>
              </a:ext>
            </a:extLst>
          </p:cNvPr>
          <p:cNvSpPr/>
          <p:nvPr/>
        </p:nvSpPr>
        <p:spPr>
          <a:xfrm>
            <a:off x="13342497" y="8269938"/>
            <a:ext cx="14419623" cy="2551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37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Shall, should – can, could – will, would</a:t>
            </a:r>
            <a:endParaRPr kumimoji="0" lang="ko-KR" altLang="en-US" sz="637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FCBA7A-83CC-4CB1-B520-54AEDEEBD4CC}"/>
              </a:ext>
            </a:extLst>
          </p:cNvPr>
          <p:cNvSpPr/>
          <p:nvPr/>
        </p:nvSpPr>
        <p:spPr>
          <a:xfrm>
            <a:off x="13342497" y="12776851"/>
            <a:ext cx="14419623" cy="2551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37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+mn-cs"/>
              </a:rPr>
              <a:t>Used to, need, dare</a:t>
            </a:r>
            <a:endParaRPr kumimoji="0" lang="ko-KR" altLang="en-US" sz="637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2392E0-A533-4217-AB5B-0ABFDB1A8B06}"/>
              </a:ext>
            </a:extLst>
          </p:cNvPr>
          <p:cNvSpPr/>
          <p:nvPr/>
        </p:nvSpPr>
        <p:spPr>
          <a:xfrm>
            <a:off x="18638684" y="4272222"/>
            <a:ext cx="3827250" cy="2551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Verb to do</a:t>
            </a:r>
            <a:endParaRPr kumimoji="0" lang="ko-KR" altLang="en-US" sz="66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2392E0-A533-4217-AB5B-0ABFDB1A8B06}"/>
              </a:ext>
            </a:extLst>
          </p:cNvPr>
          <p:cNvSpPr/>
          <p:nvPr/>
        </p:nvSpPr>
        <p:spPr>
          <a:xfrm>
            <a:off x="23934870" y="4272222"/>
            <a:ext cx="3827250" cy="2551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1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Verb to have</a:t>
            </a:r>
            <a:endParaRPr kumimoji="0" lang="ko-KR" altLang="en-US" sz="661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149335" y="7782176"/>
            <a:ext cx="10269813" cy="2409022"/>
            <a:chOff x="1165264" y="3257024"/>
            <a:chExt cx="4347011" cy="12166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6929E8-C2E5-46AF-A206-9BEB5B38FFD9}"/>
                </a:ext>
              </a:extLst>
            </p:cNvPr>
            <p:cNvSpPr/>
            <p:nvPr/>
          </p:nvSpPr>
          <p:spPr>
            <a:xfrm>
              <a:off x="1165264" y="3500503"/>
              <a:ext cx="4347011" cy="9731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5" name="Text Placeholder 12">
              <a:extLst>
                <a:ext uri="{FF2B5EF4-FFF2-40B4-BE49-F238E27FC236}">
                  <a16:creationId xmlns:a16="http://schemas.microsoft.com/office/drawing/2014/main" id="{70198A3C-F26F-4FB8-B5A2-79055434703F}"/>
                </a:ext>
              </a:extLst>
            </p:cNvPr>
            <p:cNvSpPr txBox="1">
              <a:spLocks/>
            </p:cNvSpPr>
            <p:nvPr/>
          </p:nvSpPr>
          <p:spPr>
            <a:xfrm>
              <a:off x="1827781" y="3257024"/>
              <a:ext cx="3590365" cy="50314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661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Modal Auxiliary</a:t>
              </a:r>
              <a:endParaRPr kumimoji="0" lang="en-US" sz="66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49335" y="12490216"/>
            <a:ext cx="10269813" cy="2157737"/>
            <a:chOff x="1165264" y="5242744"/>
            <a:chExt cx="4347011" cy="12454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FCBA7A-83CC-4CB1-B520-54AEDEEBD4CC}"/>
                </a:ext>
              </a:extLst>
            </p:cNvPr>
            <p:cNvSpPr/>
            <p:nvPr/>
          </p:nvSpPr>
          <p:spPr>
            <a:xfrm>
              <a:off x="1165264" y="5408191"/>
              <a:ext cx="4347011" cy="108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  <p:sp>
          <p:nvSpPr>
            <p:cNvPr id="46" name="Text Placeholder 12">
              <a:extLst>
                <a:ext uri="{FF2B5EF4-FFF2-40B4-BE49-F238E27FC236}">
                  <a16:creationId xmlns:a16="http://schemas.microsoft.com/office/drawing/2014/main" id="{70198A3C-F26F-4FB8-B5A2-79055434703F}"/>
                </a:ext>
              </a:extLst>
            </p:cNvPr>
            <p:cNvSpPr txBox="1">
              <a:spLocks/>
            </p:cNvSpPr>
            <p:nvPr/>
          </p:nvSpPr>
          <p:spPr>
            <a:xfrm>
              <a:off x="1647009" y="5242744"/>
              <a:ext cx="3859306" cy="737545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ko-KR" sz="330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  <a:p>
              <a:pPr marL="0" marR="0" lvl="0" indent="0" algn="ctr" defTabSz="2160270" rtl="0" eaLnBrk="1" fontAlgn="auto" latinLnBrk="1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ko-KR" sz="6615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Smi</a:t>
              </a:r>
              <a:r>
                <a:rPr kumimoji="0" lang="en-US" altLang="ko-KR" sz="661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Arial Unicode MS"/>
                  <a:cs typeface="Arial" pitchFamily="34" charset="0"/>
                </a:rPr>
                <a:t> Modal Auxiliary</a:t>
              </a:r>
              <a:endParaRPr kumimoji="0" lang="en-US" sz="661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2829B0A-4755-428E-8B15-113BB81008A3}"/>
              </a:ext>
            </a:extLst>
          </p:cNvPr>
          <p:cNvGrpSpPr/>
          <p:nvPr/>
        </p:nvGrpSpPr>
        <p:grpSpPr>
          <a:xfrm>
            <a:off x="1167733" y="4026831"/>
            <a:ext cx="3528415" cy="1786433"/>
            <a:chOff x="4333508" y="1848856"/>
            <a:chExt cx="1493509" cy="756162"/>
          </a:xfrm>
        </p:grpSpPr>
        <p:pic>
          <p:nvPicPr>
            <p:cNvPr id="9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A19827A3-0430-4FA0-B250-DF0A2B01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BEDD25BF-3895-45D7-AA3A-406D4E15E499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BB5B87-0DB0-4AA1-8980-8210DABA966F}"/>
              </a:ext>
            </a:extLst>
          </p:cNvPr>
          <p:cNvGrpSpPr/>
          <p:nvPr/>
        </p:nvGrpSpPr>
        <p:grpSpPr>
          <a:xfrm>
            <a:off x="1167733" y="8036688"/>
            <a:ext cx="3528415" cy="1786433"/>
            <a:chOff x="4333508" y="1848856"/>
            <a:chExt cx="1493509" cy="756162"/>
          </a:xfrm>
        </p:grpSpPr>
        <p:pic>
          <p:nvPicPr>
            <p:cNvPr id="12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D7264DDF-6704-461C-8281-2882BCF95F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FE683B4-5FE1-4DC6-8D95-79ADF75AC98E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8107B8-706F-479F-813C-ECAD89274A16}"/>
              </a:ext>
            </a:extLst>
          </p:cNvPr>
          <p:cNvGrpSpPr/>
          <p:nvPr/>
        </p:nvGrpSpPr>
        <p:grpSpPr>
          <a:xfrm>
            <a:off x="1167733" y="12526943"/>
            <a:ext cx="3528415" cy="1786433"/>
            <a:chOff x="4333508" y="1848856"/>
            <a:chExt cx="1493509" cy="756162"/>
          </a:xfrm>
        </p:grpSpPr>
        <p:pic>
          <p:nvPicPr>
            <p:cNvPr id="15" name="Picture 2" descr="E:\002-KIMS BUSINESS\007-04-1-FIVERR\01-PPT-TEMPLATE\COVER-PSD\05-cut-01.png">
              <a:extLst>
                <a:ext uri="{FF2B5EF4-FFF2-40B4-BE49-F238E27FC236}">
                  <a16:creationId xmlns:a16="http://schemas.microsoft.com/office/drawing/2014/main" id="{88614221-0FC6-413C-A927-300CA110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0000">
              <a:off x="4567017" y="2249621"/>
              <a:ext cx="1260000" cy="355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A6A442B-E100-4D3B-A84E-B284875DA677}"/>
                </a:ext>
              </a:extLst>
            </p:cNvPr>
            <p:cNvSpPr/>
            <p:nvPr/>
          </p:nvSpPr>
          <p:spPr>
            <a:xfrm rot="18900000">
              <a:off x="4333508" y="1848856"/>
              <a:ext cx="1272933" cy="633311"/>
            </a:xfrm>
            <a:prstGeom prst="triangle">
              <a:avLst>
                <a:gd name="adj" fmla="val 5115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21602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63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 Unicode MS"/>
                <a:cs typeface="+mn-cs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-5517" y="3733383"/>
            <a:ext cx="977929" cy="1223626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9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30968">
                <a:srgbClr val="A7DDF8"/>
              </a:gs>
              <a:gs pos="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6027" tIns="108013" rIns="216027" bIns="1080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21602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5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0275B-AD4A-4F78-A0C4-883545A0E491}"/>
              </a:ext>
            </a:extLst>
          </p:cNvPr>
          <p:cNvGrpSpPr/>
          <p:nvPr/>
        </p:nvGrpSpPr>
        <p:grpSpPr>
          <a:xfrm>
            <a:off x="24641777" y="662491"/>
            <a:ext cx="3570983" cy="3070892"/>
            <a:chOff x="6985437" y="1529647"/>
            <a:chExt cx="4988394" cy="4988580"/>
          </a:xfrm>
        </p:grpSpPr>
        <p:sp>
          <p:nvSpPr>
            <p:cNvPr id="29" name="Freeform: Shape 130">
              <a:extLst>
                <a:ext uri="{FF2B5EF4-FFF2-40B4-BE49-F238E27FC236}">
                  <a16:creationId xmlns:a16="http://schemas.microsoft.com/office/drawing/2014/main" id="{6A721C42-994F-4F3D-A73F-5BFB546D6B9C}"/>
                </a:ext>
              </a:extLst>
            </p:cNvPr>
            <p:cNvSpPr/>
            <p:nvPr/>
          </p:nvSpPr>
          <p:spPr>
            <a:xfrm>
              <a:off x="6985437" y="1529647"/>
              <a:ext cx="4988394" cy="4988580"/>
            </a:xfrm>
            <a:custGeom>
              <a:avLst/>
              <a:gdLst>
                <a:gd name="connsiteX0" fmla="*/ 3888362 w 3888361"/>
                <a:gd name="connsiteY0" fmla="*/ 3792 h 3888506"/>
                <a:gd name="connsiteX1" fmla="*/ 28324 w 3888361"/>
                <a:gd name="connsiteY1" fmla="*/ 3792 h 3888506"/>
                <a:gd name="connsiteX2" fmla="*/ 13145 w 3888361"/>
                <a:gd name="connsiteY2" fmla="*/ 3753 h 3888506"/>
                <a:gd name="connsiteX3" fmla="*/ 3325 w 3888361"/>
                <a:gd name="connsiteY3" fmla="*/ 13573 h 3888506"/>
                <a:gd name="connsiteX4" fmla="*/ 3364 w 3888361"/>
                <a:gd name="connsiteY4" fmla="*/ 28752 h 3888506"/>
                <a:gd name="connsiteX5" fmla="*/ 3364 w 3888361"/>
                <a:gd name="connsiteY5" fmla="*/ 3888359 h 3888506"/>
                <a:gd name="connsiteX6" fmla="*/ 313 w 3888361"/>
                <a:gd name="connsiteY6" fmla="*/ 3886834 h 3888506"/>
                <a:gd name="connsiteX7" fmla="*/ 352 w 3888361"/>
                <a:gd name="connsiteY7" fmla="*/ 3874706 h 3888506"/>
                <a:gd name="connsiteX8" fmla="*/ 0 w 3888361"/>
                <a:gd name="connsiteY8" fmla="*/ 15177 h 3888506"/>
                <a:gd name="connsiteX9" fmla="*/ 14749 w 3888361"/>
                <a:gd name="connsiteY9" fmla="*/ 428 h 3888506"/>
                <a:gd name="connsiteX10" fmla="*/ 3874708 w 3888361"/>
                <a:gd name="connsiteY10" fmla="*/ 975 h 3888506"/>
                <a:gd name="connsiteX11" fmla="*/ 3888362 w 3888361"/>
                <a:gd name="connsiteY11" fmla="*/ 3792 h 388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8361" h="3888506">
                  <a:moveTo>
                    <a:pt x="3888362" y="3792"/>
                  </a:moveTo>
                  <a:cubicBezTo>
                    <a:pt x="2601683" y="3792"/>
                    <a:pt x="1315004" y="3792"/>
                    <a:pt x="28324" y="3792"/>
                  </a:cubicBezTo>
                  <a:cubicBezTo>
                    <a:pt x="23278" y="3792"/>
                    <a:pt x="18192" y="4027"/>
                    <a:pt x="13145" y="3753"/>
                  </a:cubicBezTo>
                  <a:cubicBezTo>
                    <a:pt x="6025" y="3362"/>
                    <a:pt x="2934" y="6492"/>
                    <a:pt x="3325" y="13573"/>
                  </a:cubicBezTo>
                  <a:cubicBezTo>
                    <a:pt x="3599" y="18619"/>
                    <a:pt x="3364" y="23666"/>
                    <a:pt x="3364" y="28752"/>
                  </a:cubicBezTo>
                  <a:cubicBezTo>
                    <a:pt x="3364" y="1315275"/>
                    <a:pt x="3364" y="2601797"/>
                    <a:pt x="3364" y="3888359"/>
                  </a:cubicBezTo>
                  <a:cubicBezTo>
                    <a:pt x="2426" y="3887694"/>
                    <a:pt x="196" y="3889885"/>
                    <a:pt x="313" y="3886834"/>
                  </a:cubicBezTo>
                  <a:cubicBezTo>
                    <a:pt x="430" y="3882804"/>
                    <a:pt x="352" y="3878735"/>
                    <a:pt x="352" y="3874706"/>
                  </a:cubicBezTo>
                  <a:cubicBezTo>
                    <a:pt x="352" y="2588222"/>
                    <a:pt x="352" y="1301699"/>
                    <a:pt x="0" y="15177"/>
                  </a:cubicBezTo>
                  <a:cubicBezTo>
                    <a:pt x="0" y="2853"/>
                    <a:pt x="2465" y="428"/>
                    <a:pt x="14749" y="428"/>
                  </a:cubicBezTo>
                  <a:cubicBezTo>
                    <a:pt x="1301389" y="780"/>
                    <a:pt x="2588068" y="780"/>
                    <a:pt x="3874708" y="975"/>
                  </a:cubicBezTo>
                  <a:cubicBezTo>
                    <a:pt x="3879168" y="975"/>
                    <a:pt x="3884997" y="-2546"/>
                    <a:pt x="3888362" y="3792"/>
                  </a:cubicBezTo>
                  <a:close/>
                </a:path>
              </a:pathLst>
            </a:custGeom>
            <a:solidFill>
              <a:srgbClr val="FFFFFF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sp>
          <p:nvSpPr>
            <p:cNvPr id="30" name="Freeform: Shape 131">
              <a:extLst>
                <a:ext uri="{FF2B5EF4-FFF2-40B4-BE49-F238E27FC236}">
                  <a16:creationId xmlns:a16="http://schemas.microsoft.com/office/drawing/2014/main" id="{ECB2E37E-C264-44C8-A16C-13ECD2E08745}"/>
                </a:ext>
              </a:extLst>
            </p:cNvPr>
            <p:cNvSpPr/>
            <p:nvPr/>
          </p:nvSpPr>
          <p:spPr>
            <a:xfrm>
              <a:off x="7324666" y="1749780"/>
              <a:ext cx="4275973" cy="3557384"/>
            </a:xfrm>
            <a:custGeom>
              <a:avLst/>
              <a:gdLst>
                <a:gd name="connsiteX0" fmla="*/ 363678 w 3333042"/>
                <a:gd name="connsiteY0" fmla="*/ 2703239 h 2772915"/>
                <a:gd name="connsiteX1" fmla="*/ 295488 w 3333042"/>
                <a:gd name="connsiteY1" fmla="*/ 2614941 h 2772915"/>
                <a:gd name="connsiteX2" fmla="*/ 171511 w 3333042"/>
                <a:gd name="connsiteY2" fmla="*/ 2405326 h 2772915"/>
                <a:gd name="connsiteX3" fmla="*/ 56806 w 3333042"/>
                <a:gd name="connsiteY3" fmla="*/ 2099784 h 2772915"/>
                <a:gd name="connsiteX4" fmla="*/ 15963 w 3333042"/>
                <a:gd name="connsiteY4" fmla="*/ 1900341 h 2772915"/>
                <a:gd name="connsiteX5" fmla="*/ 2153 w 3333042"/>
                <a:gd name="connsiteY5" fmla="*/ 1747101 h 2772915"/>
                <a:gd name="connsiteX6" fmla="*/ 353 w 3333042"/>
                <a:gd name="connsiteY6" fmla="*/ 1629070 h 2772915"/>
                <a:gd name="connsiteX7" fmla="*/ 14359 w 3333042"/>
                <a:gd name="connsiteY7" fmla="*/ 1448679 h 2772915"/>
                <a:gd name="connsiteX8" fmla="*/ 45382 w 3333042"/>
                <a:gd name="connsiteY8" fmla="*/ 1276543 h 2772915"/>
                <a:gd name="connsiteX9" fmla="*/ 66234 w 3333042"/>
                <a:gd name="connsiteY9" fmla="*/ 1261324 h 2772915"/>
                <a:gd name="connsiteX10" fmla="*/ 862912 w 3333042"/>
                <a:gd name="connsiteY10" fmla="*/ 1261559 h 2772915"/>
                <a:gd name="connsiteX11" fmla="*/ 941117 w 3333042"/>
                <a:gd name="connsiteY11" fmla="*/ 1202094 h 2772915"/>
                <a:gd name="connsiteX12" fmla="*/ 875509 w 3333042"/>
                <a:gd name="connsiteY12" fmla="*/ 1118960 h 2772915"/>
                <a:gd name="connsiteX13" fmla="*/ 667616 w 3333042"/>
                <a:gd name="connsiteY13" fmla="*/ 1118960 h 2772915"/>
                <a:gd name="connsiteX14" fmla="*/ 112202 w 3333042"/>
                <a:gd name="connsiteY14" fmla="*/ 1118960 h 2772915"/>
                <a:gd name="connsiteX15" fmla="*/ 99058 w 3333042"/>
                <a:gd name="connsiteY15" fmla="*/ 1099829 h 2772915"/>
                <a:gd name="connsiteX16" fmla="*/ 229177 w 3333042"/>
                <a:gd name="connsiteY16" fmla="*/ 823472 h 2772915"/>
                <a:gd name="connsiteX17" fmla="*/ 378466 w 3333042"/>
                <a:gd name="connsiteY17" fmla="*/ 609045 h 2772915"/>
                <a:gd name="connsiteX18" fmla="*/ 505025 w 3333042"/>
                <a:gd name="connsiteY18" fmla="*/ 472549 h 2772915"/>
                <a:gd name="connsiteX19" fmla="*/ 527442 w 3333042"/>
                <a:gd name="connsiteY19" fmla="*/ 466446 h 2772915"/>
                <a:gd name="connsiteX20" fmla="*/ 1107111 w 3333042"/>
                <a:gd name="connsiteY20" fmla="*/ 466407 h 2772915"/>
                <a:gd name="connsiteX21" fmla="*/ 1179995 w 3333042"/>
                <a:gd name="connsiteY21" fmla="*/ 415588 h 2772915"/>
                <a:gd name="connsiteX22" fmla="*/ 1113840 w 3333042"/>
                <a:gd name="connsiteY22" fmla="*/ 323847 h 2772915"/>
                <a:gd name="connsiteX23" fmla="*/ 702591 w 3333042"/>
                <a:gd name="connsiteY23" fmla="*/ 323808 h 2772915"/>
                <a:gd name="connsiteX24" fmla="*/ 686042 w 3333042"/>
                <a:gd name="connsiteY24" fmla="*/ 323808 h 2772915"/>
                <a:gd name="connsiteX25" fmla="*/ 684790 w 3333042"/>
                <a:gd name="connsiteY25" fmla="*/ 319739 h 2772915"/>
                <a:gd name="connsiteX26" fmla="*/ 1479551 w 3333042"/>
                <a:gd name="connsiteY26" fmla="*/ 10950 h 2772915"/>
                <a:gd name="connsiteX27" fmla="*/ 2323332 w 3333042"/>
                <a:gd name="connsiteY27" fmla="*/ 134145 h 2772915"/>
                <a:gd name="connsiteX28" fmla="*/ 2997362 w 3333042"/>
                <a:gd name="connsiteY28" fmla="*/ 661469 h 2772915"/>
                <a:gd name="connsiteX29" fmla="*/ 2979914 w 3333042"/>
                <a:gd name="connsiteY29" fmla="*/ 663699 h 2772915"/>
                <a:gd name="connsiteX30" fmla="*/ 2353182 w 3333042"/>
                <a:gd name="connsiteY30" fmla="*/ 663581 h 2772915"/>
                <a:gd name="connsiteX31" fmla="*/ 2278185 w 3333042"/>
                <a:gd name="connsiteY31" fmla="*/ 721912 h 2772915"/>
                <a:gd name="connsiteX32" fmla="*/ 2344653 w 3333042"/>
                <a:gd name="connsiteY32" fmla="*/ 806337 h 2772915"/>
                <a:gd name="connsiteX33" fmla="*/ 2532829 w 3333042"/>
                <a:gd name="connsiteY33" fmla="*/ 806415 h 2772915"/>
                <a:gd name="connsiteX34" fmla="*/ 3077601 w 3333042"/>
                <a:gd name="connsiteY34" fmla="*/ 806063 h 2772915"/>
                <a:gd name="connsiteX35" fmla="*/ 3105182 w 3333042"/>
                <a:gd name="connsiteY35" fmla="*/ 821829 h 2772915"/>
                <a:gd name="connsiteX36" fmla="*/ 3244026 w 3333042"/>
                <a:gd name="connsiteY36" fmla="*/ 1124007 h 2772915"/>
                <a:gd name="connsiteX37" fmla="*/ 3316792 w 3333042"/>
                <a:gd name="connsiteY37" fmla="*/ 1421333 h 2772915"/>
                <a:gd name="connsiteX38" fmla="*/ 3329937 w 3333042"/>
                <a:gd name="connsiteY38" fmla="*/ 1550318 h 2772915"/>
                <a:gd name="connsiteX39" fmla="*/ 3332715 w 3333042"/>
                <a:gd name="connsiteY39" fmla="*/ 1584862 h 2772915"/>
                <a:gd name="connsiteX40" fmla="*/ 3321878 w 3333042"/>
                <a:gd name="connsiteY40" fmla="*/ 1595503 h 2772915"/>
                <a:gd name="connsiteX41" fmla="*/ 3309750 w 3333042"/>
                <a:gd name="connsiteY41" fmla="*/ 1595464 h 2772915"/>
                <a:gd name="connsiteX42" fmla="*/ 2723979 w 3333042"/>
                <a:gd name="connsiteY42" fmla="*/ 1595464 h 2772915"/>
                <a:gd name="connsiteX43" fmla="*/ 2652972 w 3333042"/>
                <a:gd name="connsiteY43" fmla="*/ 1642136 h 2772915"/>
                <a:gd name="connsiteX44" fmla="*/ 2720223 w 3333042"/>
                <a:gd name="connsiteY44" fmla="*/ 1738220 h 2772915"/>
                <a:gd name="connsiteX45" fmla="*/ 3313584 w 3333042"/>
                <a:gd name="connsiteY45" fmla="*/ 1737711 h 2772915"/>
                <a:gd name="connsiteX46" fmla="*/ 3332793 w 3333042"/>
                <a:gd name="connsiteY46" fmla="*/ 1757077 h 2772915"/>
                <a:gd name="connsiteX47" fmla="*/ 3318631 w 3333042"/>
                <a:gd name="connsiteY47" fmla="*/ 1898033 h 2772915"/>
                <a:gd name="connsiteX48" fmla="*/ 3286825 w 3333042"/>
                <a:gd name="connsiteY48" fmla="*/ 2065435 h 2772915"/>
                <a:gd name="connsiteX49" fmla="*/ 3230411 w 3333042"/>
                <a:gd name="connsiteY49" fmla="*/ 2248917 h 2772915"/>
                <a:gd name="connsiteX50" fmla="*/ 3163865 w 3333042"/>
                <a:gd name="connsiteY50" fmla="*/ 2403135 h 2772915"/>
                <a:gd name="connsiteX51" fmla="*/ 2975689 w 3333042"/>
                <a:gd name="connsiteY51" fmla="*/ 2700501 h 2772915"/>
                <a:gd name="connsiteX52" fmla="*/ 2914267 w 3333042"/>
                <a:gd name="connsiteY52" fmla="*/ 2772915 h 2772915"/>
                <a:gd name="connsiteX53" fmla="*/ 2908282 w 3333042"/>
                <a:gd name="connsiteY53" fmla="*/ 2756484 h 2772915"/>
                <a:gd name="connsiteX54" fmla="*/ 2908047 w 3333042"/>
                <a:gd name="connsiteY54" fmla="*/ 2735241 h 2772915"/>
                <a:gd name="connsiteX55" fmla="*/ 2908047 w 3333042"/>
                <a:gd name="connsiteY55" fmla="*/ 1961684 h 2772915"/>
                <a:gd name="connsiteX56" fmla="*/ 2877884 w 3333042"/>
                <a:gd name="connsiteY56" fmla="*/ 1935864 h 2772915"/>
                <a:gd name="connsiteX57" fmla="*/ 2739862 w 3333042"/>
                <a:gd name="connsiteY57" fmla="*/ 1955738 h 2772915"/>
                <a:gd name="connsiteX58" fmla="*/ 2600823 w 3333042"/>
                <a:gd name="connsiteY58" fmla="*/ 1933438 h 2772915"/>
                <a:gd name="connsiteX59" fmla="*/ 2531577 w 3333042"/>
                <a:gd name="connsiteY59" fmla="*/ 1925418 h 2772915"/>
                <a:gd name="connsiteX60" fmla="*/ 2516946 w 3333042"/>
                <a:gd name="connsiteY60" fmla="*/ 1922210 h 2772915"/>
                <a:gd name="connsiteX61" fmla="*/ 2508378 w 3333042"/>
                <a:gd name="connsiteY61" fmla="*/ 1875538 h 2772915"/>
                <a:gd name="connsiteX62" fmla="*/ 2502705 w 3333042"/>
                <a:gd name="connsiteY62" fmla="*/ 1745457 h 2772915"/>
                <a:gd name="connsiteX63" fmla="*/ 2466361 w 3333042"/>
                <a:gd name="connsiteY63" fmla="*/ 1798507 h 2772915"/>
                <a:gd name="connsiteX64" fmla="*/ 2433773 w 3333042"/>
                <a:gd name="connsiteY64" fmla="*/ 1799759 h 2772915"/>
                <a:gd name="connsiteX65" fmla="*/ 2391912 w 3333042"/>
                <a:gd name="connsiteY65" fmla="*/ 1753243 h 2772915"/>
                <a:gd name="connsiteX66" fmla="*/ 2393008 w 3333042"/>
                <a:gd name="connsiteY66" fmla="*/ 1785244 h 2772915"/>
                <a:gd name="connsiteX67" fmla="*/ 2396529 w 3333042"/>
                <a:gd name="connsiteY67" fmla="*/ 1895607 h 2772915"/>
                <a:gd name="connsiteX68" fmla="*/ 2390386 w 3333042"/>
                <a:gd name="connsiteY68" fmla="*/ 1916498 h 2772915"/>
                <a:gd name="connsiteX69" fmla="*/ 2279945 w 3333042"/>
                <a:gd name="connsiteY69" fmla="*/ 1920450 h 2772915"/>
                <a:gd name="connsiteX70" fmla="*/ 2274429 w 3333042"/>
                <a:gd name="connsiteY70" fmla="*/ 1907696 h 2772915"/>
                <a:gd name="connsiteX71" fmla="*/ 2171695 w 3333042"/>
                <a:gd name="connsiteY71" fmla="*/ 1768852 h 2772915"/>
                <a:gd name="connsiteX72" fmla="*/ 2167548 w 3333042"/>
                <a:gd name="connsiteY72" fmla="*/ 1766974 h 2772915"/>
                <a:gd name="connsiteX73" fmla="*/ 2167314 w 3333042"/>
                <a:gd name="connsiteY73" fmla="*/ 1735012 h 2772915"/>
                <a:gd name="connsiteX74" fmla="*/ 2194347 w 3333042"/>
                <a:gd name="connsiteY74" fmla="*/ 1734660 h 2772915"/>
                <a:gd name="connsiteX75" fmla="*/ 2229243 w 3333042"/>
                <a:gd name="connsiteY75" fmla="*/ 1714199 h 2772915"/>
                <a:gd name="connsiteX76" fmla="*/ 2274116 w 3333042"/>
                <a:gd name="connsiteY76" fmla="*/ 1535216 h 2772915"/>
                <a:gd name="connsiteX77" fmla="*/ 2241567 w 3333042"/>
                <a:gd name="connsiteY77" fmla="*/ 1243680 h 2772915"/>
                <a:gd name="connsiteX78" fmla="*/ 2067357 w 3333042"/>
                <a:gd name="connsiteY78" fmla="*/ 973466 h 2772915"/>
                <a:gd name="connsiteX79" fmla="*/ 1693548 w 3333042"/>
                <a:gd name="connsiteY79" fmla="*/ 796791 h 2772915"/>
                <a:gd name="connsiteX80" fmla="*/ 1648284 w 3333042"/>
                <a:gd name="connsiteY80" fmla="*/ 792879 h 2772915"/>
                <a:gd name="connsiteX81" fmla="*/ 1485732 w 3333042"/>
                <a:gd name="connsiteY81" fmla="*/ 818973 h 2772915"/>
                <a:gd name="connsiteX82" fmla="*/ 1203194 w 3333042"/>
                <a:gd name="connsiteY82" fmla="*/ 986806 h 2772915"/>
                <a:gd name="connsiteX83" fmla="*/ 1012827 w 3333042"/>
                <a:gd name="connsiteY83" fmla="*/ 1369653 h 2772915"/>
                <a:gd name="connsiteX84" fmla="*/ 1056370 w 3333042"/>
                <a:gd name="connsiteY84" fmla="*/ 1716077 h 2772915"/>
                <a:gd name="connsiteX85" fmla="*/ 1089545 w 3333042"/>
                <a:gd name="connsiteY85" fmla="*/ 1735521 h 2772915"/>
                <a:gd name="connsiteX86" fmla="*/ 1119630 w 3333042"/>
                <a:gd name="connsiteY86" fmla="*/ 1734855 h 2772915"/>
                <a:gd name="connsiteX87" fmla="*/ 1125655 w 3333042"/>
                <a:gd name="connsiteY87" fmla="*/ 1760676 h 2772915"/>
                <a:gd name="connsiteX88" fmla="*/ 1109732 w 3333042"/>
                <a:gd name="connsiteY88" fmla="*/ 1767757 h 2772915"/>
                <a:gd name="connsiteX89" fmla="*/ 1001325 w 3333042"/>
                <a:gd name="connsiteY89" fmla="*/ 1908478 h 2772915"/>
                <a:gd name="connsiteX90" fmla="*/ 996200 w 3333042"/>
                <a:gd name="connsiteY90" fmla="*/ 1923031 h 2772915"/>
                <a:gd name="connsiteX91" fmla="*/ 973783 w 3333042"/>
                <a:gd name="connsiteY91" fmla="*/ 1924909 h 2772915"/>
                <a:gd name="connsiteX92" fmla="*/ 863499 w 3333042"/>
                <a:gd name="connsiteY92" fmla="*/ 1919550 h 2772915"/>
                <a:gd name="connsiteX93" fmla="*/ 750202 w 3333042"/>
                <a:gd name="connsiteY93" fmla="*/ 1918924 h 2772915"/>
                <a:gd name="connsiteX94" fmla="*/ 489063 w 3333042"/>
                <a:gd name="connsiteY94" fmla="*/ 1935551 h 2772915"/>
                <a:gd name="connsiteX95" fmla="*/ 439535 w 3333042"/>
                <a:gd name="connsiteY95" fmla="*/ 1940558 h 2772915"/>
                <a:gd name="connsiteX96" fmla="*/ 388442 w 3333042"/>
                <a:gd name="connsiteY96" fmla="*/ 1934299 h 2772915"/>
                <a:gd name="connsiteX97" fmla="*/ 370133 w 3333042"/>
                <a:gd name="connsiteY97" fmla="*/ 1950808 h 2772915"/>
                <a:gd name="connsiteX98" fmla="*/ 370055 w 3333042"/>
                <a:gd name="connsiteY98" fmla="*/ 1969000 h 2772915"/>
                <a:gd name="connsiteX99" fmla="*/ 369898 w 3333042"/>
                <a:gd name="connsiteY99" fmla="*/ 2672998 h 2772915"/>
                <a:gd name="connsiteX100" fmla="*/ 363678 w 3333042"/>
                <a:gd name="connsiteY100" fmla="*/ 2703239 h 277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333042" h="2772915">
                  <a:moveTo>
                    <a:pt x="363678" y="2703239"/>
                  </a:moveTo>
                  <a:cubicBezTo>
                    <a:pt x="336997" y="2676832"/>
                    <a:pt x="316888" y="2645378"/>
                    <a:pt x="295488" y="2614941"/>
                  </a:cubicBezTo>
                  <a:cubicBezTo>
                    <a:pt x="248699" y="2548316"/>
                    <a:pt x="207347" y="2478367"/>
                    <a:pt x="171511" y="2405326"/>
                  </a:cubicBezTo>
                  <a:cubicBezTo>
                    <a:pt x="123391" y="2307248"/>
                    <a:pt x="84856" y="2205570"/>
                    <a:pt x="56806" y="2099784"/>
                  </a:cubicBezTo>
                  <a:cubicBezTo>
                    <a:pt x="39358" y="2033981"/>
                    <a:pt x="25235" y="1967591"/>
                    <a:pt x="15963" y="1900341"/>
                  </a:cubicBezTo>
                  <a:cubicBezTo>
                    <a:pt x="8960" y="1849600"/>
                    <a:pt x="4500" y="1798507"/>
                    <a:pt x="2153" y="1747101"/>
                  </a:cubicBezTo>
                  <a:cubicBezTo>
                    <a:pt x="353" y="1707705"/>
                    <a:pt x="-547" y="1668348"/>
                    <a:pt x="353" y="1629070"/>
                  </a:cubicBezTo>
                  <a:cubicBezTo>
                    <a:pt x="1761" y="1568744"/>
                    <a:pt x="6339" y="1508614"/>
                    <a:pt x="14359" y="1448679"/>
                  </a:cubicBezTo>
                  <a:cubicBezTo>
                    <a:pt x="22105" y="1390778"/>
                    <a:pt x="33528" y="1333661"/>
                    <a:pt x="45382" y="1276543"/>
                  </a:cubicBezTo>
                  <a:cubicBezTo>
                    <a:pt x="48043" y="1263672"/>
                    <a:pt x="54302" y="1261324"/>
                    <a:pt x="66234" y="1261324"/>
                  </a:cubicBezTo>
                  <a:cubicBezTo>
                    <a:pt x="331793" y="1261637"/>
                    <a:pt x="597353" y="1261598"/>
                    <a:pt x="862912" y="1261559"/>
                  </a:cubicBezTo>
                  <a:cubicBezTo>
                    <a:pt x="904616" y="1261559"/>
                    <a:pt x="932040" y="1240746"/>
                    <a:pt x="941117" y="1202094"/>
                  </a:cubicBezTo>
                  <a:cubicBezTo>
                    <a:pt x="950662" y="1161485"/>
                    <a:pt x="916705" y="1118960"/>
                    <a:pt x="875509" y="1118960"/>
                  </a:cubicBezTo>
                  <a:cubicBezTo>
                    <a:pt x="806225" y="1118960"/>
                    <a:pt x="736900" y="1118960"/>
                    <a:pt x="667616" y="1118960"/>
                  </a:cubicBezTo>
                  <a:cubicBezTo>
                    <a:pt x="482491" y="1118960"/>
                    <a:pt x="297327" y="1118960"/>
                    <a:pt x="112202" y="1118960"/>
                  </a:cubicBezTo>
                  <a:cubicBezTo>
                    <a:pt x="92524" y="1118960"/>
                    <a:pt x="92172" y="1118803"/>
                    <a:pt x="99058" y="1099829"/>
                  </a:cubicBezTo>
                  <a:cubicBezTo>
                    <a:pt x="133915" y="1003707"/>
                    <a:pt x="177614" y="911809"/>
                    <a:pt x="229177" y="823472"/>
                  </a:cubicBezTo>
                  <a:cubicBezTo>
                    <a:pt x="273267" y="747928"/>
                    <a:pt x="323734" y="677039"/>
                    <a:pt x="378466" y="609045"/>
                  </a:cubicBezTo>
                  <a:cubicBezTo>
                    <a:pt x="417431" y="560652"/>
                    <a:pt x="460583" y="515974"/>
                    <a:pt x="505025" y="472549"/>
                  </a:cubicBezTo>
                  <a:cubicBezTo>
                    <a:pt x="511911" y="465820"/>
                    <a:pt x="519461" y="466446"/>
                    <a:pt x="527442" y="466446"/>
                  </a:cubicBezTo>
                  <a:cubicBezTo>
                    <a:pt x="720665" y="466446"/>
                    <a:pt x="913888" y="466446"/>
                    <a:pt x="1107111" y="466407"/>
                  </a:cubicBezTo>
                  <a:cubicBezTo>
                    <a:pt x="1141812" y="466407"/>
                    <a:pt x="1169667" y="446846"/>
                    <a:pt x="1179995" y="415588"/>
                  </a:cubicBezTo>
                  <a:cubicBezTo>
                    <a:pt x="1194705" y="371145"/>
                    <a:pt x="1160786" y="323886"/>
                    <a:pt x="1113840" y="323847"/>
                  </a:cubicBezTo>
                  <a:cubicBezTo>
                    <a:pt x="976757" y="323729"/>
                    <a:pt x="839674" y="323808"/>
                    <a:pt x="702591" y="323808"/>
                  </a:cubicBezTo>
                  <a:cubicBezTo>
                    <a:pt x="697074" y="323808"/>
                    <a:pt x="691558" y="323808"/>
                    <a:pt x="686042" y="323808"/>
                  </a:cubicBezTo>
                  <a:cubicBezTo>
                    <a:pt x="685612" y="322438"/>
                    <a:pt x="685221" y="321069"/>
                    <a:pt x="684790" y="319739"/>
                  </a:cubicBezTo>
                  <a:cubicBezTo>
                    <a:pt x="922729" y="148190"/>
                    <a:pt x="1186841" y="43773"/>
                    <a:pt x="1479551" y="10950"/>
                  </a:cubicBezTo>
                  <a:cubicBezTo>
                    <a:pt x="1771791" y="-21834"/>
                    <a:pt x="2053391" y="18931"/>
                    <a:pt x="2323332" y="134145"/>
                  </a:cubicBezTo>
                  <a:cubicBezTo>
                    <a:pt x="2594251" y="249750"/>
                    <a:pt x="2817989" y="426972"/>
                    <a:pt x="2997362" y="661469"/>
                  </a:cubicBezTo>
                  <a:cubicBezTo>
                    <a:pt x="2990790" y="665303"/>
                    <a:pt x="2985195" y="663699"/>
                    <a:pt x="2979914" y="663699"/>
                  </a:cubicBezTo>
                  <a:cubicBezTo>
                    <a:pt x="2771003" y="663816"/>
                    <a:pt x="2562092" y="664011"/>
                    <a:pt x="2353182" y="663581"/>
                  </a:cubicBezTo>
                  <a:cubicBezTo>
                    <a:pt x="2317502" y="663503"/>
                    <a:pt x="2284053" y="691162"/>
                    <a:pt x="2278185" y="721912"/>
                  </a:cubicBezTo>
                  <a:cubicBezTo>
                    <a:pt x="2270204" y="763694"/>
                    <a:pt x="2301815" y="806141"/>
                    <a:pt x="2344653" y="806337"/>
                  </a:cubicBezTo>
                  <a:cubicBezTo>
                    <a:pt x="2407365" y="806611"/>
                    <a:pt x="2470117" y="806415"/>
                    <a:pt x="2532829" y="806415"/>
                  </a:cubicBezTo>
                  <a:cubicBezTo>
                    <a:pt x="2714433" y="806415"/>
                    <a:pt x="2896037" y="806572"/>
                    <a:pt x="3077601" y="806063"/>
                  </a:cubicBezTo>
                  <a:cubicBezTo>
                    <a:pt x="3091216" y="806024"/>
                    <a:pt x="3098688" y="810562"/>
                    <a:pt x="3105182" y="821829"/>
                  </a:cubicBezTo>
                  <a:cubicBezTo>
                    <a:pt x="3160853" y="918264"/>
                    <a:pt x="3207564" y="1018690"/>
                    <a:pt x="3244026" y="1124007"/>
                  </a:cubicBezTo>
                  <a:cubicBezTo>
                    <a:pt x="3277553" y="1220911"/>
                    <a:pt x="3301339" y="1320124"/>
                    <a:pt x="3316792" y="1421333"/>
                  </a:cubicBezTo>
                  <a:cubicBezTo>
                    <a:pt x="3323326" y="1464015"/>
                    <a:pt x="3328920" y="1506931"/>
                    <a:pt x="3329937" y="1550318"/>
                  </a:cubicBezTo>
                  <a:cubicBezTo>
                    <a:pt x="3330211" y="1561741"/>
                    <a:pt x="3332832" y="1573204"/>
                    <a:pt x="3332715" y="1584862"/>
                  </a:cubicBezTo>
                  <a:cubicBezTo>
                    <a:pt x="3332637" y="1592687"/>
                    <a:pt x="3329663" y="1596051"/>
                    <a:pt x="3321878" y="1595503"/>
                  </a:cubicBezTo>
                  <a:cubicBezTo>
                    <a:pt x="3317849" y="1595229"/>
                    <a:pt x="3313780" y="1595464"/>
                    <a:pt x="3309750" y="1595464"/>
                  </a:cubicBezTo>
                  <a:cubicBezTo>
                    <a:pt x="3114493" y="1595464"/>
                    <a:pt x="2919236" y="1595464"/>
                    <a:pt x="2723979" y="1595464"/>
                  </a:cubicBezTo>
                  <a:cubicBezTo>
                    <a:pt x="2690725" y="1595464"/>
                    <a:pt x="2662010" y="1613617"/>
                    <a:pt x="2652972" y="1642136"/>
                  </a:cubicBezTo>
                  <a:cubicBezTo>
                    <a:pt x="2635954" y="1695577"/>
                    <a:pt x="2674529" y="1738298"/>
                    <a:pt x="2720223" y="1738220"/>
                  </a:cubicBezTo>
                  <a:cubicBezTo>
                    <a:pt x="2918023" y="1737868"/>
                    <a:pt x="3115784" y="1738259"/>
                    <a:pt x="3313584" y="1737711"/>
                  </a:cubicBezTo>
                  <a:cubicBezTo>
                    <a:pt x="3328959" y="1737672"/>
                    <a:pt x="3334319" y="1741506"/>
                    <a:pt x="3332793" y="1757077"/>
                  </a:cubicBezTo>
                  <a:cubicBezTo>
                    <a:pt x="3328216" y="1804062"/>
                    <a:pt x="3325086" y="1851165"/>
                    <a:pt x="3318631" y="1898033"/>
                  </a:cubicBezTo>
                  <a:cubicBezTo>
                    <a:pt x="3310846" y="1954407"/>
                    <a:pt x="3299931" y="2010156"/>
                    <a:pt x="3286825" y="2065435"/>
                  </a:cubicBezTo>
                  <a:cubicBezTo>
                    <a:pt x="3272037" y="2127796"/>
                    <a:pt x="3252750" y="2188826"/>
                    <a:pt x="3230411" y="2248917"/>
                  </a:cubicBezTo>
                  <a:cubicBezTo>
                    <a:pt x="3210850" y="2301458"/>
                    <a:pt x="3188707" y="2352903"/>
                    <a:pt x="3163865" y="2403135"/>
                  </a:cubicBezTo>
                  <a:cubicBezTo>
                    <a:pt x="3111598" y="2508843"/>
                    <a:pt x="3049160" y="2608173"/>
                    <a:pt x="2975689" y="2700501"/>
                  </a:cubicBezTo>
                  <a:cubicBezTo>
                    <a:pt x="2955971" y="2725304"/>
                    <a:pt x="2936450" y="2750264"/>
                    <a:pt x="2914267" y="2772915"/>
                  </a:cubicBezTo>
                  <a:cubicBezTo>
                    <a:pt x="2908595" y="2768768"/>
                    <a:pt x="2908673" y="2762509"/>
                    <a:pt x="2908282" y="2756484"/>
                  </a:cubicBezTo>
                  <a:cubicBezTo>
                    <a:pt x="2907812" y="2749403"/>
                    <a:pt x="2908047" y="2742322"/>
                    <a:pt x="2908047" y="2735241"/>
                  </a:cubicBezTo>
                  <a:cubicBezTo>
                    <a:pt x="2908047" y="2477389"/>
                    <a:pt x="2908047" y="2219536"/>
                    <a:pt x="2908047" y="1961684"/>
                  </a:cubicBezTo>
                  <a:cubicBezTo>
                    <a:pt x="2908047" y="1931130"/>
                    <a:pt x="2908008" y="1931169"/>
                    <a:pt x="2877884" y="1935864"/>
                  </a:cubicBezTo>
                  <a:cubicBezTo>
                    <a:pt x="2831955" y="1942984"/>
                    <a:pt x="2786183" y="1951121"/>
                    <a:pt x="2739862" y="1955738"/>
                  </a:cubicBezTo>
                  <a:cubicBezTo>
                    <a:pt x="2693072" y="1951238"/>
                    <a:pt x="2647495" y="1938876"/>
                    <a:pt x="2600823" y="1933438"/>
                  </a:cubicBezTo>
                  <a:cubicBezTo>
                    <a:pt x="2577741" y="1930739"/>
                    <a:pt x="2554698" y="1927765"/>
                    <a:pt x="2531577" y="1925418"/>
                  </a:cubicBezTo>
                  <a:cubicBezTo>
                    <a:pt x="2526570" y="1924909"/>
                    <a:pt x="2521445" y="1924909"/>
                    <a:pt x="2516946" y="1922210"/>
                  </a:cubicBezTo>
                  <a:cubicBezTo>
                    <a:pt x="2507400" y="1907931"/>
                    <a:pt x="2509004" y="1891382"/>
                    <a:pt x="2508378" y="1875538"/>
                  </a:cubicBezTo>
                  <a:cubicBezTo>
                    <a:pt x="2506774" y="1832816"/>
                    <a:pt x="2504896" y="1790135"/>
                    <a:pt x="2502705" y="1745457"/>
                  </a:cubicBezTo>
                  <a:cubicBezTo>
                    <a:pt x="2490382" y="1764940"/>
                    <a:pt x="2477941" y="1781410"/>
                    <a:pt x="2466361" y="1798507"/>
                  </a:cubicBezTo>
                  <a:cubicBezTo>
                    <a:pt x="2454625" y="1815799"/>
                    <a:pt x="2447504" y="1816111"/>
                    <a:pt x="2433773" y="1799759"/>
                  </a:cubicBezTo>
                  <a:cubicBezTo>
                    <a:pt x="2420862" y="1784345"/>
                    <a:pt x="2406113" y="1770730"/>
                    <a:pt x="2391912" y="1753243"/>
                  </a:cubicBezTo>
                  <a:cubicBezTo>
                    <a:pt x="2389291" y="1765723"/>
                    <a:pt x="2393164" y="1775503"/>
                    <a:pt x="2393008" y="1785244"/>
                  </a:cubicBezTo>
                  <a:cubicBezTo>
                    <a:pt x="2392342" y="1822097"/>
                    <a:pt x="2396529" y="1858793"/>
                    <a:pt x="2396529" y="1895607"/>
                  </a:cubicBezTo>
                  <a:cubicBezTo>
                    <a:pt x="2396529" y="1903001"/>
                    <a:pt x="2397507" y="1911021"/>
                    <a:pt x="2390386" y="1916498"/>
                  </a:cubicBezTo>
                  <a:cubicBezTo>
                    <a:pt x="2353651" y="1919902"/>
                    <a:pt x="2316955" y="1925144"/>
                    <a:pt x="2279945" y="1920450"/>
                  </a:cubicBezTo>
                  <a:cubicBezTo>
                    <a:pt x="2273960" y="1918024"/>
                    <a:pt x="2274547" y="1912743"/>
                    <a:pt x="2274429" y="1907696"/>
                  </a:cubicBezTo>
                  <a:cubicBezTo>
                    <a:pt x="2272551" y="1829452"/>
                    <a:pt x="2245205" y="1792521"/>
                    <a:pt x="2171695" y="1768852"/>
                  </a:cubicBezTo>
                  <a:cubicBezTo>
                    <a:pt x="2170248" y="1768383"/>
                    <a:pt x="2168918" y="1767679"/>
                    <a:pt x="2167548" y="1766974"/>
                  </a:cubicBezTo>
                  <a:cubicBezTo>
                    <a:pt x="2156516" y="1754416"/>
                    <a:pt x="2156477" y="1746357"/>
                    <a:pt x="2167314" y="1735012"/>
                  </a:cubicBezTo>
                  <a:cubicBezTo>
                    <a:pt x="2176272" y="1732156"/>
                    <a:pt x="2185310" y="1733447"/>
                    <a:pt x="2194347" y="1734660"/>
                  </a:cubicBezTo>
                  <a:cubicBezTo>
                    <a:pt x="2218368" y="1737907"/>
                    <a:pt x="2220089" y="1737125"/>
                    <a:pt x="2229243" y="1714199"/>
                  </a:cubicBezTo>
                  <a:cubicBezTo>
                    <a:pt x="2252247" y="1656572"/>
                    <a:pt x="2267387" y="1596873"/>
                    <a:pt x="2274116" y="1535216"/>
                  </a:cubicBezTo>
                  <a:cubicBezTo>
                    <a:pt x="2284953" y="1435690"/>
                    <a:pt x="2274116" y="1338394"/>
                    <a:pt x="2241567" y="1243680"/>
                  </a:cubicBezTo>
                  <a:cubicBezTo>
                    <a:pt x="2205692" y="1139381"/>
                    <a:pt x="2147753" y="1048658"/>
                    <a:pt x="2067357" y="973466"/>
                  </a:cubicBezTo>
                  <a:cubicBezTo>
                    <a:pt x="1961963" y="874878"/>
                    <a:pt x="1836734" y="816196"/>
                    <a:pt x="1693548" y="796791"/>
                  </a:cubicBezTo>
                  <a:cubicBezTo>
                    <a:pt x="1678603" y="794757"/>
                    <a:pt x="1663502" y="792331"/>
                    <a:pt x="1648284" y="792879"/>
                  </a:cubicBezTo>
                  <a:cubicBezTo>
                    <a:pt x="1592496" y="791627"/>
                    <a:pt x="1538625" y="803324"/>
                    <a:pt x="1485732" y="818973"/>
                  </a:cubicBezTo>
                  <a:cubicBezTo>
                    <a:pt x="1377560" y="851053"/>
                    <a:pt x="1282416" y="906293"/>
                    <a:pt x="1203194" y="986806"/>
                  </a:cubicBezTo>
                  <a:cubicBezTo>
                    <a:pt x="1098230" y="1093452"/>
                    <a:pt x="1033522" y="1220716"/>
                    <a:pt x="1012827" y="1369653"/>
                  </a:cubicBezTo>
                  <a:cubicBezTo>
                    <a:pt x="996239" y="1489131"/>
                    <a:pt x="1012162" y="1604345"/>
                    <a:pt x="1056370" y="1716077"/>
                  </a:cubicBezTo>
                  <a:cubicBezTo>
                    <a:pt x="1064272" y="1736107"/>
                    <a:pt x="1067754" y="1738024"/>
                    <a:pt x="1089545" y="1735521"/>
                  </a:cubicBezTo>
                  <a:cubicBezTo>
                    <a:pt x="1099560" y="1734386"/>
                    <a:pt x="1109497" y="1731765"/>
                    <a:pt x="1119630" y="1734855"/>
                  </a:cubicBezTo>
                  <a:cubicBezTo>
                    <a:pt x="1130349" y="1741467"/>
                    <a:pt x="1128667" y="1750935"/>
                    <a:pt x="1125655" y="1760676"/>
                  </a:cubicBezTo>
                  <a:cubicBezTo>
                    <a:pt x="1121977" y="1766661"/>
                    <a:pt x="1115561" y="1766818"/>
                    <a:pt x="1109732" y="1767757"/>
                  </a:cubicBezTo>
                  <a:cubicBezTo>
                    <a:pt x="1040799" y="1778750"/>
                    <a:pt x="994166" y="1839663"/>
                    <a:pt x="1001325" y="1908478"/>
                  </a:cubicBezTo>
                  <a:cubicBezTo>
                    <a:pt x="1001912" y="1914034"/>
                    <a:pt x="1002342" y="1919745"/>
                    <a:pt x="996200" y="1923031"/>
                  </a:cubicBezTo>
                  <a:cubicBezTo>
                    <a:pt x="988924" y="1926083"/>
                    <a:pt x="981334" y="1925457"/>
                    <a:pt x="973783" y="1924909"/>
                  </a:cubicBezTo>
                  <a:cubicBezTo>
                    <a:pt x="937087" y="1922210"/>
                    <a:pt x="900391" y="1919315"/>
                    <a:pt x="863499" y="1919550"/>
                  </a:cubicBezTo>
                  <a:cubicBezTo>
                    <a:pt x="825746" y="1919824"/>
                    <a:pt x="787994" y="1918533"/>
                    <a:pt x="750202" y="1918924"/>
                  </a:cubicBezTo>
                  <a:cubicBezTo>
                    <a:pt x="662804" y="1919902"/>
                    <a:pt x="575875" y="1926200"/>
                    <a:pt x="489063" y="1935551"/>
                  </a:cubicBezTo>
                  <a:cubicBezTo>
                    <a:pt x="472593" y="1937311"/>
                    <a:pt x="456084" y="1939385"/>
                    <a:pt x="439535" y="1940558"/>
                  </a:cubicBezTo>
                  <a:cubicBezTo>
                    <a:pt x="422165" y="1941223"/>
                    <a:pt x="405538" y="1935981"/>
                    <a:pt x="388442" y="1934299"/>
                  </a:cubicBezTo>
                  <a:cubicBezTo>
                    <a:pt x="371541" y="1932656"/>
                    <a:pt x="370563" y="1933399"/>
                    <a:pt x="370133" y="1950808"/>
                  </a:cubicBezTo>
                  <a:cubicBezTo>
                    <a:pt x="369976" y="1956872"/>
                    <a:pt x="370055" y="1962936"/>
                    <a:pt x="370055" y="1969000"/>
                  </a:cubicBezTo>
                  <a:cubicBezTo>
                    <a:pt x="370055" y="2203653"/>
                    <a:pt x="370094" y="2438345"/>
                    <a:pt x="369898" y="2672998"/>
                  </a:cubicBezTo>
                  <a:cubicBezTo>
                    <a:pt x="369781" y="2683404"/>
                    <a:pt x="372754" y="2694672"/>
                    <a:pt x="363678" y="270323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sp>
          <p:nvSpPr>
            <p:cNvPr id="31" name="Freeform: Shape 132">
              <a:extLst>
                <a:ext uri="{FF2B5EF4-FFF2-40B4-BE49-F238E27FC236}">
                  <a16:creationId xmlns:a16="http://schemas.microsoft.com/office/drawing/2014/main" id="{F73514F4-F7FB-4AE4-BF15-A5D253E58C56}"/>
                </a:ext>
              </a:extLst>
            </p:cNvPr>
            <p:cNvSpPr/>
            <p:nvPr/>
          </p:nvSpPr>
          <p:spPr>
            <a:xfrm>
              <a:off x="9158122" y="1875641"/>
              <a:ext cx="537434" cy="472868"/>
            </a:xfrm>
            <a:custGeom>
              <a:avLst/>
              <a:gdLst>
                <a:gd name="connsiteX0" fmla="*/ 208028 w 418920"/>
                <a:gd name="connsiteY0" fmla="*/ 368223 h 368592"/>
                <a:gd name="connsiteX1" fmla="*/ 141325 w 418920"/>
                <a:gd name="connsiteY1" fmla="*/ 368536 h 368592"/>
                <a:gd name="connsiteX2" fmla="*/ 127906 w 418920"/>
                <a:gd name="connsiteY2" fmla="*/ 353865 h 368592"/>
                <a:gd name="connsiteX3" fmla="*/ 167067 w 418920"/>
                <a:gd name="connsiteY3" fmla="*/ 261029 h 368592"/>
                <a:gd name="connsiteX4" fmla="*/ 206072 w 418920"/>
                <a:gd name="connsiteY4" fmla="*/ 218660 h 368592"/>
                <a:gd name="connsiteX5" fmla="*/ 211823 w 418920"/>
                <a:gd name="connsiteY5" fmla="*/ 165259 h 368592"/>
                <a:gd name="connsiteX6" fmla="*/ 159008 w 418920"/>
                <a:gd name="connsiteY6" fmla="*/ 167488 h 368592"/>
                <a:gd name="connsiteX7" fmla="*/ 147115 w 418920"/>
                <a:gd name="connsiteY7" fmla="*/ 186502 h 368592"/>
                <a:gd name="connsiteX8" fmla="*/ 129784 w 418920"/>
                <a:gd name="connsiteY8" fmla="*/ 195069 h 368592"/>
                <a:gd name="connsiteX9" fmla="*/ 9797 w 418920"/>
                <a:gd name="connsiteY9" fmla="*/ 150588 h 368592"/>
                <a:gd name="connsiteX10" fmla="*/ 2208 w 418920"/>
                <a:gd name="connsiteY10" fmla="*/ 132592 h 368592"/>
                <a:gd name="connsiteX11" fmla="*/ 161277 w 418920"/>
                <a:gd name="connsiteY11" fmla="*/ 4820 h 368592"/>
                <a:gd name="connsiteX12" fmla="*/ 321051 w 418920"/>
                <a:gd name="connsiteY12" fmla="*/ 22816 h 368592"/>
                <a:gd name="connsiteX13" fmla="*/ 418895 w 418920"/>
                <a:gd name="connsiteY13" fmla="*/ 163224 h 368592"/>
                <a:gd name="connsiteX14" fmla="*/ 380086 w 418920"/>
                <a:gd name="connsiteY14" fmla="*/ 247454 h 368592"/>
                <a:gd name="connsiteX15" fmla="*/ 322225 w 418920"/>
                <a:gd name="connsiteY15" fmla="*/ 303124 h 368592"/>
                <a:gd name="connsiteX16" fmla="*/ 288893 w 418920"/>
                <a:gd name="connsiteY16" fmla="*/ 362433 h 368592"/>
                <a:gd name="connsiteX17" fmla="*/ 279269 w 418920"/>
                <a:gd name="connsiteY17" fmla="*/ 368184 h 368592"/>
                <a:gd name="connsiteX18" fmla="*/ 208028 w 418920"/>
                <a:gd name="connsiteY18" fmla="*/ 368223 h 368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8920" h="368592">
                  <a:moveTo>
                    <a:pt x="208028" y="368223"/>
                  </a:moveTo>
                  <a:cubicBezTo>
                    <a:pt x="185768" y="368223"/>
                    <a:pt x="163507" y="367401"/>
                    <a:pt x="141325" y="368536"/>
                  </a:cubicBezTo>
                  <a:cubicBezTo>
                    <a:pt x="129002" y="369162"/>
                    <a:pt x="127202" y="364584"/>
                    <a:pt x="127906" y="353865"/>
                  </a:cubicBezTo>
                  <a:cubicBezTo>
                    <a:pt x="130215" y="318225"/>
                    <a:pt x="144103" y="287671"/>
                    <a:pt x="167067" y="261029"/>
                  </a:cubicBezTo>
                  <a:cubicBezTo>
                    <a:pt x="179586" y="246515"/>
                    <a:pt x="193240" y="232939"/>
                    <a:pt x="206072" y="218660"/>
                  </a:cubicBezTo>
                  <a:cubicBezTo>
                    <a:pt x="221682" y="201290"/>
                    <a:pt x="223951" y="178873"/>
                    <a:pt x="211823" y="165259"/>
                  </a:cubicBezTo>
                  <a:cubicBezTo>
                    <a:pt x="197230" y="148788"/>
                    <a:pt x="175792" y="149688"/>
                    <a:pt x="159008" y="167488"/>
                  </a:cubicBezTo>
                  <a:cubicBezTo>
                    <a:pt x="153766" y="173044"/>
                    <a:pt x="148328" y="179264"/>
                    <a:pt x="147115" y="186502"/>
                  </a:cubicBezTo>
                  <a:cubicBezTo>
                    <a:pt x="145042" y="198825"/>
                    <a:pt x="139682" y="198864"/>
                    <a:pt x="129784" y="195069"/>
                  </a:cubicBezTo>
                  <a:cubicBezTo>
                    <a:pt x="89958" y="179812"/>
                    <a:pt x="50093" y="164633"/>
                    <a:pt x="9797" y="150588"/>
                  </a:cubicBezTo>
                  <a:cubicBezTo>
                    <a:pt x="-1548" y="146637"/>
                    <a:pt x="-1470" y="142137"/>
                    <a:pt x="2208" y="132592"/>
                  </a:cubicBezTo>
                  <a:cubicBezTo>
                    <a:pt x="30415" y="58925"/>
                    <a:pt x="85264" y="17652"/>
                    <a:pt x="161277" y="4820"/>
                  </a:cubicBezTo>
                  <a:cubicBezTo>
                    <a:pt x="215696" y="-4374"/>
                    <a:pt x="270036" y="-1479"/>
                    <a:pt x="321051" y="22816"/>
                  </a:cubicBezTo>
                  <a:cubicBezTo>
                    <a:pt x="380047" y="50944"/>
                    <a:pt x="417330" y="95152"/>
                    <a:pt x="418895" y="163224"/>
                  </a:cubicBezTo>
                  <a:cubicBezTo>
                    <a:pt x="419677" y="197143"/>
                    <a:pt x="402542" y="224059"/>
                    <a:pt x="380086" y="247454"/>
                  </a:cubicBezTo>
                  <a:cubicBezTo>
                    <a:pt x="361542" y="266741"/>
                    <a:pt x="341160" y="284228"/>
                    <a:pt x="322225" y="303124"/>
                  </a:cubicBezTo>
                  <a:cubicBezTo>
                    <a:pt x="305637" y="319633"/>
                    <a:pt x="290966" y="337747"/>
                    <a:pt x="288893" y="362433"/>
                  </a:cubicBezTo>
                  <a:cubicBezTo>
                    <a:pt x="288267" y="370140"/>
                    <a:pt x="283338" y="368145"/>
                    <a:pt x="279269" y="368184"/>
                  </a:cubicBezTo>
                  <a:cubicBezTo>
                    <a:pt x="255561" y="368301"/>
                    <a:pt x="231814" y="368223"/>
                    <a:pt x="208028" y="368223"/>
                  </a:cubicBezTo>
                  <a:close/>
                </a:path>
              </a:pathLst>
            </a:custGeom>
            <a:solidFill>
              <a:schemeClr val="accent2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sp>
          <p:nvSpPr>
            <p:cNvPr id="33" name="Freeform: Shape 133">
              <a:extLst>
                <a:ext uri="{FF2B5EF4-FFF2-40B4-BE49-F238E27FC236}">
                  <a16:creationId xmlns:a16="http://schemas.microsoft.com/office/drawing/2014/main" id="{4F088D63-C3AD-4EAC-81C8-67B55F329F4C}"/>
                </a:ext>
              </a:extLst>
            </p:cNvPr>
            <p:cNvSpPr/>
            <p:nvPr/>
          </p:nvSpPr>
          <p:spPr>
            <a:xfrm>
              <a:off x="9309567" y="2391146"/>
              <a:ext cx="252105" cy="253008"/>
            </a:xfrm>
            <a:custGeom>
              <a:avLst/>
              <a:gdLst>
                <a:gd name="connsiteX0" fmla="*/ 0 w 196511"/>
                <a:gd name="connsiteY0" fmla="*/ 98432 h 197215"/>
                <a:gd name="connsiteX1" fmla="*/ 97648 w 196511"/>
                <a:gd name="connsiteY1" fmla="*/ 1 h 197215"/>
                <a:gd name="connsiteX2" fmla="*/ 196509 w 196511"/>
                <a:gd name="connsiteY2" fmla="*/ 99175 h 197215"/>
                <a:gd name="connsiteX3" fmla="*/ 96905 w 196511"/>
                <a:gd name="connsiteY3" fmla="*/ 197215 h 197215"/>
                <a:gd name="connsiteX4" fmla="*/ 0 w 196511"/>
                <a:gd name="connsiteY4" fmla="*/ 98432 h 197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511" h="197215">
                  <a:moveTo>
                    <a:pt x="0" y="98432"/>
                  </a:moveTo>
                  <a:cubicBezTo>
                    <a:pt x="118" y="44092"/>
                    <a:pt x="43621" y="275"/>
                    <a:pt x="97648" y="1"/>
                  </a:cubicBezTo>
                  <a:cubicBezTo>
                    <a:pt x="151832" y="-273"/>
                    <a:pt x="196901" y="44952"/>
                    <a:pt x="196509" y="99175"/>
                  </a:cubicBezTo>
                  <a:cubicBezTo>
                    <a:pt x="196118" y="153985"/>
                    <a:pt x="152028" y="197371"/>
                    <a:pt x="96905" y="197215"/>
                  </a:cubicBezTo>
                  <a:cubicBezTo>
                    <a:pt x="42995" y="197058"/>
                    <a:pt x="-117" y="153124"/>
                    <a:pt x="0" y="98432"/>
                  </a:cubicBezTo>
                  <a:close/>
                </a:path>
              </a:pathLst>
            </a:custGeom>
            <a:solidFill>
              <a:schemeClr val="accent2"/>
            </a:solidFill>
            <a:ln w="391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Arial Unicode MS"/>
                <a:cs typeface="Arial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59D8B3-8688-4CEE-B4C8-977F98CDFFA9}"/>
                </a:ext>
              </a:extLst>
            </p:cNvPr>
            <p:cNvGrpSpPr/>
            <p:nvPr/>
          </p:nvGrpSpPr>
          <p:grpSpPr>
            <a:xfrm>
              <a:off x="7791230" y="3971619"/>
              <a:ext cx="3272111" cy="2378437"/>
              <a:chOff x="7791230" y="3971619"/>
              <a:chExt cx="3272111" cy="2378437"/>
            </a:xfrm>
          </p:grpSpPr>
          <p:sp>
            <p:nvSpPr>
              <p:cNvPr id="57" name="Freeform: Shape 146">
                <a:extLst>
                  <a:ext uri="{FF2B5EF4-FFF2-40B4-BE49-F238E27FC236}">
                    <a16:creationId xmlns:a16="http://schemas.microsoft.com/office/drawing/2014/main" id="{99A8B5A9-8F9F-42CA-A052-58825754151A}"/>
                  </a:ext>
                </a:extLst>
              </p:cNvPr>
              <p:cNvSpPr/>
              <p:nvPr/>
            </p:nvSpPr>
            <p:spPr>
              <a:xfrm>
                <a:off x="9184092" y="4445409"/>
                <a:ext cx="479130" cy="1904647"/>
              </a:xfrm>
              <a:custGeom>
                <a:avLst/>
                <a:gdLst>
                  <a:gd name="connsiteX0" fmla="*/ 373144 w 373473"/>
                  <a:gd name="connsiteY0" fmla="*/ 15844 h 1484637"/>
                  <a:gd name="connsiteX1" fmla="*/ 370328 w 373473"/>
                  <a:gd name="connsiteY1" fmla="*/ 0 h 1484637"/>
                  <a:gd name="connsiteX2" fmla="*/ 312075 w 373473"/>
                  <a:gd name="connsiteY2" fmla="*/ 32941 h 1484637"/>
                  <a:gd name="connsiteX3" fmla="*/ 99291 w 373473"/>
                  <a:gd name="connsiteY3" fmla="*/ 40452 h 1484637"/>
                  <a:gd name="connsiteX4" fmla="*/ 8568 w 373473"/>
                  <a:gd name="connsiteY4" fmla="*/ 117 h 1484637"/>
                  <a:gd name="connsiteX5" fmla="*/ 5986 w 373473"/>
                  <a:gd name="connsiteY5" fmla="*/ 10054 h 1484637"/>
                  <a:gd name="connsiteX6" fmla="*/ 0 w 373473"/>
                  <a:gd name="connsiteY6" fmla="*/ 1399037 h 1484637"/>
                  <a:gd name="connsiteX7" fmla="*/ 5673 w 373473"/>
                  <a:gd name="connsiteY7" fmla="*/ 1417268 h 1484637"/>
                  <a:gd name="connsiteX8" fmla="*/ 27424 w 373473"/>
                  <a:gd name="connsiteY8" fmla="*/ 1454786 h 1484637"/>
                  <a:gd name="connsiteX9" fmla="*/ 52149 w 373473"/>
                  <a:gd name="connsiteY9" fmla="*/ 1465662 h 1484637"/>
                  <a:gd name="connsiteX10" fmla="*/ 134579 w 373473"/>
                  <a:gd name="connsiteY10" fmla="*/ 1481976 h 1484637"/>
                  <a:gd name="connsiteX11" fmla="*/ 325650 w 373473"/>
                  <a:gd name="connsiteY11" fmla="*/ 1466053 h 1484637"/>
                  <a:gd name="connsiteX12" fmla="*/ 373340 w 373473"/>
                  <a:gd name="connsiteY12" fmla="*/ 1402363 h 1484637"/>
                  <a:gd name="connsiteX13" fmla="*/ 373144 w 373473"/>
                  <a:gd name="connsiteY13" fmla="*/ 15844 h 1484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3473" h="1484637">
                    <a:moveTo>
                      <a:pt x="373144" y="15844"/>
                    </a:moveTo>
                    <a:cubicBezTo>
                      <a:pt x="373105" y="10485"/>
                      <a:pt x="374944" y="4616"/>
                      <a:pt x="370328" y="0"/>
                    </a:cubicBezTo>
                    <a:cubicBezTo>
                      <a:pt x="355383" y="18857"/>
                      <a:pt x="333983" y="26877"/>
                      <a:pt x="312075" y="32941"/>
                    </a:cubicBezTo>
                    <a:cubicBezTo>
                      <a:pt x="241851" y="52384"/>
                      <a:pt x="170689" y="53519"/>
                      <a:pt x="99291" y="40452"/>
                    </a:cubicBezTo>
                    <a:cubicBezTo>
                      <a:pt x="65999" y="34349"/>
                      <a:pt x="33019" y="26564"/>
                      <a:pt x="8568" y="117"/>
                    </a:cubicBezTo>
                    <a:cubicBezTo>
                      <a:pt x="5751" y="2934"/>
                      <a:pt x="5986" y="6533"/>
                      <a:pt x="5986" y="10054"/>
                    </a:cubicBezTo>
                    <a:cubicBezTo>
                      <a:pt x="6142" y="43386"/>
                      <a:pt x="6885" y="1394186"/>
                      <a:pt x="0" y="1399037"/>
                    </a:cubicBezTo>
                    <a:cubicBezTo>
                      <a:pt x="9467" y="1402676"/>
                      <a:pt x="6377" y="1411087"/>
                      <a:pt x="5673" y="1417268"/>
                    </a:cubicBezTo>
                    <a:cubicBezTo>
                      <a:pt x="3521" y="1435616"/>
                      <a:pt x="12206" y="1447040"/>
                      <a:pt x="27424" y="1454786"/>
                    </a:cubicBezTo>
                    <a:cubicBezTo>
                      <a:pt x="35444" y="1458854"/>
                      <a:pt x="43660" y="1462728"/>
                      <a:pt x="52149" y="1465662"/>
                    </a:cubicBezTo>
                    <a:cubicBezTo>
                      <a:pt x="78870" y="1474816"/>
                      <a:pt x="106451" y="1479707"/>
                      <a:pt x="134579" y="1481976"/>
                    </a:cubicBezTo>
                    <a:cubicBezTo>
                      <a:pt x="199169" y="1487140"/>
                      <a:pt x="263251" y="1486240"/>
                      <a:pt x="325650" y="1466053"/>
                    </a:cubicBezTo>
                    <a:cubicBezTo>
                      <a:pt x="367746" y="1452439"/>
                      <a:pt x="372988" y="1445201"/>
                      <a:pt x="373340" y="1402363"/>
                    </a:cubicBezTo>
                    <a:cubicBezTo>
                      <a:pt x="373301" y="1338516"/>
                      <a:pt x="373379" y="45186"/>
                      <a:pt x="373144" y="1584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8" name="Freeform: Shape 147">
                <a:extLst>
                  <a:ext uri="{FF2B5EF4-FFF2-40B4-BE49-F238E27FC236}">
                    <a16:creationId xmlns:a16="http://schemas.microsoft.com/office/drawing/2014/main" id="{2579C6BA-ADED-46AB-BB73-FC93C5CE6A78}"/>
                  </a:ext>
                </a:extLst>
              </p:cNvPr>
              <p:cNvSpPr/>
              <p:nvPr/>
            </p:nvSpPr>
            <p:spPr>
              <a:xfrm>
                <a:off x="9653340" y="4220991"/>
                <a:ext cx="1410001" cy="2017090"/>
              </a:xfrm>
              <a:custGeom>
                <a:avLst/>
                <a:gdLst>
                  <a:gd name="connsiteX0" fmla="*/ 922083 w 1099070"/>
                  <a:gd name="connsiteY0" fmla="*/ 24858 h 1572284"/>
                  <a:gd name="connsiteX1" fmla="*/ 1080722 w 1099070"/>
                  <a:gd name="connsiteY1" fmla="*/ 1424 h 1572284"/>
                  <a:gd name="connsiteX2" fmla="*/ 1098562 w 1099070"/>
                  <a:gd name="connsiteY2" fmla="*/ 16721 h 1572284"/>
                  <a:gd name="connsiteX3" fmla="*/ 1098601 w 1099070"/>
                  <a:gd name="connsiteY3" fmla="*/ 828500 h 1572284"/>
                  <a:gd name="connsiteX4" fmla="*/ 1099071 w 1099070"/>
                  <a:gd name="connsiteY4" fmla="*/ 846691 h 1572284"/>
                  <a:gd name="connsiteX5" fmla="*/ 1098601 w 1099070"/>
                  <a:gd name="connsiteY5" fmla="*/ 864844 h 1572284"/>
                  <a:gd name="connsiteX6" fmla="*/ 1098758 w 1099070"/>
                  <a:gd name="connsiteY6" fmla="*/ 1391033 h 1572284"/>
                  <a:gd name="connsiteX7" fmla="*/ 1084439 w 1099070"/>
                  <a:gd name="connsiteY7" fmla="*/ 1409029 h 1572284"/>
                  <a:gd name="connsiteX8" fmla="*/ 752842 w 1099070"/>
                  <a:gd name="connsiteY8" fmla="*/ 1459222 h 1572284"/>
                  <a:gd name="connsiteX9" fmla="*/ 379267 w 1099070"/>
                  <a:gd name="connsiteY9" fmla="*/ 1514893 h 1572284"/>
                  <a:gd name="connsiteX10" fmla="*/ 17781 w 1099070"/>
                  <a:gd name="connsiteY10" fmla="*/ 1569468 h 1572284"/>
                  <a:gd name="connsiteX11" fmla="*/ 6005 w 1099070"/>
                  <a:gd name="connsiteY11" fmla="*/ 1572285 h 1572284"/>
                  <a:gd name="connsiteX12" fmla="*/ 215 w 1099070"/>
                  <a:gd name="connsiteY12" fmla="*/ 1546581 h 1572284"/>
                  <a:gd name="connsiteX13" fmla="*/ 763 w 1099070"/>
                  <a:gd name="connsiteY13" fmla="*/ 1381761 h 1572284"/>
                  <a:gd name="connsiteX14" fmla="*/ 802 w 1099070"/>
                  <a:gd name="connsiteY14" fmla="*/ 1317718 h 1572284"/>
                  <a:gd name="connsiteX15" fmla="*/ 1389 w 1099070"/>
                  <a:gd name="connsiteY15" fmla="*/ 1272024 h 1572284"/>
                  <a:gd name="connsiteX16" fmla="*/ 1467 w 1099070"/>
                  <a:gd name="connsiteY16" fmla="*/ 1202818 h 1572284"/>
                  <a:gd name="connsiteX17" fmla="*/ 98 w 1099070"/>
                  <a:gd name="connsiteY17" fmla="*/ 1174063 h 1572284"/>
                  <a:gd name="connsiteX18" fmla="*/ 20 w 1099070"/>
                  <a:gd name="connsiteY18" fmla="*/ 481293 h 1572284"/>
                  <a:gd name="connsiteX19" fmla="*/ 1389 w 1099070"/>
                  <a:gd name="connsiteY19" fmla="*/ 454103 h 1572284"/>
                  <a:gd name="connsiteX20" fmla="*/ 1858 w 1099070"/>
                  <a:gd name="connsiteY20" fmla="*/ 385131 h 1572284"/>
                  <a:gd name="connsiteX21" fmla="*/ 1350 w 1099070"/>
                  <a:gd name="connsiteY21" fmla="*/ 343114 h 1572284"/>
                  <a:gd name="connsiteX22" fmla="*/ 1702 w 1099070"/>
                  <a:gd name="connsiteY22" fmla="*/ 272304 h 1572284"/>
                  <a:gd name="connsiteX23" fmla="*/ 763 w 1099070"/>
                  <a:gd name="connsiteY23" fmla="*/ 170626 h 1572284"/>
                  <a:gd name="connsiteX24" fmla="*/ 24197 w 1099070"/>
                  <a:gd name="connsiteY24" fmla="*/ 155447 h 1572284"/>
                  <a:gd name="connsiteX25" fmla="*/ 262488 w 1099070"/>
                  <a:gd name="connsiteY25" fmla="*/ 119494 h 1572284"/>
                  <a:gd name="connsiteX26" fmla="*/ 827487 w 1099070"/>
                  <a:gd name="connsiteY26" fmla="*/ 34169 h 1572284"/>
                  <a:gd name="connsiteX27" fmla="*/ 922083 w 1099070"/>
                  <a:gd name="connsiteY27" fmla="*/ 24858 h 1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99070" h="1572284">
                    <a:moveTo>
                      <a:pt x="922083" y="24858"/>
                    </a:moveTo>
                    <a:cubicBezTo>
                      <a:pt x="974976" y="17073"/>
                      <a:pt x="1027869" y="9522"/>
                      <a:pt x="1080722" y="1424"/>
                    </a:cubicBezTo>
                    <a:cubicBezTo>
                      <a:pt x="1098640" y="-1314"/>
                      <a:pt x="1098562" y="-1901"/>
                      <a:pt x="1098562" y="16721"/>
                    </a:cubicBezTo>
                    <a:cubicBezTo>
                      <a:pt x="1098562" y="287327"/>
                      <a:pt x="1098562" y="557894"/>
                      <a:pt x="1098601" y="828500"/>
                    </a:cubicBezTo>
                    <a:cubicBezTo>
                      <a:pt x="1098601" y="834563"/>
                      <a:pt x="1098914" y="840627"/>
                      <a:pt x="1099071" y="846691"/>
                    </a:cubicBezTo>
                    <a:cubicBezTo>
                      <a:pt x="1098914" y="852755"/>
                      <a:pt x="1098601" y="858819"/>
                      <a:pt x="1098601" y="864844"/>
                    </a:cubicBezTo>
                    <a:cubicBezTo>
                      <a:pt x="1098562" y="1040266"/>
                      <a:pt x="1098523" y="1215649"/>
                      <a:pt x="1098758" y="1391033"/>
                    </a:cubicBezTo>
                    <a:cubicBezTo>
                      <a:pt x="1098758" y="1401791"/>
                      <a:pt x="1098210" y="1407034"/>
                      <a:pt x="1084439" y="1409029"/>
                    </a:cubicBezTo>
                    <a:cubicBezTo>
                      <a:pt x="973802" y="1424991"/>
                      <a:pt x="863400" y="1442556"/>
                      <a:pt x="752842" y="1459222"/>
                    </a:cubicBezTo>
                    <a:cubicBezTo>
                      <a:pt x="628356" y="1478001"/>
                      <a:pt x="503792" y="1496232"/>
                      <a:pt x="379267" y="1514893"/>
                    </a:cubicBezTo>
                    <a:cubicBezTo>
                      <a:pt x="258733" y="1532928"/>
                      <a:pt x="138276" y="1551237"/>
                      <a:pt x="17781" y="1569468"/>
                    </a:cubicBezTo>
                    <a:cubicBezTo>
                      <a:pt x="13791" y="1570055"/>
                      <a:pt x="9917" y="1571346"/>
                      <a:pt x="6005" y="1572285"/>
                    </a:cubicBezTo>
                    <a:cubicBezTo>
                      <a:pt x="-1545" y="1565008"/>
                      <a:pt x="215" y="1555462"/>
                      <a:pt x="215" y="1546581"/>
                    </a:cubicBezTo>
                    <a:cubicBezTo>
                      <a:pt x="255" y="1491654"/>
                      <a:pt x="-567" y="1436688"/>
                      <a:pt x="763" y="1381761"/>
                    </a:cubicBezTo>
                    <a:cubicBezTo>
                      <a:pt x="-1232" y="1360400"/>
                      <a:pt x="1937" y="1339079"/>
                      <a:pt x="802" y="1317718"/>
                    </a:cubicBezTo>
                    <a:cubicBezTo>
                      <a:pt x="-332" y="1302461"/>
                      <a:pt x="568" y="1287243"/>
                      <a:pt x="1389" y="1272024"/>
                    </a:cubicBezTo>
                    <a:cubicBezTo>
                      <a:pt x="3071" y="1248942"/>
                      <a:pt x="6514" y="1225900"/>
                      <a:pt x="1467" y="1202818"/>
                    </a:cubicBezTo>
                    <a:cubicBezTo>
                      <a:pt x="-254" y="1193311"/>
                      <a:pt x="98" y="1183687"/>
                      <a:pt x="98" y="1174063"/>
                    </a:cubicBezTo>
                    <a:cubicBezTo>
                      <a:pt x="59" y="943127"/>
                      <a:pt x="98" y="712190"/>
                      <a:pt x="20" y="481293"/>
                    </a:cubicBezTo>
                    <a:cubicBezTo>
                      <a:pt x="20" y="472177"/>
                      <a:pt x="959" y="463140"/>
                      <a:pt x="1389" y="454103"/>
                    </a:cubicBezTo>
                    <a:cubicBezTo>
                      <a:pt x="2915" y="431139"/>
                      <a:pt x="6201" y="408174"/>
                      <a:pt x="1858" y="385131"/>
                    </a:cubicBezTo>
                    <a:cubicBezTo>
                      <a:pt x="-684" y="371165"/>
                      <a:pt x="841" y="357120"/>
                      <a:pt x="1350" y="343114"/>
                    </a:cubicBezTo>
                    <a:cubicBezTo>
                      <a:pt x="3580" y="319524"/>
                      <a:pt x="5849" y="295933"/>
                      <a:pt x="1702" y="272304"/>
                    </a:cubicBezTo>
                    <a:cubicBezTo>
                      <a:pt x="-997" y="238424"/>
                      <a:pt x="646" y="204506"/>
                      <a:pt x="763" y="170626"/>
                    </a:cubicBezTo>
                    <a:cubicBezTo>
                      <a:pt x="3580" y="157872"/>
                      <a:pt x="14221" y="156933"/>
                      <a:pt x="24197" y="155447"/>
                    </a:cubicBezTo>
                    <a:cubicBezTo>
                      <a:pt x="103654" y="143593"/>
                      <a:pt x="183071" y="131426"/>
                      <a:pt x="262488" y="119494"/>
                    </a:cubicBezTo>
                    <a:cubicBezTo>
                      <a:pt x="450821" y="91131"/>
                      <a:pt x="639154" y="62689"/>
                      <a:pt x="827487" y="34169"/>
                    </a:cubicBezTo>
                    <a:cubicBezTo>
                      <a:pt x="858901" y="29396"/>
                      <a:pt x="890199" y="24310"/>
                      <a:pt x="922083" y="24858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9" name="Freeform: Shape 148">
                <a:extLst>
                  <a:ext uri="{FF2B5EF4-FFF2-40B4-BE49-F238E27FC236}">
                    <a16:creationId xmlns:a16="http://schemas.microsoft.com/office/drawing/2014/main" id="{BDB0A6A3-0626-4088-BDD7-27D8DDCA905B}"/>
                  </a:ext>
                </a:extLst>
              </p:cNvPr>
              <p:cNvSpPr/>
              <p:nvPr/>
            </p:nvSpPr>
            <p:spPr>
              <a:xfrm>
                <a:off x="7791230" y="4221216"/>
                <a:ext cx="1406213" cy="2012598"/>
              </a:xfrm>
              <a:custGeom>
                <a:avLst/>
                <a:gdLst>
                  <a:gd name="connsiteX0" fmla="*/ 0 w 1096117"/>
                  <a:gd name="connsiteY0" fmla="*/ 776800 h 1568783"/>
                  <a:gd name="connsiteX1" fmla="*/ 469 w 1096117"/>
                  <a:gd name="connsiteY1" fmla="*/ 758608 h 1568783"/>
                  <a:gd name="connsiteX2" fmla="*/ 509 w 1096117"/>
                  <a:gd name="connsiteY2" fmla="*/ 18148 h 1568783"/>
                  <a:gd name="connsiteX3" fmla="*/ 19757 w 1096117"/>
                  <a:gd name="connsiteY3" fmla="*/ 1600 h 1568783"/>
                  <a:gd name="connsiteX4" fmla="*/ 76718 w 1096117"/>
                  <a:gd name="connsiteY4" fmla="*/ 9464 h 1568783"/>
                  <a:gd name="connsiteX5" fmla="*/ 397948 w 1096117"/>
                  <a:gd name="connsiteY5" fmla="*/ 53476 h 1568783"/>
                  <a:gd name="connsiteX6" fmla="*/ 1071431 w 1096117"/>
                  <a:gd name="connsiteY6" fmla="*/ 155114 h 1568783"/>
                  <a:gd name="connsiteX7" fmla="*/ 1095804 w 1096117"/>
                  <a:gd name="connsiteY7" fmla="*/ 170450 h 1568783"/>
                  <a:gd name="connsiteX8" fmla="*/ 1095491 w 1096117"/>
                  <a:gd name="connsiteY8" fmla="*/ 278857 h 1568783"/>
                  <a:gd name="connsiteX9" fmla="*/ 1095491 w 1096117"/>
                  <a:gd name="connsiteY9" fmla="*/ 333588 h 1568783"/>
                  <a:gd name="connsiteX10" fmla="*/ 1095491 w 1096117"/>
                  <a:gd name="connsiteY10" fmla="*/ 394305 h 1568783"/>
                  <a:gd name="connsiteX11" fmla="*/ 1095373 w 1096117"/>
                  <a:gd name="connsiteY11" fmla="*/ 449819 h 1568783"/>
                  <a:gd name="connsiteX12" fmla="*/ 1096117 w 1096117"/>
                  <a:gd name="connsiteY12" fmla="*/ 477009 h 1568783"/>
                  <a:gd name="connsiteX13" fmla="*/ 1095999 w 1096117"/>
                  <a:gd name="connsiteY13" fmla="*/ 1201937 h 1568783"/>
                  <a:gd name="connsiteX14" fmla="*/ 1095686 w 1096117"/>
                  <a:gd name="connsiteY14" fmla="*/ 1212539 h 1568783"/>
                  <a:gd name="connsiteX15" fmla="*/ 1095530 w 1096117"/>
                  <a:gd name="connsiteY15" fmla="*/ 1267623 h 1568783"/>
                  <a:gd name="connsiteX16" fmla="*/ 1092869 w 1096117"/>
                  <a:gd name="connsiteY16" fmla="*/ 1323998 h 1568783"/>
                  <a:gd name="connsiteX17" fmla="*/ 1094787 w 1096117"/>
                  <a:gd name="connsiteY17" fmla="*/ 1384871 h 1568783"/>
                  <a:gd name="connsiteX18" fmla="*/ 1095686 w 1096117"/>
                  <a:gd name="connsiteY18" fmla="*/ 1546953 h 1568783"/>
                  <a:gd name="connsiteX19" fmla="*/ 1084224 w 1096117"/>
                  <a:gd name="connsiteY19" fmla="*/ 1568783 h 1568783"/>
                  <a:gd name="connsiteX20" fmla="*/ 966154 w 1096117"/>
                  <a:gd name="connsiteY20" fmla="*/ 1552117 h 1568783"/>
                  <a:gd name="connsiteX21" fmla="*/ 752509 w 1096117"/>
                  <a:gd name="connsiteY21" fmla="*/ 1520154 h 1568783"/>
                  <a:gd name="connsiteX22" fmla="*/ 564333 w 1096117"/>
                  <a:gd name="connsiteY22" fmla="*/ 1491596 h 1568783"/>
                  <a:gd name="connsiteX23" fmla="*/ 373184 w 1096117"/>
                  <a:gd name="connsiteY23" fmla="*/ 1462606 h 1568783"/>
                  <a:gd name="connsiteX24" fmla="*/ 159617 w 1096117"/>
                  <a:gd name="connsiteY24" fmla="*/ 1430174 h 1568783"/>
                  <a:gd name="connsiteX25" fmla="*/ 13145 w 1096117"/>
                  <a:gd name="connsiteY25" fmla="*/ 1408540 h 1568783"/>
                  <a:gd name="connsiteX26" fmla="*/ 352 w 1096117"/>
                  <a:gd name="connsiteY26" fmla="*/ 1393869 h 1568783"/>
                  <a:gd name="connsiteX27" fmla="*/ 509 w 1096117"/>
                  <a:gd name="connsiteY27" fmla="*/ 1122442 h 1568783"/>
                  <a:gd name="connsiteX28" fmla="*/ 0 w 1096117"/>
                  <a:gd name="connsiteY28" fmla="*/ 776800 h 156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96117" h="1568783">
                    <a:moveTo>
                      <a:pt x="0" y="776800"/>
                    </a:moveTo>
                    <a:cubicBezTo>
                      <a:pt x="156" y="770736"/>
                      <a:pt x="469" y="764672"/>
                      <a:pt x="469" y="758608"/>
                    </a:cubicBezTo>
                    <a:cubicBezTo>
                      <a:pt x="509" y="511788"/>
                      <a:pt x="509" y="264968"/>
                      <a:pt x="509" y="18148"/>
                    </a:cubicBezTo>
                    <a:cubicBezTo>
                      <a:pt x="509" y="-1921"/>
                      <a:pt x="469" y="-1530"/>
                      <a:pt x="19757" y="1600"/>
                    </a:cubicBezTo>
                    <a:cubicBezTo>
                      <a:pt x="38692" y="4651"/>
                      <a:pt x="57744" y="6881"/>
                      <a:pt x="76718" y="9464"/>
                    </a:cubicBezTo>
                    <a:cubicBezTo>
                      <a:pt x="185007" y="15253"/>
                      <a:pt x="291028" y="37827"/>
                      <a:pt x="397948" y="53476"/>
                    </a:cubicBezTo>
                    <a:cubicBezTo>
                      <a:pt x="622585" y="86416"/>
                      <a:pt x="847067" y="120413"/>
                      <a:pt x="1071431" y="155114"/>
                    </a:cubicBezTo>
                    <a:cubicBezTo>
                      <a:pt x="1081407" y="156679"/>
                      <a:pt x="1093769" y="155662"/>
                      <a:pt x="1095804" y="170450"/>
                    </a:cubicBezTo>
                    <a:cubicBezTo>
                      <a:pt x="1095295" y="206599"/>
                      <a:pt x="1096312" y="242708"/>
                      <a:pt x="1095491" y="278857"/>
                    </a:cubicBezTo>
                    <a:cubicBezTo>
                      <a:pt x="1094434" y="297087"/>
                      <a:pt x="1096938" y="315318"/>
                      <a:pt x="1095491" y="333588"/>
                    </a:cubicBezTo>
                    <a:cubicBezTo>
                      <a:pt x="1094669" y="353814"/>
                      <a:pt x="1096899" y="374079"/>
                      <a:pt x="1095491" y="394305"/>
                    </a:cubicBezTo>
                    <a:cubicBezTo>
                      <a:pt x="1094904" y="412810"/>
                      <a:pt x="1096938" y="431315"/>
                      <a:pt x="1095373" y="449819"/>
                    </a:cubicBezTo>
                    <a:cubicBezTo>
                      <a:pt x="1093535" y="458935"/>
                      <a:pt x="1096156" y="467933"/>
                      <a:pt x="1096117" y="477009"/>
                    </a:cubicBezTo>
                    <a:cubicBezTo>
                      <a:pt x="1095999" y="718665"/>
                      <a:pt x="1095999" y="960281"/>
                      <a:pt x="1095999" y="1201937"/>
                    </a:cubicBezTo>
                    <a:cubicBezTo>
                      <a:pt x="1095999" y="1205458"/>
                      <a:pt x="1096117" y="1209018"/>
                      <a:pt x="1095686" y="1212539"/>
                    </a:cubicBezTo>
                    <a:cubicBezTo>
                      <a:pt x="1094630" y="1230887"/>
                      <a:pt x="1096743" y="1249275"/>
                      <a:pt x="1095530" y="1267623"/>
                    </a:cubicBezTo>
                    <a:cubicBezTo>
                      <a:pt x="1093574" y="1286362"/>
                      <a:pt x="1098503" y="1305415"/>
                      <a:pt x="1092869" y="1323998"/>
                    </a:cubicBezTo>
                    <a:cubicBezTo>
                      <a:pt x="1090835" y="1344380"/>
                      <a:pt x="1093378" y="1364606"/>
                      <a:pt x="1094787" y="1384871"/>
                    </a:cubicBezTo>
                    <a:cubicBezTo>
                      <a:pt x="1097095" y="1438899"/>
                      <a:pt x="1095530" y="1492926"/>
                      <a:pt x="1095686" y="1546953"/>
                    </a:cubicBezTo>
                    <a:cubicBezTo>
                      <a:pt x="1095725" y="1555834"/>
                      <a:pt x="1096312" y="1565888"/>
                      <a:pt x="1084224" y="1568783"/>
                    </a:cubicBezTo>
                    <a:cubicBezTo>
                      <a:pt x="1044515" y="1565692"/>
                      <a:pt x="1005471" y="1557829"/>
                      <a:pt x="966154" y="1552117"/>
                    </a:cubicBezTo>
                    <a:cubicBezTo>
                      <a:pt x="894913" y="1541789"/>
                      <a:pt x="823711" y="1530913"/>
                      <a:pt x="752509" y="1520154"/>
                    </a:cubicBezTo>
                    <a:cubicBezTo>
                      <a:pt x="689797" y="1510687"/>
                      <a:pt x="627045" y="1501141"/>
                      <a:pt x="564333" y="1491596"/>
                    </a:cubicBezTo>
                    <a:cubicBezTo>
                      <a:pt x="500604" y="1481933"/>
                      <a:pt x="436874" y="1472269"/>
                      <a:pt x="373184" y="1462606"/>
                    </a:cubicBezTo>
                    <a:cubicBezTo>
                      <a:pt x="301982" y="1451809"/>
                      <a:pt x="230819" y="1440972"/>
                      <a:pt x="159617" y="1430174"/>
                    </a:cubicBezTo>
                    <a:cubicBezTo>
                      <a:pt x="110832" y="1422780"/>
                      <a:pt x="62086" y="1414878"/>
                      <a:pt x="13145" y="1408540"/>
                    </a:cubicBezTo>
                    <a:cubicBezTo>
                      <a:pt x="2191" y="1407132"/>
                      <a:pt x="313" y="1403650"/>
                      <a:pt x="352" y="1393869"/>
                    </a:cubicBezTo>
                    <a:cubicBezTo>
                      <a:pt x="665" y="1303380"/>
                      <a:pt x="587" y="1212931"/>
                      <a:pt x="509" y="1122442"/>
                    </a:cubicBezTo>
                    <a:cubicBezTo>
                      <a:pt x="391" y="1007228"/>
                      <a:pt x="156" y="892014"/>
                      <a:pt x="0" y="7768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0" name="Freeform: Shape 149">
                <a:extLst>
                  <a:ext uri="{FF2B5EF4-FFF2-40B4-BE49-F238E27FC236}">
                    <a16:creationId xmlns:a16="http://schemas.microsoft.com/office/drawing/2014/main" id="{58876065-A257-474A-A0CE-1C1180E0B81E}"/>
                  </a:ext>
                </a:extLst>
              </p:cNvPr>
              <p:cNvSpPr/>
              <p:nvPr/>
            </p:nvSpPr>
            <p:spPr>
              <a:xfrm>
                <a:off x="7889552" y="4202734"/>
                <a:ext cx="2946732" cy="305490"/>
              </a:xfrm>
              <a:custGeom>
                <a:avLst/>
                <a:gdLst>
                  <a:gd name="connsiteX0" fmla="*/ 670784 w 2296923"/>
                  <a:gd name="connsiteY0" fmla="*/ 18316 h 238124"/>
                  <a:gd name="connsiteX1" fmla="*/ 1033326 w 2296923"/>
                  <a:gd name="connsiteY1" fmla="*/ 107240 h 238124"/>
                  <a:gd name="connsiteX2" fmla="*/ 1136177 w 2296923"/>
                  <a:gd name="connsiteY2" fmla="*/ 143819 h 238124"/>
                  <a:gd name="connsiteX3" fmla="*/ 1227957 w 2296923"/>
                  <a:gd name="connsiteY3" fmla="*/ 157120 h 238124"/>
                  <a:gd name="connsiteX4" fmla="*/ 1436047 w 2296923"/>
                  <a:gd name="connsiteY4" fmla="*/ 82554 h 238124"/>
                  <a:gd name="connsiteX5" fmla="*/ 1606696 w 2296923"/>
                  <a:gd name="connsiteY5" fmla="*/ 38307 h 238124"/>
                  <a:gd name="connsiteX6" fmla="*/ 1769404 w 2296923"/>
                  <a:gd name="connsiteY6" fmla="*/ 7831 h 238124"/>
                  <a:gd name="connsiteX7" fmla="*/ 1931329 w 2296923"/>
                  <a:gd name="connsiteY7" fmla="*/ 7 h 238124"/>
                  <a:gd name="connsiteX8" fmla="*/ 2084766 w 2296923"/>
                  <a:gd name="connsiteY8" fmla="*/ 8183 h 238124"/>
                  <a:gd name="connsiteX9" fmla="*/ 2264218 w 2296923"/>
                  <a:gd name="connsiteY9" fmla="*/ 33926 h 238124"/>
                  <a:gd name="connsiteX10" fmla="*/ 2296923 w 2296923"/>
                  <a:gd name="connsiteY10" fmla="*/ 39090 h 238124"/>
                  <a:gd name="connsiteX11" fmla="*/ 2165670 w 2296923"/>
                  <a:gd name="connsiteY11" fmla="*/ 59472 h 238124"/>
                  <a:gd name="connsiteX12" fmla="*/ 1891895 w 2296923"/>
                  <a:gd name="connsiteY12" fmla="*/ 100707 h 238124"/>
                  <a:gd name="connsiteX13" fmla="*/ 1598676 w 2296923"/>
                  <a:gd name="connsiteY13" fmla="*/ 144836 h 238124"/>
                  <a:gd name="connsiteX14" fmla="*/ 1390704 w 2296923"/>
                  <a:gd name="connsiteY14" fmla="*/ 176133 h 238124"/>
                  <a:gd name="connsiteX15" fmla="*/ 1377794 w 2296923"/>
                  <a:gd name="connsiteY15" fmla="*/ 184153 h 238124"/>
                  <a:gd name="connsiteX16" fmla="*/ 1360659 w 2296923"/>
                  <a:gd name="connsiteY16" fmla="*/ 205084 h 238124"/>
                  <a:gd name="connsiteX17" fmla="*/ 1268683 w 2296923"/>
                  <a:gd name="connsiteY17" fmla="*/ 233095 h 238124"/>
                  <a:gd name="connsiteX18" fmla="*/ 1094278 w 2296923"/>
                  <a:gd name="connsiteY18" fmla="*/ 227461 h 238124"/>
                  <a:gd name="connsiteX19" fmla="*/ 1029649 w 2296923"/>
                  <a:gd name="connsiteY19" fmla="*/ 202775 h 238124"/>
                  <a:gd name="connsiteX20" fmla="*/ 1015995 w 2296923"/>
                  <a:gd name="connsiteY20" fmla="*/ 184271 h 238124"/>
                  <a:gd name="connsiteX21" fmla="*/ 1002381 w 2296923"/>
                  <a:gd name="connsiteY21" fmla="*/ 175586 h 238124"/>
                  <a:gd name="connsiteX22" fmla="*/ 490510 w 2296923"/>
                  <a:gd name="connsiteY22" fmla="*/ 98711 h 238124"/>
                  <a:gd name="connsiteX23" fmla="*/ 38652 w 2296923"/>
                  <a:gd name="connsiteY23" fmla="*/ 29935 h 238124"/>
                  <a:gd name="connsiteX24" fmla="*/ 0 w 2296923"/>
                  <a:gd name="connsiteY24" fmla="*/ 23910 h 238124"/>
                  <a:gd name="connsiteX25" fmla="*/ 142521 w 2296923"/>
                  <a:gd name="connsiteY25" fmla="*/ 8614 h 238124"/>
                  <a:gd name="connsiteX26" fmla="*/ 316300 w 2296923"/>
                  <a:gd name="connsiteY26" fmla="*/ 1141 h 238124"/>
                  <a:gd name="connsiteX27" fmla="*/ 517309 w 2296923"/>
                  <a:gd name="connsiteY27" fmla="*/ 5562 h 238124"/>
                  <a:gd name="connsiteX28" fmla="*/ 670784 w 2296923"/>
                  <a:gd name="connsiteY28" fmla="*/ 18316 h 238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96923" h="238124">
                    <a:moveTo>
                      <a:pt x="670784" y="18316"/>
                    </a:moveTo>
                    <a:cubicBezTo>
                      <a:pt x="794409" y="34278"/>
                      <a:pt x="916039" y="64010"/>
                      <a:pt x="1033326" y="107240"/>
                    </a:cubicBezTo>
                    <a:cubicBezTo>
                      <a:pt x="1067479" y="119837"/>
                      <a:pt x="1102376" y="130322"/>
                      <a:pt x="1136177" y="143819"/>
                    </a:cubicBezTo>
                    <a:cubicBezTo>
                      <a:pt x="1166262" y="155829"/>
                      <a:pt x="1195995" y="176016"/>
                      <a:pt x="1227957" y="157120"/>
                    </a:cubicBezTo>
                    <a:cubicBezTo>
                      <a:pt x="1289613" y="120659"/>
                      <a:pt x="1368014" y="103876"/>
                      <a:pt x="1436047" y="82554"/>
                    </a:cubicBezTo>
                    <a:cubicBezTo>
                      <a:pt x="1492147" y="64988"/>
                      <a:pt x="1549109" y="50083"/>
                      <a:pt x="1606696" y="38307"/>
                    </a:cubicBezTo>
                    <a:cubicBezTo>
                      <a:pt x="1660724" y="27275"/>
                      <a:pt x="1714555" y="14169"/>
                      <a:pt x="1769404" y="7831"/>
                    </a:cubicBezTo>
                    <a:cubicBezTo>
                      <a:pt x="1822805" y="1650"/>
                      <a:pt x="1877576" y="2237"/>
                      <a:pt x="1931329" y="7"/>
                    </a:cubicBezTo>
                    <a:cubicBezTo>
                      <a:pt x="1937432" y="-267"/>
                      <a:pt x="2080971" y="7870"/>
                      <a:pt x="2084766" y="8183"/>
                    </a:cubicBezTo>
                    <a:cubicBezTo>
                      <a:pt x="2144583" y="13426"/>
                      <a:pt x="2205808" y="19333"/>
                      <a:pt x="2264218" y="33926"/>
                    </a:cubicBezTo>
                    <a:cubicBezTo>
                      <a:pt x="2275054" y="36077"/>
                      <a:pt x="2286008" y="37407"/>
                      <a:pt x="2296923" y="39090"/>
                    </a:cubicBezTo>
                    <a:cubicBezTo>
                      <a:pt x="2253185" y="45897"/>
                      <a:pt x="2209447" y="52860"/>
                      <a:pt x="2165670" y="59472"/>
                    </a:cubicBezTo>
                    <a:cubicBezTo>
                      <a:pt x="2074437" y="73282"/>
                      <a:pt x="1983166" y="86936"/>
                      <a:pt x="1891895" y="100707"/>
                    </a:cubicBezTo>
                    <a:cubicBezTo>
                      <a:pt x="1794168" y="115416"/>
                      <a:pt x="1696403" y="130165"/>
                      <a:pt x="1598676" y="144836"/>
                    </a:cubicBezTo>
                    <a:cubicBezTo>
                      <a:pt x="1529352" y="155243"/>
                      <a:pt x="1460028" y="165531"/>
                      <a:pt x="1390704" y="176133"/>
                    </a:cubicBezTo>
                    <a:cubicBezTo>
                      <a:pt x="1385697" y="176916"/>
                      <a:pt x="1378929" y="176486"/>
                      <a:pt x="1377794" y="184153"/>
                    </a:cubicBezTo>
                    <a:cubicBezTo>
                      <a:pt x="1378185" y="196086"/>
                      <a:pt x="1368679" y="200350"/>
                      <a:pt x="1360659" y="205084"/>
                    </a:cubicBezTo>
                    <a:cubicBezTo>
                      <a:pt x="1332295" y="221789"/>
                      <a:pt x="1300763" y="228792"/>
                      <a:pt x="1268683" y="233095"/>
                    </a:cubicBezTo>
                    <a:cubicBezTo>
                      <a:pt x="1210313" y="240958"/>
                      <a:pt x="1152022" y="239980"/>
                      <a:pt x="1094278" y="227461"/>
                    </a:cubicBezTo>
                    <a:cubicBezTo>
                      <a:pt x="1071548" y="222532"/>
                      <a:pt x="1049366" y="215725"/>
                      <a:pt x="1029649" y="202775"/>
                    </a:cubicBezTo>
                    <a:cubicBezTo>
                      <a:pt x="1022920" y="198355"/>
                      <a:pt x="1015917" y="193817"/>
                      <a:pt x="1015995" y="184271"/>
                    </a:cubicBezTo>
                    <a:cubicBezTo>
                      <a:pt x="1015369" y="175312"/>
                      <a:pt x="1007779" y="176368"/>
                      <a:pt x="1002381" y="175586"/>
                    </a:cubicBezTo>
                    <a:cubicBezTo>
                      <a:pt x="831770" y="149844"/>
                      <a:pt x="661121" y="124453"/>
                      <a:pt x="490510" y="98711"/>
                    </a:cubicBezTo>
                    <a:cubicBezTo>
                      <a:pt x="339852" y="75982"/>
                      <a:pt x="189272" y="52860"/>
                      <a:pt x="38652" y="29935"/>
                    </a:cubicBezTo>
                    <a:cubicBezTo>
                      <a:pt x="25742" y="27979"/>
                      <a:pt x="12871" y="25905"/>
                      <a:pt x="0" y="23910"/>
                    </a:cubicBezTo>
                    <a:cubicBezTo>
                      <a:pt x="47494" y="18707"/>
                      <a:pt x="94910" y="12291"/>
                      <a:pt x="142521" y="8614"/>
                    </a:cubicBezTo>
                    <a:cubicBezTo>
                      <a:pt x="200304" y="4154"/>
                      <a:pt x="258283" y="2354"/>
                      <a:pt x="316300" y="1141"/>
                    </a:cubicBezTo>
                    <a:cubicBezTo>
                      <a:pt x="383433" y="-228"/>
                      <a:pt x="450332" y="3098"/>
                      <a:pt x="517309" y="5562"/>
                    </a:cubicBezTo>
                    <a:cubicBezTo>
                      <a:pt x="568715" y="7479"/>
                      <a:pt x="619925" y="11704"/>
                      <a:pt x="670784" y="18316"/>
                    </a:cubicBezTo>
                    <a:close/>
                  </a:path>
                </a:pathLst>
              </a:custGeom>
              <a:solidFill>
                <a:srgbClr val="FFEF96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1" name="Freeform: Shape 150">
                <a:extLst>
                  <a:ext uri="{FF2B5EF4-FFF2-40B4-BE49-F238E27FC236}">
                    <a16:creationId xmlns:a16="http://schemas.microsoft.com/office/drawing/2014/main" id="{3540226E-FFE3-4277-AAF8-D4A63838EBCE}"/>
                  </a:ext>
                </a:extLst>
              </p:cNvPr>
              <p:cNvSpPr/>
              <p:nvPr/>
            </p:nvSpPr>
            <p:spPr>
              <a:xfrm>
                <a:off x="10389348" y="3971619"/>
                <a:ext cx="165283" cy="303525"/>
              </a:xfrm>
              <a:custGeom>
                <a:avLst/>
                <a:gdLst>
                  <a:gd name="connsiteX0" fmla="*/ 127653 w 128835"/>
                  <a:gd name="connsiteY0" fmla="*/ 188176 h 236592"/>
                  <a:gd name="connsiteX1" fmla="*/ 125266 w 128835"/>
                  <a:gd name="connsiteY1" fmla="*/ 220139 h 236592"/>
                  <a:gd name="connsiteX2" fmla="*/ 93304 w 128835"/>
                  <a:gd name="connsiteY2" fmla="*/ 226085 h 236592"/>
                  <a:gd name="connsiteX3" fmla="*/ 13808 w 128835"/>
                  <a:gd name="connsiteY3" fmla="*/ 236413 h 236592"/>
                  <a:gd name="connsiteX4" fmla="*/ 5475 w 128835"/>
                  <a:gd name="connsiteY4" fmla="*/ 227768 h 236592"/>
                  <a:gd name="connsiteX5" fmla="*/ 2580 w 128835"/>
                  <a:gd name="connsiteY5" fmla="*/ 182425 h 236592"/>
                  <a:gd name="connsiteX6" fmla="*/ 116 w 128835"/>
                  <a:gd name="connsiteY6" fmla="*/ 96122 h 236592"/>
                  <a:gd name="connsiteX7" fmla="*/ 76 w 128835"/>
                  <a:gd name="connsiteY7" fmla="*/ 11502 h 236592"/>
                  <a:gd name="connsiteX8" fmla="*/ 62476 w 128835"/>
                  <a:gd name="connsiteY8" fmla="*/ 79652 h 236592"/>
                  <a:gd name="connsiteX9" fmla="*/ 117677 w 128835"/>
                  <a:gd name="connsiteY9" fmla="*/ 0 h 236592"/>
                  <a:gd name="connsiteX10" fmla="*/ 127653 w 128835"/>
                  <a:gd name="connsiteY10" fmla="*/ 188176 h 236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835" h="236592">
                    <a:moveTo>
                      <a:pt x="127653" y="188176"/>
                    </a:moveTo>
                    <a:cubicBezTo>
                      <a:pt x="125736" y="199091"/>
                      <a:pt x="132817" y="213527"/>
                      <a:pt x="125266" y="220139"/>
                    </a:cubicBezTo>
                    <a:cubicBezTo>
                      <a:pt x="118224" y="226281"/>
                      <a:pt x="104258" y="224599"/>
                      <a:pt x="93304" y="226085"/>
                    </a:cubicBezTo>
                    <a:cubicBezTo>
                      <a:pt x="66818" y="229606"/>
                      <a:pt x="40294" y="232736"/>
                      <a:pt x="13808" y="236413"/>
                    </a:cubicBezTo>
                    <a:cubicBezTo>
                      <a:pt x="6062" y="237509"/>
                      <a:pt x="5788" y="233440"/>
                      <a:pt x="5475" y="227768"/>
                    </a:cubicBezTo>
                    <a:cubicBezTo>
                      <a:pt x="4732" y="212628"/>
                      <a:pt x="3558" y="197526"/>
                      <a:pt x="2580" y="182425"/>
                    </a:cubicBezTo>
                    <a:cubicBezTo>
                      <a:pt x="4262" y="153593"/>
                      <a:pt x="350" y="124916"/>
                      <a:pt x="116" y="96122"/>
                    </a:cubicBezTo>
                    <a:cubicBezTo>
                      <a:pt x="-119" y="67955"/>
                      <a:pt x="76" y="39826"/>
                      <a:pt x="76" y="11502"/>
                    </a:cubicBezTo>
                    <a:cubicBezTo>
                      <a:pt x="19872" y="33097"/>
                      <a:pt x="40763" y="55905"/>
                      <a:pt x="62476" y="79652"/>
                    </a:cubicBezTo>
                    <a:cubicBezTo>
                      <a:pt x="80511" y="53636"/>
                      <a:pt x="98155" y="28168"/>
                      <a:pt x="117677" y="0"/>
                    </a:cubicBezTo>
                    <a:cubicBezTo>
                      <a:pt x="121080" y="64747"/>
                      <a:pt x="124367" y="126442"/>
                      <a:pt x="127653" y="1881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2" name="Freeform: Shape 151">
                <a:extLst>
                  <a:ext uri="{FF2B5EF4-FFF2-40B4-BE49-F238E27FC236}">
                    <a16:creationId xmlns:a16="http://schemas.microsoft.com/office/drawing/2014/main" id="{5772A0E4-72DA-4D88-ACE5-BBABFCB54A2B}"/>
                  </a:ext>
                </a:extLst>
              </p:cNvPr>
              <p:cNvSpPr/>
              <p:nvPr/>
            </p:nvSpPr>
            <p:spPr>
              <a:xfrm>
                <a:off x="9932823" y="4603340"/>
                <a:ext cx="790945" cy="467540"/>
              </a:xfrm>
              <a:custGeom>
                <a:avLst/>
                <a:gdLst>
                  <a:gd name="connsiteX0" fmla="*/ 776381 w 790945"/>
                  <a:gd name="connsiteY0" fmla="*/ 266923 h 467540"/>
                  <a:gd name="connsiteX1" fmla="*/ 790836 w 790945"/>
                  <a:gd name="connsiteY1" fmla="*/ 278918 h 467540"/>
                  <a:gd name="connsiteX2" fmla="*/ 790686 w 790945"/>
                  <a:gd name="connsiteY2" fmla="*/ 308129 h 467540"/>
                  <a:gd name="connsiteX3" fmla="*/ 747473 w 790945"/>
                  <a:gd name="connsiteY3" fmla="*/ 357365 h 467540"/>
                  <a:gd name="connsiteX4" fmla="*/ 471881 w 790945"/>
                  <a:gd name="connsiteY4" fmla="*/ 399173 h 467540"/>
                  <a:gd name="connsiteX5" fmla="*/ 199903 w 790945"/>
                  <a:gd name="connsiteY5" fmla="*/ 439325 h 467540"/>
                  <a:gd name="connsiteX6" fmla="*/ 18117 w 790945"/>
                  <a:gd name="connsiteY6" fmla="*/ 467030 h 467540"/>
                  <a:gd name="connsiteX7" fmla="*/ 4716 w 790945"/>
                  <a:gd name="connsiteY7" fmla="*/ 455838 h 467540"/>
                  <a:gd name="connsiteX8" fmla="*/ 4816 w 790945"/>
                  <a:gd name="connsiteY8" fmla="*/ 395509 h 467540"/>
                  <a:gd name="connsiteX9" fmla="*/ 18267 w 790945"/>
                  <a:gd name="connsiteY9" fmla="*/ 380453 h 467540"/>
                  <a:gd name="connsiteX10" fmla="*/ 251849 w 790945"/>
                  <a:gd name="connsiteY10" fmla="*/ 345520 h 467540"/>
                  <a:gd name="connsiteX11" fmla="*/ 441265 w 790945"/>
                  <a:gd name="connsiteY11" fmla="*/ 316460 h 467540"/>
                  <a:gd name="connsiteX12" fmla="*/ 663354 w 790945"/>
                  <a:gd name="connsiteY12" fmla="*/ 283335 h 467540"/>
                  <a:gd name="connsiteX13" fmla="*/ 776381 w 790945"/>
                  <a:gd name="connsiteY13" fmla="*/ 266923 h 467540"/>
                  <a:gd name="connsiteX14" fmla="*/ 769655 w 790945"/>
                  <a:gd name="connsiteY14" fmla="*/ 128251 h 467540"/>
                  <a:gd name="connsiteX15" fmla="*/ 783858 w 790945"/>
                  <a:gd name="connsiteY15" fmla="*/ 140598 h 467540"/>
                  <a:gd name="connsiteX16" fmla="*/ 783708 w 790945"/>
                  <a:gd name="connsiteY16" fmla="*/ 171765 h 467540"/>
                  <a:gd name="connsiteX17" fmla="*/ 741198 w 790945"/>
                  <a:gd name="connsiteY17" fmla="*/ 220198 h 467540"/>
                  <a:gd name="connsiteX18" fmla="*/ 379682 w 790945"/>
                  <a:gd name="connsiteY18" fmla="*/ 275207 h 467540"/>
                  <a:gd name="connsiteX19" fmla="*/ 19922 w 790945"/>
                  <a:gd name="connsiteY19" fmla="*/ 329461 h 467540"/>
                  <a:gd name="connsiteX20" fmla="*/ 549 w 790945"/>
                  <a:gd name="connsiteY20" fmla="*/ 312547 h 467540"/>
                  <a:gd name="connsiteX21" fmla="*/ 449 w 790945"/>
                  <a:gd name="connsiteY21" fmla="*/ 269835 h 467540"/>
                  <a:gd name="connsiteX22" fmla="*/ 23436 w 790945"/>
                  <a:gd name="connsiteY22" fmla="*/ 241178 h 467540"/>
                  <a:gd name="connsiteX23" fmla="*/ 268562 w 790945"/>
                  <a:gd name="connsiteY23" fmla="*/ 205242 h 467540"/>
                  <a:gd name="connsiteX24" fmla="*/ 509472 w 790945"/>
                  <a:gd name="connsiteY24" fmla="*/ 167850 h 467540"/>
                  <a:gd name="connsiteX25" fmla="*/ 769655 w 790945"/>
                  <a:gd name="connsiteY25" fmla="*/ 128251 h 467540"/>
                  <a:gd name="connsiteX26" fmla="*/ 763031 w 790945"/>
                  <a:gd name="connsiteY26" fmla="*/ 970 h 467540"/>
                  <a:gd name="connsiteX27" fmla="*/ 783809 w 790945"/>
                  <a:gd name="connsiteY27" fmla="*/ 17081 h 467540"/>
                  <a:gd name="connsiteX28" fmla="*/ 783709 w 790945"/>
                  <a:gd name="connsiteY28" fmla="*/ 42326 h 467540"/>
                  <a:gd name="connsiteX29" fmla="*/ 743407 w 790945"/>
                  <a:gd name="connsiteY29" fmla="*/ 89655 h 467540"/>
                  <a:gd name="connsiteX30" fmla="*/ 471830 w 790945"/>
                  <a:gd name="connsiteY30" fmla="*/ 131513 h 467540"/>
                  <a:gd name="connsiteX31" fmla="*/ 200205 w 790945"/>
                  <a:gd name="connsiteY31" fmla="*/ 173171 h 467540"/>
                  <a:gd name="connsiteX32" fmla="*/ 14553 w 790945"/>
                  <a:gd name="connsiteY32" fmla="*/ 201126 h 467540"/>
                  <a:gd name="connsiteX33" fmla="*/ 650 w 790945"/>
                  <a:gd name="connsiteY33" fmla="*/ 188478 h 467540"/>
                  <a:gd name="connsiteX34" fmla="*/ 450 w 790945"/>
                  <a:gd name="connsiteY34" fmla="*/ 132115 h 467540"/>
                  <a:gd name="connsiteX35" fmla="*/ 16661 w 790945"/>
                  <a:gd name="connsiteY35" fmla="*/ 112993 h 467540"/>
                  <a:gd name="connsiteX36" fmla="*/ 179375 w 790945"/>
                  <a:gd name="connsiteY36" fmla="*/ 88852 h 467540"/>
                  <a:gd name="connsiteX37" fmla="*/ 374563 w 790945"/>
                  <a:gd name="connsiteY37" fmla="*/ 59591 h 467540"/>
                  <a:gd name="connsiteX38" fmla="*/ 596601 w 790945"/>
                  <a:gd name="connsiteY38" fmla="*/ 26417 h 467540"/>
                  <a:gd name="connsiteX39" fmla="*/ 763031 w 790945"/>
                  <a:gd name="connsiteY39" fmla="*/ 970 h 467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0945" h="467540">
                    <a:moveTo>
                      <a:pt x="776381" y="266923"/>
                    </a:moveTo>
                    <a:cubicBezTo>
                      <a:pt x="788126" y="264965"/>
                      <a:pt x="791639" y="267525"/>
                      <a:pt x="790836" y="278918"/>
                    </a:cubicBezTo>
                    <a:cubicBezTo>
                      <a:pt x="790183" y="288656"/>
                      <a:pt x="790686" y="298443"/>
                      <a:pt x="790686" y="308129"/>
                    </a:cubicBezTo>
                    <a:cubicBezTo>
                      <a:pt x="790686" y="351995"/>
                      <a:pt x="790535" y="351091"/>
                      <a:pt x="747473" y="357365"/>
                    </a:cubicBezTo>
                    <a:cubicBezTo>
                      <a:pt x="655524" y="370765"/>
                      <a:pt x="563729" y="385421"/>
                      <a:pt x="471881" y="399173"/>
                    </a:cubicBezTo>
                    <a:cubicBezTo>
                      <a:pt x="381239" y="412774"/>
                      <a:pt x="290546" y="425874"/>
                      <a:pt x="199903" y="439325"/>
                    </a:cubicBezTo>
                    <a:cubicBezTo>
                      <a:pt x="139274" y="448309"/>
                      <a:pt x="78594" y="457192"/>
                      <a:pt x="18117" y="467030"/>
                    </a:cubicBezTo>
                    <a:cubicBezTo>
                      <a:pt x="6925" y="468836"/>
                      <a:pt x="4466" y="466026"/>
                      <a:pt x="4716" y="455838"/>
                    </a:cubicBezTo>
                    <a:cubicBezTo>
                      <a:pt x="5167" y="435761"/>
                      <a:pt x="5017" y="415635"/>
                      <a:pt x="4816" y="395509"/>
                    </a:cubicBezTo>
                    <a:cubicBezTo>
                      <a:pt x="4716" y="386123"/>
                      <a:pt x="8480" y="381907"/>
                      <a:pt x="18267" y="380453"/>
                    </a:cubicBezTo>
                    <a:cubicBezTo>
                      <a:pt x="96161" y="369109"/>
                      <a:pt x="174005" y="357315"/>
                      <a:pt x="251849" y="345520"/>
                    </a:cubicBezTo>
                    <a:cubicBezTo>
                      <a:pt x="314989" y="335935"/>
                      <a:pt x="378127" y="325997"/>
                      <a:pt x="441265" y="316460"/>
                    </a:cubicBezTo>
                    <a:cubicBezTo>
                      <a:pt x="515295" y="305268"/>
                      <a:pt x="589325" y="294276"/>
                      <a:pt x="663354" y="283335"/>
                    </a:cubicBezTo>
                    <a:cubicBezTo>
                      <a:pt x="700997" y="277764"/>
                      <a:pt x="738840" y="273197"/>
                      <a:pt x="776381" y="266923"/>
                    </a:cubicBezTo>
                    <a:close/>
                    <a:moveTo>
                      <a:pt x="769655" y="128251"/>
                    </a:moveTo>
                    <a:cubicBezTo>
                      <a:pt x="779443" y="126745"/>
                      <a:pt x="784361" y="130007"/>
                      <a:pt x="783858" y="140598"/>
                    </a:cubicBezTo>
                    <a:cubicBezTo>
                      <a:pt x="783307" y="150987"/>
                      <a:pt x="783708" y="161376"/>
                      <a:pt x="783708" y="171765"/>
                    </a:cubicBezTo>
                    <a:cubicBezTo>
                      <a:pt x="783357" y="224915"/>
                      <a:pt x="789882" y="212167"/>
                      <a:pt x="741198" y="220198"/>
                    </a:cubicBezTo>
                    <a:cubicBezTo>
                      <a:pt x="620944" y="239973"/>
                      <a:pt x="500186" y="257088"/>
                      <a:pt x="379682" y="275207"/>
                    </a:cubicBezTo>
                    <a:cubicBezTo>
                      <a:pt x="259779" y="293274"/>
                      <a:pt x="139825" y="311192"/>
                      <a:pt x="19922" y="329461"/>
                    </a:cubicBezTo>
                    <a:cubicBezTo>
                      <a:pt x="5769" y="331619"/>
                      <a:pt x="-656" y="328056"/>
                      <a:pt x="549" y="312547"/>
                    </a:cubicBezTo>
                    <a:cubicBezTo>
                      <a:pt x="1654" y="298394"/>
                      <a:pt x="2205" y="283838"/>
                      <a:pt x="449" y="269835"/>
                    </a:cubicBezTo>
                    <a:cubicBezTo>
                      <a:pt x="-1960" y="251115"/>
                      <a:pt x="5268" y="243687"/>
                      <a:pt x="23436" y="241178"/>
                    </a:cubicBezTo>
                    <a:cubicBezTo>
                      <a:pt x="105196" y="229734"/>
                      <a:pt x="186904" y="217589"/>
                      <a:pt x="268562" y="205242"/>
                    </a:cubicBezTo>
                    <a:cubicBezTo>
                      <a:pt x="348915" y="193095"/>
                      <a:pt x="429169" y="180197"/>
                      <a:pt x="509472" y="167850"/>
                    </a:cubicBezTo>
                    <a:cubicBezTo>
                      <a:pt x="596200" y="154551"/>
                      <a:pt x="682927" y="141501"/>
                      <a:pt x="769655" y="128251"/>
                    </a:cubicBezTo>
                    <a:close/>
                    <a:moveTo>
                      <a:pt x="763031" y="970"/>
                    </a:moveTo>
                    <a:cubicBezTo>
                      <a:pt x="778389" y="-1640"/>
                      <a:pt x="785365" y="167"/>
                      <a:pt x="783809" y="17081"/>
                    </a:cubicBezTo>
                    <a:cubicBezTo>
                      <a:pt x="783056" y="25412"/>
                      <a:pt x="783709" y="33895"/>
                      <a:pt x="783709" y="42326"/>
                    </a:cubicBezTo>
                    <a:cubicBezTo>
                      <a:pt x="783709" y="82227"/>
                      <a:pt x="783859" y="83181"/>
                      <a:pt x="743407" y="89655"/>
                    </a:cubicBezTo>
                    <a:cubicBezTo>
                      <a:pt x="652965" y="104159"/>
                      <a:pt x="562372" y="117661"/>
                      <a:pt x="471830" y="131513"/>
                    </a:cubicBezTo>
                    <a:cubicBezTo>
                      <a:pt x="381288" y="145416"/>
                      <a:pt x="290747" y="159368"/>
                      <a:pt x="200205" y="173171"/>
                    </a:cubicBezTo>
                    <a:cubicBezTo>
                      <a:pt x="138320" y="182606"/>
                      <a:pt x="76436" y="191741"/>
                      <a:pt x="14553" y="201126"/>
                    </a:cubicBezTo>
                    <a:cubicBezTo>
                      <a:pt x="4364" y="202683"/>
                      <a:pt x="400" y="198717"/>
                      <a:pt x="650" y="188478"/>
                    </a:cubicBezTo>
                    <a:cubicBezTo>
                      <a:pt x="1052" y="169708"/>
                      <a:pt x="1655" y="150837"/>
                      <a:pt x="450" y="132115"/>
                    </a:cubicBezTo>
                    <a:cubicBezTo>
                      <a:pt x="-403" y="119217"/>
                      <a:pt x="5920" y="114600"/>
                      <a:pt x="16661" y="112993"/>
                    </a:cubicBezTo>
                    <a:cubicBezTo>
                      <a:pt x="70866" y="104862"/>
                      <a:pt x="125120" y="96933"/>
                      <a:pt x="179375" y="88852"/>
                    </a:cubicBezTo>
                    <a:cubicBezTo>
                      <a:pt x="244421" y="79166"/>
                      <a:pt x="309467" y="69328"/>
                      <a:pt x="374563" y="59591"/>
                    </a:cubicBezTo>
                    <a:cubicBezTo>
                      <a:pt x="448543" y="48499"/>
                      <a:pt x="522573" y="37509"/>
                      <a:pt x="596601" y="26417"/>
                    </a:cubicBezTo>
                    <a:cubicBezTo>
                      <a:pt x="652111" y="18085"/>
                      <a:pt x="707722" y="10356"/>
                      <a:pt x="763031" y="97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3" name="Freeform: Shape 152">
                <a:extLst>
                  <a:ext uri="{FF2B5EF4-FFF2-40B4-BE49-F238E27FC236}">
                    <a16:creationId xmlns:a16="http://schemas.microsoft.com/office/drawing/2014/main" id="{9A39B2F4-01E4-4581-A829-3FB6C0CF6E59}"/>
                  </a:ext>
                </a:extLst>
              </p:cNvPr>
              <p:cNvSpPr/>
              <p:nvPr/>
            </p:nvSpPr>
            <p:spPr>
              <a:xfrm>
                <a:off x="9190015" y="4572288"/>
                <a:ext cx="475750" cy="149906"/>
              </a:xfrm>
              <a:custGeom>
                <a:avLst/>
                <a:gdLst>
                  <a:gd name="connsiteX0" fmla="*/ 235 w 370838"/>
                  <a:gd name="connsiteY0" fmla="*/ 6142 h 116849"/>
                  <a:gd name="connsiteX1" fmla="*/ 85364 w 370838"/>
                  <a:gd name="connsiteY1" fmla="*/ 46007 h 116849"/>
                  <a:gd name="connsiteX2" fmla="*/ 322716 w 370838"/>
                  <a:gd name="connsiteY2" fmla="*/ 35757 h 116849"/>
                  <a:gd name="connsiteX3" fmla="*/ 352488 w 370838"/>
                  <a:gd name="connsiteY3" fmla="*/ 21439 h 116849"/>
                  <a:gd name="connsiteX4" fmla="*/ 367276 w 370838"/>
                  <a:gd name="connsiteY4" fmla="*/ 0 h 116849"/>
                  <a:gd name="connsiteX5" fmla="*/ 366533 w 370838"/>
                  <a:gd name="connsiteY5" fmla="*/ 67877 h 116849"/>
                  <a:gd name="connsiteX6" fmla="*/ 346972 w 370838"/>
                  <a:gd name="connsiteY6" fmla="*/ 87516 h 116849"/>
                  <a:gd name="connsiteX7" fmla="*/ 256835 w 370838"/>
                  <a:gd name="connsiteY7" fmla="*/ 111850 h 116849"/>
                  <a:gd name="connsiteX8" fmla="*/ 60169 w 370838"/>
                  <a:gd name="connsiteY8" fmla="*/ 101600 h 116849"/>
                  <a:gd name="connsiteX9" fmla="*/ 23395 w 370838"/>
                  <a:gd name="connsiteY9" fmla="*/ 87868 h 116849"/>
                  <a:gd name="connsiteX10" fmla="*/ 0 w 370838"/>
                  <a:gd name="connsiteY10" fmla="*/ 59974 h 116849"/>
                  <a:gd name="connsiteX11" fmla="*/ 235 w 370838"/>
                  <a:gd name="connsiteY11" fmla="*/ 6142 h 116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0838" h="116849">
                    <a:moveTo>
                      <a:pt x="235" y="6142"/>
                    </a:moveTo>
                    <a:cubicBezTo>
                      <a:pt x="22065" y="33410"/>
                      <a:pt x="53793" y="40452"/>
                      <a:pt x="85364" y="46007"/>
                    </a:cubicBezTo>
                    <a:cubicBezTo>
                      <a:pt x="165094" y="60013"/>
                      <a:pt x="244512" y="60013"/>
                      <a:pt x="322716" y="35757"/>
                    </a:cubicBezTo>
                    <a:cubicBezTo>
                      <a:pt x="333318" y="32471"/>
                      <a:pt x="343412" y="27894"/>
                      <a:pt x="352488" y="21439"/>
                    </a:cubicBezTo>
                    <a:cubicBezTo>
                      <a:pt x="359882" y="16157"/>
                      <a:pt x="367159" y="10446"/>
                      <a:pt x="367276" y="0"/>
                    </a:cubicBezTo>
                    <a:cubicBezTo>
                      <a:pt x="372049" y="22691"/>
                      <a:pt x="372245" y="45303"/>
                      <a:pt x="366533" y="67877"/>
                    </a:cubicBezTo>
                    <a:cubicBezTo>
                      <a:pt x="364146" y="78518"/>
                      <a:pt x="355540" y="83134"/>
                      <a:pt x="346972" y="87516"/>
                    </a:cubicBezTo>
                    <a:cubicBezTo>
                      <a:pt x="318687" y="102030"/>
                      <a:pt x="287937" y="107663"/>
                      <a:pt x="256835" y="111850"/>
                    </a:cubicBezTo>
                    <a:cubicBezTo>
                      <a:pt x="190641" y="120769"/>
                      <a:pt x="125033" y="117992"/>
                      <a:pt x="60169" y="101600"/>
                    </a:cubicBezTo>
                    <a:cubicBezTo>
                      <a:pt x="47416" y="98392"/>
                      <a:pt x="35053" y="94088"/>
                      <a:pt x="23395" y="87868"/>
                    </a:cubicBezTo>
                    <a:cubicBezTo>
                      <a:pt x="11815" y="81726"/>
                      <a:pt x="2739" y="73510"/>
                      <a:pt x="0" y="59974"/>
                    </a:cubicBezTo>
                    <a:cubicBezTo>
                      <a:pt x="117" y="41978"/>
                      <a:pt x="196" y="24060"/>
                      <a:pt x="235" y="614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4" name="Freeform: Shape 153">
                <a:extLst>
                  <a:ext uri="{FF2B5EF4-FFF2-40B4-BE49-F238E27FC236}">
                    <a16:creationId xmlns:a16="http://schemas.microsoft.com/office/drawing/2014/main" id="{D6B660D3-29AE-4C68-B6AD-5CE0A0ADC868}"/>
                  </a:ext>
                </a:extLst>
              </p:cNvPr>
              <p:cNvSpPr/>
              <p:nvPr/>
            </p:nvSpPr>
            <p:spPr>
              <a:xfrm>
                <a:off x="9189814" y="5767353"/>
                <a:ext cx="474902" cy="150004"/>
              </a:xfrm>
              <a:custGeom>
                <a:avLst/>
                <a:gdLst>
                  <a:gd name="connsiteX0" fmla="*/ 0 w 370177"/>
                  <a:gd name="connsiteY0" fmla="*/ 7277 h 116925"/>
                  <a:gd name="connsiteX1" fmla="*/ 43386 w 370177"/>
                  <a:gd name="connsiteY1" fmla="*/ 35679 h 116925"/>
                  <a:gd name="connsiteX2" fmla="*/ 322090 w 370177"/>
                  <a:gd name="connsiteY2" fmla="*/ 35679 h 116925"/>
                  <a:gd name="connsiteX3" fmla="*/ 367433 w 370177"/>
                  <a:gd name="connsiteY3" fmla="*/ 0 h 116925"/>
                  <a:gd name="connsiteX4" fmla="*/ 367002 w 370177"/>
                  <a:gd name="connsiteY4" fmla="*/ 65842 h 116925"/>
                  <a:gd name="connsiteX5" fmla="*/ 338600 w 370177"/>
                  <a:gd name="connsiteY5" fmla="*/ 91389 h 116925"/>
                  <a:gd name="connsiteX6" fmla="*/ 248972 w 370177"/>
                  <a:gd name="connsiteY6" fmla="*/ 113062 h 116925"/>
                  <a:gd name="connsiteX7" fmla="*/ 99330 w 370177"/>
                  <a:gd name="connsiteY7" fmla="*/ 110558 h 116925"/>
                  <a:gd name="connsiteX8" fmla="*/ 29185 w 370177"/>
                  <a:gd name="connsiteY8" fmla="*/ 91584 h 116925"/>
                  <a:gd name="connsiteX9" fmla="*/ 78 w 370177"/>
                  <a:gd name="connsiteY9" fmla="*/ 63338 h 116925"/>
                  <a:gd name="connsiteX10" fmla="*/ 0 w 370177"/>
                  <a:gd name="connsiteY10" fmla="*/ 7277 h 116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177" h="116925">
                    <a:moveTo>
                      <a:pt x="0" y="7277"/>
                    </a:moveTo>
                    <a:cubicBezTo>
                      <a:pt x="10876" y="22221"/>
                      <a:pt x="26329" y="30671"/>
                      <a:pt x="43386" y="35679"/>
                    </a:cubicBezTo>
                    <a:cubicBezTo>
                      <a:pt x="136222" y="62869"/>
                      <a:pt x="229332" y="62986"/>
                      <a:pt x="322090" y="35679"/>
                    </a:cubicBezTo>
                    <a:cubicBezTo>
                      <a:pt x="341182" y="30046"/>
                      <a:pt x="360743" y="22573"/>
                      <a:pt x="367433" y="0"/>
                    </a:cubicBezTo>
                    <a:cubicBezTo>
                      <a:pt x="371423" y="21986"/>
                      <a:pt x="370875" y="43895"/>
                      <a:pt x="367002" y="65842"/>
                    </a:cubicBezTo>
                    <a:cubicBezTo>
                      <a:pt x="362269" y="79613"/>
                      <a:pt x="350806" y="85951"/>
                      <a:pt x="338600" y="91389"/>
                    </a:cubicBezTo>
                    <a:cubicBezTo>
                      <a:pt x="310080" y="104103"/>
                      <a:pt x="279682" y="109502"/>
                      <a:pt x="248972" y="113062"/>
                    </a:cubicBezTo>
                    <a:cubicBezTo>
                      <a:pt x="199013" y="118852"/>
                      <a:pt x="149094" y="118226"/>
                      <a:pt x="99330" y="110558"/>
                    </a:cubicBezTo>
                    <a:cubicBezTo>
                      <a:pt x="75231" y="106842"/>
                      <a:pt x="51758" y="100895"/>
                      <a:pt x="29185" y="91584"/>
                    </a:cubicBezTo>
                    <a:cubicBezTo>
                      <a:pt x="15805" y="86068"/>
                      <a:pt x="3677" y="79026"/>
                      <a:pt x="78" y="63338"/>
                    </a:cubicBezTo>
                    <a:cubicBezTo>
                      <a:pt x="39" y="44638"/>
                      <a:pt x="39" y="25977"/>
                      <a:pt x="0" y="7277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5" name="Freeform: Shape 154">
                <a:extLst>
                  <a:ext uri="{FF2B5EF4-FFF2-40B4-BE49-F238E27FC236}">
                    <a16:creationId xmlns:a16="http://schemas.microsoft.com/office/drawing/2014/main" id="{D9766A66-CCAB-4541-B009-4E0941F6EDDA}"/>
                  </a:ext>
                </a:extLst>
              </p:cNvPr>
              <p:cNvSpPr/>
              <p:nvPr/>
            </p:nvSpPr>
            <p:spPr>
              <a:xfrm>
                <a:off x="9186651" y="5911045"/>
                <a:ext cx="474241" cy="144001"/>
              </a:xfrm>
              <a:custGeom>
                <a:avLst/>
                <a:gdLst>
                  <a:gd name="connsiteX0" fmla="*/ 369663 w 369662"/>
                  <a:gd name="connsiteY0" fmla="*/ 63612 h 112246"/>
                  <a:gd name="connsiteX1" fmla="*/ 304329 w 369662"/>
                  <a:gd name="connsiteY1" fmla="*/ 97961 h 112246"/>
                  <a:gd name="connsiteX2" fmla="*/ 51836 w 369662"/>
                  <a:gd name="connsiteY2" fmla="*/ 94049 h 112246"/>
                  <a:gd name="connsiteX3" fmla="*/ 2856 w 369662"/>
                  <a:gd name="connsiteY3" fmla="*/ 65881 h 112246"/>
                  <a:gd name="connsiteX4" fmla="*/ 0 w 369662"/>
                  <a:gd name="connsiteY4" fmla="*/ 7003 h 112246"/>
                  <a:gd name="connsiteX5" fmla="*/ 6964 w 369662"/>
                  <a:gd name="connsiteY5" fmla="*/ 7864 h 112246"/>
                  <a:gd name="connsiteX6" fmla="*/ 106020 w 369662"/>
                  <a:gd name="connsiteY6" fmla="*/ 44755 h 112246"/>
                  <a:gd name="connsiteX7" fmla="*/ 293962 w 369662"/>
                  <a:gd name="connsiteY7" fmla="*/ 39044 h 112246"/>
                  <a:gd name="connsiteX8" fmla="*/ 349006 w 369662"/>
                  <a:gd name="connsiteY8" fmla="*/ 18622 h 112246"/>
                  <a:gd name="connsiteX9" fmla="*/ 369467 w 369662"/>
                  <a:gd name="connsiteY9" fmla="*/ 0 h 112246"/>
                  <a:gd name="connsiteX10" fmla="*/ 369663 w 369662"/>
                  <a:gd name="connsiteY10" fmla="*/ 63612 h 11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9662" h="112246">
                    <a:moveTo>
                      <a:pt x="369663" y="63612"/>
                    </a:moveTo>
                    <a:cubicBezTo>
                      <a:pt x="353153" y="85051"/>
                      <a:pt x="328859" y="92289"/>
                      <a:pt x="304329" y="97961"/>
                    </a:cubicBezTo>
                    <a:cubicBezTo>
                      <a:pt x="219904" y="117522"/>
                      <a:pt x="135636" y="117718"/>
                      <a:pt x="51836" y="94049"/>
                    </a:cubicBezTo>
                    <a:cubicBezTo>
                      <a:pt x="33215" y="88807"/>
                      <a:pt x="16040" y="80708"/>
                      <a:pt x="2856" y="65881"/>
                    </a:cubicBezTo>
                    <a:cubicBezTo>
                      <a:pt x="-1800" y="46438"/>
                      <a:pt x="2113" y="26603"/>
                      <a:pt x="0" y="7003"/>
                    </a:cubicBezTo>
                    <a:cubicBezTo>
                      <a:pt x="2543" y="5438"/>
                      <a:pt x="5125" y="6181"/>
                      <a:pt x="6964" y="7864"/>
                    </a:cubicBezTo>
                    <a:cubicBezTo>
                      <a:pt x="34858" y="33919"/>
                      <a:pt x="70732" y="40061"/>
                      <a:pt x="106020" y="44755"/>
                    </a:cubicBezTo>
                    <a:cubicBezTo>
                      <a:pt x="168772" y="53088"/>
                      <a:pt x="231719" y="53323"/>
                      <a:pt x="293962" y="39044"/>
                    </a:cubicBezTo>
                    <a:cubicBezTo>
                      <a:pt x="313132" y="34662"/>
                      <a:pt x="331871" y="29068"/>
                      <a:pt x="349006" y="18622"/>
                    </a:cubicBezTo>
                    <a:cubicBezTo>
                      <a:pt x="357222" y="13615"/>
                      <a:pt x="358865" y="1956"/>
                      <a:pt x="369467" y="0"/>
                    </a:cubicBezTo>
                    <a:cubicBezTo>
                      <a:pt x="369545" y="21243"/>
                      <a:pt x="369584" y="42447"/>
                      <a:pt x="369663" y="6361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6" name="Freeform: Shape 155">
                <a:extLst>
                  <a:ext uri="{FF2B5EF4-FFF2-40B4-BE49-F238E27FC236}">
                    <a16:creationId xmlns:a16="http://schemas.microsoft.com/office/drawing/2014/main" id="{E033F7BB-296C-462E-B0B8-5E55AD1589FA}"/>
                  </a:ext>
                </a:extLst>
              </p:cNvPr>
              <p:cNvSpPr/>
              <p:nvPr/>
            </p:nvSpPr>
            <p:spPr>
              <a:xfrm>
                <a:off x="9189564" y="4715830"/>
                <a:ext cx="475580" cy="143720"/>
              </a:xfrm>
              <a:custGeom>
                <a:avLst/>
                <a:gdLst>
                  <a:gd name="connsiteX0" fmla="*/ 367237 w 370706"/>
                  <a:gd name="connsiteY0" fmla="*/ 66194 h 112027"/>
                  <a:gd name="connsiteX1" fmla="*/ 287272 w 370706"/>
                  <a:gd name="connsiteY1" fmla="*/ 101717 h 112027"/>
                  <a:gd name="connsiteX2" fmla="*/ 59504 w 370706"/>
                  <a:gd name="connsiteY2" fmla="*/ 96474 h 112027"/>
                  <a:gd name="connsiteX3" fmla="*/ 469 w 370706"/>
                  <a:gd name="connsiteY3" fmla="*/ 62947 h 112027"/>
                  <a:gd name="connsiteX4" fmla="*/ 0 w 370706"/>
                  <a:gd name="connsiteY4" fmla="*/ 7433 h 112027"/>
                  <a:gd name="connsiteX5" fmla="*/ 5829 w 370706"/>
                  <a:gd name="connsiteY5" fmla="*/ 8333 h 112027"/>
                  <a:gd name="connsiteX6" fmla="*/ 131215 w 370706"/>
                  <a:gd name="connsiteY6" fmla="*/ 47690 h 112027"/>
                  <a:gd name="connsiteX7" fmla="*/ 286724 w 370706"/>
                  <a:gd name="connsiteY7" fmla="*/ 40530 h 112027"/>
                  <a:gd name="connsiteX8" fmla="*/ 367550 w 370706"/>
                  <a:gd name="connsiteY8" fmla="*/ 0 h 112027"/>
                  <a:gd name="connsiteX9" fmla="*/ 367237 w 370706"/>
                  <a:gd name="connsiteY9" fmla="*/ 66194 h 11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0706" h="112027">
                    <a:moveTo>
                      <a:pt x="367237" y="66194"/>
                    </a:moveTo>
                    <a:cubicBezTo>
                      <a:pt x="345407" y="88846"/>
                      <a:pt x="316340" y="96161"/>
                      <a:pt x="287272" y="101717"/>
                    </a:cubicBezTo>
                    <a:cubicBezTo>
                      <a:pt x="211102" y="116309"/>
                      <a:pt x="134931" y="116153"/>
                      <a:pt x="59504" y="96474"/>
                    </a:cubicBezTo>
                    <a:cubicBezTo>
                      <a:pt x="37127" y="90645"/>
                      <a:pt x="15023" y="83134"/>
                      <a:pt x="469" y="62947"/>
                    </a:cubicBezTo>
                    <a:cubicBezTo>
                      <a:pt x="313" y="44442"/>
                      <a:pt x="157" y="25938"/>
                      <a:pt x="0" y="7433"/>
                    </a:cubicBezTo>
                    <a:cubicBezTo>
                      <a:pt x="2034" y="7120"/>
                      <a:pt x="4264" y="7042"/>
                      <a:pt x="5829" y="8333"/>
                    </a:cubicBezTo>
                    <a:cubicBezTo>
                      <a:pt x="42408" y="38066"/>
                      <a:pt x="86929" y="44247"/>
                      <a:pt x="131215" y="47690"/>
                    </a:cubicBezTo>
                    <a:cubicBezTo>
                      <a:pt x="183090" y="51719"/>
                      <a:pt x="235240" y="51758"/>
                      <a:pt x="286724" y="40530"/>
                    </a:cubicBezTo>
                    <a:cubicBezTo>
                      <a:pt x="317278" y="33879"/>
                      <a:pt x="346228" y="24725"/>
                      <a:pt x="367550" y="0"/>
                    </a:cubicBezTo>
                    <a:cubicBezTo>
                      <a:pt x="372166" y="22104"/>
                      <a:pt x="371423" y="44169"/>
                      <a:pt x="367237" y="66194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67" name="Freeform: Shape 156">
                <a:extLst>
                  <a:ext uri="{FF2B5EF4-FFF2-40B4-BE49-F238E27FC236}">
                    <a16:creationId xmlns:a16="http://schemas.microsoft.com/office/drawing/2014/main" id="{562452E8-AC2C-4668-8022-BDF8EC1CC1C1}"/>
                  </a:ext>
                </a:extLst>
              </p:cNvPr>
              <p:cNvSpPr/>
              <p:nvPr/>
            </p:nvSpPr>
            <p:spPr>
              <a:xfrm>
                <a:off x="8099153" y="4602664"/>
                <a:ext cx="791282" cy="1160545"/>
              </a:xfrm>
              <a:custGeom>
                <a:avLst/>
                <a:gdLst>
                  <a:gd name="connsiteX0" fmla="*/ 23229 w 791282"/>
                  <a:gd name="connsiteY0" fmla="*/ 961821 h 1160545"/>
                  <a:gd name="connsiteX1" fmla="*/ 135955 w 791282"/>
                  <a:gd name="connsiteY1" fmla="*/ 979941 h 1160545"/>
                  <a:gd name="connsiteX2" fmla="*/ 356187 w 791282"/>
                  <a:gd name="connsiteY2" fmla="*/ 1012312 h 1160545"/>
                  <a:gd name="connsiteX3" fmla="*/ 566682 w 791282"/>
                  <a:gd name="connsiteY3" fmla="*/ 1044484 h 1160545"/>
                  <a:gd name="connsiteX4" fmla="*/ 761919 w 791282"/>
                  <a:gd name="connsiteY4" fmla="*/ 1073694 h 1160545"/>
                  <a:gd name="connsiteX5" fmla="*/ 786613 w 791282"/>
                  <a:gd name="connsiteY5" fmla="*/ 1100747 h 1160545"/>
                  <a:gd name="connsiteX6" fmla="*/ 786463 w 791282"/>
                  <a:gd name="connsiteY6" fmla="*/ 1122078 h 1160545"/>
                  <a:gd name="connsiteX7" fmla="*/ 743651 w 791282"/>
                  <a:gd name="connsiteY7" fmla="*/ 1157210 h 1160545"/>
                  <a:gd name="connsiteX8" fmla="*/ 467858 w 791282"/>
                  <a:gd name="connsiteY8" fmla="*/ 1116807 h 1160545"/>
                  <a:gd name="connsiteX9" fmla="*/ 175253 w 791282"/>
                  <a:gd name="connsiteY9" fmla="*/ 1071386 h 1160545"/>
                  <a:gd name="connsiteX10" fmla="*/ 14396 w 791282"/>
                  <a:gd name="connsiteY10" fmla="*/ 1047646 h 1160545"/>
                  <a:gd name="connsiteX11" fmla="*/ 442 w 791282"/>
                  <a:gd name="connsiteY11" fmla="*/ 1031887 h 1160545"/>
                  <a:gd name="connsiteX12" fmla="*/ 241 w 791282"/>
                  <a:gd name="connsiteY12" fmla="*/ 981345 h 1160545"/>
                  <a:gd name="connsiteX13" fmla="*/ 23229 w 791282"/>
                  <a:gd name="connsiteY13" fmla="*/ 961821 h 1160545"/>
                  <a:gd name="connsiteX14" fmla="*/ 27144 w 791282"/>
                  <a:gd name="connsiteY14" fmla="*/ 592 h 1160545"/>
                  <a:gd name="connsiteX15" fmla="*/ 381181 w 791282"/>
                  <a:gd name="connsiteY15" fmla="*/ 54545 h 1160545"/>
                  <a:gd name="connsiteX16" fmla="*/ 704554 w 791282"/>
                  <a:gd name="connsiteY16" fmla="*/ 104082 h 1160545"/>
                  <a:gd name="connsiteX17" fmla="*/ 767892 w 791282"/>
                  <a:gd name="connsiteY17" fmla="*/ 112565 h 1160545"/>
                  <a:gd name="connsiteX18" fmla="*/ 791281 w 791282"/>
                  <a:gd name="connsiteY18" fmla="*/ 139266 h 1160545"/>
                  <a:gd name="connsiteX19" fmla="*/ 790829 w 791282"/>
                  <a:gd name="connsiteY19" fmla="*/ 549867 h 1160545"/>
                  <a:gd name="connsiteX20" fmla="*/ 790829 w 791282"/>
                  <a:gd name="connsiteY20" fmla="*/ 958510 h 1160545"/>
                  <a:gd name="connsiteX21" fmla="*/ 767190 w 791282"/>
                  <a:gd name="connsiteY21" fmla="*/ 979038 h 1160545"/>
                  <a:gd name="connsiteX22" fmla="*/ 522114 w 791282"/>
                  <a:gd name="connsiteY22" fmla="*/ 941998 h 1160545"/>
                  <a:gd name="connsiteX23" fmla="*/ 303890 w 791282"/>
                  <a:gd name="connsiteY23" fmla="*/ 908872 h 1160545"/>
                  <a:gd name="connsiteX24" fmla="*/ 81750 w 791282"/>
                  <a:gd name="connsiteY24" fmla="*/ 875748 h 1160545"/>
                  <a:gd name="connsiteX25" fmla="*/ 24233 w 791282"/>
                  <a:gd name="connsiteY25" fmla="*/ 867517 h 1160545"/>
                  <a:gd name="connsiteX26" fmla="*/ 7971 w 791282"/>
                  <a:gd name="connsiteY26" fmla="*/ 842522 h 1160545"/>
                  <a:gd name="connsiteX27" fmla="*/ 8123 w 791282"/>
                  <a:gd name="connsiteY27" fmla="*/ 157584 h 1160545"/>
                  <a:gd name="connsiteX28" fmla="*/ 7821 w 791282"/>
                  <a:gd name="connsiteY28" fmla="*/ 17505 h 1160545"/>
                  <a:gd name="connsiteX29" fmla="*/ 27144 w 791282"/>
                  <a:gd name="connsiteY29" fmla="*/ 592 h 1160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91282" h="1160545">
                    <a:moveTo>
                      <a:pt x="23229" y="961821"/>
                    </a:moveTo>
                    <a:cubicBezTo>
                      <a:pt x="60821" y="967894"/>
                      <a:pt x="98313" y="974269"/>
                      <a:pt x="135955" y="979941"/>
                    </a:cubicBezTo>
                    <a:cubicBezTo>
                      <a:pt x="209332" y="990931"/>
                      <a:pt x="282810" y="1001320"/>
                      <a:pt x="356187" y="1012312"/>
                    </a:cubicBezTo>
                    <a:cubicBezTo>
                      <a:pt x="426401" y="1022803"/>
                      <a:pt x="496516" y="1033743"/>
                      <a:pt x="566682" y="1044484"/>
                    </a:cubicBezTo>
                    <a:cubicBezTo>
                      <a:pt x="631728" y="1054421"/>
                      <a:pt x="696622" y="1065413"/>
                      <a:pt x="761919" y="1073694"/>
                    </a:cubicBezTo>
                    <a:cubicBezTo>
                      <a:pt x="780941" y="1076103"/>
                      <a:pt x="789122" y="1081474"/>
                      <a:pt x="786613" y="1100747"/>
                    </a:cubicBezTo>
                    <a:cubicBezTo>
                      <a:pt x="785709" y="1107723"/>
                      <a:pt x="786463" y="1114950"/>
                      <a:pt x="786463" y="1122078"/>
                    </a:cubicBezTo>
                    <a:cubicBezTo>
                      <a:pt x="786463" y="1164638"/>
                      <a:pt x="786613" y="1163735"/>
                      <a:pt x="743651" y="1157210"/>
                    </a:cubicBezTo>
                    <a:cubicBezTo>
                      <a:pt x="651804" y="1143207"/>
                      <a:pt x="559755" y="1130659"/>
                      <a:pt x="467858" y="1116807"/>
                    </a:cubicBezTo>
                    <a:cubicBezTo>
                      <a:pt x="370240" y="1102101"/>
                      <a:pt x="272771" y="1086442"/>
                      <a:pt x="175253" y="1071386"/>
                    </a:cubicBezTo>
                    <a:cubicBezTo>
                      <a:pt x="121700" y="1063104"/>
                      <a:pt x="68098" y="1054874"/>
                      <a:pt x="14396" y="1047646"/>
                    </a:cubicBezTo>
                    <a:cubicBezTo>
                      <a:pt x="3303" y="1046140"/>
                      <a:pt x="141" y="1042226"/>
                      <a:pt x="442" y="1031887"/>
                    </a:cubicBezTo>
                    <a:cubicBezTo>
                      <a:pt x="994" y="1015023"/>
                      <a:pt x="1897" y="998059"/>
                      <a:pt x="241" y="981345"/>
                    </a:cubicBezTo>
                    <a:cubicBezTo>
                      <a:pt x="-1665" y="962022"/>
                      <a:pt x="7871" y="959312"/>
                      <a:pt x="23229" y="961821"/>
                    </a:cubicBezTo>
                    <a:close/>
                    <a:moveTo>
                      <a:pt x="27144" y="592"/>
                    </a:moveTo>
                    <a:cubicBezTo>
                      <a:pt x="145140" y="18810"/>
                      <a:pt x="263186" y="36527"/>
                      <a:pt x="381181" y="54545"/>
                    </a:cubicBezTo>
                    <a:cubicBezTo>
                      <a:pt x="488989" y="71008"/>
                      <a:pt x="596746" y="87670"/>
                      <a:pt x="704554" y="104082"/>
                    </a:cubicBezTo>
                    <a:cubicBezTo>
                      <a:pt x="725633" y="107295"/>
                      <a:pt x="746713" y="110657"/>
                      <a:pt x="767892" y="112565"/>
                    </a:cubicBezTo>
                    <a:cubicBezTo>
                      <a:pt x="785107" y="114121"/>
                      <a:pt x="791381" y="120796"/>
                      <a:pt x="791281" y="139266"/>
                    </a:cubicBezTo>
                    <a:cubicBezTo>
                      <a:pt x="790428" y="276133"/>
                      <a:pt x="790829" y="412999"/>
                      <a:pt x="790829" y="549867"/>
                    </a:cubicBezTo>
                    <a:cubicBezTo>
                      <a:pt x="790829" y="686081"/>
                      <a:pt x="790829" y="822296"/>
                      <a:pt x="790829" y="958510"/>
                    </a:cubicBezTo>
                    <a:cubicBezTo>
                      <a:pt x="790829" y="982952"/>
                      <a:pt x="790277" y="982601"/>
                      <a:pt x="767190" y="979038"/>
                    </a:cubicBezTo>
                    <a:cubicBezTo>
                      <a:pt x="685531" y="966340"/>
                      <a:pt x="603823" y="954345"/>
                      <a:pt x="522114" y="941998"/>
                    </a:cubicBezTo>
                    <a:cubicBezTo>
                      <a:pt x="449389" y="931006"/>
                      <a:pt x="376664" y="919814"/>
                      <a:pt x="303890" y="908872"/>
                    </a:cubicBezTo>
                    <a:cubicBezTo>
                      <a:pt x="229860" y="897730"/>
                      <a:pt x="155830" y="886790"/>
                      <a:pt x="81750" y="875748"/>
                    </a:cubicBezTo>
                    <a:cubicBezTo>
                      <a:pt x="62578" y="872887"/>
                      <a:pt x="43455" y="869624"/>
                      <a:pt x="24233" y="867517"/>
                    </a:cubicBezTo>
                    <a:cubicBezTo>
                      <a:pt x="7821" y="865710"/>
                      <a:pt x="7971" y="855070"/>
                      <a:pt x="7971" y="842522"/>
                    </a:cubicBezTo>
                    <a:cubicBezTo>
                      <a:pt x="8173" y="614210"/>
                      <a:pt x="8123" y="385897"/>
                      <a:pt x="8123" y="157584"/>
                    </a:cubicBezTo>
                    <a:cubicBezTo>
                      <a:pt x="8123" y="110909"/>
                      <a:pt x="8624" y="64181"/>
                      <a:pt x="7821" y="17505"/>
                    </a:cubicBezTo>
                    <a:cubicBezTo>
                      <a:pt x="7569" y="2248"/>
                      <a:pt x="12690" y="-1668"/>
                      <a:pt x="27144" y="59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C0E3BF6-28F6-4B98-8913-B97BC1694A7F}"/>
                </a:ext>
              </a:extLst>
            </p:cNvPr>
            <p:cNvGrpSpPr/>
            <p:nvPr/>
          </p:nvGrpSpPr>
          <p:grpSpPr>
            <a:xfrm>
              <a:off x="8602144" y="2760634"/>
              <a:ext cx="1652749" cy="1664019"/>
              <a:chOff x="8602144" y="2760634"/>
              <a:chExt cx="1652749" cy="1664019"/>
            </a:xfrm>
          </p:grpSpPr>
          <p:sp>
            <p:nvSpPr>
              <p:cNvPr id="36" name="Freeform: Shape 136">
                <a:extLst>
                  <a:ext uri="{FF2B5EF4-FFF2-40B4-BE49-F238E27FC236}">
                    <a16:creationId xmlns:a16="http://schemas.microsoft.com/office/drawing/2014/main" id="{C4332722-09DC-429E-8D11-4A8D8AF7731F}"/>
                  </a:ext>
                </a:extLst>
              </p:cNvPr>
              <p:cNvSpPr/>
              <p:nvPr/>
            </p:nvSpPr>
            <p:spPr>
              <a:xfrm>
                <a:off x="9346539" y="2761296"/>
                <a:ext cx="908354" cy="1222797"/>
              </a:xfrm>
              <a:custGeom>
                <a:avLst/>
                <a:gdLst>
                  <a:gd name="connsiteX0" fmla="*/ 71959 w 708045"/>
                  <a:gd name="connsiteY0" fmla="*/ 0 h 953148"/>
                  <a:gd name="connsiteX1" fmla="*/ 274885 w 708045"/>
                  <a:gd name="connsiteY1" fmla="*/ 43738 h 953148"/>
                  <a:gd name="connsiteX2" fmla="*/ 696071 w 708045"/>
                  <a:gd name="connsiteY2" fmla="*/ 555296 h 953148"/>
                  <a:gd name="connsiteX3" fmla="*/ 652293 w 708045"/>
                  <a:gd name="connsiteY3" fmla="*/ 940725 h 953148"/>
                  <a:gd name="connsiteX4" fmla="*/ 633632 w 708045"/>
                  <a:gd name="connsiteY4" fmla="*/ 952813 h 953148"/>
                  <a:gd name="connsiteX5" fmla="*/ 592906 w 708045"/>
                  <a:gd name="connsiteY5" fmla="*/ 948901 h 953148"/>
                  <a:gd name="connsiteX6" fmla="*/ 515875 w 708045"/>
                  <a:gd name="connsiteY6" fmla="*/ 938143 h 953148"/>
                  <a:gd name="connsiteX7" fmla="*/ 238267 w 708045"/>
                  <a:gd name="connsiteY7" fmla="*/ 795035 h 953148"/>
                  <a:gd name="connsiteX8" fmla="*/ 78610 w 708045"/>
                  <a:gd name="connsiteY8" fmla="*/ 593244 h 953148"/>
                  <a:gd name="connsiteX9" fmla="*/ 60379 w 708045"/>
                  <a:gd name="connsiteY9" fmla="*/ 560108 h 953148"/>
                  <a:gd name="connsiteX10" fmla="*/ 9912 w 708045"/>
                  <a:gd name="connsiteY10" fmla="*/ 393723 h 953148"/>
                  <a:gd name="connsiteX11" fmla="*/ 21492 w 708045"/>
                  <a:gd name="connsiteY11" fmla="*/ 109815 h 953148"/>
                  <a:gd name="connsiteX12" fmla="*/ 52672 w 708045"/>
                  <a:gd name="connsiteY12" fmla="*/ 16470 h 953148"/>
                  <a:gd name="connsiteX13" fmla="*/ 71959 w 708045"/>
                  <a:gd name="connsiteY13" fmla="*/ 0 h 9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08045" h="953148">
                    <a:moveTo>
                      <a:pt x="71959" y="0"/>
                    </a:moveTo>
                    <a:cubicBezTo>
                      <a:pt x="142261" y="2230"/>
                      <a:pt x="210216" y="17135"/>
                      <a:pt x="274885" y="43738"/>
                    </a:cubicBezTo>
                    <a:cubicBezTo>
                      <a:pt x="506369" y="138844"/>
                      <a:pt x="647481" y="310471"/>
                      <a:pt x="696071" y="555296"/>
                    </a:cubicBezTo>
                    <a:cubicBezTo>
                      <a:pt x="722282" y="687293"/>
                      <a:pt x="704482" y="816434"/>
                      <a:pt x="652293" y="940725"/>
                    </a:cubicBezTo>
                    <a:cubicBezTo>
                      <a:pt x="648381" y="949996"/>
                      <a:pt x="644234" y="954456"/>
                      <a:pt x="633632" y="952813"/>
                    </a:cubicBezTo>
                    <a:cubicBezTo>
                      <a:pt x="620174" y="950740"/>
                      <a:pt x="606521" y="950153"/>
                      <a:pt x="592906" y="948901"/>
                    </a:cubicBezTo>
                    <a:cubicBezTo>
                      <a:pt x="566108" y="953478"/>
                      <a:pt x="540952" y="944441"/>
                      <a:pt x="515875" y="938143"/>
                    </a:cubicBezTo>
                    <a:cubicBezTo>
                      <a:pt x="412281" y="912166"/>
                      <a:pt x="319405" y="864633"/>
                      <a:pt x="238267" y="795035"/>
                    </a:cubicBezTo>
                    <a:cubicBezTo>
                      <a:pt x="172033" y="738191"/>
                      <a:pt x="118514" y="671018"/>
                      <a:pt x="78610" y="593244"/>
                    </a:cubicBezTo>
                    <a:cubicBezTo>
                      <a:pt x="72859" y="582016"/>
                      <a:pt x="67578" y="570553"/>
                      <a:pt x="60379" y="560108"/>
                    </a:cubicBezTo>
                    <a:cubicBezTo>
                      <a:pt x="37884" y="506354"/>
                      <a:pt x="19888" y="451310"/>
                      <a:pt x="9912" y="393723"/>
                    </a:cubicBezTo>
                    <a:cubicBezTo>
                      <a:pt x="-6637" y="298187"/>
                      <a:pt x="-2255" y="203629"/>
                      <a:pt x="21492" y="109815"/>
                    </a:cubicBezTo>
                    <a:cubicBezTo>
                      <a:pt x="29551" y="77931"/>
                      <a:pt x="39840" y="46790"/>
                      <a:pt x="52672" y="16470"/>
                    </a:cubicBezTo>
                    <a:cubicBezTo>
                      <a:pt x="56428" y="7433"/>
                      <a:pt x="61240" y="430"/>
                      <a:pt x="71959" y="0"/>
                    </a:cubicBezTo>
                    <a:close/>
                  </a:path>
                </a:pathLst>
              </a:custGeom>
              <a:solidFill>
                <a:srgbClr val="824435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37" name="Freeform: Shape 137">
                <a:extLst>
                  <a:ext uri="{FF2B5EF4-FFF2-40B4-BE49-F238E27FC236}">
                    <a16:creationId xmlns:a16="http://schemas.microsoft.com/office/drawing/2014/main" id="{E6CE8B45-C6A6-4D33-8694-2E18E193D425}"/>
                  </a:ext>
                </a:extLst>
              </p:cNvPr>
              <p:cNvSpPr/>
              <p:nvPr/>
            </p:nvSpPr>
            <p:spPr>
              <a:xfrm>
                <a:off x="8609518" y="2760634"/>
                <a:ext cx="829337" cy="1223567"/>
              </a:xfrm>
              <a:custGeom>
                <a:avLst/>
                <a:gdLst>
                  <a:gd name="connsiteX0" fmla="*/ 646453 w 646453"/>
                  <a:gd name="connsiteY0" fmla="*/ 516 h 953748"/>
                  <a:gd name="connsiteX1" fmla="*/ 632213 w 646453"/>
                  <a:gd name="connsiteY1" fmla="*/ 16948 h 953748"/>
                  <a:gd name="connsiteX2" fmla="*/ 583389 w 646453"/>
                  <a:gd name="connsiteY2" fmla="*/ 206024 h 953748"/>
                  <a:gd name="connsiteX3" fmla="*/ 585032 w 646453"/>
                  <a:gd name="connsiteY3" fmla="*/ 362394 h 953748"/>
                  <a:gd name="connsiteX4" fmla="*/ 635382 w 646453"/>
                  <a:gd name="connsiteY4" fmla="*/ 547949 h 953748"/>
                  <a:gd name="connsiteX5" fmla="*/ 637807 w 646453"/>
                  <a:gd name="connsiteY5" fmla="*/ 562267 h 953748"/>
                  <a:gd name="connsiteX6" fmla="*/ 635773 w 646453"/>
                  <a:gd name="connsiteY6" fmla="*/ 577877 h 953748"/>
                  <a:gd name="connsiteX7" fmla="*/ 531631 w 646453"/>
                  <a:gd name="connsiteY7" fmla="*/ 733269 h 953748"/>
                  <a:gd name="connsiteX8" fmla="*/ 260164 w 646453"/>
                  <a:gd name="connsiteY8" fmla="*/ 917690 h 953748"/>
                  <a:gd name="connsiteX9" fmla="*/ 139003 w 646453"/>
                  <a:gd name="connsiteY9" fmla="*/ 950474 h 953748"/>
                  <a:gd name="connsiteX10" fmla="*/ 116743 w 646453"/>
                  <a:gd name="connsiteY10" fmla="*/ 949417 h 953748"/>
                  <a:gd name="connsiteX11" fmla="*/ 73005 w 646453"/>
                  <a:gd name="connsiteY11" fmla="*/ 953486 h 953748"/>
                  <a:gd name="connsiteX12" fmla="*/ 55048 w 646453"/>
                  <a:gd name="connsiteY12" fmla="*/ 942297 h 953748"/>
                  <a:gd name="connsiteX13" fmla="*/ 2429 w 646453"/>
                  <a:gd name="connsiteY13" fmla="*/ 729044 h 953748"/>
                  <a:gd name="connsiteX14" fmla="*/ 82277 w 646453"/>
                  <a:gd name="connsiteY14" fmla="*/ 351400 h 953748"/>
                  <a:gd name="connsiteX15" fmla="*/ 540003 w 646453"/>
                  <a:gd name="connsiteY15" fmla="*/ 12175 h 953748"/>
                  <a:gd name="connsiteX16" fmla="*/ 646453 w 646453"/>
                  <a:gd name="connsiteY16" fmla="*/ 516 h 953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6453" h="953748">
                    <a:moveTo>
                      <a:pt x="646453" y="516"/>
                    </a:moveTo>
                    <a:cubicBezTo>
                      <a:pt x="639216" y="3842"/>
                      <a:pt x="635264" y="9710"/>
                      <a:pt x="632213" y="16948"/>
                    </a:cubicBezTo>
                    <a:cubicBezTo>
                      <a:pt x="606705" y="77586"/>
                      <a:pt x="590705" y="140886"/>
                      <a:pt x="583389" y="206024"/>
                    </a:cubicBezTo>
                    <a:cubicBezTo>
                      <a:pt x="577520" y="258017"/>
                      <a:pt x="578342" y="310166"/>
                      <a:pt x="585032" y="362394"/>
                    </a:cubicBezTo>
                    <a:cubicBezTo>
                      <a:pt x="593287" y="426749"/>
                      <a:pt x="610422" y="488327"/>
                      <a:pt x="635382" y="547949"/>
                    </a:cubicBezTo>
                    <a:cubicBezTo>
                      <a:pt x="637338" y="552604"/>
                      <a:pt x="640037" y="556986"/>
                      <a:pt x="637807" y="562267"/>
                    </a:cubicBezTo>
                    <a:cubicBezTo>
                      <a:pt x="641563" y="568018"/>
                      <a:pt x="638081" y="573026"/>
                      <a:pt x="635773" y="577877"/>
                    </a:cubicBezTo>
                    <a:cubicBezTo>
                      <a:pt x="608740" y="634799"/>
                      <a:pt x="573569" y="686245"/>
                      <a:pt x="531631" y="733269"/>
                    </a:cubicBezTo>
                    <a:cubicBezTo>
                      <a:pt x="456517" y="817498"/>
                      <a:pt x="365480" y="878059"/>
                      <a:pt x="260164" y="917690"/>
                    </a:cubicBezTo>
                    <a:cubicBezTo>
                      <a:pt x="220807" y="932517"/>
                      <a:pt x="180160" y="942336"/>
                      <a:pt x="139003" y="950474"/>
                    </a:cubicBezTo>
                    <a:cubicBezTo>
                      <a:pt x="131257" y="951999"/>
                      <a:pt x="124176" y="948948"/>
                      <a:pt x="116743" y="949417"/>
                    </a:cubicBezTo>
                    <a:cubicBezTo>
                      <a:pt x="102151" y="950708"/>
                      <a:pt x="87519" y="951530"/>
                      <a:pt x="73005" y="953486"/>
                    </a:cubicBezTo>
                    <a:cubicBezTo>
                      <a:pt x="63264" y="954816"/>
                      <a:pt x="58686" y="951100"/>
                      <a:pt x="55048" y="942297"/>
                    </a:cubicBezTo>
                    <a:cubicBezTo>
                      <a:pt x="26724" y="873834"/>
                      <a:pt x="8454" y="803102"/>
                      <a:pt x="2429" y="729044"/>
                    </a:cubicBezTo>
                    <a:cubicBezTo>
                      <a:pt x="-8486" y="595091"/>
                      <a:pt x="17256" y="468610"/>
                      <a:pt x="82277" y="351400"/>
                    </a:cubicBezTo>
                    <a:cubicBezTo>
                      <a:pt x="183211" y="169562"/>
                      <a:pt x="336491" y="56382"/>
                      <a:pt x="540003" y="12175"/>
                    </a:cubicBezTo>
                    <a:cubicBezTo>
                      <a:pt x="574978" y="4585"/>
                      <a:pt x="610265" y="-1909"/>
                      <a:pt x="646453" y="516"/>
                    </a:cubicBezTo>
                    <a:close/>
                  </a:path>
                </a:pathLst>
              </a:custGeom>
              <a:solidFill>
                <a:srgbClr val="6A352A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38" name="Freeform: Shape 138">
                <a:extLst>
                  <a:ext uri="{FF2B5EF4-FFF2-40B4-BE49-F238E27FC236}">
                    <a16:creationId xmlns:a16="http://schemas.microsoft.com/office/drawing/2014/main" id="{855C9D89-5B25-402A-BC14-EF9F0AB14F9C}"/>
                  </a:ext>
                </a:extLst>
              </p:cNvPr>
              <p:cNvSpPr/>
              <p:nvPr/>
            </p:nvSpPr>
            <p:spPr>
              <a:xfrm>
                <a:off x="8750208" y="3481684"/>
                <a:ext cx="1358929" cy="894379"/>
              </a:xfrm>
              <a:custGeom>
                <a:avLst/>
                <a:gdLst>
                  <a:gd name="connsiteX0" fmla="*/ 7039 w 1059260"/>
                  <a:gd name="connsiteY0" fmla="*/ 387372 h 697152"/>
                  <a:gd name="connsiteX1" fmla="*/ 197563 w 1059260"/>
                  <a:gd name="connsiteY1" fmla="*/ 331310 h 697152"/>
                  <a:gd name="connsiteX2" fmla="*/ 524622 w 1059260"/>
                  <a:gd name="connsiteY2" fmla="*/ 10120 h 697152"/>
                  <a:gd name="connsiteX3" fmla="*/ 528103 w 1059260"/>
                  <a:gd name="connsiteY3" fmla="*/ 222 h 697152"/>
                  <a:gd name="connsiteX4" fmla="*/ 536280 w 1059260"/>
                  <a:gd name="connsiteY4" fmla="*/ 8750 h 697152"/>
                  <a:gd name="connsiteX5" fmla="*/ 853245 w 1059260"/>
                  <a:gd name="connsiteY5" fmla="*/ 325833 h 697152"/>
                  <a:gd name="connsiteX6" fmla="*/ 1053627 w 1059260"/>
                  <a:gd name="connsiteY6" fmla="*/ 385729 h 697152"/>
                  <a:gd name="connsiteX7" fmla="*/ 1057735 w 1059260"/>
                  <a:gd name="connsiteY7" fmla="*/ 387333 h 697152"/>
                  <a:gd name="connsiteX8" fmla="*/ 1059261 w 1059260"/>
                  <a:gd name="connsiteY8" fmla="*/ 414953 h 697152"/>
                  <a:gd name="connsiteX9" fmla="*/ 1058439 w 1059260"/>
                  <a:gd name="connsiteY9" fmla="*/ 552857 h 697152"/>
                  <a:gd name="connsiteX10" fmla="*/ 1056092 w 1059260"/>
                  <a:gd name="connsiteY10" fmla="*/ 576839 h 697152"/>
                  <a:gd name="connsiteX11" fmla="*/ 1032580 w 1059260"/>
                  <a:gd name="connsiteY11" fmla="*/ 588067 h 697152"/>
                  <a:gd name="connsiteX12" fmla="*/ 822104 w 1059260"/>
                  <a:gd name="connsiteY12" fmla="*/ 632979 h 697152"/>
                  <a:gd name="connsiteX13" fmla="*/ 647816 w 1059260"/>
                  <a:gd name="connsiteY13" fmla="*/ 690136 h 697152"/>
                  <a:gd name="connsiteX14" fmla="*/ 630250 w 1059260"/>
                  <a:gd name="connsiteY14" fmla="*/ 694009 h 697152"/>
                  <a:gd name="connsiteX15" fmla="*/ 613663 w 1059260"/>
                  <a:gd name="connsiteY15" fmla="*/ 675426 h 697152"/>
                  <a:gd name="connsiteX16" fmla="*/ 556936 w 1059260"/>
                  <a:gd name="connsiteY16" fmla="*/ 577348 h 697152"/>
                  <a:gd name="connsiteX17" fmla="*/ 506234 w 1059260"/>
                  <a:gd name="connsiteY17" fmla="*/ 577348 h 697152"/>
                  <a:gd name="connsiteX18" fmla="*/ 444774 w 1059260"/>
                  <a:gd name="connsiteY18" fmla="*/ 683172 h 697152"/>
                  <a:gd name="connsiteX19" fmla="*/ 431629 w 1059260"/>
                  <a:gd name="connsiteY19" fmla="*/ 696982 h 697152"/>
                  <a:gd name="connsiteX20" fmla="*/ 412616 w 1059260"/>
                  <a:gd name="connsiteY20" fmla="*/ 692640 h 697152"/>
                  <a:gd name="connsiteX21" fmla="*/ 13886 w 1059260"/>
                  <a:gd name="connsiteY21" fmla="*/ 590141 h 697152"/>
                  <a:gd name="connsiteX22" fmla="*/ 271 w 1059260"/>
                  <a:gd name="connsiteY22" fmla="*/ 579734 h 697152"/>
                  <a:gd name="connsiteX23" fmla="*/ 6257 w 1059260"/>
                  <a:gd name="connsiteY23" fmla="*/ 555596 h 697152"/>
                  <a:gd name="connsiteX24" fmla="*/ 6374 w 1059260"/>
                  <a:gd name="connsiteY24" fmla="*/ 435022 h 697152"/>
                  <a:gd name="connsiteX25" fmla="*/ 11773 w 1059260"/>
                  <a:gd name="connsiteY25" fmla="*/ 412136 h 697152"/>
                  <a:gd name="connsiteX26" fmla="*/ 7039 w 1059260"/>
                  <a:gd name="connsiteY26" fmla="*/ 387372 h 69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59260" h="697152">
                    <a:moveTo>
                      <a:pt x="7039" y="387372"/>
                    </a:moveTo>
                    <a:cubicBezTo>
                      <a:pt x="72959" y="376926"/>
                      <a:pt x="136846" y="359595"/>
                      <a:pt x="197563" y="331310"/>
                    </a:cubicBezTo>
                    <a:cubicBezTo>
                      <a:pt x="344504" y="262847"/>
                      <a:pt x="453029" y="155262"/>
                      <a:pt x="524622" y="10120"/>
                    </a:cubicBezTo>
                    <a:cubicBezTo>
                      <a:pt x="526147" y="7029"/>
                      <a:pt x="526930" y="3547"/>
                      <a:pt x="528103" y="222"/>
                    </a:cubicBezTo>
                    <a:cubicBezTo>
                      <a:pt x="535263" y="-1304"/>
                      <a:pt x="534676" y="5425"/>
                      <a:pt x="536280" y="8750"/>
                    </a:cubicBezTo>
                    <a:cubicBezTo>
                      <a:pt x="605799" y="150606"/>
                      <a:pt x="710998" y="256900"/>
                      <a:pt x="853245" y="325833"/>
                    </a:cubicBezTo>
                    <a:cubicBezTo>
                      <a:pt x="916662" y="356583"/>
                      <a:pt x="983325" y="377435"/>
                      <a:pt x="1053627" y="385729"/>
                    </a:cubicBezTo>
                    <a:cubicBezTo>
                      <a:pt x="1055036" y="385885"/>
                      <a:pt x="1056366" y="386785"/>
                      <a:pt x="1057735" y="387333"/>
                    </a:cubicBezTo>
                    <a:cubicBezTo>
                      <a:pt x="1049833" y="396996"/>
                      <a:pt x="1049207" y="406268"/>
                      <a:pt x="1059261" y="414953"/>
                    </a:cubicBezTo>
                    <a:cubicBezTo>
                      <a:pt x="1057618" y="460921"/>
                      <a:pt x="1058831" y="506889"/>
                      <a:pt x="1058439" y="552857"/>
                    </a:cubicBezTo>
                    <a:cubicBezTo>
                      <a:pt x="1058361" y="560916"/>
                      <a:pt x="1059026" y="569054"/>
                      <a:pt x="1056092" y="576839"/>
                    </a:cubicBezTo>
                    <a:cubicBezTo>
                      <a:pt x="1051084" y="586424"/>
                      <a:pt x="1041382" y="586659"/>
                      <a:pt x="1032580" y="588067"/>
                    </a:cubicBezTo>
                    <a:cubicBezTo>
                      <a:pt x="961613" y="599334"/>
                      <a:pt x="891389" y="613848"/>
                      <a:pt x="822104" y="632979"/>
                    </a:cubicBezTo>
                    <a:cubicBezTo>
                      <a:pt x="763069" y="649254"/>
                      <a:pt x="705130" y="668736"/>
                      <a:pt x="647816" y="690136"/>
                    </a:cubicBezTo>
                    <a:cubicBezTo>
                      <a:pt x="642144" y="692249"/>
                      <a:pt x="636549" y="694792"/>
                      <a:pt x="630250" y="694009"/>
                    </a:cubicBezTo>
                    <a:cubicBezTo>
                      <a:pt x="621018" y="691153"/>
                      <a:pt x="617810" y="682742"/>
                      <a:pt x="613663" y="675426"/>
                    </a:cubicBezTo>
                    <a:cubicBezTo>
                      <a:pt x="595041" y="642564"/>
                      <a:pt x="576145" y="609858"/>
                      <a:pt x="556936" y="577348"/>
                    </a:cubicBezTo>
                    <a:cubicBezTo>
                      <a:pt x="539840" y="548515"/>
                      <a:pt x="523017" y="548828"/>
                      <a:pt x="506234" y="577348"/>
                    </a:cubicBezTo>
                    <a:cubicBezTo>
                      <a:pt x="485500" y="612479"/>
                      <a:pt x="466056" y="648354"/>
                      <a:pt x="444774" y="683172"/>
                    </a:cubicBezTo>
                    <a:cubicBezTo>
                      <a:pt x="441409" y="688649"/>
                      <a:pt x="438827" y="695065"/>
                      <a:pt x="431629" y="696982"/>
                    </a:cubicBezTo>
                    <a:cubicBezTo>
                      <a:pt x="424743" y="697882"/>
                      <a:pt x="418719" y="695026"/>
                      <a:pt x="412616" y="692640"/>
                    </a:cubicBezTo>
                    <a:cubicBezTo>
                      <a:pt x="283905" y="642094"/>
                      <a:pt x="150734" y="609036"/>
                      <a:pt x="13886" y="590141"/>
                    </a:cubicBezTo>
                    <a:cubicBezTo>
                      <a:pt x="8135" y="589358"/>
                      <a:pt x="-1763" y="591745"/>
                      <a:pt x="271" y="579734"/>
                    </a:cubicBezTo>
                    <a:cubicBezTo>
                      <a:pt x="6961" y="572849"/>
                      <a:pt x="6218" y="564046"/>
                      <a:pt x="6257" y="555596"/>
                    </a:cubicBezTo>
                    <a:cubicBezTo>
                      <a:pt x="6374" y="515418"/>
                      <a:pt x="6218" y="475200"/>
                      <a:pt x="6374" y="435022"/>
                    </a:cubicBezTo>
                    <a:cubicBezTo>
                      <a:pt x="6413" y="427041"/>
                      <a:pt x="5826" y="418787"/>
                      <a:pt x="11773" y="412136"/>
                    </a:cubicBezTo>
                    <a:cubicBezTo>
                      <a:pt x="10012" y="403881"/>
                      <a:pt x="16037" y="394257"/>
                      <a:pt x="7039" y="387372"/>
                    </a:cubicBezTo>
                    <a:close/>
                  </a:path>
                </a:pathLst>
              </a:custGeom>
              <a:solidFill>
                <a:srgbClr val="FED097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39" name="Freeform: Shape 139">
                <a:extLst>
                  <a:ext uri="{FF2B5EF4-FFF2-40B4-BE49-F238E27FC236}">
                    <a16:creationId xmlns:a16="http://schemas.microsoft.com/office/drawing/2014/main" id="{EE7767B5-F13C-4A14-870D-53F42D90B826}"/>
                  </a:ext>
                </a:extLst>
              </p:cNvPr>
              <p:cNvSpPr/>
              <p:nvPr/>
            </p:nvSpPr>
            <p:spPr>
              <a:xfrm>
                <a:off x="8602144" y="4010415"/>
                <a:ext cx="163370" cy="218816"/>
              </a:xfrm>
              <a:custGeom>
                <a:avLst/>
                <a:gdLst>
                  <a:gd name="connsiteX0" fmla="*/ 114940 w 127344"/>
                  <a:gd name="connsiteY0" fmla="*/ 170376 h 170563"/>
                  <a:gd name="connsiteX1" fmla="*/ 2622 w 127344"/>
                  <a:gd name="connsiteY1" fmla="*/ 157974 h 170563"/>
                  <a:gd name="connsiteX2" fmla="*/ 110637 w 127344"/>
                  <a:gd name="connsiteY2" fmla="*/ 1565 h 170563"/>
                  <a:gd name="connsiteX3" fmla="*/ 127068 w 127344"/>
                  <a:gd name="connsiteY3" fmla="*/ 0 h 170563"/>
                  <a:gd name="connsiteX4" fmla="*/ 127342 w 127344"/>
                  <a:gd name="connsiteY4" fmla="*/ 156957 h 170563"/>
                  <a:gd name="connsiteX5" fmla="*/ 114940 w 127344"/>
                  <a:gd name="connsiteY5" fmla="*/ 170376 h 170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344" h="170563">
                    <a:moveTo>
                      <a:pt x="114940" y="170376"/>
                    </a:moveTo>
                    <a:cubicBezTo>
                      <a:pt x="77501" y="166229"/>
                      <a:pt x="40061" y="162121"/>
                      <a:pt x="2622" y="157974"/>
                    </a:cubicBezTo>
                    <a:cubicBezTo>
                      <a:pt x="-12284" y="82977"/>
                      <a:pt x="38066" y="13771"/>
                      <a:pt x="110637" y="1565"/>
                    </a:cubicBezTo>
                    <a:cubicBezTo>
                      <a:pt x="116036" y="665"/>
                      <a:pt x="121591" y="509"/>
                      <a:pt x="127068" y="0"/>
                    </a:cubicBezTo>
                    <a:cubicBezTo>
                      <a:pt x="127107" y="52306"/>
                      <a:pt x="126990" y="104612"/>
                      <a:pt x="127342" y="156957"/>
                    </a:cubicBezTo>
                    <a:cubicBezTo>
                      <a:pt x="127420" y="166190"/>
                      <a:pt x="125347" y="171667"/>
                      <a:pt x="114940" y="170376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1" name="Freeform: Shape 140">
                <a:extLst>
                  <a:ext uri="{FF2B5EF4-FFF2-40B4-BE49-F238E27FC236}">
                    <a16:creationId xmlns:a16="http://schemas.microsoft.com/office/drawing/2014/main" id="{6E82AF12-B53A-447A-8113-0B47772F9691}"/>
                  </a:ext>
                </a:extLst>
              </p:cNvPr>
              <p:cNvSpPr/>
              <p:nvPr/>
            </p:nvSpPr>
            <p:spPr>
              <a:xfrm>
                <a:off x="10100674" y="4014079"/>
                <a:ext cx="148678" cy="210695"/>
              </a:xfrm>
              <a:custGeom>
                <a:avLst/>
                <a:gdLst>
                  <a:gd name="connsiteX0" fmla="*/ 112852 w 115892"/>
                  <a:gd name="connsiteY0" fmla="*/ 152145 h 164233"/>
                  <a:gd name="connsiteX1" fmla="*/ 76078 w 115892"/>
                  <a:gd name="connsiteY1" fmla="*/ 156292 h 164233"/>
                  <a:gd name="connsiteX2" fmla="*/ 259 w 115892"/>
                  <a:gd name="connsiteY2" fmla="*/ 164234 h 164233"/>
                  <a:gd name="connsiteX3" fmla="*/ 298 w 115892"/>
                  <a:gd name="connsiteY3" fmla="*/ 14749 h 164233"/>
                  <a:gd name="connsiteX4" fmla="*/ 6636 w 115892"/>
                  <a:gd name="connsiteY4" fmla="*/ 0 h 164233"/>
                  <a:gd name="connsiteX5" fmla="*/ 112852 w 115892"/>
                  <a:gd name="connsiteY5" fmla="*/ 152145 h 164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892" h="164233">
                    <a:moveTo>
                      <a:pt x="112852" y="152145"/>
                    </a:moveTo>
                    <a:cubicBezTo>
                      <a:pt x="101233" y="158717"/>
                      <a:pt x="88323" y="154414"/>
                      <a:pt x="76078" y="156292"/>
                    </a:cubicBezTo>
                    <a:cubicBezTo>
                      <a:pt x="50961" y="160087"/>
                      <a:pt x="25532" y="161730"/>
                      <a:pt x="259" y="164234"/>
                    </a:cubicBezTo>
                    <a:cubicBezTo>
                      <a:pt x="259" y="114392"/>
                      <a:pt x="181" y="64590"/>
                      <a:pt x="298" y="14749"/>
                    </a:cubicBezTo>
                    <a:cubicBezTo>
                      <a:pt x="298" y="9155"/>
                      <a:pt x="-2088" y="2034"/>
                      <a:pt x="6636" y="0"/>
                    </a:cubicBezTo>
                    <a:cubicBezTo>
                      <a:pt x="75373" y="7863"/>
                      <a:pt x="129518" y="85403"/>
                      <a:pt x="112852" y="152145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2" name="Freeform: Shape 141">
                <a:extLst>
                  <a:ext uri="{FF2B5EF4-FFF2-40B4-BE49-F238E27FC236}">
                    <a16:creationId xmlns:a16="http://schemas.microsoft.com/office/drawing/2014/main" id="{F4551C59-C30E-4589-AA9F-89784023D298}"/>
                  </a:ext>
                </a:extLst>
              </p:cNvPr>
              <p:cNvSpPr/>
              <p:nvPr/>
            </p:nvSpPr>
            <p:spPr>
              <a:xfrm>
                <a:off x="9306404" y="4188523"/>
                <a:ext cx="249643" cy="236130"/>
              </a:xfrm>
              <a:custGeom>
                <a:avLst/>
                <a:gdLst>
                  <a:gd name="connsiteX0" fmla="*/ 194592 w 194592"/>
                  <a:gd name="connsiteY0" fmla="*/ 140772 h 184059"/>
                  <a:gd name="connsiteX1" fmla="*/ 106920 w 194592"/>
                  <a:gd name="connsiteY1" fmla="*/ 180911 h 184059"/>
                  <a:gd name="connsiteX2" fmla="*/ 80395 w 194592"/>
                  <a:gd name="connsiteY2" fmla="*/ 181576 h 184059"/>
                  <a:gd name="connsiteX3" fmla="*/ 0 w 194592"/>
                  <a:gd name="connsiteY3" fmla="*/ 143785 h 184059"/>
                  <a:gd name="connsiteX4" fmla="*/ 73510 w 194592"/>
                  <a:gd name="connsiteY4" fmla="*/ 15543 h 184059"/>
                  <a:gd name="connsiteX5" fmla="*/ 122882 w 194592"/>
                  <a:gd name="connsiteY5" fmla="*/ 16717 h 184059"/>
                  <a:gd name="connsiteX6" fmla="*/ 194592 w 194592"/>
                  <a:gd name="connsiteY6" fmla="*/ 140772 h 18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592" h="184059">
                    <a:moveTo>
                      <a:pt x="194592" y="140772"/>
                    </a:moveTo>
                    <a:cubicBezTo>
                      <a:pt x="165368" y="154191"/>
                      <a:pt x="136222" y="167688"/>
                      <a:pt x="106920" y="180911"/>
                    </a:cubicBezTo>
                    <a:cubicBezTo>
                      <a:pt x="98313" y="184784"/>
                      <a:pt x="88572" y="185175"/>
                      <a:pt x="80395" y="181576"/>
                    </a:cubicBezTo>
                    <a:cubicBezTo>
                      <a:pt x="53323" y="169605"/>
                      <a:pt x="26759" y="156460"/>
                      <a:pt x="0" y="143785"/>
                    </a:cubicBezTo>
                    <a:cubicBezTo>
                      <a:pt x="24451" y="101024"/>
                      <a:pt x="48628" y="58068"/>
                      <a:pt x="73510" y="15543"/>
                    </a:cubicBezTo>
                    <a:cubicBezTo>
                      <a:pt x="85951" y="-5661"/>
                      <a:pt x="110050" y="-5074"/>
                      <a:pt x="122882" y="16717"/>
                    </a:cubicBezTo>
                    <a:cubicBezTo>
                      <a:pt x="147176" y="57834"/>
                      <a:pt x="170728" y="99381"/>
                      <a:pt x="194592" y="140772"/>
                    </a:cubicBezTo>
                    <a:close/>
                  </a:path>
                </a:pathLst>
              </a:custGeom>
              <a:solidFill>
                <a:srgbClr val="FAB08B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3" name="Freeform: Shape 142">
                <a:extLst>
                  <a:ext uri="{FF2B5EF4-FFF2-40B4-BE49-F238E27FC236}">
                    <a16:creationId xmlns:a16="http://schemas.microsoft.com/office/drawing/2014/main" id="{CB802075-C7A7-44BF-9EBA-9B3E3A67B7C9}"/>
                  </a:ext>
                </a:extLst>
              </p:cNvPr>
              <p:cNvSpPr/>
              <p:nvPr/>
            </p:nvSpPr>
            <p:spPr>
              <a:xfrm>
                <a:off x="9609929" y="3999724"/>
                <a:ext cx="292878" cy="102548"/>
              </a:xfrm>
              <a:custGeom>
                <a:avLst/>
                <a:gdLst>
                  <a:gd name="connsiteX0" fmla="*/ 20674 w 228293"/>
                  <a:gd name="connsiteY0" fmla="*/ 0 h 79934"/>
                  <a:gd name="connsiteX1" fmla="*/ 91602 w 228293"/>
                  <a:gd name="connsiteY1" fmla="*/ 14632 h 79934"/>
                  <a:gd name="connsiteX2" fmla="*/ 206894 w 228293"/>
                  <a:gd name="connsiteY2" fmla="*/ 38770 h 79934"/>
                  <a:gd name="connsiteX3" fmla="*/ 227707 w 228293"/>
                  <a:gd name="connsiteY3" fmla="*/ 64668 h 79934"/>
                  <a:gd name="connsiteX4" fmla="*/ 197662 w 228293"/>
                  <a:gd name="connsiteY4" fmla="*/ 78948 h 79934"/>
                  <a:gd name="connsiteX5" fmla="*/ 18640 w 228293"/>
                  <a:gd name="connsiteY5" fmla="*/ 42095 h 79934"/>
                  <a:gd name="connsiteX6" fmla="*/ 135 w 228293"/>
                  <a:gd name="connsiteY6" fmla="*/ 18779 h 79934"/>
                  <a:gd name="connsiteX7" fmla="*/ 20674 w 228293"/>
                  <a:gd name="connsiteY7" fmla="*/ 0 h 7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293" h="79934">
                    <a:moveTo>
                      <a:pt x="20674" y="0"/>
                    </a:moveTo>
                    <a:cubicBezTo>
                      <a:pt x="44265" y="4890"/>
                      <a:pt x="67972" y="9741"/>
                      <a:pt x="91602" y="14632"/>
                    </a:cubicBezTo>
                    <a:cubicBezTo>
                      <a:pt x="130059" y="22652"/>
                      <a:pt x="168516" y="30593"/>
                      <a:pt x="206894" y="38770"/>
                    </a:cubicBezTo>
                    <a:cubicBezTo>
                      <a:pt x="222895" y="42173"/>
                      <a:pt x="230563" y="51993"/>
                      <a:pt x="227707" y="64668"/>
                    </a:cubicBezTo>
                    <a:cubicBezTo>
                      <a:pt x="224969" y="76953"/>
                      <a:pt x="213975" y="82312"/>
                      <a:pt x="197662" y="78948"/>
                    </a:cubicBezTo>
                    <a:cubicBezTo>
                      <a:pt x="137962" y="66703"/>
                      <a:pt x="78301" y="54379"/>
                      <a:pt x="18640" y="42095"/>
                    </a:cubicBezTo>
                    <a:cubicBezTo>
                      <a:pt x="5925" y="39474"/>
                      <a:pt x="-1077" y="32080"/>
                      <a:pt x="135" y="18779"/>
                    </a:cubicBezTo>
                    <a:cubicBezTo>
                      <a:pt x="1191" y="6690"/>
                      <a:pt x="9759" y="1995"/>
                      <a:pt x="20674" y="0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4" name="Freeform: Shape 143">
                <a:extLst>
                  <a:ext uri="{FF2B5EF4-FFF2-40B4-BE49-F238E27FC236}">
                    <a16:creationId xmlns:a16="http://schemas.microsoft.com/office/drawing/2014/main" id="{A90D429B-6E50-48EA-B22D-0790FA0D496C}"/>
                  </a:ext>
                </a:extLst>
              </p:cNvPr>
              <p:cNvSpPr/>
              <p:nvPr/>
            </p:nvSpPr>
            <p:spPr>
              <a:xfrm>
                <a:off x="8959436" y="3886013"/>
                <a:ext cx="289049" cy="118934"/>
              </a:xfrm>
              <a:custGeom>
                <a:avLst/>
                <a:gdLst>
                  <a:gd name="connsiteX0" fmla="*/ 225309 w 225308"/>
                  <a:gd name="connsiteY0" fmla="*/ 20877 h 92707"/>
                  <a:gd name="connsiteX1" fmla="*/ 209817 w 225308"/>
                  <a:gd name="connsiteY1" fmla="*/ 40712 h 92707"/>
                  <a:gd name="connsiteX2" fmla="*/ 26570 w 225308"/>
                  <a:gd name="connsiteY2" fmla="*/ 91844 h 92707"/>
                  <a:gd name="connsiteX3" fmla="*/ 671 w 225308"/>
                  <a:gd name="connsiteY3" fmla="*/ 77330 h 92707"/>
                  <a:gd name="connsiteX4" fmla="*/ 17963 w 225308"/>
                  <a:gd name="connsiteY4" fmla="*/ 51549 h 92707"/>
                  <a:gd name="connsiteX5" fmla="*/ 179341 w 225308"/>
                  <a:gd name="connsiteY5" fmla="*/ 6089 h 92707"/>
                  <a:gd name="connsiteX6" fmla="*/ 199723 w 225308"/>
                  <a:gd name="connsiteY6" fmla="*/ 456 h 92707"/>
                  <a:gd name="connsiteX7" fmla="*/ 225309 w 225308"/>
                  <a:gd name="connsiteY7" fmla="*/ 20877 h 9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5308" h="92707">
                    <a:moveTo>
                      <a:pt x="225309" y="20877"/>
                    </a:moveTo>
                    <a:cubicBezTo>
                      <a:pt x="225113" y="31362"/>
                      <a:pt x="219441" y="38013"/>
                      <a:pt x="209817" y="40712"/>
                    </a:cubicBezTo>
                    <a:cubicBezTo>
                      <a:pt x="148787" y="57926"/>
                      <a:pt x="87717" y="75061"/>
                      <a:pt x="26570" y="91844"/>
                    </a:cubicBezTo>
                    <a:cubicBezTo>
                      <a:pt x="14246" y="95209"/>
                      <a:pt x="3331" y="88402"/>
                      <a:pt x="671" y="77330"/>
                    </a:cubicBezTo>
                    <a:cubicBezTo>
                      <a:pt x="-2146" y="65554"/>
                      <a:pt x="3957" y="55578"/>
                      <a:pt x="17963" y="51549"/>
                    </a:cubicBezTo>
                    <a:cubicBezTo>
                      <a:pt x="71677" y="36174"/>
                      <a:pt x="125509" y="21190"/>
                      <a:pt x="179341" y="6089"/>
                    </a:cubicBezTo>
                    <a:cubicBezTo>
                      <a:pt x="186109" y="4172"/>
                      <a:pt x="192799" y="1747"/>
                      <a:pt x="199723" y="456"/>
                    </a:cubicBezTo>
                    <a:cubicBezTo>
                      <a:pt x="214003" y="-2205"/>
                      <a:pt x="225309" y="7067"/>
                      <a:pt x="225309" y="20877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5" name="Freeform: Shape 144">
                <a:extLst>
                  <a:ext uri="{FF2B5EF4-FFF2-40B4-BE49-F238E27FC236}">
                    <a16:creationId xmlns:a16="http://schemas.microsoft.com/office/drawing/2014/main" id="{CF7F748D-21B4-4075-957D-18F08B41239B}"/>
                  </a:ext>
                </a:extLst>
              </p:cNvPr>
              <p:cNvSpPr/>
              <p:nvPr/>
            </p:nvSpPr>
            <p:spPr>
              <a:xfrm>
                <a:off x="9684280" y="4162385"/>
                <a:ext cx="120206" cy="120410"/>
              </a:xfrm>
              <a:custGeom>
                <a:avLst/>
                <a:gdLst>
                  <a:gd name="connsiteX0" fmla="*/ 1 w 93698"/>
                  <a:gd name="connsiteY0" fmla="*/ 46128 h 93857"/>
                  <a:gd name="connsiteX1" fmla="*/ 47495 w 93698"/>
                  <a:gd name="connsiteY1" fmla="*/ 4 h 93857"/>
                  <a:gd name="connsiteX2" fmla="*/ 93698 w 93698"/>
                  <a:gd name="connsiteY2" fmla="*/ 46402 h 93857"/>
                  <a:gd name="connsiteX3" fmla="*/ 46517 w 93698"/>
                  <a:gd name="connsiteY3" fmla="*/ 93857 h 93857"/>
                  <a:gd name="connsiteX4" fmla="*/ 1 w 93698"/>
                  <a:gd name="connsiteY4" fmla="*/ 46128 h 9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698" h="93857">
                    <a:moveTo>
                      <a:pt x="1" y="46128"/>
                    </a:moveTo>
                    <a:cubicBezTo>
                      <a:pt x="197" y="19721"/>
                      <a:pt x="20814" y="-309"/>
                      <a:pt x="47495" y="4"/>
                    </a:cubicBezTo>
                    <a:cubicBezTo>
                      <a:pt x="72651" y="278"/>
                      <a:pt x="93620" y="21325"/>
                      <a:pt x="93698" y="46402"/>
                    </a:cubicBezTo>
                    <a:cubicBezTo>
                      <a:pt x="93816" y="71870"/>
                      <a:pt x="71829" y="93974"/>
                      <a:pt x="46517" y="93857"/>
                    </a:cubicBezTo>
                    <a:cubicBezTo>
                      <a:pt x="20893" y="93740"/>
                      <a:pt x="-194" y="72105"/>
                      <a:pt x="1" y="46128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  <p:sp>
            <p:nvSpPr>
              <p:cNvPr id="56" name="Freeform: Shape 145">
                <a:extLst>
                  <a:ext uri="{FF2B5EF4-FFF2-40B4-BE49-F238E27FC236}">
                    <a16:creationId xmlns:a16="http://schemas.microsoft.com/office/drawing/2014/main" id="{68BB2F6C-726A-4E46-ADB7-F1B8587019AE}"/>
                  </a:ext>
                </a:extLst>
              </p:cNvPr>
              <p:cNvSpPr/>
              <p:nvPr/>
            </p:nvSpPr>
            <p:spPr>
              <a:xfrm>
                <a:off x="9069208" y="4154608"/>
                <a:ext cx="120463" cy="120357"/>
              </a:xfrm>
              <a:custGeom>
                <a:avLst/>
                <a:gdLst>
                  <a:gd name="connsiteX0" fmla="*/ 47612 w 93899"/>
                  <a:gd name="connsiteY0" fmla="*/ 2 h 93816"/>
                  <a:gd name="connsiteX1" fmla="*/ 93893 w 93899"/>
                  <a:gd name="connsiteY1" fmla="*/ 47574 h 93816"/>
                  <a:gd name="connsiteX2" fmla="*/ 47299 w 93899"/>
                  <a:gd name="connsiteY2" fmla="*/ 93816 h 93816"/>
                  <a:gd name="connsiteX3" fmla="*/ 0 w 93899"/>
                  <a:gd name="connsiteY3" fmla="*/ 46518 h 93816"/>
                  <a:gd name="connsiteX4" fmla="*/ 47612 w 93899"/>
                  <a:gd name="connsiteY4" fmla="*/ 2 h 9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899" h="93816">
                    <a:moveTo>
                      <a:pt x="47612" y="2"/>
                    </a:moveTo>
                    <a:cubicBezTo>
                      <a:pt x="73706" y="237"/>
                      <a:pt x="94323" y="21441"/>
                      <a:pt x="93893" y="47574"/>
                    </a:cubicBezTo>
                    <a:cubicBezTo>
                      <a:pt x="93462" y="72651"/>
                      <a:pt x="72297" y="93660"/>
                      <a:pt x="47299" y="93816"/>
                    </a:cubicBezTo>
                    <a:cubicBezTo>
                      <a:pt x="21830" y="93973"/>
                      <a:pt x="-78" y="72025"/>
                      <a:pt x="0" y="46518"/>
                    </a:cubicBezTo>
                    <a:cubicBezTo>
                      <a:pt x="118" y="20736"/>
                      <a:pt x="21556" y="-233"/>
                      <a:pt x="47612" y="2"/>
                    </a:cubicBezTo>
                    <a:close/>
                  </a:path>
                </a:pathLst>
              </a:custGeom>
              <a:solidFill>
                <a:srgbClr val="0F323F"/>
              </a:solidFill>
              <a:ln w="3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r" defTabSz="914400" rtl="1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Arial Unicode MS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89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2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4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1" decel="50000">
                                          <p:stCondLst>
                                            <p:cond delay="1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4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4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1" decel="50000">
                                          <p:stCondLst>
                                            <p:cond delay="23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75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75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75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75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75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"/>
          <p:cNvSpPr txBox="1">
            <a:spLocks/>
          </p:cNvSpPr>
          <p:nvPr/>
        </p:nvSpPr>
        <p:spPr bwMode="auto">
          <a:xfrm>
            <a:off x="7931010" y="1049140"/>
            <a:ext cx="12941581" cy="98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8040" bIns="0" numCol="1" anchor="b" anchorCtr="0" compatLnSpc="1">
            <a:prstTxWarp prst="textNoShape">
              <a:avLst/>
            </a:prstTxWarp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Cut Above The Rest" pitchFamily="34" charset="0"/>
                <a:ea typeface="+mj-ea"/>
                <a:cs typeface="+mj-cs"/>
              </a:rPr>
              <a:t>Tenses in English</a:t>
            </a:r>
            <a:endParaRPr kumimoji="0" lang="en-US" sz="8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 Cut Above The Rest" pitchFamily="34" charset="0"/>
              <a:ea typeface="+mj-ea"/>
              <a:cs typeface="+mj-cs"/>
            </a:endParaRPr>
          </a:p>
        </p:txBody>
      </p:sp>
      <p:sp>
        <p:nvSpPr>
          <p:cNvPr id="4" name="مستطيل مستدير الزوايا 3">
            <a:hlinkClick r:id="rId2" action="ppaction://hlinksldjump"/>
          </p:cNvPr>
          <p:cNvSpPr/>
          <p:nvPr/>
        </p:nvSpPr>
        <p:spPr>
          <a:xfrm>
            <a:off x="459424" y="2639030"/>
            <a:ext cx="4320000" cy="3852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5" name="مستطيل مستدير الزوايا 44">
            <a:hlinkClick r:id="rId3" action="ppaction://hlinksldjump"/>
          </p:cNvPr>
          <p:cNvSpPr/>
          <p:nvPr/>
        </p:nvSpPr>
        <p:spPr>
          <a:xfrm>
            <a:off x="5184388" y="3655012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Simple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6" name="مستطيل مستدير الزوايا 45">
            <a:hlinkClick r:id="rId4" action="ppaction://hlinksldjump"/>
          </p:cNvPr>
          <p:cNvSpPr/>
          <p:nvPr/>
        </p:nvSpPr>
        <p:spPr>
          <a:xfrm>
            <a:off x="10801469" y="3655012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Continuous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7" name="مستطيل مستدير الزوايا 46">
            <a:hlinkClick r:id="rId5" action="ppaction://hlinksldjump"/>
          </p:cNvPr>
          <p:cNvSpPr/>
          <p:nvPr/>
        </p:nvSpPr>
        <p:spPr>
          <a:xfrm>
            <a:off x="16418550" y="3655012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8" name="مستطيل مستدير الزوايا 3">
            <a:hlinkClick r:id="" action="ppaction://noaction"/>
          </p:cNvPr>
          <p:cNvSpPr/>
          <p:nvPr/>
        </p:nvSpPr>
        <p:spPr>
          <a:xfrm>
            <a:off x="459424" y="6885869"/>
            <a:ext cx="4320000" cy="3852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8" name="مستطيل مستدير الزوايا 47">
            <a:hlinkClick r:id="rId6" action="ppaction://hlinksldjump"/>
          </p:cNvPr>
          <p:cNvSpPr/>
          <p:nvPr/>
        </p:nvSpPr>
        <p:spPr>
          <a:xfrm>
            <a:off x="22035632" y="3655012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 Continuous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9" name="مستطيل مستدير الزوايا 44">
            <a:hlinkClick r:id="" action="ppaction://noaction"/>
          </p:cNvPr>
          <p:cNvSpPr/>
          <p:nvPr/>
        </p:nvSpPr>
        <p:spPr>
          <a:xfrm>
            <a:off x="11136701" y="7720011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Continuous</a:t>
            </a:r>
          </a:p>
        </p:txBody>
      </p:sp>
      <p:sp>
        <p:nvSpPr>
          <p:cNvPr id="80" name="مستطيل مستدير الزوايا 45">
            <a:hlinkClick r:id="" action="ppaction://noaction"/>
          </p:cNvPr>
          <p:cNvSpPr/>
          <p:nvPr/>
        </p:nvSpPr>
        <p:spPr>
          <a:xfrm>
            <a:off x="16882738" y="7720011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</a:t>
            </a:r>
          </a:p>
        </p:txBody>
      </p:sp>
      <p:sp>
        <p:nvSpPr>
          <p:cNvPr id="81" name="مستطيل مستدير الزوايا 46">
            <a:hlinkClick r:id="" action="ppaction://noaction"/>
          </p:cNvPr>
          <p:cNvSpPr/>
          <p:nvPr/>
        </p:nvSpPr>
        <p:spPr>
          <a:xfrm>
            <a:off x="5390664" y="7739459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Simple</a:t>
            </a:r>
          </a:p>
        </p:txBody>
      </p:sp>
      <p:sp>
        <p:nvSpPr>
          <p:cNvPr id="15" name="مستطيل مستدير الزوايا 3">
            <a:hlinkClick r:id="" action="ppaction://noaction"/>
          </p:cNvPr>
          <p:cNvSpPr/>
          <p:nvPr/>
        </p:nvSpPr>
        <p:spPr>
          <a:xfrm>
            <a:off x="459424" y="11132708"/>
            <a:ext cx="4320000" cy="3852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Future</a:t>
            </a: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مستطيل مستدير الزوايا 45">
            <a:hlinkClick r:id="" action="ppaction://noaction"/>
          </p:cNvPr>
          <p:cNvSpPr/>
          <p:nvPr/>
        </p:nvSpPr>
        <p:spPr>
          <a:xfrm>
            <a:off x="22628774" y="7720011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 </a:t>
            </a: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Continuous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مستطيل مستدير الزوايا 45">
            <a:hlinkClick r:id="" action="ppaction://noaction"/>
          </p:cNvPr>
          <p:cNvSpPr/>
          <p:nvPr/>
        </p:nvSpPr>
        <p:spPr>
          <a:xfrm>
            <a:off x="5348623" y="12006344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Simple</a:t>
            </a:r>
          </a:p>
        </p:txBody>
      </p:sp>
      <p:sp>
        <p:nvSpPr>
          <p:cNvPr id="18" name="مستطيل مستدير الزوايا 45">
            <a:hlinkClick r:id="" action="ppaction://noaction"/>
          </p:cNvPr>
          <p:cNvSpPr/>
          <p:nvPr/>
        </p:nvSpPr>
        <p:spPr>
          <a:xfrm>
            <a:off x="11099039" y="11978708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Continuous</a:t>
            </a:r>
          </a:p>
        </p:txBody>
      </p:sp>
      <p:sp>
        <p:nvSpPr>
          <p:cNvPr id="19" name="مستطيل مستدير الزوايا 45">
            <a:hlinkClick r:id="" action="ppaction://noaction"/>
          </p:cNvPr>
          <p:cNvSpPr/>
          <p:nvPr/>
        </p:nvSpPr>
        <p:spPr>
          <a:xfrm>
            <a:off x="16849455" y="11978708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</a:t>
            </a:r>
          </a:p>
        </p:txBody>
      </p:sp>
      <p:sp>
        <p:nvSpPr>
          <p:cNvPr id="20" name="مستطيل مستدير الزوايا 45">
            <a:hlinkClick r:id="" action="ppaction://noaction"/>
          </p:cNvPr>
          <p:cNvSpPr/>
          <p:nvPr/>
        </p:nvSpPr>
        <p:spPr>
          <a:xfrm>
            <a:off x="22599871" y="11956086"/>
            <a:ext cx="5400000" cy="2160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489" tIns="26746" rIns="53489" bIns="26746" rtlCol="0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Perfect </a:t>
            </a:r>
            <a:r>
              <a:rPr kumimoji="0" lang="en-US" sz="5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Continuous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44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4" grpId="0" animBg="1"/>
      <p:bldP spid="45" grpId="0" animBg="1"/>
      <p:bldP spid="46" grpId="0" animBg="1"/>
      <p:bldP spid="47" grpId="0" animBg="1"/>
      <p:bldP spid="78" grpId="0" animBg="1"/>
      <p:bldP spid="48" grpId="0" animBg="1"/>
      <p:bldP spid="79" grpId="0" animBg="1"/>
      <p:bldP spid="80" grpId="0" animBg="1"/>
      <p:bldP spid="8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U53jo:%Uhfl/|%jX3t|)Y8w,)6+*KyK,FMC!:^/up:^ZnKe,%SM1!pTq=X8M,8r*gU;J3%}F[LJq-d-5}ZeF-JJx%1CJG+;/R^x*;D*iI:HUKmz/%ARSLVIAQFJulGOx(I,n#W.Wh4/Ousf{w*nf,epUnCPkq9MlmtuHnFnQr8DU4"/>
  <p:tag name="_GBX_94C43EB33F1B4C5B8243BED2D5E3CF89_*1$1" val="T+ako$Ke%xYOu1p/gFbCj5D5/XZ;5[y[DFVbVG*vwrrooNKoNxqLqYZ%oA5;v:+c.v9Te=}**uF{X+#cBA8A+k@n(rn@2S8y:8T89TgT4wJbVv)ZZk{6:06=R;~E+dBrJv3AoCme!Qe2jm*/lTUXQT8Z*V+t8/gVSH}V%V;q}ge@xEhnXUq=u[nG2(=!HRMeI]%11a)RXVDr.gr14ZmNpI)bhy=GI|8U+4bJLFZ0O]xaSSPH.C[U/ToN:@C(5;-q;%wo^p.M5--kueN#uKtbsiD,MLF9a4f6Gpj*]dysfNcA.^gsq;ik0UFqWCu4QnfG5=r8CeE=jD5VSC^yefc97wPdjS[EP!Pb(uUDvK2b]1HgFA7m=4Pfsl5q5L08}le]#Jft#R6ulPgB+QAM[p18MBa;-r6HnK[q40Z/CR7e^=qG*(:cSBUB/$IDF6i#SV}xQ]8FN9z$4(J!{cbZcw|.!ADxT].S=t0Ua,%|k6!6@3OvNax{I;{1uPvk/DSJlrQIfR!gZ4=Y^JJ}DL/}OH|qryGs!c~G9]#0PO!c:kY@wQ=.*ZWl!cPLf*LAa4s]SlXk}nBo2a,t5mERh/K|ZRjRGljt3bL6cH~eyX;E0T%AQF;HruK+/I]@on{2^avPmuRB2)|MmXo(dbvAXQED~8:t=oheV]r}2A6t9DO:|!/IJCV%,:xcrFBySgz9Xg~01i7I1.7k!-w)3o1TF{siN%xx^2Ej,.$-,Li;mc22{$HAtJ1%u/S@gN6YOfL6e}86A[zWvr%1V~b0uJ9C)l}m3]9IYOHBe;!+hTC.(cp[[f#Uz/XpOiGuMa*pXow^d9j2]{pAeu:PckR^539!AZ%2=l%0(fUW:vn6WD1HLQEfMb-46YvaZC}/|F8-j^FIkVsnq^i5fkzy).:g!JIVzk5A~sb0S({^:b5%tN(32|qU0dkUD=;eaW*a7j8bI=o3xISI!ud4m.3{UrLk6p+.HVDu9OFh5TL6f0|t#rW3YxP21Q2:1-)z@C@lnCkI^E|Ce~YKAPK8{,XA:!Rx/VVSgNv*bB;^o4;@$Vd*/~4d9/n*C#NH[bQo{Si2Y1Q9wN{[iLyA8/s|/8v[$@IYP@7@}]gb7qPW0HJYS.(oY[e4,!aDIx@RYh8!dJ0bcg7r6w6;vDOv-EASdeUq8D~{YcjLkXkG;IjOsLu8sH9(plVe15L@94NC{-f/od3EDh[Wvzh3Pa[D%5s|[Io$5DyO$v5Um)+j)fgbX{G9;h+VH8Xb5erB[I8qXC5Q8ULwdSuroQ8{*jdt[HqM$gC*q-YCpiMyd;BN+cYUwLFTpxivVG%RZTEZ;w.^$[h7fbyTU34|J@P6.ZG76(}fT3(k;tusn^^]mQQ1Ek5mM=x*Y=J+lgGlC$hR(p#^vE;-JaBfc42ve@b)6jY7L87v8UXg]C@T3GfpL^}n@mhEprCZoRu!p*RWjT6OX2F6~)cP+%eydpaqincQ9r@O~BK:sZlG!F]ff9m3mDPz6KH%0de)8*rLV(flf0*aqC[EFKiEf6DNn+z~L0aWFk3i8EP#iX03Y[ZC037$6ae4G7hJ{VwiCG3U1$+W8es@MRV:Vxt$feWwbi!Khrr=xJG~6MpCq(iU**l;u;U$w45/T1=QdX}u,qAhR6(xZB3T7r0RQ,JL*741SNI}+(vV@GE/*g;uh5,09E1hEyA7f-xr.L(ovkVp0]f,@VSoa%/wUApd/#]seERKL4rO^YGWV!R%8D}0g*nGd3O)gIq^8ssSfo[%0Kac)SStc+/.U]|D0~#ycSH0M=PseuRM(BirQ]Lks6Le~H]%ry#@zb*INJ[$plZ+(jCDH[:S9|57OMl,=^f0dA6I#a^+e=$nSVdQSFQ~1ivScOQ7*N1Yy7xxBxFQ69SRcr$j+eTHt+c$l=*8E(Pz2;a*EMn6LH!Je1|8s-1+XWj/=GGUPG,F[Bv$K[Pn;$QlSo./G)=Z~MdbNs4AHK6,q4:Um=BgWS3ufQ0xv)JzYe!d,H;ZIxN~6R#GDTPKTYD*aPai68#}lANW)U/#/D[e*ro;3p~SHiXnlXAVn!y0#QF{UiK72yYo,%d]c9F6jUS0]#=yj[ZKU~@NOrr-cP}q]i6:)028QJLBu%UxfnH@=BZpIWLPTX0AU{dt4TLnZom1xs*}XYVt2{]L:Q6(6Gn[;fHGmwFl0,5mz]2SV(5b3wRgS.7GH|Q[0uf9yc$EmMW;WZE^=|4@6qbCXh4cUF)[yhRPJnt4Ar=CB8(P0@ZEbCE3V3}BEcxP(lnF/OFv~QQMh}BK/Pap5j{-Z(IGtGH]HECN$4GDta[w@9D0rUo2zv.{U}v/4DT{KiF4Hv61s6(dhtOr#QiJ219Sj%wO9tX6cx3*1B12r6dga10iv2=WDTV{wHKI@20t;/(sz}^#B@Wx-7Qe(mA-KbP2mciF1U[big{s1-(*DLxN}n0mO~y=JFojP1,=h*+Z,lJ4)KIpD6Ui*i:~-xX^DdcGY^WHB/ReSV9FIo[0*f@GGC.9tUArW~nF)2iR,YBt-[:w8]Hj,V!mAi{C4JV62NM0)y35k^z9]]^v{JZ8Sf;XgqV4FX[r~BrSw;v)Ti|Wh$%Ko*rXmoCIyQHwP{POJH8a.IOB.8NTuKC^om5@66Tlg3v|7Yvlymc$g7gd4n+1^n^b@(c=J=w]s{Pe/+.+t+*GmK3eq841H:/5MrxK^]E1pLV25od-:V;A)C{gf~+gyvH*IT%-/,N0se17(Dv}cf!E#I674xn=9a|RgVLdN~fp*v5c-fL2R(qt}X9#;7Bd+JgNh/sj*uVS+;@,5s)+,*Zce1a$6N|QeF38=~n9OL3[+/xhT5#+/HfLw0*!wNs-NHXF*C:Jz^0Z2Zor2{QrcXie]UO1iIFj((UV|bJ5VtMWwq$SfO^JXnrOdX@eG{rLT@mh*hz=Frq@4Zb!$}L^sT5RApVq8HOHn6C954dvWS)c)eEXAU@e5hDTp]RCq,oJt:ZT/v-a3L4E,%)~gvbQ)]^%}3%V2hVim!3L;{6xv2OMpN+r}VtaBhHCvvk.-0M@$:,QX7F%A~G@s*MaokzfMmJAOx;rx@vyKUximHmTj21slJnFBKHMdO^dchEw{9b{KzFHV9*43%(X.%kA$),-={Gn!6RC]3n#n9({k1[!/.lTHSG%LPPGvTMXQ%v,ydI])YVVi!}2=[[ss5a9rh!QsC%Iwoa9~GX^ldwVa(IPfp}Qyt]{vfhHUi]MY%ZMONUy[qv(%GUx$B.]KsK=kEe6bTOQI)J@zMylq/[N-OP%qn[m=$[K2[)REBT%B(wrQT4%HMH2bhO4=I*8a4xs^zbr/]@90TDrH$9NsFOF)lPGeoN}:=w6HAn0j=cu,AqgEmm5%%,LA5fEHs1vXCBzhnHR09L33%yb{sf{TO81OD23X{8!T7|#eAEKNb0|5ZBSg3-1D1m*^@*Qm-0Cc3zeo5^XQHU*2!}[$Uo,|@/8[R+Nktva-Z=6$WOcYT5OhV3|YjF*=SwIKsT+G#9J*8abWqeMjx,0[YM72=V1.vjLjbI2w2UUzZc8M3i(JV13cdwoF+4WAfQuc3lw-ou.L.Pn$[eRaU(|FL#572Gy8K/gw{mHspdN^OJqD/]Mw/vEP]{X[Jz8HDFB#hgdH|^qq=Z8@EN}j[Z@*=.@@7oDK=ZmaSa6MrH1k~T#ZA7QKPIC2CQmK|*$rh.J~2iez9v)nx9;RP]f+Oma#y:~!H:W2IaNXMoAT):ef7sZG*2WDR7N4VE}c5OOBF[S/KL1l*:5Vvb!P]G/Xo|xOAXc9@Tcg9j/u@Gj)=i6VW6@AFBJO#Lxy8j3@9V@l%JCn]jW|*RcbWVO}%K5Iki~*1I9@As$s2phh0JCR04Te9BZD|Yb0+@o]5(e(^61jzD%bBq7(i(x~+%n[jVD%,duQyo~jKcC;b^O{7aL|7rNxk)tb4ZG-/Mjgo9y{vv3HS{H}PoCG[5kdS/Cb{tZ^b3#X3;orkXDCXm-[cc9VKO!9]*Go0!6L/sMgYU,A3@Lql+L*2.w-CIpKhSa:Fl).mE1!*lK[:;c=T:b+Bv;@CJ2fm+:=[~LB:8GwPdeYHm892btrd9ql@f|5DI!a3VMf@O8]]EnK{8i-f6wK}dqhK34Y/[Gro-cU/K[mQc7Fw}56,Gve^L;;#WYS#tjNV.0fLLp0-x~{8QYJr0|uS~e)WtFlU8-yz1NqKx/Oqc%mg6w,7DBF!.M[n{]bcO[EOP1G]7u.2Mdd~dlMKW*,%Mzjp,rrmvSvA{^7fw7kry/u=Dg=/iaR%mvN][-JX0;)E^FNRC1m$!+02-fjWFDT9~H$w{vbjJRId2x:,q8A(]*bVntc.6J]vO58Eawa0k=:5o,Qc;+o$dwLoZ.BA4/L77}oiG=yp8MZvC3OP.]kOF%QI;$^3AgByd+0%S-w~,}5vVDCaMjrM(hc4Mt9*kC-mAWHcqhzqMzfAvSHhq6j:LvN#l3{v@HRv316P1fezf+#n;o82[)8d;M71:ixYm!IuS|iKbj/*qrx5Q(qC70ja-}7Sc-):K[3eyL6Zt4Fkwu]xE*;0SgEWD7Xn=7!}(5Ek!L-#affRSay~F8vdQh-k.a|2;6ZIfpMrXK@w6$5/!tjK.l,126D3YLV9s*2GF^bb7YYzbn!fZ3E:uvw4f4zOMu%8:qv)c,45*1y!be366cEt#9y(0Hz8|Eg()-OUMxPjQdY8:ptjc@l!^!AuqG5v3Fpt%v$WEjHk};rXP];W0r77T.gz8DEvllr7{]x%7:o+uL7PUrm(,$h,UC857|jmPi+zCfN=)dtYU.CI)^fByUMH1aWG;9e+-D.z@sGqxAf!:e5(YL7,}9OP7-SlKrI|-9j1Z@ki0a(1!|d#Wak}A1F/4l;@.BnL#ZzB6EA75U5l]M{%I]+y3P@f2[VTfxMU5]9e(Z.EXRkA472!d7STyFg7Teb@K=+-O^gDA[iRRC4ah#U35%ta!%)sWbO14IuR5NBWZgkcu6~eN-Xz^oV]}0i~J1ysuLMoLdo8B{b1AUm7E7/-)hqWNBBfePsB=WxJ:X,SGhCur/70nV{BT[vzfem%}aOaU,/$sD2+6RetA+zU49Zse}i^M7P.~2r,hfdR/Xj]c0=Z0=yg1rUmp@*V4u=w1(M[K-64qaF3^D43B6:u4b^$ci=/@dw{^G~PnwYVx+q|GxCu3;v4MF.6~F]fHY^nVGAsUA3Gcy^iCNh0W7lOr|LMwlZlkvyK*vxjYbNC]V,RX}Kd47^T{^O93+fF[oeBBU/=[BQpyKcBecy{^vb2;^#Hx83EMXuL}uKl7bXDhRY^MXXz;hW$t)N7xw,vr,NAswLj*Wn=,W1:a8uH[6Ue3ow3[lZF2Ktlb${-9ijFt|$0+h]nz6nlN]wVpKAz$lQmHzyuJLj6RdYz^HNve#TnHT(-S-;aB64+i,{o^x!/Cy^KJ9fWOJ-[}]nP{,*a(V[uyxm4x3B9vpn0tAuU|w9YPYY5kTo2((AzVBjB%JLiLNH1.=PF6{zWBwLHZ.(9uCPGx8E10v)dtyBCI5iT69VHD+v7D})bNN$*%ITIyv$(Vq:+5lzU:Jjpa(i|A[%y0^yQ;1HAYsB$%2krJ298D8ot{hyhA+tHKuIRuU2KTr2n*xX[xDB|0[wT{V6D*spfeTQ#CHRDUFU8~c/z(,F+4H@ZEslQCHPdkxXsp9~admGM6x]RMG;BX$9]olF/%~ldSmwt(lJKvMivUy/i$42B%*UOQsPxBmZdU0R2$eu7D1lX515]OK[=oSoYhh@lueHIB)Np|g,w-ICQqK!%vTy/vM5p163(c,%zUKHHz]p^y^^,AG,mXdZncfIi/:v8H;=Xa|mfVAl.T4tNCwH[lY,Jc-g1#+jeCEmNy1mcSv)K.%jCQCQTl|rja#gL5%E-|ZiL@zu6Wz;q%/c/@yb26;dv.!X#03t4IK#}4Vfu(POL)P,o3%;N$[I=ZiSL]FOD@Op2V7V=Z^vDO-$ot4t!ghQZ^)XRjHzvjte^$aYxO^fY=Ny{G6DJDokTl$L)(u/k]hp^17FR5z$4LGpI1+pFei$)H=(;PVso1Vs]gA@FcGr.^!Y%sOj2YLhyX,ucS[*QO),z4;{))ZAddrk[U@]DeZ*T!TB%r[(;fxZzYq}@Hy(jUXKKx|Yo:r[x*aTmE%v@IH7wFFsg@jg4!;~UyI.E{2(vo/oSxKy(Klh8lPE7[ZzAElpMkWumv(mni$Fa|x:%z5|i$umo{n1;*t5Bt0nP2p{azo5L.WF4o-A1ZVZC=1YP^7))~j*roSNPwW/d$JK;n[DLDPVw4*cABS/bW*s7~INJEq*WVyZUO2~-h%WUY+C1B^IU(@+b,mqY@RJh^UVOX4i/$#B({@:1=)xQW%jeGO]-eUS)T;/5LrTkW@Bwv0;*B]V~ktvg]MCk^Y-5dZA-gxVmXLnL#4%Z9-6O/u6PSqQ5}hSC-(/6%vS4$|y{45i]C1U2(,H~/PM%CmErzV%PlD=9kaf!MiQDZLtX9L0JEf3bi8m%u+Qh-Od7*8H%7hUTnfWOzI;T7TDAEZbTZO(%lEt]f0xGOj/7]VdeNAH)9iiMUE+(B:W4;55024SCdr5Z;T6QAVg1pm@u-p0#v+fM7Jx*tgRg-1f*6+a|e}srCt21#@9K{m+mV(B57oj]}ykXJOu{J3wzs,aBLAM2rh~F%Kt0^$R2}(D}O,s3otj$udWiUOmoW%b3|Fz:dw77|HxR*/%m=H$(#[cBXXF{m3nM.yz]p:6pi3,PEOk^zM#IV@N(zfW#!0Kan8}NNtg8@3L-UI$Y1}K~)gHB/+rZlWZ##T2i)YX3#-PD/Q=rJ0Gs07l[UdVLszF/-RjQ=q%ES]^^TLiEdWyjHV)$cQawpI938:udeAdQ}#gZp4CJ,;4CP!hl$Xao}^dO1)rZ0b$Gz;M$o)}3$Nk6iV[drQiEt|)vI}}9{:LdT5NgJ=XVA[g(:YwrG:3[))V).1UE:G3fj3ez}le#H7Ixe=A=lR[Gp{x0w1R7aKqcUeO}]DRd9{qtc~5.0Sxg=APdJ{jX5]Z#KX6o1+]tc=@k39]Pd-FDhRM}UxE22Q6]b^BW-$0#TG$CG)c{w#Fy!;,5cD;;Ik~p*Ju3cxBHrDCgxLMZNgfSOO!K@Z5=HN^9xw32IPhlXwap3nZ@Uw;C=CRfIcG@7IJ0i**wkYhjwW4yp611f9iGSBMV/-[,sDeC8Q375D6-sT62US$y@#hvBf9.L5%e6wy#63qD=Ba5[[4Q%Z,f{{%+Q*b5~]vB|y9HKz6~E4eZhwNSqko6o0GyjZE;nl=nZA[|n|zv^A@MEd,m7Y{0+@{2PbEFin*%8d)Vlb=.cRD74/B#Me%q4J4|8RgP/qdk1D7TMEb{0NpeZ$.6vysr[KF23k8Not2K0z]USA(EOFg;}EYr8(B%fRCVVF[@L+.UbC[.[ID*8/jEI(PFoT=2weQ};(RA{O2|BtV+hkMR,%5;q4LY5c-TKitU5Vkc15IJV~bZ|M8geyEP7~LVF}g7g{p4HqfF;=018HBvg%K,=rqA/{gA0*T6thza7ee0Xs)p2mZY)GJ2B3sO}I[k[N2zOAx6v^4|p9KWNF7C[,FGX;{e#,BokJIqrmYV4LLbRb9MU;-Q=/IM6gU.21(y]E$,9d2gj4g.s+Hd!#vaYhrUi~p|6lftVe,dNrO^+gPNCJSZRF0-ggSZw;b#HpV1f[qam2E4}@t0Rw@7t4Wwlj%3U[vMRV@1tM.8vs5Kq%2q).XwHv;S]e7EEHnBfNu5bKk=Z%8@T1j(X)9KOT^K~Ra$zA;[eZ:lV3%pr:.L==L!N2oJ*oDb3YZbo+c|TZ)YHc@eOpnsh[^bZKvSs{wQI]Oj^ww4O2DiYHET;O4yY|A1p]=uYUU*wt;wES9eGDrizuVP69sj*}%WjWOX}86SSj]0HkZ/sM*46wp+XuF11E*I4Q#S@[nPL3R{i9cjA3L}Ir.8FB]2bXP4tziODzzOrHNf)Q$feTZiGm7eXjZb/Z!^*9quF(U/a[UHF1}usT]WM]Kb={Mmtt/e%FuvaFJt3O:-PhttCKph!xu3[yudMBO!%[*{fm@/Td}F2G:D5Q$2[iYWf*!U2CDopj4GX)cb}J%7{1XSJD@Gfo/Ojv1bS@WZXedcx1%N3/Ng%uRIlV!1f-@*02vm;4Nn(UYSlJikvJCj55(6XBx.#|g*wQl=zY,=u4t:S@22AgrhvSndD$Wq;DnYcOh^kcN$c$mygSPNi({/v$r!bRFk,1D798X=6$maDoZpl|Vf8,hi*[b+!*R}y6r!z{m;C9Z{Qga@363Dw/g}x;+*L~)vH!6Tc6Fen]aZFp%W2BWe.R[*^L[)pLKn^=wg]0Ub@[s9*6]}^A*;*q.L,Rq!=#gHD,ot~!f/%Up-V4gRPwtJ:/N!LoN$|G^f1Jkm,q]7.xM)O0Qijt+4Jrrs0Qde1tAZ#W$Z3eEA44BT{^Lo5f3eJS[$jMDXVg8rgGLfexW~BV2r,ghN7,P-gFUzyM51v/9:ixC11].J.!Yu5#JS+RepfJ4rYJ^bws=:R{mNXf[2(Q-UP/VernR)!gvnTly/6Jr+d[I^Od8!TORBgzkGK~#KJ@w7wYtP/LC]4m*rI*T|,tRqy4!)W/gLc[q3f0:ov~g-g))SX8}K*$@Ac3JYq2lOXo5qoq])b:QztV4[i8S23l/,k7#{.Q;WCqJp|J)k0Yy2XmTZJW*QuuYX(=mgh6kFa(504cAZ{}#cnl^T|O)^A$r8!r%O|pkSQ;JBzw6Wx/.Zyu9-:brtyMAEd^tob0=o6]4!{XpEj1Yb*(+mWd0QflNp.|vAnEXA*7af9lw[T4WZqHa:;V7Y:;x3hxHd%uHbUFak@t6H#RzNO2A}1F5d$t-]*uS0nP1u[FZLr=BJ#c!ReF-@b#3)Fqaej;826)s$e3ewnL-Gy5S3~m]PP9nU0KKF~nrUbJ4qvInUGIm*B/[-ffxJZ[*#0Dv{QUpC3Vm@+4}}#4lj4fkO,k+qRX})-S^C]ake1tqEMC,U,iY@!cxYb$+Wjicp:fm2hicClAMO4Q.;yk6Sh(iVH3O2s2c=F)IGpiOLMEj[Kro3SXB.PI)kN+z)jd2Y}t{@gsFIGXv8UZ(RMPb^~Zax8/WzAsFCf{6yo]8QiibQ3;-:2qii$WthLEl1%E*[QpXgrgO/)=y-0{66t!E/[3Nme)SmlDZ~rlU6L6j]@S$]=kbRnG,Jf2{5PG-%t:=4[NurGgJ.esG,MsrEm@hPZAJ==)mBlE5tN%WiQUV.l*K=2sIX(K@rAARKK9u8D+(z8!J:VIl+-j{dg{{z.,SI9kd]D2X)jOSZUyOkYtN{cnS@$7HN6{u!xoT0;i;nJ8*dBfV5;FiB8~h6[oNh(;@nZ.pz0)D+krD]6CjT[@L~U[n(GryG9.;|.L[~=sN@HBAb=3IVJ+,X2OA4Z+|{,1ld+hoy{NbCYzJ;in#[ATg{E,sA,J9Hb9Tm*ma!UShyJ|232LiEyZ5RN+J|RhDw]dTO)sk1d3Y8]PGBK56H^9:@{6*iHClqXxr7|%-tAky/{tY{hv42XQJxi;5Gx[VP+j6heiawF{;Cmsz8%5QCirYXQYf7@piRmD6bd2Sz1|B$=#PD4:Iul6=%$n!@%,,AJ=a9N*3wUX@X32N/aRv*5[r:gnyuGnP9Bp:kik=D6sn+t62lejq+T~@nN#^hs(y=Gj7sz;OO~rcl/SV+mWs7^z;P6mxNd54-DdTAte:V4,+~NLrfnY0lFfvvP1:ta2NyvvUdhnq00eEB:=ssKwhK6BA@.^mw]$4}xx1/bzOaEm+L4+$PqEcT3gHka/S{SHj,tT.n+KI4$XUXoP$ZWAu2r1{%qB^~JW8/(2}6ZR*P2;k.uFzyl2MFwPsJ2qio*9}qKX4#%zT;e!@K]oF=;[yy|M$;P)1Se-P^KARTm:k3FIS2gcR40W|{^w5mirZPF+v|8f7rXVAl{9kCu^K/#;B~Q:sti:-CBC@7|oes+^Df;:qyn+NOiOog@9P(n{4}6qmrA-m.L:OkedtQo^NuPs.vq(L;~WE$u.D:LpUexy^}~prl1KSv]i8YvzO${3|isieH=8vt-M^[]+gTDvG~([Qob-8s{}=;TSg-G5)1O,[X*xGj:tzg2QqZ#CK%cEsum8#vmp0UP}#l!bb*A=.df~B$mck4|2q/YPwZXS!YfN#w0)R4Mc%FLXQgJ0(+jHYal(SsSC)Tg]7L5CEAyZKoyI6H7)n6:y(|NG3UN^g{fd,vm8=75.F{fIt[LZB9I)vLOTUG+bRgv28x8oG}thYRWnQ[2K|-^,.2nckxHMucj5J,U;P:K#lzFJ0.8%^95vZ0kT7*+0p/QLz30Uet^F$SnAO!VPHes|J859@dp*=wZLxj)C21:#;F;v8!e1|ShMTey076AFRX0F;NAe1U9f#C/mnIaB030AXcF8%2%-0G;J@*X.H4Eb2lWQ2ebta:nprVnHtr}YIf(EHFnTo}Mad0+TA9Q1^jn+Gedpn*Q:+p$Raw6~B@+x};l9iM,rbP$hG}(5VYk8$]5pFk436j3@.P}C2u-M);]7SJMHd,$[c#8=.{msYLnV-JMNr/:s22WEzlzF8M;D;FJU-[4YBFGB0N+1[n5)!bLJ~,Eha0MxVF9y5v47N~w^Lb)43%eOgC[}45+y(*|A|bMBC8^{dHxZcCH7f%WG91~QDLAT$$E@-PDJWh07^OMUM-|=TJ|^)/Z9P*NYaTaHP;U]N9yiC3qz+s[NnP*S/g7sszuyccG.!9eqr3Z0u6|GJK3/-E:G3q=K0nWLuMxIEUKWqrcCQj%GbpS6p~e(KdjnK/Pd%Z:zmo^-7A:tcY2G%/mBAr1m/6S,ZM]he,*DP]fZ7j}0x~U|*GFyV(0=(8aPsSmM~/Uf!rtkc+oiGV{{On(mZgwILg2J3Gww%=J}qO+UeVT9+lzC:h;ygwY8[!=q+YZkNKbbDwGR:eYHEi^eI1P49cAp@bsJ-Wb!f44wTuEJw2r46+tR|S4=}H^c!UJY5J7)@I{+ZX[GrJIPO#u/].kSt;t64^E3VQ1k6aCFVGiE1S;h,60,0|7%ziI8k|bp.60[[k03b^:(N4]Y1xq0jxHu^IUFjSfD)!}|i9{,ua}{Jn3|i=3nx6@auzD+%UzGi4|sz@j17O[)WJ.4r1-jg{+#*yg!5zlx!CBtk]b7o.oliF0KMovGw1T{Z23]%{pWMnKhe.viMN2K9gX+N@xY=B$2iS@-aUS}9X}xl,sm6MH5!L!dP6UExlj!}9yTn:%#~3;X6bHF|EF#,oz9DgFBe}f-n7jUI3u-%b!]mbm=U{mxm|/8ojsAb8M,N,@D.Paf{6]l/v|MA.M@6Bj4WH~*{WEnswD-$%tt=xMq6VJwrs]7-Ig!=G@/,2sDilvdBPoCWET$OcosO1GmQ9EGD{4UF!}SAnq|D.A%$w1lN2J(Lr:YQ1YC}W:*@+ArEd9TfqUNlK+rk$w1yT(Pt|eVr@nQ01;Be#5Fy%9kX6rY@HCCXui@CT0bsc971{Xj4oMrg(WD1]75GV1}Xz#THZi}4VO$mW*h/8!$#)Ni)MBUUVxSb],U@;py*cq8mOnLk0c!zVo6*6C/P2f)%#YhObUXY@[t77PIb|];l#e%{:v,}2w^/x+[aWGltUl*kd6+6iXg$BTP^#U+I9z6q/+k[bJWs|:Szk,DPd+U|B/RPn!Qch|4N-{[40#1GbLkY2@R89{p!zzl~SEr1Iqn*I|KY5n];ZR3We6P{Y%{m23HZVJUUkxxkd8=)j{}PHj1Xc!4OH#8K!+c@77AT*9XKYu}aWYcfg=*08!R[$)p:L0G0=.3ITZmJgl]^C/g*ccK(dEQYs4Z(kra{fWeJ35Tr/niXcUn1.llhI[0$u@m,cc;D-I9qu7UKm-ywoS7W{LO[mz#O|iG^}Q7!EP6gSifbG5vNAFM4*8)|*KZmd{-z0+;e)3XMlNcst@r]RK,^aM;IY=CTQ(PVx~SqB!NSxz%Z8Mx)5]:i,wDX)5%]D.:eD7S;$wSlUgx8a4#7gNlBCIw@xIQMnvchekqXtyGOr1zBY*)}hO3b+xMFGMOgUC/q],Me(:BPVRA=v6nQZ#HxKC3{+[pwWb{E70kF.co(hQru.})s~Dy{o2iS+R[qB9#RW4BN.uV:,sCoQ4}efbU*{XpKr}NRwbH$E8VYpC:yy^4mKB7DWG;06I|Hb@a$UFfg}tuVSZgSER{:W(/gd4Oi(Yx70Me0H;M+Msy;a@Lb.zis=rClXH05pZ$FNhsAiFC*zOIR]DBvhP/9hYS@w-d}JI{!#uQJ98zK%@Q+acsF,of9}T.F.BfQLmxp9MBtWB/6Z-4FfgX5~Gp^cZ^ftqe2/T=~D!qK3m5q,i|e^,7XK-Sq*S0xo2QlKUnTZ2q^Gu()(W=$n=/g{^[JvoA~cHA3h*@LUbM.5Mr%sJvmA*i!T!w*-yks3N;^G.#5u$:333,Mplcel-5tzh1uqynim70]86u:pv=C@!m@!/#*U,%H4O6dVWn^hXgUv3Y^5z)!p3Ku$c^CD!!cPDQACUhmwEu8wL@0..7zjT%M~.Bh2pDp8[suguTSg:6]:vXd#zCoq}Cr8#BDucKSiC)x}Phd8lz9yKq|UWCqdT]wCify!9oH^iu7(PDP@R4(sX@tV:}X4^V;IMzZoUPi.A|]DV37dUYi:Fc/,yE67}aj:VOFx32ed1)gI(nnYw%so#%7D/Uk/$IR[/.OvrL^nLroeBH1EJTd*jc!xmT2.~[y5x-FF.rt7mT84=NPYn0W+sILio!q@.ClQu.oE+P;yX.NWX/=h#Mq9)gR;na~D@Ed14FR*7-+8oo]nevfRX2^/P$jDE-Q5IscS|-5P~no~W5aCY9;vE4o~~[tomj/C$;h!9(5{qbj$z^.U7D08U(T1uN.(e+BbnCAaBiR{$G]3lGXX4x3|4@GnM,wmDLwUuv55ggi+hX++p@b!a$,36;sI}1a)1KM6XFT:#SVxsiM!c|r[,*yQybJ2#C=aqRmMl59zVH#.4=f8l}Fz8;gQtEbacwcGq0F3Q|66(SW{*p=$OtFx{YU^om1J)Lfb2}{(EeL6U5AQdB8eeYt^weH3#r8^pIGc7hlR]A08H8Hh$6nz+GEgu]n}x(69VhzHsgRkF$6X=jA]nxwZ6nZimsB9;[Wt4hdt/sj*RkyxN,c^Itmk,@/:p2gk01$[0kg;n%5ODWo#nw)y9OFXY^dHM!5nR4%gOw@ef}s.qL}%Re^ws^{$HLvjHVnM5Pi)qA}jZ6ls+9$gNC@Ks4CnwqD(6-~LUh|iVjtmafZ[Hk8[6U.Q~v[}d^BUUN;QBL~Kc*z-3/=2K+z*zBg#)9d.@nq.0/*3o=6TXy3D4cSjhZ5*$I2:U3x,bnv7YC%=VC}5@p0M(@qL!a~RD~O%QAQ!d%exfVVi]k9Zw;iu2kQ:bwtpMfwIVU)NS.$PLvHjL)Nz,zAsy!.A=-R{t#IPFdVkG#^D^:9qUr2}{N+!V@,^L;dWk,(V6e=^/PaG+a6^mwkFSo8u~2qax#)~vt{ClMc8C;b+}D;]t5E|p2nxTLP{RrxP;7{L;zW1upaefXf32,YSycF|OzV@J{|sO1MZ!b(g)EVs+VsiZ-baq9(1Nkade..Ah|p~JucaM|H]/^kCT}@TwpTE1o+0IEPi/D9apa!#vy+9R2bjM4UAfV[yr]*3f3k*=MW[90[tKCVIm9m$wjO2s28phLYd0^*+K;vTH,U=n8^ouu*R5of9yMNn@TL6Wv$)TKIDm%3QKX-pPnXs)gpU+;Q2q7msrz-31)Q});B!9A*$8bK;}*khJIw$jy2~*.5QZe~!i=IW3N+dvw)}TesK6|}E8+by{yy;eJr7#5W4Nh~--H,VXU#n2IdvbyhQalkR[mhr^$Xo5cE{,VBLt07G;G:3Ox9cBjUuX[=J1UhtJNZRGJI)ynfbRBmGjViZ7x1vL[~DMYngfcx:BYSY{[(,%agbKwgbXz.%iO#Rz1AM3J@.l.lbmTG%w!au]S.BQp3C/{FOYxqU;WtfH+DlL$/$Iy6bFea{~P/I-I157i+T2aD!8caS5sTyiML=$#xRbz%^ae5mgB:x~{U8PmN38#$hUzgCD.eI@0ipm;F)]KVYKAx3,fJwYD[JoAw^@Hl2gU7wO:ZTy-3e7d1PL2tNyAVoMvs:~+m!XZ6|o,=9-WcajVggFvvu8]x4ZgopC^zY}@2ngd|d,FUTr#!*;XC*|[j*Q(d@O0}FSeU:+|qND$|35W65Q-u{^{,mkO*ixI${d1)SOCfQ+:%@*cc5-t|sh{P@v4Vp)Rh%;+l=J|t!Sij/n~32!X#WNXW-FFsQ-rzg5FgkuHIZ@mWyHl.%{|2H$(OdAk/KW6-A-%6]l1GI6Y|P7|4[fD(v]/[AA{1YpX@G6m^*9$GVM!gnB.@wO1YiGO9#+A6LQ6~;Z,-.SQvUFHSScUy%34D3{3e-[H(@3)Rw#Pe62o3TB3zDE-o!/=nNW}b=@49),0QZD-Jp,O$mW16}sE,^zJGX)rZe{+a[T5|q8g-ks(9[BT/ae3c3Ux8Jke5YHAzf1^Vbm)i7=ttk*7dR])wQFqzQV,R8zirAmryiia]uWhr[3+U2D1=8OHt]!qHkyLT-8;[Ol5rQ#A+Kny],zgTz24J8G92eW8Q^h;h4mKHi/a8xrFR,EaEH5rirebSxAEd[:O7tqSc=|M/4lcytVy5q|jRs59g9NT+T(CDZ(fsxJuiQ/k:dHgf/dMdBj@n6Ko5-CcmK7=U!!%v4hrHJ.7W*~a1fu-0Mu$,o|tu.;5x8e6b]d0zBots~W,f-Z9-@4bBuw^XkItfMXqu@zJs67A^TBiIh,W4G^c]8:UGh|Z:Ol,d3-9L9C@[av.H^!u2M=*9]:$v=UpK(RB;4btL^f9kf,UXt|0sm-invM,}3oq}KV!}${a)AiG|UDwA|TSZGVId9x/H$cNP=B=seDh/uCC5RF0}73YVeQ%dhJ);+EW@EPvBIeM5Dnnaf^LrlgfVY@u;*]ybm;PYK-y)bK%ssw/y)g6Qi@V]WAQsFLitzQnsM,-vTsN=508F=I9KfG8U!Sj)xlLWF9Smelnn)z[8jUlJkGGsZ,(,~Ve3ytF~Ut#Zo*!VQW-U6rio7]V*%u]t5LJn[BOH0)(r#.O}G182JI78PbnBMw8bb:aL]aT/B6$V25r6G]Y~tr=m}dur8%6kPlQKF8]m!}AYGLf(V+}kuXnY8-Xudj:yO]$G|Yp--yMvaFL|*Dx+^%K{F+UTLOjf]aU[;YV:qp0|zCbf907dMtGAaqBUU|ApkfEslf=ISdP;hUtPR9U5m!UQ9,a+E[8]Dc2z/85cuBJpSVw8Y]EpUZmaxK3#^n}zDY^U+*m7|6:.2ifU$0:ruiGZ6z}6#,;VKW^SHdi0n)[V,;xG1.iXsxM/cA#(cfloDPfssKy7Ch7g)/DbJ$U{+pg8i~7E=g/]!$)5@6r5nygBo%0vzM6,^6oL!,40Bq=j0w)s%qgOPs1yk4*Uhb%Cddy1k/#ZOYw..cVZCjYX=]wM.)n!/wqIzvm[{I*o2LM{40RA!A1TDE:PmK[0Y|H08)nE|KWUS.Z!guq%.u#SZ*cY+HpMGSTGu]kIL^#gO|1b/1qjI(,}~/+!$i][jyzxk4Xmj}U#V(9fcFw3xqWra(ghaO6hxc,0qB)6lVMa7U#W3KyZK@TFU]%k2evOi{~I0YsXAR[|~md8TL7Yl368lx*i}cIpAlQMU;gK=[}+5Ti/atLC#oFF;0*RSH5[p/w-:k[t^vF{G!#{Jy*FZ[77LSyECjj2=~C25;N=Jck3qdvjCpcmMfd+:DCsC-+Pjl*G;]8IwW]N.f~=Jr+gAYqc-73n.Mc$S98S=NKa*MyA,-$Pl.7s0cn#WXhunwCTDNq.#q*j#x17F!RJtjg#/Xn%~6F8NBOrxG!SGWvJu-8@F]0n+LUq-3.=aI|M0SdFN|T^pz|b0r(QI]=ZnK#B4+3k#fKO^VBY{vat]xECcm[fAUbwms2E!{gyDTIj[6Aedn0I0Gt9$Sd1/iF#Cl0lb-hO)wQ.wV^s~Fi)kW4-BfH5vcR~^:Z#gi#OrCqopP0D@^(nF@d4fPG~!=!pca6BVG/q;WAIXWh:L$#sBDv!.$MN^=x6Z[]Hx:y:2;]#!hiqK.rDPO)Hne}Va!(1XkJcjZu]p.WNH3;UGnQ^[/^3GjW0w*)+;]8aaBSH;yhnD6]BK5+!:@(P@:LWs,pw|MBVded6IRfs%,Js{TEuD!3p/yPu5uoz]D^)tDs#:WoYZIw!d*DNdGxkJj6cC/8bp]zy[B!Bk;k7U)n^Vo:245m4REx#l{CCumQ3gPb)9OJ%^*c;:c,!$8a~Rc$iXQvO1m/U;ddP$p.o/soOH{43t])dra1ZaiHW$)5vvAP0^ZEz+qPJrz9N*QjnAwS14h|Cs2(qXMMVg=OvW#Vz{HU)x8gK7$/ZaIh=#0AOd4U:t{43D]|7cRpMU~ljg~j0aM.!Rb*s4MO!kKMPV[PGC|cf^I6|5duS8Ul@*]aE{BfkT(=7.wlB6Rh4pAjPG4Bu]G#4C[o$@1,zRuf4H1zRVKZh6Kqdl}8B7;7T6(zdV[*xDO@XeLnzXEqpG%!qAbz8c3/ytAW=N=F3=(5bGO[[+!xpNVrcHN3|{KP:#lN3dZDK3mFs!jow]0cD#DV1yF8(tn.FmpLEgbt27q!Qz)BFqO(u/C,Ryp7Ub}V0@Sj!LRDhvtyqR=*xI[9*Da96b;796{RdLj.9$qTAMaf}~w,+qi0hb!{|zP*MySA^d.IZ){$W:jfR]n=.*wP]OqLV^F;/L$LA9S@XM9zE(@1QMGsW%OX|3#A6yVpjrFPu}t%g(mPz6KM||).WOwUNg;=bfI%RQy1QiAe-0Q7BEjFTX$g9#4|km+vbm.YQ!koN6.N;#/8#!H$|w/,fi[KqtN7OX|l,]R~*|~t0L8af%vY7c!$=V7{a7}W4:ywm*QjJn*Gb(PbWU64pXgt3EA$-wHTAN97EJ:Txygq52;$Jli6bpxSP[zmaH3D5ij!KJatkKH7s0uQIgyCB|[rNcs+e$]m.wa3JHL-JaKJ,j3y}:xu*Z[0^G(-6^YJQ(Lwjfe*nKnJr[B@n5vPgf{k^qHM@bvWOu;C;kx|hL3uNbJnkf$^O%c#P@+bJV%:J:WX%C$yi6ml+(R8)dNxsxg|rKLXkb2!l3iG+wM{!gfe}%XWT5!YVpvhU=,C3iDHQ]Y-.PkY!sUg|7f/1[E+Lb{PU;EJn^)zOg;J^3t==,%#d.YZU3F}o.9+T#^{a00x@Un8PX~ZN7v25dQ+qo1#@bOL2Qo[=0O9KJgD2%I7:JnaMwIg1ocGhx0-9.ZEg%ZOmy([[yjxx#Gd)x:Ln.~Bo(Fq1,Ci2=@1hLnqXU5W@HCV{=lfqmE^xSs76KhFnB:}tP58,D@4#t/hNnH=TI@nCp%m4@+UfyGwVOP{dgE7fpBgR/2Bn=bS.hAMJ$LxkyNTL6-E!~-;#EAq^vFk*;ODtOdC9|3W+y61Kv$3LN|6KonR5{D{8n2wcfQiA^*wwk@9V+xnvEHT-4G;|$e0t(7s10Qw2%QCH-V^YC.fU[p-Lt8+QwjSO2poxc/}PO,5:k]+.0LtL^PRi=4V{UHd)5Z9FSir#XW{}Xh*9oJ5x$mCbOSU9uRKZbKKy:^#CJ=7TREiSkQefw5vah9IXJcvB$SD=WV$wO0z53)o0P8)zFQSY#u-Kaw1K4$}28/:nN/}ceT=+Jc8$kL]+@m#-G}+jPHpc/yu2w=xx,3OY562635S;l;YYo21A$ou@P7+TQYc:rjM|.;gA^kP~C}R89^#]y;.[*ahXSLF69WuHLkxL^G5ajg*QcqWXuAUQEQUB0}nrENwU0fb~+F$frQ#J6F[j:5T13/,rQqTdeNYjBzVORhcYEal{F1g5I|Z]4;K1TVBe~%aEqO1irRYaRyKm#)Lg#[54rj4a5@d#!^,F.H9KDBe$0}nv:e=5aayd;;Ak*F|=TEGF79wiTLs]}ohp,F+};@BaNV|dkC}()6L@f@p7ewNFmq|,dsl9XwBvAVW(}Wh!#/~PC;n,,K2FVb4P5~:UavQvy,1K:gE;3w7XLJp=uTLc]VpJ%YYe]u0$ffw6Q#rANNcbw!|4Du*EM.](7i*,vL7U~zfsx3@r1iMYDnG{rzh=UsP2^dtaAjQuT/w3)z]uz%1={1qxRII;i@DvAWFDMWM-A^Y4GVd/VGGlW79pcGB=K1VoD31QbmhzP27~-hN$(n%hS#Y7zqNBPZdEd+0kox@%*JSs}gwWtJ=pTQ-9^!9g%wzH@DC)5s;%vA=rHVcI[|:OKqi}[4eZ$rHvcv%SgTHe{RbkO|6n-TIV$+/0aT{OO{{S/eij5J.2#WbDn;j3/j7k]@$5iuRC5*7*a^g^UEOUwiAHI=wXg-g-ob}OhuTJ+/i@5rSJ[yRLM${C;mL7^22BN]2F$,Qyw;;#y1bA,ljOT7^#M5W+M|wd2;1MAeIY8F7piZqZ+s/z0#:E7HuM1:GN#OmZTKz)v4xhAXm@89z+.7]w^mwM6S.0Exw2m=]i;CS8%MxN5=%4O9HR14$^t#HTHwK3|cAMM=EWT+z3i{UySmBP9[6hYs[}GyAsiC1g0zf^zVdE#a=J]dR9ZfOBTK53~n+[7-2FfSFFItQ;RMXdXV@b-m-Bi)xpJ;Co|iFIA5JzvY./jW}SXe:+BrY/r80bloDR4Qt=)]/2y}Hvo|RT3T53K9SB8J*JtR/2-B(=/)3]2aN1YN*(/M|23SO^lqpChdG+Np9mL0~.1;B-rO%24UC:)m].PlpVcqmp:eVT,B!#=dgk)+7vV5{Z)%7n.t74,w!T3#w,)7Q[V~t8ppyY=/,63c(([DpM%c9bjX,[|!^Nx^u;81;BxA1UkPV4.DS=nD$=;al5my3LHuJ8b6bly2O]MQ5=SBSCTqoIK%cS%qR.QjbIo2.P:HN!Jb3cXUW#^{Za;ZTfWLz*R.=V%F=.h,*S0YAY=yIxfFmak:MYszo6+T:UV]aN{^Uk-:ABm|7k,9ZN1f%Xo-^/t!E;F4Ett(tONNGh75O]VbY;IL()AmCK,w2VJt*AD+2.iqr{ezckaV{$H84/]p49E,3H(5p(jQ.vXZZp5d2/RyRqYQywzEtDQpr/8Pr,L];%]F*Wx=Tc28kF[#^dhbM/*XBJbO~8b78j.peXILP(gbHCR1uF}:0;5f5ch3^KHd||2!r%=[;uZm+LIPp$wKai$A-$@AIEyv|//DDT{+,AWDLGq(V,9:x7viNy*6pjY7,AfjSL3U#G2jY(tT|#XollX5F=axi1!60YBLQwcy.(3mv1S(F+TcmCmOdQ-Dn{G}CPk(REviRHDzUyU55mgvQ/YO]Si5Z!z;.{g3[c~nyn|UxMBMvYSP],57P^etBM/B2Jbd;nht:3@4dpw^5T|{dfu-^(!)1(#*v)!sduCFsS[%O4tV,B*h4S6=Pseg4@b}.)5R]m2V%=OUj3#vHS*rbN@W3)TtxCcOP|h8))pT]Sa=#.d:M2p0p,|6rQ~E50h3$$Oh~2|w/ZHVce!609MgyDF+]m3{+hqOM@h8Or1.p%Z{EeI};tCUP$@h5{x#jZv)XG-ELe!gq$/Zbli;%7gZ[:(zf8PCK$7PRaF/Xm2;%{Y1@7:FF-ugIOAFolWKoKg-oG|,WdSTD=DgEGAm|o)]U{T%4;4a!rhkVAHkG=,XO9.s7*En74;A2h.Qgqnh)URqPm/c*hISpR/^^lGD:rd;j0kc#Ug|0-xR%^aEAkY/1:A8Iy#tw-u:.yDm9i9/|5MZWQbE^jsms/$m=yT[W4sz+Tb|gNAr$$~msZHoem,|*!7yQT(@J+u{m0ECS6cq.a3RFR:Io;MoVQs,^:27b]j$li~.|ApsN!l@-^ITN,CmI4-rD}v5[7STh[Lh5n@*WD,]g/WCz,LPSBb1msCE.qA/Q1Dgh7X(a$v@3[i6sTutVgH9z#yhR8;$M3hzP*sOoGcMC/D53DsHdHq!e;#-{j[p0suYW$Z5~210e%@nwulBUUpt(e2!eL@%0.zawy8T37osPgy6[d4H9tx4mNNMKam%AI(8Ow0c,T8u%6[4@[o1rv1NrH@fEPnq^PHNneR.Kl*!.cQv{1L%aNx.m[f%{xO+N/%]#US-[O#Xy5+.*3/@y2{oCLz=yb6wjI@hKsn,{lgG9Y!oN,e1C:@XLH1;auJ$u%{gHgm+8[t7v2^ZH:9wsHU4RUQEp9%J4:|M%{nXFZ00K:WTs:zr+Gc|R%uNL87Io5KiBD2HX7D[wV)X8FTZg0#:Nur^jUPJ|%HwMX39$9my;el+NUP]p,65{e5[=!KncIk%og+$[ko:ITT]P7KSrBu|lseYyCR-Tosg#;(5h.h[2@zr0oYGRj;s]0}2:m.i[NL(#END4Vq8$fBkmIZ+8@}%JPkV%W$bw|%,F1^jAuvTuP9PHT;.09m8j!I8UXL$(,=@{wU.QxuaVuw4sxJ!pysRpzYwjtGrQL8t.]a$*o,9~:zKhN:qEu.}X-F49^lRK.3XZW;A1KG@SVyO[oDv[GoOo*]JUEp@7R*]y/3Uo.vy#mpK9(MFl#18WTHeczAk9XO$j#4dH.,d-^tIlV=*3.wd8#$;k3^@krj0b4HP@!N:D3xA,QQoG}wq$84mviME;-+~!bXMls6,;@{9J|bKo8(V5G2,Fhml[8w*]XKMF.Z@tH$7%c3,-R-eERaSBX|VPvQd/YpBL-g3ir%:#qIe17GfO6CK~Fg;n{.+HI*2!H+f$/h)Sum:S{LiNtHw=2;Rms)cpu(*^]OC-2@3~bx3ZoHM6~Iy]*^z;^|;b.@HA-nFTWj%@z4MxSUR+jC{.hs04Y1b3G/f9!Qbvam3+g=3VxU)4PZk=$#@c,TuF4d!NNb68s3yMTG;Rs3H1(8[!;2H(|frjwY%PEhU=p@^8pLiIS4b$rXCwEw2cdYOHI7;RzYQ%~+scM+K/EWZ+v=6Mh3-5{8lhU#aDWMiS!%9qS/dti81Zz.uNr$|4$GboANozFYt7RVsec7E[%t,rh4N4eLxITcRlLPpH9EVL5J0/HT4}YZ0IpA9Abub%TtaYea]GE!y+2@%roTx7kQF{J|XNG(Yu[8QN~rD!rB54IH=SIs0.eAg3GxR-c@+RJrxK;,J!*ZF31}(+UM:J-Iq5351;N@s~5}CX1fzg2wNp-j-@hkFGqDQo]V6O30yYjdRqImdbBM(Y|;#7v4o9@I;;]a%x3BoT1fzo/X%)pGr%amkvilC.o*|S~mXR{}36/3nDxMXL9P{LV7Uo5h2Bb6*cGu{4yIk.jY*6XC9U!s,[;h@aNZ=3oH7dQI0tXvjQXIo+qBkn;[IZ1!LpqEYj*Wcve[*Nw(xN.o^t9-~42Uf1ok8k9Ww50:dMkk$50]E!rG*]Z9j]rbS.Tu$k!b@iHS@Bv!SbPYkW4EriiJD[U@Averm;alCxj;XrknxRDo]4tBxY@eB7^=GLz0sjEtJn$fXyH#;CCI,M0KkHknoH~X,+5f]jvX,~sJvl^]7{@.[7^}G{e7G:IHxQ~c/22Y1^ZN*]|KIj{D;Vn;2BVyuvpqyWehNye[cowHaro7p9KwF)wFz#P8P*FqIZ7@rW-*Vh21TsU#f:Yg3{Tfpr,|h8y(]UK8,2$in9JJqvReB@$Dxv)]XdFU!;.r1-;Oc|lo~gyPn|HFIIPsb$rRja$=[|YkQ}Tp[{A,GqL.xu1N/YH$-tg$IG*Y:Z+Xb([Pdl!7ZU;4sdc6-klEla]dU%TQ,ut6:1YdAd8^bP(HwMwj2m/O8iZ=^p:AW|BH+7FrM+5Ftt=~KGho:xsgvW+h%z!B{ys}9ZamMNmEyxSwU{TciEIUIUE6f[oqt^U3+/M1vB%mVEUgfWl5~zi/UA=22xS((u5Li.NPiS03h$n(Z@/$WwrSeO7X-2c[DG-Hag(48h*-yWfpqAnyX-BPkQNNI-vPonXmGP|%)T$Q6!b(xSvq=/o4A|XLf3FiYgS1*N.(^xFU8]OESZagild2{zKET~PSOx6Z$uX1*gf5{:F@s=k1I)c^hW%~;B7J6V)%o~BJw,sGt577.BUsLi..ULq(V)i])Z+O-!MlM^xX}vh3z/tM:HLyi4/x/x:-Q]O.EUs.I;:^;6O4%sW{rv)88N7^au|uM$$8^+Q)*}rCrvtb[/C,^mOOKu-b3/#z9D+-Ev*;G.(ihK30a~|AKNrND]N;0bCki2)c0HK.]D:cR|1XD*[Nu#Vo,[VoJ3r5I2[95(x0W}!Y49s%PJqz,6j+lyiT%b%h-1./L3{Pk,%o*W($Nv:2.*IGGfA%a~ahR$Il09vFp#]C,A0+Dob;ZZ=wbNXm;Cen[FYbzMM$jx{/Mpg[l$NVhs3mjF~o{hZRPfiN}qRPY~+qVReS2N3oGQ6iG1Fffu.8,Or~o3JZUvB)A@S!$amO-4#0.+#fFwjHjxYku[+1r8RQx)VKXIl)H*XyNN+6{]hwQj2Cy3,j;v#^[b,fIO(5;QhHLh/h2Rw5iU%etdPDbs3BZ*G%7~OPNt*^v{ziGV{b=oo{X(4if+$@CoY:c5y6rPD(5}JO2iaJ{DU*5=Nn.,hE*QT*.Fe7]4|jb@$DfUOdi/l-N%w@g=(Y9kn]x/]a7|/cICOL|Gj,|Y0vDr9fOBuzfY5WXKm#XEy3y*1op[x=*hZ^U1^[+*i}2Z2!6OviC|NBPp4g1^7OoO=rrIAWJi8Uw7A:hhlC(T9+vz3i5)]zuw[2f;*YgEZ,+7nl7)8w9*W,WOkNqKelIB,;pAoNX:%z@%N+KcB@X3L+kAIA|Jrv%*AaW3wZxf)*zY!n8liVg:zAlZfv/lDq!TG73s@:k.qJq.f/$T+l1b#S]Uyz/^-6s2Ggq.UjA[t@At{h({hdTk!;Elv{Rjb1Wnzgvy+wdI$aK/znuHT:t]8)=7[16yyE.a]qB87,Zf^Nms3gIFYXj1Z,b2c=9(q!k#PojC2~lnqT6]/kwRov.!gN6YejJoFOaYf|X1e9[sX+^h;zEj=dc=FXL*CNPS(;lM;sCnR+RxG*b}Vu;jO^5shwneFQgG,ug6t#Ne.hPzlD:7$O~SlX85zR)l.(7!-ZTQ0^yyB]vj3T/!Hb/$+F7CQvi~:rS8KmJFat=qk-9c)32o7TS8P};{!y-ulnRGD$UNCe7K]ae@QJa:99ju8#y/0rg4pV8JOu*}P+[1*X#W.B1gWq;D92;m#I*a!mdiqDt%au5Yp7~hQ#ICKxU*+%Kg}C(C2}UJg;;,nLpO#|Gw0yd$H9jq3g*hX4(xmGXwNg|pF^wv:lduYQTRojnj(#[c|Gs+,R-=Fa,P5l]QylDQ/ejfui2[|q$Q:R!4@!j*6F9L8Op1~qU,94|^D4S8zT~](y1T$x41:!mEa*sIxnDcLUde~Ss07B(,)Xk)Q]}O#t$Bd62:/*$r$LLJeYU}${6{Dq+S.noyPZ%qr9ad=LF8|{U3GC^@Vds4TAwc{WQ5L+kpV2,7jq5j4}nce/j*}D7G2Xsn~/jg96gDhuiYurV)}-2ud3yXGE0lA!%etPHDQa-cTYmj#*nk-}q-LaKy12LE/b(F9A+5C8IK|WRKXon1A76NF()sN@1M^fzeToU0]5OGTfr=C$qC$6q+opL8BrA^EqLNG9UG--k.8rcf!B.]sap0fE496NQEMNb6*[.aMuqfvc}-5]R2A7;0k49@g(Rnj6Y[|T$7cwK6d.]0Iv}$Ur0[|3.Ccy*A%YuP0%$0s:GR$gd^[*OFJ{i;22W}HU,Vy#he+T8GLkL:9VK3@WcW2zVUrXP~*|/Yz4a]#1Q^b5Gp^=PgMQ2J%Vj:@D./S3;|=t5szW-xy^+=$ndy%{~!7J|U~gigU7R+JKyqT4}m$lD2]ksi[V-pa30S8s524pz-!{z$}F@Wx,]R#ytmj1/gZk$@Mqx.,Yo6wKceDe9HS#lZ2r2o36@%3|mMTF:d3C88*vAQziqXqSDO5X7Dw4!QH+vBjB7qC=Ll9z/^{Cj=G[i3gl:SYvJ%:TaEbKu{}5aMdrkXzvQ16ey/cfiTh2T#w|M(gs19EII)pO6JOLG[6C}YI2d~R^6hZRfWlG*-x4:F(sFIVYEL3,A)h8:~VH)w-v7s-AX$PMDe+7xarHvjQexXWy:o(Nt6D.H}3E]#ttH|NZi]8{c.GZ!EcEn.+qcI4#Jq:#Z.;.GL31Vol/|K54#7P,#2m6%vwPN2ul{zM%GyW(~sy/7NEE=wc;M=7{L^*GERUk|/{{JT@0(N%c!o@2Z@0e,+z#I*=JVwN:iQ+a(.XW*h(iSuyr)e*nH#W^plAqfzStwkNwkxNc;hc/eSE-}]zd.(66Bb[*^Jcs+rpWv.wpX.xktBwr:::5q[k/pg$AK)15nreqDTLV.MgE8RRYJ}DXT@EhY.-9D4]V(@=!%aAu15WLtobts^1kb$0]8Pi$ptb*=6v#n5ysEOhcdzlDR*~OI]LOYr2K0|b^Rc]tTM(!@nlx*;yj*r5yD||dE02QsxuI=:Xzijf)g9QpY49OvA)zhf-t2xVOl^v:/#waQp|T-ttypx39nodIN04-S*RuD*P,Xptl*^C1:hS6^:UYzq[qPqv0BqX:kFXS,3Saikv0befGhz5;c7p{xzWS%qe7O4SAZykR.laXr3VF{#p+2;y-v{#lrvemAx#+p,w=1$HY(KTSlbAKUE}RK+gm5sE3ZWVxDs{aU}2pWgR-(t4pt]i-;plNMhJ#i*7XKxNb/*:QC|kVA#oohWJ.V;t!fGG=O^0%Yeap2hsCV$BcoUOkk)ZC]0.TzCweTb,jqcB4~UD5PfUcT-vZqzYLS+HdfT~hsQW-sU3Z7UDHs:]XqKTbnO2WV@2!ab:#*O43G!2%=:N;$vmGzV5#gw53xU-0zVzk$$*A*4l%*P1-L*TA2.=p.tnu-*-]waSfL$7T2~q)leAH8)duPEs/s;YcCxeofysfa7=0[zJi*;6!g*#Dxo0%h24q4Zt@+$oMCQifNWK%dj)doE)I~mJ0Z)uvh${=I%[6Ys*0..j7%Rn#,lV0RZc9p~ScBN4I=*TE)bYYQs4429,Ukc@!F,g=ug$kY2xy-55eNACS4(Dl-4T*23R=FlCcdgfu1qEy5KH9%KZK$$bussl5FP10Bg#.[wP8UheU{;/=xT^lmlI7|JsoOD:dzQ)#q1H1|U%)UIV0i[|ZYUVY/i$V!CqgVd)p.%Rjf+bb6E6WMgUPvK-HJ$,(25j@zr~Xfg8nf3PVdaJe]},cQ;EK6t@W7@@b~s^:-lK.)a~V/gfg)5H/8t;#+i@%8+7F-I.6i;EK3JJ{zJ{)vmxc=p!0PJ{Sc^igl@QJv;wfw.z^j|,ytUae1Ik29Ncxie*d*0dlraHktMxYRT/Rdly@=0J%NlqN1-!0(py:wu9Hja(ZEP(Jm+KbHOE@uZ{lgvh!k)~Sg;ZIql+m4PcWMkB9my0!H{NKL(fG]]~.ngB(m7ZNS@3^omzlKMz+cK|%atECw$So2i6-Bw]HFQU^o7E1!=2^5tA3@0LjkAk|XLL:6x0L0vkBm=Acg;0y#lC5O){-%uSh$55c{%-/Im7gvFpy)~wQ5R)f)#ZM8-v/)p{l%gv,%F0h.C2M2zsbcvyn=8-]i%KOqg:~gKDPy5HTU=7=b-b6B96mY2]J;CcqNty;3gs2l!pf4vj1c4;ZfHAACeb|C,BR0oAH(v/|0+8^S.vMWuoSZ$7/t,aPhRNv}BNFzYPL{e.G9aw2XC4o-4$r.^z2%[fAC~mD0EVZfv^CVY%3onk;Vvc1sMMu:^|w0u.ZnE72ibX/]MD@qhZXnMQmQac7thN5ILFn|Js=*/=jozA|VI$tMi|Q/n}8RJX%UH|H~Fa)Jgu!Q3Fh)~0V2kShPR|zK,%twi(f#9U=kQFmvy4~M%[GjREV@-rmQJvcAX5;O6mDrKNs7A4zc=1^sY0L=nyNAiCmADhhG6(;o-JI$Aug-rr!n%iay@matAS=nqDI{k1!@A;iXs}3[Tj|gnv$G!}{9JLd~7v/)ebeDOXa^8-HqBN:GKcF3*oc1=lg;Hi]ByJ2DP,X*@**[+^mzRcevQUtMXJWXM7,cQ:n:3E0W0-J74%0|kNA+lBVa5n4z$(0^.nxYO-(dXJFhtjBC({fS0:OlUtau0r^0t4Lp)fVwfxq43D/KF!VQTiXg{UKe-@G49noi;X^~z%p*-bs,n3cyNc@dZ=hp3B!1.4QjQ8P,d~ZhyX{Bb6Fv)FT6ybE:6q@,=:Wpn#5C,3SGLMpqeaEt5:E5T]9$^o]}Sr2z:SBFV5BI|tAx:%LyJFhIln2knRIbh@WG+H0%Bw(K[BvjWeT!yHO,B[nJZTfHo1NzrLsxjGYGR8q+,UosJ,[fvsczX[/{l^IlaqUUA@l6432+e$70W5/+.5S[(sMhgPAU]/wEJl1[*bZsPvC)ia4]sK*/}g%@DaKLrMib6==QP.E%P3fxK:%.=5yFqsutbZY]fprnB!=B=-,Dp!El!47Cz0FK.nFD26-NPX4C#AoG4@gjs^M/2dus-[bH7*XH89%Y0=U|7Viwb9,fR.U=J%ktINEOECwj2[-cOeXvkyh7ByTwVxj.mfqd).$GP(nBX/C]wI^r,kGmQ$){m{,s%O*tept8{wK6r#z]Lt$;ZX({l-m/nYcya)*!+[/(llk^u8(VKG8./JJW=;I]nFaA|:lAbw}O2SO6Aos^M$gM~e!H9qgjk5Q}Z]CCIAX2f;vB^p}!]hD36JDGqaUq]E}HJrebAvUZ2I+@#,CukJT9IKwPK;YxUF5$mP$s^bp[qrbtqr9+#7{qSAzm!{K=}XBJHCD}RMF=R{#8-GG/y{3ah]#o,3hknt2W$aO=v+TAITi/I*OQvvj+ktIb~eqlZM~i,37615SBl!UQhFAsRpA;GlZ[eJ*Xl=3avedHjNFgEgqdr1QV!6P-MiWW0UTTyvyR2~YfkH0nLNUDbW/$FWq3@FIswQB1HVUXY{!8*g.Isxt1yp9;)SYfJS-Oi0XS7~]O|8Q,$*nft+j%=[-1^G:rdE:.J5Ol[x{]I+4j9Uub:B~Gi|%4z@JJtwhT709-]t1Q-DK#CD/9$fMH3MjT@o*z))mv*spZWgFU2IIHtK;wKX|jI#+PsDh0+yva3Y{Odcuu8=[|q01$v]u@qVL[#).Q[ie(fJyJfs2k758+G8,Y-,p4;thz+R2bO;5=x5YGtfaJRPmcNKY9vh$f4Bc(B$gVxD31drmPMuQl0bBfIk.6rujoXcd4*e,^W8|ED)-qaAeG[#45x|lEmfD94Ty+!5uYCZZ0Z(rfWn*7+Rc7imnp.s,zL.DP)n=6Lk{Lr82UXOjzj*v$X91y1+5yYT1Mot1])~W#cQ!cz.n$$2Xarq.PK,mD~iM4;6Z*=c{um3@wW;#uYR%Gj]ceI,xkiX0OaN0*Ij~jT+ld[osCN^BEv,qzhhT7!ryuuzN=RMa~4.z{2n]bY]=-tyd9ja;e3xCr!z:fg|:ke+URP.:g)y++$F]Bb9Iq0Nm!|@(BeIvSfq{;+mO6|XKC4A^Ks:/j}rwp3D48@qiRm[6yv@:b1uwRnyUm09CZb2cvzkIg;:s7SW85o^Kqh%BWPb+L,2U.x6xL=aOG=I$H5r,qh.7A{*/8))#mNWYKMI33YCNl)p;]e)8XuWx84l^DY]cOq{is{O26ASjI:Ztou}gmf;],WOp@=N%Ai|)Jj*;W$#-TURzAnw$v00x%Q/MBuCyx8E@i/hzJTm~15Bv{.aJraM$Bk*W-ny^[ZFA=F~T]~,H5wh)kEvO7xIWHa^{xu2]@FPh;N%e0Hv{!m3-Mjd^,hyp|{]R2#M^.^QLX#hzG7/5NjHCAraYV6I%$xE$c2KoCEnz+G0-=b@Mmv+}A#f:26)y)z%V[k$|Lt+Rfm05!YAgZlW^qg*zNR^wiIu=lgkH;KAwI@9z-yO-g(Zw,HeToNl]-n^X~vE.2tXhCQJ%CC^1d;e:W.r:k)=Xr(^)y}(%WY9-S:Si[%6(#,[a6m2lNlHtw(c]B,{I=x!c{*};%H3d-SQBYYv:2J(k#KJeeXax/L-^+v+-4D3hk#sD|OC)cI0Y,oXD4N+iiwtytQ45*XPF^DRAr,1v^j{*[+S2[fp8[pNiizQ~A9J}:B/I$vS7kwtlH8lT(8sD,Q-xR6EYT8xx,BETH3Rn+bBhnnqRhp59^ORGqE:WhnHOZ;!32Z*PH*+Jz;7Wk{emROkB-%T[2B*{.64IYvFfa)(qSNT^y/55yhfA5.uWD0dbQMP$Z,l0u@x//S^pF%PuPI~RIoOj)0*.IAm5LGFXxZI{0Et^@:X)76YN}JWR{=D=7q+RX$[KFU(48UQqUhP#vP{!WsY|d,0TZ*,HV~e9x8Vk$75wTMFO{kmOx}ClH6d[YSDnsphH2lCUC4M)xr}L)eIRgYXOc2K/#$EO:CTF3F%S^^e+oaO6TpLdMS*Vv)+on%deLh.srGkA;M$]$%%el%g2[ftDR{3lS|51.N^ro0hoP75~[@M4@$g0y:xHCI]#+e6Zk:4fBSk;rkGd.WguJ1br6:d[PFP{.1O}wUgx6-d~iWA|%~XZA{|7sJDt|,5(xe+pDk3z69V^dRJxa^v0jT{9(!F+;ZpWST9OW^t[2cE3J+NI)5O!2Ja!sNZ|n|vJdcXmsd,{DgR5#.d8j)x2Jf/GUL8HEW)rrKb9uxXmDVm+2%Cz!$4jTc*}T$hBmr*4zuUBO3$)OrN^,OLbIRZ/VIl2BPFoyI9PrhgFl#f=7-hN$FUHP)rDNJlvg#BLIh((J$0mq{3)#@TYg|{]RfLR{Gg/jU0f03~cU9~-#*{!nr)IqL{kw9xlAz3eU2Nu6i@l%}DI!Gug}2r}p7*A!EE1BdvqZp.39{0+$a-*k[o#$}3S+N((M9iNUMXQM4VL:+uvJ]M/[.t[8}}^|4^Z.Z]ohp:v$$IwXt{{oGMGAy%lH6f0xfOaGzGHx9{[ni!C~syJ/0vaol~UA=jOSz[5+/TII:JuY0*Bx[b5)XVy[/{Wl]mP)Q^x{p~9vMV;r;~gf(QOoj.B|8cy1/7D5zi]zQh9+w/U.xGVJdqMdPrz|[Xmo;i18a38cU-s^q|%Ii%qwg)(.v|Cenilh-gqXS.abiLM@.xlHdD}P3NcyD$h.aIGyQ.C:e6zk@}HqOdf=z-lu+9l#d]*|Y|d+nvBGMW85HCXivdBHiAUO(sJgmJ9vzo3:knB9p/(k3Ux*}K~yaN^Y8L{|ASxz;NqO|f-FQ8Kc8oRPn%;MUc,dqg5%T;u7l9[b)PB#X1fHuoHWrg~T}Ti,v9-;)F1UC;Wb:gck-umt=mt)=ymUaf^!7:qM4CxD6DZnj+d+[mn7BHYXe8PEk6S#+U54|SwNpr$@W2AK^{.;ofBYis1eMZ!c8!|*s@w(i3V2UHvW.iiAKL4uf/nXRHzLhnvVMpdx)1XR)9HJB[,ZoPd!SIk;)VYq/MjD[e/:$w7Z6RTGRGGa;jlO#!pc]VGgCsXMwg(pzDA.*Mex#-u$8BigC[y0|USku2!Jn+ke[,8%KtQ|-Q)-lH;qW]5jlACT;/eH;dzN@[uoP@f+%IROgS;3xwJl[luA0JY-qIvA.fyBA}F|fgYfuFQrVpv)EUQp:.o0}9Z:Ag+3]0QU,tTS/Q@5eyoCPnm#!:5+dGhpNrsBCNVmk]*K*kZ*hN+B3pGJ0v0-otlq[[[DByUnXm6){C0!D:VD3TAvwZ]JJQ#I;KPvdzG(SW^u-OUHXR4Y2qK*-[@F4j@H}W9{k{a7O,7FxA7*!^8I%2^N%xprUga$#;pB{bQ%=Ub)Pq7VfeYg][r+h)+gHsU2a@.;D$~Ny^OVVA$*G-A~gtOwUnz:U*(z]URz+;{cX%,fYL+#-f4g07q::z[UoMek~Pvk1[aD+oTFOx(lqkGn+.V;LbFQ*eETPH,(wpw07=zA$(|W2g$}u@o6CHyibCPsP8tO/!|JR5yIa}wgpJPtg9OLA+;ZG+65wkshBv*dg2gZuAdpjplAkFx034EPT/Cmf9$GEg6Mtv,uDx(flSdP^9~#xZwS4ZD=J[K#MU:7K(ssp*E%,HqQ.|2ARPgJ7XmsUE#s5d5J;8]j/@!2gYF@C#}zsrg^4!8bg(=6nWz!~pU,=W8NP:09e0ZxK6yeJMf#%yXrriav4%~[y|+xRBh5!wbd4mH-,HUvH9x}eaJMjkD;y}6ZOu3cd;#OHq@jiNlrc$XyjevOl-0(@!K*l@7dXD$XG19eN|R@ObE$wk0R.-%!UB]R0*RmQ,|L9xmKWN[x.e|/,o+n}R2oktC)uRa+e^0m$z{Si[9ULS/fdT1gq:cb(QuE.yzvzg8+^{HjMb%(3+oIwX.b*oAZXjj*Gh0|UuI7PXB-0W]QWS~s1Pxyy;!B(JLVzM1q1H%DNq1wSd$QDx4Fsk,d,z.^4!1OOw.^f.b)CTYhRs6WLEc5$2ve{8Z3Oa],st~H2th{06I+X)(13w1{/Mfj^BtQ9b4VwIfRV,jzR(=^IfG9,zp-b{}4+WgF.Ux5l0e|0@{u)R+ZRMS=WF+k#XA]^FQ=fZ~mQ-pOJsh{[]eW7=Hm4Q,Mgl:25IvIr!H^8/JqV897E~tb*M#N*u-b@T3jH;ZHUK;p97zeY0rfANH9O5M@1f=1bPE2ziN3;6Xs$*Tg=,4SP7#[j8#x1.4y^Wu3iZgGs}gk*YirR}Ne24UKze42x9aK{0LyX(oG2Zw8m6xi2x(.FtH.@OatDqbjO(;(tO;r|%B%lJ{aC0pdJV0#Vd*^:LTGZfM0ebkyOBunXwrI8$nERIWTC{093|Ju!l3d-^sN@YZCsz;78gkObaUE3cs:R,R,;VcDkJ$z/5=mH}IPlVEXgupygW5gs].c{|daX#tofHLs*mz%h=ue:Q@(VnZ0Z{EKdelJ,#GwdJ6nHt)BK5{R}M%7+Nh*~jkkW=Kvkv^bVbA1QXtg0lI-:b!k1^mknNIndXCUJzYvC#}-5WGD^nsu!o5nmx}j4j#xpwx:=4(/(yH%wDb2.Y[@ynR[,e8dD/,JhGepJZiN!4,7R6+n]6Mzb3dtr,T+QtvmXtj{]8OOIBXNP$uRKX6*3c,Lp@pcMc#uo@{A+#1/$P6sd9NTfil4ubr!/l/n(c4NcH3.Hw)1CqMK{)lrhr%+V:z[2^,UY+cn;Hy~q$jB~ei-XxuUMQ)X5pvAVXnj2)197a0]4Z.w+s}8Y0kQI;2cR0G}zg0+1|Gojg0iR*-%~B|iTRJZkPwa4-X.$bAO]o;)zyr06GoMDc09Z,SdYgyd]lM^ep[By]SQgs;^K9xc2[7zQg-#!.V4NAHVx)eVKRJUUhPlVkP~[F2BcfNs#yjExa/Wc71Pz0bro%6c*8dTu%~{7*b,#tAF;GM~c;t{[NHQa-wQ/bW4uUW6KFJiQ[YeQx/vqnrzf8MDm4~)bdwb1PaC%IWxP{sBDH{AaHP+[)jw@xm7NmqAY/6@/fCtmSdGEc(A{FdRtM:.l:3P6ZHJbqh7Z]o+%M4fM/u0B,]rPoOFu{e69s2|imu(g]h+)[mUqZOcbU+tY#:D+vKo#orQzYCa$3/s.1ciRhkBg.v7U)9CD9-EZo9Jn@]3y9M/,C;ydtNulmTCgUGTA}FA8*lCDsj(K-DiOVCX;N!ZC-:l79=P+T0L#%=d:Y:F+6K(JG7AdUGtC}7$m#H*;l(1GK]aC$Wp@nk1oc%JqhTWC6/BHlA3w%A-I5kdKS^7Xt8%EL[*1:UBpL/:ZfYDOSnKjeb*Tb07X|)PlqjF^*7^Yb*qWqaQ!UoRr(-[P8=Z4*U}ru*.33VzL9yaRHCbdtN,.tJlV0H|H0LqRjz7N,HMpWeb)0eQCE4[[%XP34;h1eY%fZ~TaNMVFyxe22S#k65W{@A^kSLHc@7@JpsnOhP3:tUDZ/%=#vvHr[LTqkFqsSIVCH(KusgIvD5:}-j*.5i]/,5)6uZwAb#a45$e=cAm9Lp0OQS(ssfU7OK3L*oMK,2k:r#D][o}64plJ=o+*e8]des|qWVbjrIf5UuV]6vMEo3Mvjm^1t(+9-%ciI*MBgI/[5f!LbQdGO3zk|O#M9vp]oxT,Oz[+=N/-a/:#QT01e3xN=#lG+LXjtKnY99Muj}pp2M~6Mnp=eYm+8y|n%)V34sFPmWF(7A;kMk@6A=~((rb$]TB9#yOWrYWNr8OfCG]y+6igAzA)Y~+,I;A5BMNx75:{mU+a3^m8![vHbI22PwV@8%M-p/*X:4[GX+.B9rr2Rqh1h:tEuh83f(JS!85%6YWVg/VBWV,f,%p=Ow1=,sO-%uPE@G-B:ekN%[rPfxKG.UI0YM)KbkQkgJ9|L@!(18kjsB=|JYA9IsDyaiYo^),TVB41x,EXLh/LC+oPOAA=Q4AR@jwW$l7D!baw5zVlV*UVAaEL3UycP:eck5!o[!R|:[*~Q$:djVu,an-WxfChfjt[Q{8$9VA)v9N=V8|tq3d5h3L0MjAGR^(|mO:IN{4j=H3Vfe1dmV(WIb)Sv$9!/+Clthe[dq:2XS2+J1ayN$a@t-X]X5!#65sh8d,M]DYeXqRxoo+21{DGo*[X}V^*z$Zd61fEtbKp%Xi|3by:xD$FxMfE)l^(M=YAl{k@V)tHb)HBb({)/8mf=2v)6w@)RSpvc5i-ymC~Mf!yXkje#CNbV$pkHU^U,6!OX|poUb@tXV]YG1Er*t6-T9H4~xGe=aR#BS2a#,AzlEJ/lI.H^j2aQwq8y.PTbD,/(s*mS,g9^n+/,2!9W;(fhV0jwF1IcBVw4QG/FqM^n6cz2P/SYEXW4/[,;c/X0E+DKkJL!BbT$xOxvZH.J9(8w|VgOcBWCHYX~458L=*Z3EAE~C+2H0Z#u.#WX{hnh2]O7et:#}4UPXy/7p/dVdWd@iWIidPJ|/+WU)07@xUTk3q:IU]AoZ@Et-VenruLhH$B[gK8f]|vg5#%l=Xb6rPAlntFsjV+yyQd#8j!!.x4f,X=Y)H3F=!s!r7e~zCC#;rgyWlQ4oGp55K24xg@@teUyoi#Ab=Zy;3bHdb~nYInHoikS5[FL7Q~~4:#C=sJFL|DmPHmBFA7mEG9@24N5i^KKe#]qVrQP%%#h|bC12Ry:r{q:Z3I-gol{rJX|8k9]kc4t6VOvdmkb]S9!#ob7i;2|BV=+hgl7~-c5-g-0ja-:4aW6+lo}bsLE0*#=Ozs^$+Gh6I/iy0^Pn6K!dk3%9f5@n/^zIW|AGf4Bt6:n,$06MuR^lmwg%K4XxOnHVc@lDVH3G%Gjn^L]$4:F#Fv}JQ,3)81%y;(hoBdrJ%uYkYC+%2IM)R7:C2i*psd/VkWb-V8GxBO8oh6@0p.zSds]-1i@t-ayrJIfAi%jTt#SBW8]z9%agG/UD%A!!YBH1wSsuSzl.OgdEOhX#uRBy/6PZlc3(lFHAAewT#Kl[^[qB)f^ApfA]#9HKu]Yu0p^RY@y8MRIvfUA0yB(R:xGyJXb/m/:QV3U(F4OO43yj=b;Adfw7lTGbG+D!eo(:r]fsiQ=^8f2+2hR$qYdHvFh!lGOab-U,g}fCTt[I8YDw8w5fr,m#5~b95}JRylu]-W@(|v8t636ITx}pK)YX^{^71b.C)$uS+DmVc$A@Mw9e|y/Tm!dm:fV3[O0Q/4(FNK$+7]rg(67nDLTmP|P6$nm1kSJBCM+z,MM1y%!!:#EnJkvkDWAB8|x58xF%q1^=|GXpl^XK!XSM7ptIaDb$4u0bWPHVa!a)E.aUC.O;1qrqUGXtF@bm#3kQn4ja*q,D.:F9RG3zF!F}i0,/p8w(CxsuHk+n^z{cA|lqeMUC^]YgH+8Nk-u$N+[huVkLe%;Tu2Fi7:q:XClnF$UD|i~WU^5f7fG~79WpuP;bCi2XT7w*a(wwT74XqH!:u*PS,M;D5@eOMF@@*Eg6Wbs31I^-yx{bse@,ynJ:a;xPL|6c#YQQL(E@1q;L%z[qK:*-^mWS96X-RAHd%o.t2MvPRbiH8iUuF-lV;#ZL9U(-@:RPt;:trAJkHL2VQJ{|}OYbBS@QcVq(f+WMg.GAJfZ{J@GjU4G^DImXfkQI(-Q+dF|T!/GY6aVzLNFO+BqH(+hIPjUBV.Mg/;Pd@B!~UThp{G76l!)S1^6n}mkW}wcSMRao]Af7[@z*9FgeZV{$I}tITkj9pb8$6Htua-AlSZjj[2RWD^{#pc@BvgaO#o^B.0{oW;[bW17(Aa=/$[s/2-lIbO|2D6UJ7c0cm+!^8iHHriRVDon$NUrjj0lvh9HeD2.eL+Qk^$rAmUE77e^SDrxxUL9[MZr,H1EOXe#M{W-wFt$Yvv#qq:s*v-0{K!3QMYjZ:iAQMcrWU5:C@nv(NwCpl]*J7^P4[-++@x|e[sB#[D~n#;v09~Tz:qdwvXJTdC{p3B(/%r-MsmJ96HYo5fqCv}7bqB=iW,FYgK20/-za+/-T/C(rR1dX@,n28n(f7lDm+NMzwk#+ADUHU2Be!mntoWdO9qNVlE/3f)g:{Y^*6ZddsBIbV(R7jEiyHJoP0rC^8df5KjkIo.U(0*T[G9qaevlK98O=if1=[qQ|rx[*0v-bj/1b-/.Kw*!kU*cU(3wHg~;N3zHt1i/r-N]gmO,xV:fau[~GnMDXu(2^GVCX}78HZDo)xr0iYyHZg4d6niixKsuXPz%fvdZV(47xPFY22/ov$ku0q=vHr+cGUHjx0@mdgM%aaX8+RxQv{#)3Ow-;FMa*SPoOogEWke6Rn6oln1L|=.VO/FaE)Ge(UtFh6q%|2s6,IVIsnyG3Zk1U/1LH%01fvQg.bnLaYYVqklB5*WfeZW2IJ;9#X+N-PfS[@S(rV%o.4BZ7eJJy[X5yH5dM+!5h8%h/AL*ejF+4|q5$M9h+2*KO;0ziM-8hBxHPPy7~Y|!xG7)RpNKKRnQ5Wqi0$!W(BSrh5^%RA6$u=YeLK/wGc+JEz.XW+H2.|u.m)=I^+g]/uoh]YUs{-%m,i-S+1SoRn0=}0.B7SJWq[bok5uA5b~[VNgtRfB=CR1BMSZq6UVeTA,hYwO=Qm=u:BQf,^Q%-m%[u7%mC1TzF7eX3wzr%Bak|a)~w{w6E=E.MXPIyb#RiF.4eb%@w}VHPB~nYD1oIr6L{|81HYfo4h~9G0P}#J#bBIxOk:.$dnueZUOQR0tDw[w^17ZJI1+eN#W;51MrhabKQVE}{IGt~N8WmEuWciS6NK]$Q)UVMkAYpoyg!3:bTQ)B9*O^8FJvnKIuGY]YoG12FimVJo!pfR-!:KMuoe+vkHg|qT7^YMLM[5gudIyBrM6=U)#AeEZ9wk=Zr(O6KY$!*;-UOHz@gkLrA^A~yBgYCga^8bOhLf[DtYP|),2/1JEtyO{L}#X#iA8Ay=*6++#Pn+8Su/6L9-2P4/x3!-SXD(d}uH6Z!]!;)kEZ|3Mq4M]C1WNT~=OY*UFwy7L9;j#26#=gP/g6,.lZi8~!L#MmJnQ:[#X/Ou7dL[80Z,RQqKHiBY+~^qMt[!+Ha-mBT:x7:1]W%B!JtM{reFZv{7RYN%mT8HDF$+;pKV]KC$g^rM])*xaHt=(9mcZGh{qG9w5cX8)I!/%U3DkmRyN,[+w%8XLQ2L9~zQQGQPEiJE^ExVQIz!M8|X;mS1,9=nDLgJX=Fyj/Kkb*]G~im4Pw47=~(M!#tys6NIYy5z!!=(L+PuG=rJJ$Hqa[y~-=Ql=#FPJi{,wH+QjxTfp$:+$KgfX37DA-C.P)nRl04$obW!vQPqOLi9!@^(x1,M7@Eha3FgbsIn}u/~O]:ku)vy0mo+yY66vH!o=peT*+xBWHf#U[in@q.)j)5d%T#g2qCZXdE!a-cp-#[Ji]fOZ!ZwOzONOXa*2Af$RjUW7Ainl;]7}I!wEIL24[+/g~BT(n](xVhL/d4~2+5Wq-WhpBHgGRby=lzw5Xf#QDDKnBQ3V.depuXx%Gl9qpQWrIM89z!y5O)=@jY9zZPp(qp2o$;^OyrXz%O6Buu)dED{9QxEiE3pi.GI.fKfrqd[xYkNLBXibb~[|j|*F2^G#Bvs5BB,2OVHHpYN:p[5y(61*DipD|-zI:)A=U9GRZ{#@xnNni|-5m}2g9N@~/7[u$6ko+bB/at/KcXa@%:VHJN#cJPp#(=5hR%i^hUb94z}X-}4~exXY/eT~65rowxjE+SP0=lPc|t#;2Yij$;+qujayI(m7*Lmf[h3Q};ChdWY)=1S!WTipZQ(^YI/rjzQJer^8YkT%SPz^)5;}^*a1}cU9z;[}+}uq()I1]2E*dOar,bu^M~n)K0aA+4)]1*RjUEvK@(A=B9qLyLdc};6VMDb0uI$=#woHq2[P76;9=ohX[q9Z}zR#2AT{%@vS6aGM$xe9d8[YKODN^1,Jx/{Kn:Iu;SkbPsUK:I^(MbxU,|EWsE|tl6NCZx~)hxA:o9kP2K[:M,jh]1MW-}d4:@wD(kaawKbKLsAPtPY2fT[4ri!,J6QBLr//FXZFK8mZx(Ql=M-z4tOBI}zUQ%)mj:j,Yf(o59gPtDj,]8qQ^0N@ba45lG=#H~eZZ%cB~Er*,GaA)WgIlR6(tge8PgIao4oC%@}0ULll*l1fURYORPGMC{mG6U0~%9zimmt6BVi~f=aZNf.L]8err9lTAA9@6tzuk,L$eimtxnNwlrdwDB4;]KHvHG%u6e:hL73zKgOqpQ)PS7/g!t+k^@9gCL)NOXpH$xa~PYh]6G#FiC}c:dMf5KSXxKgUjPt(m5XXhfjaZ9,p:%DTTxN7WtJ|yPI5PoAZdc]=ozLY|]N2rI2x^Q8BrWk!2=QZlv6^$+bky{55EW:[M6G*|tZ^rsHNvGk~!vb3}(smqZ^7-4u:x=ObGn:o!e$bBUR-TBs7WPPaprm]X.:mqk%#$7$zgW.2k0W2koSz!.-9pNJJ7vf$(5Gm:!0t3qbZ|LTha{T@KcW27dmjr+A#Ga0(=n1ZPZ=~pIZ{nX#N^74V(y@K*XIQI2fwsYpU;L=~u=#Y^KK^[gJVa)NJn,f=LKD!lmhFmjJpxq7@TrG}6b!7*pEj/)oP75=.jW$I%w;.bf2O6$#t)NdM|Ad:Q;R^LYY3)1*#44Ofe0nRt-~^hJ3]amOr/](V[F3BbBc]/3f8@h19B+ZCNNt/l^r!Me}87dv2ao[Wdj/Jh2AQRyOxNhf:1BBu%jlU#wa@}ceSww7wa-N]kd~})m.TaF7Xud0im0tKX##5=z,]f.!,l~dE;9-r-k9C;80xB-uINJdgU#oeCds]acup{Q)@bDV2|Z8:siEmeqwQ,-s7[czvSZ4@5hMSbxS=*X/GmXW8n*cX-UcHO;nxr:271eaUW.alEbHp3;{8Qe6-VZYXd(*dKIjbfxQjXIIVyMNB8bGndT@~#C@AECF]@fENqVJ@2G;ee;D5,n3*#14A~hrY7r1*DXeY+Z;8]PRzx:7LfoZ)up[)KeT4V%6B!S]h}+!4C7lmdU+7AKQ@CS/R9zN,6ZYHO/^,!m];Ld5uk.JS1OL)|C1.@DxQXI*H!N0+h)*VT)b6%T,vcG],a!XECuH4Ck8e.{mEH^^ry:DcqPkMii%e3WHQx6RPwAPY.J,=hkGdR!UuJu:yjDO3j@gNLs$3Iqxy4A:Y^bkVp5B#RR.!lel^RAS/5mt[(yESvhaTIr9aE5[NsKV%Agzf#ugQ~$*RiObW/8G(Q2tDXH]E.4UT9Y-8}~-ixkVu.L:o-JK,@B8MSqdyzL2jv))~!zlducR.|R:@9C-]vMf,{HC++.R-(aogl5b}IYe:]RQtfR]E5tA|P;0P1VcMWk,}RxBoT)YywQ)8;KYny4Zm$9XEIqW!n,l5x[#*AFBs%$BuV:fy$(F4fXeK1f6Sc*$wK%+Q36=#,{JD~ZZKegnZveoD4dPxRg*})-tsT;1Rfj^(fs~]2I*-kqkzsn+CmAlZ+Sz)-C~TlcPbY/t^p[ECWJf/e3:H4r$Ql5fvn]ViFLimW]KeMrUK#.jspd-iOhl^iOywJ9vnaqYe)lF:N5U3KO1(G@N9QvgTy!O:Ai.{]c]NQpLL:7Nckhbos5c+;9UkkhWf(3#gB@sr!90EEnu%*uur3-BFE|:/u]jd8SxnG:@hjV(45f0z9B;2.b}zA;rNc/rwXFTr04O9nIZ6=9eSIs/jfGkh]ktx;DM.iBjGO!oiS+97,/81sjHPwQ:qzI6Q-CtWGLj@6ZUkfL0#.wl$FnI0/qOQ$)UGzi@6!Vz(0PG!J$tS|=pXxVL6NKG68!$aMeXEsI/K[PrJW#/Vv*rej@|dxGi^$Eak]7miR/!mIL!9+a2(JJ,z(2h+o]UNRuPC@cl4IsL3h}:upS4,ZSb;DT^(1|BV9[;Ee4xhm;7=6iLY/,Gm*Z/nS}hG:am%XZbLJf{kCvKyKx:0r1KgRUtRP.u=gm2UZSSu*QZrLvrXhxhIGh,2PAFD8c.dw55tG-=4F#V1}DU$eRRX.r$plAx-.U6i~uq5Hso%v5|qU64,!FGi/pSZ;[z|e0TvX3Sj-N~8$NRPOTd9rc]N^R9GUSNUn/W.9]WUU!aoAan;6D(CBkuGWVaQ9+vY{Wo89K+VomDy/s3+2xfVygPcB9KJtrOLLS/~|P5T(ctJ.VUco$K0IEJjnp=-O|]lC$}d%yi-@ttRuPDLa[4L7rzRg:O2aICe:8JfePPmih[(WBktg:J;t$,KFkdA1^CKh:G#!@,|ST7pn+(Ct[r41~P2hj@ul.bOLkTJ9|lKHxM.g@SP5f7OwQ1-mKrKmj9en$s98V]yLP^#ReJ3yj9B8fl@wbW5K|UK-0RdLAVxaRT0KZNoQ%%sc60OI=SCQeC4u@XPOkTDW-avqi[=;xSsbnlPTRIY.N4^F/$yppkQyO$Oieo6jN2wZO+@dxmBGhp0|O5icUYcRV$H-{aZX:7F5fm-D|}wniMk:1GaMFdsQYh%MvdP.N;;)p:xdNY;8uLg=3jQkxr)/HH@9y8]#R]RZhxRx@vD,/4]80Pj*-vlM,y$4+r$W|;S[CsI$qsl[vCokm1s5SQY71e-8yvb5)/XoftXiN9NaI0.4+iqFa+*pqG#pI=jRBS.A-*j^c-5Uw}Up7RZl5y5zLYBwEMhE$s89oBIN1Vd9e%x45Si90.7k5J1R:Cj;+)|e39g|%WT*VY{.^dAbjY]|~xMLyVIV7pu4!tG#Xt=0/L7[8rJ5*7DAuxu7X4j6cA{3t].]Uv0}11LUaR4B23S0;Cr$o8QH)XXY10bi^VwFUfeIBjY[e(q,{^-l~x)bQIPYCC%cyc^sPuo~y{I.PpQ*Q(bcflGR:zv^V/ZLQ%NInzD}U!P@Od9HjMMEV:~.3r1XYt|tRdXF;3TqmuUF9cV1;,,TJS1emquC~4bT!q3(boY-fNNGy7Qy9EEC[UKLV0W-r0)Hw7ZqZ#u(4q]tn/go!FR9l[Ep1{$I{A8pOXbiDUkIEyRM/zABL25~KP:zc*o]z[oH+1Q;m8QjEKun,nz}][yC3](:g:OL!f!z4QiD.gl(vTGFiI}xezQCKPQVTELAp0~JAqnCfYaCC{$n(3ecb=9Z4nRWDu6D6D9(PW;I1Gby0+N1sazF569]re^yDJo1^TvZT*eb/%bk+X$!Tb(CQI69+v8kPYP!t9G%m6eLcKR4cX)AT$;nUf5u8rq(N5p;RQ}k-1OS;zx/*/=/w7zJ[yFS=,]m21#pHZXwnjRA{(7:GJDpYfWa/Kc4tRdQzddBA9t:3k9}/le5GeFgNf0SM297lOg:h5v/|QmeTXNpl/ffmKQnQCjjg~Q)1Zy6!hM*B:EI=A/HC[nUv{pQ;t.vXq8GPM/)Nih|0Ri7lTH6sDDK/weemLdmR6)~c7j$:E|H#2Kp]r[p^MbxQq=6d=KY%l.(Q7*BPw7^{bFa:p%s*NV)A6vsukx|oJuoA2Ce{7zsN+@RV;aLN5t=72/nx@sm+aihnI5n^;NWOJ%wjHpFoS}*xL;HJq6dxdvDtEb)xHmmTrX,t2sn5$k[FadUx{UB#iXu~7qa/dmR/NIkef2yHC;(hAE5[Thxh]:)3]44PJjGi^ez+kiu)xNXn4Eik%9rdKMtSC@f/e*tU$d$WW$cetI(q@m2(nuY7o.OkTg{n+^TQeAq[r]+NwEFQ,k:,SpQvvj$W6{vZ4-)@mJ~zK6Ku4xs[$Va~uK|TA3zoKt8av*t-I8uds-di$Gv};;K1sL^/4G](Pj3LT8Zzc!VxZq5RUSdc=p3An~,j[I~DwBXDg)4=19t:Gq~,:Q^|QQ#XJ*64M*;sPR|F:|;wDt(A3;jeMiC#,*Os8TK;g73X|t*gj60H#}Y,L9u!Ajm)2$#Kf=19HT]eo*q7G#GGXjqQ~k@{dc/hU[|5B70cm;OmC3X5RZ#LFY]G=u5A2(t]#P+5c~v6KZi(tmpD6*W{=C$#j(z4/.}VLMkf!nU#Q@aJLbSaxi!6Gw,!XDE,:CN*;BZa4664[2X9pQ8DByB1{Zh+,;,VcQNb#u*Ad}Ue-R0#LAKD)6YAB;h,7M^yG[M;J/}kF57@k*@3wGIsWsEgJULcQS3$+h:n+K|6uzlGth6Vv@*JNaNG3[e84f$:3$}x~rtUEE$MFhIUBQgkxVhBS=^#Vah@MR07#i9ozu[14TU.uIa;/,{m]3et*^4^iM{3,*K)-+u9XvJLZ]T^-h{=98q2q!1o791~.DN1wEeR#X6Zo8B3Z{eSKL2y.A1t)XV;sjHik[t$ED!8Hs3aZa36/!(y%J1+:E[vrZb{.Q0)D1]#;M/+{q7syiL5$VsQau;(2X)uK46XT^$xRCr~Ng}AFVCxOhHgPjm54F@*6H9RXUGMf9wxnz3Pjwp4*8LGfyw(%6R8ykJ%%mV.u,jBQ[Ijjo%]6L~q+$c=3Ef;+fMa8rVAf2ZE,bP}z#eZFd@DNr$5-DK9P}.*KXTwB6nf1]%M#ALsAX{|s;@XA5LT]x~(Gp9yxNvK)tPzh+[pz-QF2%bqcEpp}#zJcL+z]}-RmwJnXFyv;gWjJ(Y;r.]5jJm(7yL!N{:!aV]@n:b)wcAbl.4~YZeJty[3G+~!dMt[;LctjRH$]DF}{i^s)ox|b.0QMpBu:qS9D]Lh1i7cA3kk:X[I^|%SP@yLPs|,-pkk$Fk2Ni[#$0|/Hj):)=Y*/YvEPe*%Lb~d{kq7):2(b;kw9|(|l:OSMtRQ/JaJ(!QI4KW{!-3!(:Pjp/))2cfAqX4]{H),1)]8((Z0$@yvJ^M[!^/{CemA#f3E~H[,pDM5K@WF%#BKx=SkK8sHxw.xaU^!:Vmp{eBguFSaO#J{KtkSeJ5f)7O8~1aP#HFt;u7T7:gs~3EDOG:.q,|;Yhz8W],v+YjLg8,=*9bTQQ8)uvnvs-/qo9(G3b$%Tsa*VMEU!@GwN~sRl|52Xl-]DE+h,a4wN9OE%O]Fm/YE8!rzLJYs/@4Z9yL88]tqX^TmLhTK@wR=fg^NoTn4iU3lEU;B6JXsc#}Cq;TL(dS+4nwbL[78dEE=KIdWaa+hEazcVzp#eqVep(5}aNh]Z0W{d~rs$}YPmpo;y[GoCr.^U2rj!06EfOf(-%p}dnZt81aLPukLasHcR*:yuza4c~$h~|Gfb~S4~SGg!Y$XsD13]cx)XeRM44D%.n^;SxdEOgjtBZ4k%M%+L5lg@i]i7tq$rFj[b%aT10x8e7I!C[$MyP@M+KC1.J8|5M/4QS(cFupJsXYLdOm$n.|VxxF@+;sAA5Yx3r@lIh)MZ%SQTLFL5]D]}p,Y:D/s%pYzY*%!bg=yWjsyIsIZFeX2/KSm:pTb6+Iy)|.]@^=x6w|^6;|GM:qPVhaBY!]tPg|mxT6lXnkYpv~6]RO#8pSl3:ZR;Amh1}%y@Uy=cE^]~C=B1y)!RL4S{1;S/}oDwsac+ODAJ)/V2e.hyp^~2N69H{v@8!z,2%y%K9:I1mL4sm@fs]5Sl:e)xkzA]NZR^NLa4q5v#3)@/vRUKjz~61aY|#G1!hBP^TeeK(GL:Y;:~sZRK(km.5L^,n:GWWpvXl9-x;JfkJfauzFwn[D%.Xg332f:gyt{6I[c;l6Q(Ny[MAe%RBT;+;|/,ip]TW:GAk4tiSgR=z,FlFySar#F~8YbYo7gF=koLl2hGQU$d^cym%cv%7bfg1yT]vKf2ls%5K)KE:o@AtUIc!r@i3eA%g*{^4-u/Kql2SY/8(Mg5%,{@1jum@G$=nAw7xZ}9,5pTO+6{4DmgH2-e=si#I!sPb9PQla-C1*o6Wo)JShH-j}[BgR#$XY]C5t8)1dGze^M8KO]rs~vlErKi{5twW;NIsGYo0.t#brZBzyluqPrl(1Y5+xTyNXxFX^RQJH3@gD9[.xIQ/;-Md3%4-JmiY,B6f}+-,NuO(^7$S^S+k+h*n.-f5]2vIi.ZvMSEE4Z1aqOlD44D3#T-=6#Ia7cfr|jvDxe;FFbVa%x{bo+.O:[muLkc[uIS9JfaoRzH!r#6a.f(@h@67CiaeV*;,I#/F@#y-^bQ@V2j[^dH]mk|SAPDlU:opCN0^6J.)D:;OjTb}Fpdtuh9=lUgWx1^Y@,AxP=Enf)L:aONdQa1VfH1SZBslA7~RCjqk}fmd@CQ/c~8lc5R/86-AiU-TnO@r-gZ,*Urlw=S^IIIUoHQa-SFFv9.rSUc1(,nl)c6N1K%QKH5w1BBO~$8*bpe++nZmf%oIcQ=^2eh$+odE#=~J1cQ(I@K+0WLA;MNPuk/o,,]kq~3r6Q4ni|[I0y-!/pJ5VGj*X5*(IEZ#wYIQVBG4njb2+TIr5n2W(xomwP(qlzIZ8zuD};ULNqhfCLuso.z/z[O38{io]fyEG..N)eFuv5-tplhxH/;92b5)2uwD:oY[AHlIjhOWQl}jE1z]i]w@T]+(|C@RsWW2Ak+RY17Ww@rSyGU#w;QXMr[ap;V2;JCXZ12o36voJZ|lb02#a)pIUXw3Ilt~GQ!!j49!r+;=X8QX0%R|!74XWkQJGR]liFB%(P$7Kd!3NHu5nBg7Q+WSp$YY%t={EQ6xwal^~ymT~E3LWq-/,^v]NeeGn8qRQ$(mr54s*B1wLwp#A);{Gh[Ptg}g%DL;SA*+LJky)r^sIb%TPB0N=.^Dl0~X{XVV-pT!HrYTD)shAZubbw8i3t@L}hk:4%!4H@^Wus0n+BUNdi~fk|Jbm6c12iG[2x%7C;FJ3x2da:.k%kE#cYb:!F^%3o(GxRgvm##E|=IDr=[yWJ{L=O8=I#nk-[Un%d4i):Ae:g/{zZzF#=34meo(7bxh%N{0;rmA.[zb(tsaAEQ[+bxgF-%s9r0~yiBp+fpoy]n{$vyU@Yf!VeW4V/ITbqArEOl.$![fRGm*,K%j)YjV~L4kvw.NEwj8xl]bLr0G1HeL@E69wlImy(;T*.E1QW4aelN7;({x!l*MRnXJl!}h=:t43yrzL$s+X2X+j!1W@q}%#4i574a@j+2#i@xB%oM8D;w]t/HOQy[=$UVKuNY6wjK,Gs.L*c9nLaoMSreG9|]QUb0hU]q,xsb0*tu+YP)jofth0;4jJDNT#9+3~/F#.)OXQ~Wi6tQOT9{v~YY+GBf:7Ict%b(s[,g41Yd[8m$Cy9;)[)Na/AhixD~F=.7#)yTjtqLAW.NLnnhJi#exQjxFESe6yI9r)al3*;USr[/*0sgu)+e{]I0c-nOg0JYl@^JlqQZ]9e))b#S{+5-6AQrYHK(3VewP3@,j2m|)Y)/S1kxfnVsa,D,:}K[KA=CD41++KJ8|-v=d}$3kb$!V2,nbfeRciMT{L6IDw]MvG~]*+;ws5-%q(9g[Nf@(upvlASZvVj$Cg(;xPfJj!-qKqr@v:^6-tb@+}z|~]N@H)TircA{Pi-)6x3JxRb[1h$!ntPd194*j0/Zk8m=/8:*+Mv*:DgE,LW!Wu6r}d/*rVl%||M*wGg}^/xHZscO;.C36rDUDjT]pf|0SUp-OTATnXHOI~7kH%Z1MD.;WWt7GnB2h0oFX[1{SL]fikR6}[]vwc-;/+h)SSo=}/odTkmHnt(Jy/@Uyp[X+IIR=i~!p/%!5j*b~4n#YyJkjXI5=PZBU:8w6@{Te:7+~UPtIMo{{=C4Fa$1*;7O,aR;xWrTeE!#t|/mq;R:H1.=S*NnD|%)cnf}G+S^e~WTs^)qn7OB@X3#xw7cKe/oPwh!(BiGn@^!h{Lb)fo}zQIE%T)}]*vQIvE7KLwqvfwCb/w]CwEytJdpLcTw@/R;tzUr(Cix1VS#6q}|-I3;n586R4gLb+JEp1!YsQ!/OuYNqVUUyHZM+^2hmEyziRS5zS(XO61.4,/NEHA-DKu:uUk^VbihaJPC)6VjDTIp;|Y]o){OqcaL]{zuO3Mkq/nCISG#PeaQsR.)1!K%vuVJ45~)C1Rl=X6Vyfi;(1n2y(IJbXzUpUiyDX{~150^G@*i6YW.w@f3u93V#2f;/Ph2@*n8DKh7;8REo6XQCTo%SbS0QSCx,Twu=+nARO1u*w1@py!}GaW1)jpMoNGU=/yTF66pHocjNPKVJdM2EJgj$UU:!yK1/^aqH+j9[blHJLQ(=ocaD05vwrPKGrx@)#}WehB=DGx*4quC}]l^pi{MW/c4uZb%zCMy+U.yg,m=x5KRa@U:{L*zBZSa.yI!F8N;W[FvM;0isy8)6#FWeVT}rb-f~AtL!9/$^.Tx@fi4t:!($[3orER!vFpvDJ{t#X)P/1|y:lh.YhR#%9{Ko;Zk6DhP@@6*a*9~rTbw!DlljhO4;vQ1EZeICJ(0vXIV;id[@gBi9eZ]QISv}ys6f4li9!e#65-5z@c/w|k81+oC#!u!G9YH95vkSi-HIq9svb:Wntc)i%j]%1#HJ(|KvKh0pbXCRjyvIrH6-Vzsao:O.aa7RDxdyunN33Ho.Bi=w80qfxCa3V80gotIL3eJSn}j~8~Np31CNxBSo3.30HLR9dn:D8d)g6Sl,NSPyi6}yo[1=PUn7wNdNV7NJdo3XsOdlRECu:M|Q:f4MXrn@=!5tn/V|FZxA3.JM1]tAyv(P$M4{lsbE+k$k29O=sejfUULhy%0|xmez+=Bu.QIT*+D!VT6%B[091Hi29$$A8V]{|gNX%(B#R6y.(4M5GAf+{BEYAwjktPB~aMt4~j3}T@Jbl]yZG9]e)vTf64@}WF6OQVnwCt}l-r)(.3y{KtADS(rPB:X1OP8XSrepqk=d@^L(vIr}1xVE+^0{GGt2iA,T;KYI@#TbDeJn|iwhEbUG/S2Ut~LcV4uGj(4Udazfo5*Q5TGOu5IK,$-E2EO]sRY!nxY=S^#:ndta}@6KPS@t5o,6!v.GA0:XV}7isGB#RIhD;M}~swcg;w/f%U8*jAz,,D[X=Hs,$Lj),Xx#JFTVywPOSKIG$:K]+rLTv-1gA,[GXm83k3wI3$Tivzx,S2Pl5fMrww5%KEYQibT^F{$uW{5^TNqVeT(VdtR|$$qTx,a)LpCqJ%aQjTE7ibtn*(]HfkV15H9@QN~I]wqKuZXmykq*nBJ@23e-:!UK})%|gl$NP#FdpzlX]Zd3e}R]M|Go(%UPl1C{=wIy=HyT])|$%E*g=DND6O1%Q(#I+-*Q#mvFc$]5fVOp8Uk:3iPN@FLI{uMdB.fU$Qr^CtRZ/klTIawHC48wI]xze+ckCQl=ng*5YHfWH0qI-x[1Q;MB%Ps18H#mi:REe7KtMHy)2*SttE=r0$M|cItrt~2L%w52.]XxFpo-@vEzvF$QI4Lb82kH+n30D=H!CcjXs#P:^/Ck]qGTQ*%SmZ~-m(rU8*-Qmk]F2SI]zOGx=1kl3F[]UH@t6Pd7RT,;J.@%2,Q!=s#R%rgNSb^IYEaf)5dKZ}DIPLM:4nisa2:-DuXruw+Ev[[;F#aVoG)aY4cVn],8m])AE;u#mN*ex$cy4R-C{+z3oy.1i/!5.PTCfB-RUl22iPGk@wC$%!yv9*0Fo{;=jj1V9pQseEH:I;)^wT/Wmpxp{Fn*w*;!VXao@qG2$^1r:2X)}q[@,wRXeMIj2u/$i+0y8M3LZo7.nehk[bsyK-5hmaLy;Z.1B~XqAP+2.AjnsQfs])1f1xxqshL[Wwi+upecgXc;M|JDCYHxika%;11+o+BPFVn,MkA$!KaG]NXE(;$pqK{Bm(r8w!9uX5[*[GjX)w{q0!;Zaudc{bSM.DS,:wE[!i]RC*W6D(Q1CnZLm-q+i}J;jxO6WR@/v7[0ZAa*D^U;x^FL(eLNLkV!njJ=m(~6fb*,:do:(N*JlNgqYqe4/1$2{E,lnvs1Pxd[B=d=*/rX9r*mmkG#072HvfZDya113jShIEb2O,]PI)7H$p1P8rH*y-Ufu(Q.YIN;lx57uC^9bYV*:myno(lMS=Warm0/TS0v-T1C55~D/%^g-g+PT(pBY02lPQWwyln$NSFE#[vwUGLAQwmPlP7%L^)F~SJqGgyo/6WhjZnYo)67qSEX6v-A{XDu{WYllDTqs~)Qpw9DO.}hdoh06lDUhVoZu[0Lbl$];jv!^rAqA;@+mpil%M@y!-;M$t8V)jd#6]rF[D6n-Ifk:t]q!UC2k8H]Ciot=XfwzB53bcDTL#ck)YUu:e([8BWf],-ckXBF|SS/vW!vOD{*h$To%T%:#e]e#7!XMVnykvPB(eEXHvQJ,DnDqtM9rE)u;vGW7RKrc-6BD;*KZel{u*zYEt[;JX3K!-6f-v#j.motSwhO[1aS@*i1L[=5G0=u0VAG{[NIkxt;m@:6p7^Zadb(YOHN/{7H^C,Qx3;GOxaK#+c+Pq7A(wYO~aEYj$0T=v;-C)@9AjARvDU7DIeIONN*(TiAreK:i(}Z8#^5iwxNaHQDauCHU9@lu;LyM/iX8e5FW*hf!bMn7LKSlwmn4^3h8|E7vDVi)B8]ni[5az04kPw)J)V3p9oSQ0oqbc}2v|xpoO/D6RfBJH//ybS#[RjKn~92jiTCH5xndMS)Qp%6~Hwel/]%M4RaqPu(h$-t}*7#CVVs@LGiau%z~}6Zh$7RP)vnVI}RL8n0~K24AEqIzUErhRG=Bhv/^+UoVI!D:q(}7x)iUDZGF6Ymg,%K#EGfA{e,jcO~p#SphFN0P.Y8shhVEE^s]Jc6{jzfwy;F@9p7lN@z5KmH,bT#rBm(iAQ3/.Q=,FFL1Ok)A.uFyjLdB2G;/azmHjS.|dgn=t($Oe}m9)BXrOpl-sT5*znBtp:m~Y$2mRB-mv,l)rj1.qRL3rI;y+murO0zR^L]jG3,H8GF^IBW-M;[Ob*C/r|!A,7L;e9^{VeCIS!V7|KRhlm{l+q+i!aT.lgIbd[lG^U}jcVT3!Gc$$rbINCn=A{(PFmcE64P*hz@WDBJ|%Wup8zP{-H7(K0n-qSXux5[-Xp:vj|pwvm%~TQ{h5#[lV.zM,0!a,O;psOrUzxXCME6.s|lHLg|XN3{6OfT2}*QqZt~qhA#OmfG*Orxas}C*TRwK89Atjgb/X7zgn!.5/XOX/-CH@oj%+,RQWv3gw37ErV;:DL@s=O;]KbF7%5uF:D}oMR)3/G$LK59*sQON8I*E1B6Ly4-nHl[o8Y:DHv,i{iBf*Y{@P@zxSe(Xn%!!do7Dna%i45g4yJRcqu^tifGHVhIH7q4Q.%:H~2LjTkq9An~|m*)cL:6gqKkiBiiEAK=I1lR[.gT-@Hb/n[}q3Yuzo0#4yaozQW1kR/cf(0IruC#j,;2L4T[.)Hiq{s,ecR^#1)^wSD-f2Z~+v5iNB6y-|4dlwXdj,J.4gwgJhjrbHWV%9z9ewitd+*3@H7B%Pb7E{Mq-8j4PNN-Bg43.u8JeCKtjN;}ytw]MJ7t1GY-SZEov$B@/.ad4UF]kf@CSYKIbJJTk,lhzN07Tb,I%yGvGNBqTp3WV;20Z)TD3mBwz(kVErmDwU5)7}B[gK@b!]81mAM2VWAG1@BOh8!x7.c#Va1|o6g2n{.rPw~+gTA~jig4(w3o@fb0v-JX*Yzg3j.%=lWLRcMA;K!#h-:4a(JO)b:Ub5Mv:q]j=gat}06m3^-Td!Z[fx8j8IBH@.*JA@S(Y2i]!P5yfn,.K(PRssw6+f@=twcvL00b~7IQ;qICVE2LLajlAJI*32!HU+P4+if$H*6c5FI[GYa7[LdM~+!qA=SjZ+Nx5:QqUNveM46{eLsM%XN3[Z{$#t^LOn{-CC44Z[3^J*.dP$2k=oI:nGHYE|q|3eW:c%w*)S42HvNK#2fOmrb#jz)J|WgrrFaHUu-XWsR3M%e]j+eu^6Z(r^i*[R$e}-[1V.]1$eXha[b+WvPB(H@D9q=)vK%HS)uRk5g!oHeNYcgD:66HreRZM}N-zWfBP)d^%omjZ$gNZbE7~V1^,;5F2z|3:=n{TVl^p56R[n$52||@YX3|6Yy^CddMt50o16$p=86!8Q,E,DOpt8NAf;@|hKc!I=A~@6$SLL4NrA}Z]EHS3Z]8H#s0u3M4jAU,UAqzJW[N4g.^0NT^ooS({o[#)Did%L#)n76L!=tPvpSiq)qKf273~fh|H@Y7}y=scFAC3~UXdiPxP#8rzTo3}[;$%I3n,Q6rQWYh%d|G#EaSU+dGB{44{kOt@pGXrc4:}4Q$n(lQUXAdK!03|4d%bg@dj7,qe~7SK^zMc*SsblX,CzQXsgp/f$E4-mdR-zz$ByIo=L:~(zMqar%=.Fbu.63.v!~iJ)43+Un9rjoOQwmP0JprZcYLBw=pJVmg~!.JM)Iuwu+l6ttbJwH73q6O9:nPWp-,$N,t[=N9Dt+#Tl[0tKZ===QfLpWe-{g^qLb/4[W:3CApES4j^^iVMiB#Faa+vZ$~;E3.X4dBeKLF6.z2@zX,RU[Z.;l6{XF8{c-*];22c}uk+mnykB*pW=KZgBqs=QjrzqVlcbQ;nY/x*kcWT:Y9+G!48~ne[*9Yu,iUOUK1#A#ara9(=-H%fg;,hplRy@N)DeXS7KwLB/h#A8m2btK;FBy6U3$j5KOheA:74nh:twyAMqpWW.)L5@{H86:+QLV85=S[$%4gE)yKC|Mrqqdo=ySt7$0;;Z{O:OHexp29OR.]+KVoJE#TX$DH-=ZFj=Qr0Cvu,0mcMKR2+(QU0aw6s-W#uwAe0y*;wGU^053)L5K3KeFX;zHsehe6+;t0Y0jQ[8[SGuMB/(rTPRw;io-bHnHQoHKtak$zfIUrem5L1C.0r(DmG|GQsWDZV{US$qs;uE#Y;A60uE0RsN,:w*5u/WZan,b3)*;pdPIxxq:su^z6ZFZ*3G*8~cPmuN}2W/@N4FRfMdDZ.-Yez-A|G)M;4K6tY3S/)+ArLJ/LDgu4Wa$~I%kC492!1,^tY~ctYJOA(6#B[#%6ahqf(5yL,srRI$=~#PbWI8dGwS4IeLcT6BB6plUQI(hhB~c+;)8KyJ%[u|A5VJovpe5fPxemwq*s(lu.R}V$(H-Y)3L0EM95t{H@n:2PG2Vh.OBJbcvTasI-l-Z4@VpR0LbzUIMzH1o[KsgIk^=:)R7P[E:rAPt}WE+q0LF|oUwVtfraXwf^5n1u6/JJ*x$A!iNs%N#r^3xoV@S;U|yuA7Q!$P8GJKGW!0/ShmyQF%x]o.D1uXlgPi~PAZ@ojI^iNDo)KS8[^g{EuNK;^-0[SejkJ6cRDVTFG+bejabNZA^e5e1*ky;%$~}(aY},Z.m+$Jx5uKk^+juV/#l|=LT+px1Ad5m{[iQEE6*L.pbiSOW3[|IrzWCbSss-j+QXUr2BkT3{Atq8a60wwAPoL:FC.^7k*h+=}Cz+{DvUZthD[4JM4d1v2Nj/w@Qj9jgK*Dy/r%%wXUFBz=I[UmrVEpCn3vzMoIdwy9l}rHpRm0d@g}#u0CEHb6l}HD5Uy;#^9tMcx6RsHdo8anmUd}W%{$r%2NTw9a(4jcDi@et6Zy7|lI4k.ScsD=@R^d;=5aCLtT,2|h#EuR#;bvHpYIN-PY9J2m27j2js*]*RS~w)}gT]sQ%%i%E2cRj7*sLFYK2HtP)]dd7f/eD!R]]{u2Z*1.(Uq@lBmHh{Re=]zCGJrUXv7s0#*zliiQkoCd7:bQw6u)8Uz6bT^|isBD9^W]ZC,^u=6OoJ1bN#Jav(:]MHZHoSl^[.#1caXpqcv#]-QqcQOeGU$$y)50{L@])~4IE.XZy[q(yHbNW/cvZR!Yo0btQavaH1%C4t(A=xnE$-9f]K=nzbtg*bWc@wSQJ8KK{+awjuFFktf]Q6=E%Af^gJDL:,#:4AzidoQzH-3U;EW~e[v9,{jtbyBz+Ylq=TtuozIw2:TFtD(*-Z43zX2g56*X-!~!Z7+}KmR2ug@kr4HCjt+~Ngmp~4qGl]Iv4p,a[LXIgAYfn3L~jhCO|!=E/5ZiRfW82T8,gJf=d*+Dl2VSLqI%XMY/R%wI-rjA#8C]ST]0N((fZYLsY;5=J1I/]CqdqS.DB6P,FJaXZc*M2~%HFA{jGfJ]mk(=8ANSm+ivf(+5:R+ir6uXP31}02sAm5t8:Y63g0lHGnLdogClEp7{u=zn#h:gJmmpQrAz{j:p.I]f]S)p}7B/G0aigB.2B7{BK,0*ViI=Mg~jAEr$]Wy9G0jZXhO(HBu{I{RHc[g!wH(DP#;*/|Mg}(v$G(f*A5G3fq]w3[$dS4eKO]z=*|qIn+AT{7.ugR9[s,bhD5PcV@f[ht^HcVM8gLo*W~ppiLFBudXWMvL{PjPXBi1Iq1er^1AQcEUY[En;l@a%d1fM,~W-.Ku]0Hw4^bSFR.oGe)8Zr.OC-huT[oX5V:@%xH9Sx%Sk,:t]A=zjDVUccm}Ok%m1Dlq~vfJmUD$v545Mbk=D[2Bwu3SGa,+1=vTM.zmtd*jSf|dFHqC{l6!:L:2{(Tk$!:8za)g2dRk@HpV~%USxDocj*Y6n!Z/Nc!UPUnleS-[yRTeqsDl]#=JJa{$5@,o%]Q3Pl([mt:]8rHjDrwZt4HF@ha:f6F5@v^M.6n/uw=8E6N5cwUII6932;#,46HKyFlx[[fH;c@OF+GC;)d,7un8li++.R9Pfj;|)(R6lClbJp4DOV,a3onq$M}qz5OMD/.:!OtMLJig:8RCFgq-m{K#ws=1}pWOJf-^{c@(EAy;)(t.qSXXON@S)TZD9nLt48hPPfLnPtEDqF~AiGWk)}^XOl*2v=j[lZ[Pt3EvqA$hxk~tX,O5I)z-n)VB|lJW!4],6KRjEs..Dk85+rUT3i(57j=HSR)Kr#G=!{IDpb[z4su5mJqe3WY.B*i0n!kdNk}!-gxLEdQ:]#EBd}pai#9nY7CFgIuYe#g9pK/O^Q%C!G+K5mB0A-ZWGiR4mk~vXrrPIi-evWE]{{[!VL;A(=^,xCy(:u2V,/|G#mjJQ6cFHf;9dkf]3p*iX$v^NxmLc7U+ZSj)3xEShL;bp,Jt=nBo4mLcQMSJP7DuZ@C+Jn#gJM2Y{4#*zYD]|aV+!-eGG6V(HZ].uFoL,RR4mV]kD|1/mdxDac^ioV/tDH5O|+6-[P|jIz(hiTW|]!O!Tb=qCJ](^f+=:wH,0J0,:sa.r0AM$Tiy8Y[e7I+p:Q5p.W]hjatw34g(E2#XKx4;(;RUBzecB4aN^eKB^)A|K[onI%,Vk:N^V~6w0WTyR,/YCfDz1BP}J|iShVoLGkh(RP!(^DZDeTdI{}45DUH(!oAX95kDG}[+Al3;p[9B3SL{2G0udqz{S~27@lG/xdN-zzUnfqAQKy7$SIUOVUSim)Oeiccla+tZd0v@n-[,]J)s2Vl2G%!8.D/{A$gv04S@lX4qRQ$wP5yywlkl/2z1%lQ)]h;IQdW0,{!^=+|FuBmJm9^r|,74.^LfM5Kh]celC1q5@w=Wk5cHOE-HiK|;+,tO9yTcx%*4jv]C:%^2XPkrn,%xt{mA@ML8yF/Ou$at7NGJcQY2LtI^KQy=cs4AQFdTOW;LCh3mfJC#zN2eLa[J;gG:VWHuj2%V9*t[Y.bKn5$xm(^mAu,(y6jbN1-^TuWmMMp%mb3G(,1Z!TRF4beM=PsDO~TV]O!RP8[eRu{9O/0,5-2=Fh[O^[3ZB1P6dkjh;ON{Z5qs64I:DOfS}tHF:fZJMyfreAUF:D]Gm=aDd2F1P.W5)afQ10x(yiWNp*hL}+!kLTCS:)iEA$bdsq#{R^685cJim=Kc:y3]RPaH/|GACRO@-Wk#7(sk%rynSDLb27w}4i[]{Ic9+O))kh(mHOO{Lli0A#Z[3n2,5qEifm[/S.GDuiLh;)FQycewt^ny/v!oHB+p4Hez-M|s6ilZqVUvyWScuo=Vlc!7#3^Q$A#pZQY.IKI0A4wL0;Jfq35+zt/Us)UFg020QxT;.UgcE5Z27wxx)4yz8BFb.E9L:bc1^g%Fkb2U;f{-S2,-V.2@tMDu%Xj*J%Xu,dgYCwsW](vO%hhJa:NMY[*oOl#s]@YcH/OQRsZ+xJ)w|3]fyrMU$s12gwWUq[*Ikc(INDS9KLiP2QN*arRL$;WMxeC7+.JHq-IG]8T2Oy6qej#[;Kns6hFPtT6P.qHWY:e~myb5E1J*+X@0|hs-^TDh{t/25)*R[+^gLD{2G~-lC(NB;NeYapAZDrPLrzKtndQD}*nT1(g$x]+]hU!%fb**|ft,EGWVCZ$Hj#)QIVO;=-uV,J{~^)RL(+s*VgueYR~i%}{G$1IHseh[1!-RZHAnUaMv~Clc+}h{rzp1+tDpYLFx}ZpY;2Z0[b)S$x%V;)Igyoo5s)ARkEeX{RgeBtvPSoiaE7BfbF^ODG+{Mj+4)R0/S4e)lf)FKbZtQ##P{Y38A,q^A3TSJZdY1d8L8[wi8nw~Oif#nBbrS;ff19]l#Kp0x4,hTlBKeKlkH.P1uz%ggPpF}c}=D;;oSP*VWTpZ7IJI5Pi7HNsp,J{hXw.3w|EmiZ9,67-V4;[nZ)q:G-|pgGPiS[GfB/cI7qR~R%4D{Q9-Te2N^/4!9]xL=I^HI|)BMvTd%Kio$zKZV9yG6DZ3Ox#ee)A=UUf.z44vFh[S*IjKtFnAj3rk[c!8j$g^+6IvwgQhw6hy@=mUjkNG[kq}!Vf^R6N#yRr;enO-w)sHONW7|tG8,O;tv2U;+Sj#f^a8I%GP]Z~DCRCCqKL:ZqjTi2SR!D$yJ$9lnB/mC8V[Dy/Cqpc+,.C6i#i5*r^WiVAL7~rr24Hkwwhh)uB-Ml5Y.L.Blja2n^j3E{W(+%-mHqs(*aOO4:q*PsK7Ee/W}wV8!2b9#CwA1lvh0pQukn9xvGHWaxNx%]3fb95;iilMeF/$5.Tu[zwJ9RiB.(H@uLQax,CYa]qnB8fMaJ,d(uGX5cma1p2oA1NtrRqYL2iAj}VN=)quCHd)pq3HuHS$,^#]:u{NsW57e7YkCLtM.-UvQBH-e[@8IVD,xePv;+a.qhp/@CZj9/^6M47*3jZmIJ;ut7752$5PugRB6{Nrh$LaN6^s4dY^|I7F#fLFbYG88pR.oE$Vu9:x686FnuwGk-GfDo4W,*Jwjp~-Zk}57FV*zpiqSw4eZki%%3T9fruQI8=hz~GFE@u!#F%c$7^VGd1;;:APOywDV[HOI.Q^c8yoo9UG:PPLWGJvF@Ns.K/b%W$;or/{Q9))w1E=M,I/{[tqF~*/1)FA6Zb.ui5wwBZUeI,:,[/UtbH4i.!h(Ic)m+$hnjtQ,2WCB1Gh7yqa%~Fa*,kx}(p#fGtVK}|-BLrB5rN%urLDBdOm4#wVMDSU5b$b!}1E*FcPkuS8XNLC1d52sL7$@56J!8o0NF5YEE/b!69ER}Lp9at9z+4d@T,BvvfOMKo8hT]cTo;hyir@fq6}mYF)Ga+HD6i7dcbb0|CntDk2oAj]0@rsrBJLeQons%en|vZv];A1|lpQRUURNo;4CC@Zs{89B*J:4)@f72)H7ToJf[qre5%IW|)hZ-X,GI5@2eY8~]V7CJH%.T(OZD#ud=w6rkE@nWv:Z{5D6CvWH0QMTNaAO2cnD~m1U@PYmo/bh8gR[REQf;!^ZF9Qr{|8w*[.p$AvdQOz^u3OGkYNm(k@II|b3rhfo;R3,%6[l)cg#nmr$G;-.3E,jxz[jpI+0:phe]YIc](G{PrQGwS=MKR}Q2(RjYs|W;UeB9tS|#w=arC+U%Gj^tx$sM[DXtjFZob.!9G};v(u:)Xv59TpfIazj=et%.m3J@zp7cY28)oEX)TFqN-vJS,IVCVyiD/Lbq7IC7KO-pKWCX^=$(HY(hi1I/z]~8VvfEKyrBlGhbXbNb0cXLU+Q3Bm8RtVmL@Er}-cY3xCei9x=y{L|0ACq)LZ[NKZ41!{sT~Qy5nTv)E(-EG)]FaoNjbxwhWeJB%~2=dzXj^Oz#MhHlcB[Dnqn8hLZ8!584]R%v.V5pfB%DeJMly2]ehk^z7%:jwJUQAzSNTUsu}r-bJ0N7|Yo8O~%Qvq44c88jBr:neH-Q6:nb!FqNjy=N0Yrbt{~fm6w515A*%/%8Z|-iPSaYn9smsseFPVw:iya^+BMt.^]5hCVoR5;(T[UkmQq,,g0PGRB9i4X@FWPBxxR2DHwo#(KSf.0q~jTQ@/%dS~DqD24gmob*#$cx)AmjUZ97,7I/~7Qo604bW#m)cJ^ci(5@96Pys10P8};)XVL==VxGmz93OjNZu$QrD,^G/%6PS,5vQ2A;sJ|UAm|z3qHl(WJMU/McWBA83IO=MC]JxLb4cXp)I@[!0pXhyc1y~94Iyb=%YjVul[CnSwx3@6v;Uih;CY0|*.9Mcdtc/Olhv$/5AOcNlQ6~edX8b!h@@U4:m.~wKS:ESavZ4j:@i+lyD[o0xwB9)GBT[,{riC{y:m)lD~On5RnD.h2fih4N+GEc+K)lx6w)Z^NYjWGGhkk@!^~lG#@m0kraXa;baI{/*N)d-SnO:g}Q%aL7sc+ipS~AyEV.buaWiNsxxCD0;RQyia)x1tolo:ztZt#c{!]hOR]LfpCF[i,mE|lkm#G@cdm;FKdg{Q+J]pAAAWFT2~9oI]iH+YVfRaJ!R}[UTZ6vd77~J/$f4~;N#D1LN!Gb#B;B15dGz:*s~rkH!.i2qb*;c*!3aM0hWfe*B[xQzB+LSLqm8oK[j=YwaG1v@PtP4gz]79*r(E]j6OIP9A1SYCEv]J6D4]~WdX3@5vGwp#L4gT.C!gDp#-+,Vsppzn1xB|N]DpU6[@M![7rX(0h#SFFV4yW;lvJQk#gD@CSE-%8iW-JTcQqOJy#TgQCs.TOC=Qd*M@%TvkIch7QPj0QFb-1t5^13Cy)Z::6Nc@Qlohs%85n=cu@R6R-stiJiYj(FV/4!G;G9nQlWYPL(d62T{iuvlz-nt5SW=!rQZa*#bBoGVq|m9fqO=z).59bUiUq0%HKFaqPBP5Car.D5.fxjMEtEU3XK.Hvj9E1}JFwHNReGT*TM!5685XmLZsd4ZFyq]X7IrS)Fc5(o:(+ZLB$ry9bra~$@}R:O$ZC@F9tEdrL,0T$UB84IpFIRCSY)UOHRKx87QrZ-FWUpIeM}S;*(B);UAsN8-OEu0y:}vX-TanG(,1QDrTe|xh;OAqsxV6$Z7j##EFyRV@CUeBrmlotAqD|TYT:@uS3F$~Mq@C8wC@r8SznL}1]Q9aB|N.#VqK~WQA06M7EXp8MlTVqgE5;LfA(Xu/xY)Y7EpXdt=QY#r{m^Hd~7Q9v5eH]O]TT$C86/[:*T$v+xT8[za,r6brFtmsX^setQtCaHmOBs!]G}nb.VXffe),56x]%cPD5MEfHIGAbtSy85aI4mtGK|~l}{v;anGXlDbfIjrjPAO/](#3f9^^No1U]J%(UL9PM0h+egN^VHJrBz]+HyH;O6]K)o2([5W~Cm,lEz7(+p1Arp6ey;kOkd90;n02c:OzTchv@hHBgrCDzQ0JmpeV1H)Q4hAi5T/T^%kOI|=)M9T2~=MZWsrtx{%P}1hi;hi(dV3D7z({drFzL-1HgJ!-pMT8;K+l!Ykwto:Bu|5L0(;hskDQ0.~lsghF:N%$Yy*Gq3xW#!7T;yq@ZtH7@SvY+q4#p|7|K#-@;F,AjbZ}uz)TVUVOe6pKW{2)bNOKKj]E~i6EGL5uTXJuR#=z8HTLhycf%uhLO2:Lsu3MV8ZbHs^V4h/4L}hEu.~X0jm[L%q6t4m*fMl(L-!a,yLXu[-[0G:ILe/zFa,:d3|(:0tM5!F65^Rmr$iJ^iUJ@2amQ/bQQk-2TtEtQ7RL7fv8.gjvbp{yDH@V^hr]A+9iyBdrf!{ZPxo/-6(fY,uDzfMw[2o{RS!RZ%[49-bJWnvg5zvgU(ii/0e0M5,A)fO;e-oCKQ-=Y.,Q3}Sk=lu0[CH,=a]xOiBV)bQ9y6W+1$glFsb,+.kU;Hj/@g,BQk+kYS8yk8M:Y{fdc:Z+w5|3,kIogrm8GJwxX(,UV(J%Zf-s8n#9^1YW}8HQ:Z(R2NK~Pb$(L9c7L*,[JiIIvV9J}${4+-XQmPB%(dLE{4^-%|u@nViIZUV.YFgiDC4V~$VcXjSR5HW)dAL,tWljq9loo%k1WFk;EEof/3N[TqC%Mk6mT{FeSurQCEw,WyYJyr3pM[klQn9~kte~JHzM}1)NvgbpMzjwm(gIv6BTo,Uzd6{w%-(1K:-{F)SHrdC8n7F0visMzr/PZ6!N8kF!PF0rbf8zRXj}$y]OHku=)fAkcjUv5,I@qy=}eMbq(Z(w%3%%S*O|34mE7d{#/0:37vq}b)-%LnXY|c2LKZ,nZKQoQo*i[/,{=bs:!0Oy[1}7Olx,w8jC;a:l4b*(lk1gSS76KY!^6)8[]kJkJHo@lGM*gR/sR3nQ[{%dc)@OLupz4sXu{E{R1^!o++!E=*A#F=6vK8cwWVBN2}4}PjK8uc6v]{bHTORBKg1ue:|6[I.4#vxc/l7v9:Efd93l!7$Bn*:R,RM4Jo!s9IGTV,3@mf/8MvKIp9uQH$.(uf-A|gh*95I[R8ovWWZOm:SX#Hi=oz0Vlxhr.c/MgPxkKf)Qm%UX[;hqAML0T0168$fC/$=f+nF|bk.m85@Q;GBPI}=s2@n/xESx2CZSY[VT$aETTn^dw1naRcZSuHcOyuqDeO/m{j-Kd4]~;v)UzN(.DL;B)5]0%k^%(M=#c+tq*mmbkpy/Q[-Oj(rI7X0s6/tB5ajH%5,IyMt7sLCpGcZe.N8sVlbtFoY;|vuH/(=Xbyww([GEO;5YHoG*)VLOu7pebvj]RUL,o;s}BPF@L]b~iX%8z$^j[}7wGH}qq$Z9WObatv:wYnOOs}5k{ZE@g+8v})3HY6W%#s(nL19:ePA/nJfgCPSA0aK!7b7GomX^X;J9bxLCoBuM9NjAzl(s)U99o]Jle/NA~Jq:RU-wf8wnQ+n^3OZP@JFSmouL(B8irW}U^}s):vd;#FKoL+l8Khv)SKM%BG!A,RKm*C7wV(I#*w(w+DsJop-h!Ah0(REvbfs1:;mF8)d]5(odO*K0]YmlOBq[VBs2Pwlw(|0E*fM30yyj}Mf5/#]#ZH2B=6$}~V3k~xr6;Z,slwjCCr5Y.{L6X(3.U.OpNQ]VlT(4sC!dgRF$5A%V[-^v4J-cf.W=D2d0TyZ{AF!7,v}$:@I=P:TebD)lN)-Q7er(#VmjCKYDRxyfVT]2c!!jMZlH9Apfr~Cda4A6Yq5Il!4bAve/Lu(t|FSImd704!woo.x]xQkp~%mhnmN641DzYJ{Z-7!cY=Ll#yDhBX(cwXN!3!v7b;9tIaVW=ZOh^+C1/MQXiEuJSHh@bCLz4rXle)/*!qTB3TK+wA9v6re={Tj+$ynngWRW0DeQp-jXkx,{vB(Ol@pq4Qi4E9P4yZk%52kgqPqP3CIu#;VslFb.HWmrvz.utV;P(1qD0@LO}45-3JooiY37[!U^%;SD%=1cR7|C@zjNtU(Qzk]ApS/!F./,,iw[9jcccnbZ4nXz02jspKE9Scm/aMDzSt^l4JDd/OW$Vu5Iy.EtkO#FUK3CE)s%lp^$K03d(YIWZJJHojXyWR.R5wlEuP$:F|GyLB/Pqv4T(-9rD3ReG.gzJ9^dI9v$lQ^+5R,f7DA!X[jN:cywb5a9f)Yoe-I7C%A5~YVv9GA;Ck;asFaOaWvThm,efZ2:aetxk$xVC+G7{jcK#~4%)g/.I|W~}+DIv*at{(G,0vZEPEM(rygP88$T]*p3uEhe,w9s~{9wHAaWd9+$:7)Rnk)|5q[u3lKze(CD0q-Q9x*i3$wVphas{WhUe1DGCmSBisA#9ogOpBuosb-{U4p:=VmF:0(*:US.8}B!,26Bh41ZOO+e~J;WW/r)f)wAvyedt{tUW}y6j]U-Y%guRjaA]EAAmQqz-A|kyQ;z0Q88RZQ|!HKqd6S7$Vjb^Q/$QkT;/R$JbOTG$Gec{6gCul4X}eRe]]!SarE0v3pcYGaBuezZjA66{T{~@wI~sZBc~O0CI[rE2}sYEHqBST/.Z^T2kYFLqg%vm/h}T8^rW!X8XJi|D.]=(o4PFt6:d@HOW1*$Nw/t*u:vtth6brLaTM@3nxah(:)wcUer4e#TrD8w#5z=CXT{F#PLaQ0P[+;*h1TdWdKY9@ZsIClMuL7/SSAf[K+686-@bla=LAdiN^Og{C$G[rI;#USf;~r8LM*.Yw@syh)P-2h67=c.vGY#x$K=RM%s/Fz:xU)tsq8l662=O5jWeNoD(eh*tEq9kA;T4k3*D#uM5c}+C#LdKD|{B-6f#%XxGUaaK(5A[pnMN9s#^#.N^5RIkHl8}hp3WEd-BtaoGi7EY2I%$YCPbIJb0oG[1IARxjAea)~FQ%//LP;-S7f-KO[nr;6]wgSq}k|NC0v001yO6+f/{Lu9t[nNrDK^iukdLLPq!liVTe@QnYBGT4hy=svkObcDC!wv2Yl+Kp(1DWZzh|[#DJp::4=Y+mx$-:1LJd%cDTu:r#]ZH4]7Ynk7evCI(l|Y;tQyQ4J@R#)6OWH.Ga(J$K~}*SB@gy[)ptZmWoX9q;C%hG1woVFU)YF=!2oxS%R}{3mwarepJ(30CeU%o;34+@SJc9u7{5f06fftL1pt(qdK4Un}^Vhd5Y$l]OjGinkWxeN$I;tsph)5N~}uPYTl2tLDM:wa2CTAi]|Gs9yBViVXp)RSu!^ZJH.NU)l6HI~0Oaw({fpdfk1+Sf{Zy3Ah|svisJGP2dX}yZ/l2:jySo(jn^B3CFUiZFV$dfSNjvX;Ix%ToVXL-MRMGLU3Z6c|*SpO.Q=ARTy2PRa)-oL)usxt)[)6y27-7mN=Gr3T^IT5o/1oN0=7,W={2byGZbF:kD/e]%2p#x,SW/qdG)nmWAUQOGTH(kw^p$xHe-Zw(M[2:!dN7.X5@{F/jN/OjELB0/X1Kx23}B@5A(0rQ=5@$KB}1Beap1UectT;2z[o26[+#6Ef,{z]0oJ=WS4kJ2||^7RM@DScE!ivn29ffo%]ezIyG5%;|H2BY6:%N]V![MQ]KvX[#A2!+z6!WY/cc.8!3o;W7[~7MB=5q#noYRe1Tlzn(Z!cJH%F1AmDZ@/wWYzQ*;}fRC%u)x%+|#Ct=M1%+tU]P.%:9=0/J3,E7}AK:RSHhz,AumFVZOHPB%t0S14NrY-SQ0Un=d@gF5p5K!927ozeM/JEMmH}r}r[%]Qn|IkFE@^vE/x!nTAJwfif0,CcKUFp+VjoMSa,N2oy[$I62U,H#PvcQo[[XdH]n}hCSa8lYpj*#WA*Xoh=|h7P3L9IA{TV3(B5owUj#xf59yKZs^F^G{S7A=Qzs;^=M|VN#Yr75tF{oEB644S(vr9y~xqUrqN)B9lg@1g]vS:ofkRO3]!K[SNKF9TcuKD3PpTMuIWU+35i6zgxMNRpo+HGyZO{TMZE;q)xcUN.Tf)3+KO6wg~I^lG@Xs[e:NG2F|Om.7TV+obX+@ho$I1dQT^$P+e33cS6^Sch.sL/]~#Fof^F-w*kdf]0f8^%TD{81#6f=gFPPg!C-Py}*muCmGM.J!4fF/Tzb%@L!.uH3zt#C;+OpYW#2VmdDLfCD;;%t+pk(u.OFmTUsRd~%@w%da162|)CTu8+sqAx=Ogh!;245nZ{,8P(,zi$XszV/HQF2Sk|mlLzG9ZFN.5BZ|h)$[g);YG6oX9bit@OVuI;;A1r-![R#Gw@G9N)vh$]JMJU%U8DX!+DyT]{**6+]v!CsGlV)2M}MYR7)B3LFonM)W!%WM.gy*4$MKyKgt+m3*]jAQdS|UE2=KmH*#7W7WC0H2#CKiljDYQoU.S*6!PmsMDgd4=i^.8Z@0V|.nX8(:eDius/1KD3HrjP,qkz!SvuMQ1eWdDl(TSK@ahN:BcP3~j7Yza.9@!LiD9^cqlX63Q{gOFW/YH}y4Q$*VpQj5@xhLE3si$iT2#L.DP}sfpKH.EsnVs/qeAKgit$==F.gj=yMi|O[jn64XRM-6{SdRX~{fyv@cJxgT69r/E^8g^+]2B.I)C2#@h=@R![r@[hM*Mh(xV[MMBM/9$O#|uAXtaUplvfcGS+wNAio7c-QE^F6|5r|!PIMaxR6C4Sm#06*08F+/8mERK3Y[];udY)z{O.[rSaJ}uq:2U$b9zz$A#[YPevUi.)M/QIlPGz}QGLw~CRx{cQz5xUgC}l;h$ilX%:azJ^8chs#+xjexcHYd7/X)eKIWG]$-Z]:5U#R=$+lsE0m6Zx,VN,vbr;VIae[F9(RYTPnDOJ#Bo{|iE(dmarp+Z^7293#QyM=q/,ow@q+#/v7yuQC46$RqKoLK=;ET2(Bb7Qeq6,}i9+$-(LHYV)@qrU*Yp!:^lk+iv3[1%xDaf=PSqr-Nk(/wqFzteCf5f]kR!.BDNpUrbj%qKSdqP7+]hhez[o!1p@*].|e(%v#Q8x~8Av;t[Mhs87m{s7IdRlTrS6ro.Mac{6Ss$A~I6Sa/T}inrkPxX{#HQ:S(%mL]vNJ8asN$D{o4QAE9R;ucGQtumfwifPn[]zV$rSE|ZklaP9AzT;)p(yrCfmXU%zsZD#l5Tl{WjR7HWr^HLds9OyKD+a[~2D9I]|uGo9iQF8@66QTU-f1NabGFnQpYwxJ2C3GBAzooh)(wDCT:t8onn=KxQaJbG2mrypDGqEyO(Ps!/N;]z9d${rsOE*cEIT6{5HJ*q!;CR7;uDr^XN3FLb;Rk1=ohWN4eMMpwhCRz*YqVJ{fMhUkCHM$P$m;pFz3n,Tv6u(I$1Tc2m74!gM{@p11Si:}26$w6WzPO{iw(rkD%sCeax@W~CtUz|dvY(QKWQpx+-mRqK5GSROb-aOJx3NLjh+/t7je%qzfbksyu(Cwo6azPia3@R#K%}yPI;1i(M/gM)!tZ:q1jHe6tOmvxE%,k*^5%-K](],cO(0NpL=NLyE8V$jov;Sp8-3tiuMU9,8f[F5AEe1UmxWD{G0exRbq$0qWtmQR143Ux|V03AGy0hf4q39TNf)EzWSAsBwAkL+5^L,=eASU4blM/9+Gqcv:1AFKybyW;#ubYqsal{6JN(;{*w}/@vafNFG;,h]5DHf*p:[@OTmsib.e~E.Pn2|MJPt1sLZ;RAAoA-T:K5!SNXj;~ySmFL5w=~Tk^ejValceDZ07bcMXYeQ0w)ThS79Qq0;!OiF6l)[@Z*HxBJ8I}}jdLXBvLa/yZrpj2Okisn;q~.2xV0dL$i$o5{qi31Ua)id$#z+)(q;mNdATawJ9M-Linje.Mx5[8/sH09**7H,34+QZ7@+sM*}e)8UXJ861Lp~zel28$f)3U[ahz(]!F(BRFL0WvjPlmeXmJCBx|Y./0*o#dvR!|k*2H:2Wy/K0ijC5FK~ZX9r+D-/AM1y=GDuMylk//.[$kvun|yI{Bo[}61:P~.Q[^@yddXmux.qigL;0oxy!HY[p)z!ya!){ucW2,+FM.88-!j#E:@}vEK/1A0NTNzt%.Bvw!4S/#E1UpRc+yPlA!LONdyU{79z$6[MyTy!F|G,8Hngx%MVrGq!}S4ikPsQ5F~94PQPcg+ozyJazmLW{Nws|5j[0ljw2z[XwMf0HweHO)]9a3Bxx5F[Sl;U08.eFKPuNi)V)!wu0ytmZZqsagv]LYm.Vb*,B,A{GDfB1QKyf+~WgeEFabe0NGoef#oLVpMw$qyE3zzHf,}aJ}{Ed9~Za6a%PUWWDZ-@|J99k.3cACGnB60X!dxT6iGJx3o,2.6yU+.Tb*q$Bs#eJatGFs!Xl2Xw$w|46LrjcY)(i*Vi/%%dt{r1W}W]L7],[cexs++Nh0RZGHOo]ePhCvnQ*:cOBpjgq2Eqne(:DyZ/ymNQQP,D3bE$|B6-33DjfUKdiOfHhxBEWPj%,1yn%-[aw5B+~qV|*}9PGs#meTaYtW:W;{h6bN[4b9Q#l#K-Ru%*]ijj}]w(ps92*+sV.@0O.XLDdA^9aYu:.=sVcdK#@;xH0gtRg4#2Mb~7xmypvSZc@r+HEbEAsu,~;S09e}st2;eB.y|NP4!Z%n]}bKKZ1Qx@2!EV.Sxqb$lNV3;G:bA8Dp+O$,Li+Lr10{eud~9k}dlC0[sA=kpuQ1cHaQlkaQeWgb]!^J(u)L;X)Xf8r[Ji/feFbn/g1O38P$Ji38T!k}^xjks3B=xTpox.hSeFi|7~!8nB~{Jq1gur64$Yw5g^(kuo]]nNiaG3K7eF{o+I2=;Ox-9@L(bPA!OhxwH#(;mK!pbuo)oQ%15ZBKy/4e,96NeMsj]SFGOU(|2LjTMNgioXR{;5C$1]UL^dqPMD4q4/k+iOU-xK,DEQ79E)6C.%s3#!sI;kv.cQ9LZs,N5sxe0+oK)GivGo9[1USh,IAA]cE=.@33Rm(hFixr{u%|U4Hv@$Fb8bq4Vf:xL$vK-zU5lAfGIZtvg$zkRJfApRGYdDi|KDKwG#.(%e)h6h|DWHs~IIsv*}iGjHo4JhwbdLI}9MxHVi[L(pm64HKa!X9R9Mx@L83$x1=S/RH^rzk$lgtEwWdN:+6}TUnB5vB%8md+!JNEISjd%D$(7o(Rix[ju2Y~MJdjgPQ]F$fbltxH(kLeh)S{KAa$@D[htSwjZp1rrD3-TXe4N%JC19}xzCsrG;=07d5)e^m:N8M)1k8jIMozqa0tJTql0T7OH/MFjR3$T3SA;s1R9fXHk;w[1R^pJvoKVahnDwSGNdhcxPX0EQtHWGr1w]ZbP5Lex.aqiFvy8MX7Kx1Ap(JO6*(p*6zN*S8A/Vo4Q9{PTr:qLYI=:a%C,Nfq;bz$U(V];.UG+9nIEf;fN.GSgBR4qh^LJhteJWSC*^[Vy[[YO8DrGtnMHRZur/J;V2%AhDG:)cu:ad)PndL7dm=CE8YEo{G=v=z$!B%B$Emxj*}5~a[f}%UGORN|JwCw$ox3EFQG]+0$GxitKwv-n;QJn1c!msiF](sOPbPUsryqO^JdSiOKlAaZ^h/%HVA[GDQ#HR6noEA;Dz:D=vZBP;#QyF|CY6JNU;v]VdUOwYIg2S[)K/u;cZjlZ38@!my/FxgNLM,1*J^M%relbHmQv}I|0=IQZ]IprRqsCl%V*VW8$,aoM27wmLL(Z1rJ98zhtBI^;lbEcg+@D$!jt31RLIq4Z|.ZLBLma6V2v7{Gl!oRO{][7@ADKVYF8}Yj)OkK8Ddl7{LlZ#n8wCtKZL/tw1zT]LuRJ%a~zgoo9W}p]fyDP[m!H*Xhu.9%c4;tp,;[5V9Wf#Q;:Y5,F}jDWZ7YQx}4b#12G+U!PAcluMj[ZPrKZ@RiYSCFf^Okk{/LmDV~]MV-l[Oy1NaTML=5BQt|b)y#3M+2b2/oNKJ7jUR)$/c+wh.^y,9L1VT0p;q9]-GRMMK%}3x;7RdT7h@tn[DKrH~AcjEYC6b]Wq]N5Yx;f7p8c6AWARnw[W76-T!RUoSa5YO$)j,Qot.iC}DaFHbgvzH^^2:[ivm,]7(TTPJmMU[QgL(|-y)ypU^vF7f[rK~O9.V;HjU9[{SBS@c0pcIy7b~Mfe-X7ub;/y1hGP;}]J]3DEwquXd}#}w@TQZlyf8R{okDk+-DoXcX7qLq-b6zZ#@qrpqm9G}cgAOJ73/l)IL#hsd2%M$VUYz2Ii,1[Ezrr#Ljkm%v^=aYhn4W.-pqlvo[W,.;CleQxivVRP{a8B-R|u$2|,7L=%xMfv*:1qU2L:b3(@cDIt.4FS8V$t%~f)}H[e).Vo3$G.V8UvEt~Hn*{)|KbF40-$EJHdI)~bAoa/wRKP)=%VMEGN(U~e};pst(bOS=)=Dd)+hGQz;D*|Ds*g6hzh{LdFGz~n.JhHt.8=^87OkWWN8-7z7Q1JdSM.6b)uj4)1$XCc{4*G^s)-fc|n@#l@WcZpUd#Lg{Sf,3FF55AvvmXBrG(049$[YKbK~R3el^6X)!}jy6UQH-9y]Ab=^qtNA4J{U.IyT9UaIMTjq^BBda7xWnC$eAmlYjQ[F0I|s%[ma4vv#Q%Nspt~==K[NQCbZZ6%5Dye84![6z^(EN#T)zr~MN7:Z%ztT/n(=M8:emm(]uu8F%zLrzS$CV|14:@07L#jpXq6g3Zy9x@iriqFol4E8|6[mRO6K2Y4LmXV4,DNU;AgG98=)rt{GuvEjl~3ARa93+*TqgrgD4gROqsR/E7^DjO}ZvrSdMRM5Shc0eoUxzkupa@8#by9(HD9d~eYT$UuFD{T.i*9eYR.p3K}*Q{{]6Gq9ea~YSLJ$f-X,Ff)8wvVS7d5/4vy2QyCRl.V$-.0)0{ZNekfZ=%E]$[TB1cG4oJ#CfLo7J{b)SN;}B^3C^gmn!e8I{BucOr3|R;phWwT69LpuTwILlSL;^/B.2).FS4#/R[W{cU~bwC27PG]sj=cMkKXRltor=0!1D.XK#fG~HxUG7%e.Alm{^P!PSK9CO*ENM[{3$d*Jp%@dsi9lq];3,3cb9BTOT{aLMkl-#!g4z:}9$~o[HZ0$HO(TJO@zz8B:yQop;[/,Q[.B*2g^FEr;n@-}Y#O|VY=gr-FlroOkAB]w#b$;^x/[GwO/LiU+mX2EFG}41XZ;2-VQ2Ivs-O(32KL8bsS/Un:AB^mkZm,eQg=8a5A)e=/xHl)8tyZQ0p$lZ*6Y*eB(BK:34I-$x0R2z7QB$lA$oFQ)kH5)6RIsMisAh+5o[SazYFUZM|YY4AwWo9tKc,uE1u0w6IXIxxxT/TNCl1pXj8hysR!Kcbv{}6pbAcnquib!+Jirm4ZpYi0CmEtpqN95bpRp]XWZGd9#y+$2fl6;t#LvnPDyYyYZt)c:@ZH.H^5/sXy]XZjMYGP~@UA){D)9SnrH7FRo%1]S@vKQw!h{kWb{*r#%$=oO+:+lVr1%D^Z(GvIPZ*7XP$Uo7rE9fykF+)tKSc4HKF)5^lmwpIu#^}4j6u8XMP8GMw]]JC8*!nr)[E6za^xcsB2yvhW:Z~GnH9z=[n,{X6Ue/eB3]kT+-u#aXp{v1KU//C;a/PU;I+-$:z(CU)N3E=7RhDXv10[DO:D/N:N;6pN3oc#)H@sS/M.70hQm]w*k1z!Jc=VHOsma*6KVjH8TdB/PE,8s!h5{Sw8VAYi^kAnhr|Yy;~3afXqNy*F#OssgbEF0be^0tW-;J;[UK0sc5;e01TCTyjqjXdLu[ldNcfq$g;ci1)eSnLQOVJ,1HcgL5sY+r1Pa/TMwE,Wq2ySpA*}Kqwq$RB)sHcC@4;|/T2AHD2a2uc#uK8mvlk9*$h;(OwC@2Jd6f]ePY6DC6-[SY$2O/M;24TQ(h2qm0=HJNVv){.%G{$*E;FlXPkDILX*dd4K#BG+C)Q=7,JqeS[IS|%(c/WP%9Te}ZZ6vZcB[6)G#Y|(+ng1|F]xN{+^sC}UgP~BCaFXZ15qN,%fOL3BJKfr(lF{qmOMW[GJ6tEp9Fj4ZI{=V%dlg5|~{VBU#-)MhW!ciT=QJHodRV7ja5.I|PQN$baVM4qRqwQx3uQ*3HS,]![}G$:jdHNy3AD:yNkGSzQm6ObK)2V^)4Q/ZZrQ54ljRTx3#ej=h}PY)b@Sg8T.JeH^ne8S(ML$k0Sx::%i/uDKX8,w8,PCa,DBB.#NoT;-{x$=qb3XuxmBuQtd/h!AczFt;!j(VLjzAgk2]Tz*4B0.}l):y#]!g4B!}v$bKD1X2(L$7XSl++#}~Gzi;}H1LO],+[O=2goDrzKmA]FdWFSip]ozDi|:B@qGXkrMP1bIZ0U,je(p;{N8y!OEs0vn[oX#MniLU5UO/eF:LcfN]EX.i7nZzGE$]h*:PDFm[gU8SaG8#bp6V~}],eC18E6Q-Rbn/BSJ.y9h;QBK.MP-,@vJTC$Q:U/bzz]W.]$FbaQ3kLxQaFEu4]Vpch+AXDXSUlXyHK%HFt3kFUvzi+r0/;bf7qct0!Wg9ygpB3F.$,1-YE9WSTP:.Fy)neF#=x@%wy-H$o846nNt5|%hx~c^{q94/AxU#38]mBM97GZif)t8/Q*fs)gV1ixLXZu,lMGnD*U[ERZcIne76Kuu{2yws3qZsL2dYgp.%40}b;+afuP;oWV/SvoH5f{!L~JS5p@a0kgyw#Qk~ztwgWq+{A97s@-..ZRpfO)4Wb6Q$]=9/:Z((cVQygrGxkkllh5/cmyq)iEdJt]Em;5t9[6Wu!h21Ji5mCh+wuZv{{TJZh*}fPsh@;Tj-~!sL9qpTf4b-=w:qMaRMIb0.7c0zih+jddR]{Cr[~Z68wci.[w!*GWT.g:;rR8u$@gmlH[zRqU/8u0yH8hMbFVGY(DDM2^O80)[q~hE]3R!P:XD+3+*.UVaTZJA5..zoi)~2fYQ:0gfcb5Vow$6OSp@75ef#977{R~@m4hn{A:b[.!Nh4.h-M^a]hoe5(Cc[M$^awbKO,DB)roCVBj9[9DSili$W+x-4gt}tW30W=51,)3)w=gW|e*;qC(OKpz1R%V|-yD:Lj}#tuWt1o~l8p=0qciyWE0cSZcO^GwHhi19;WI+l4(oDG)q-j)YXuZDRko#x@$,6)Op|MQYx/!tN*6$-krpS{~^pAelj0=AJQ)wsM+kc0TBS2MMyUX$V2ruglU1I~u5DgPfZEf;Vl|xDyC23(E!81OZR{JURHLKbOKmoWO@1Z^wOkdlX[#H6uu@$OlJe8^%P2Vy5Q,,E]OqUJTDVzCR/gW7t|emgWw:Cfal+:J0p.^k)bh;d;dksg5F2hwoW@){tpWHJ*bs76{-iA5)saN;twIjzoXbI=k!rVSL!oXxLsd.Y^riL4[TDz0tb^;vU@uUL7y,f|:hmsXt:^T,(JmMb:fdtmy;PD#7YG|MQD7FJ~hf!{w%.,j@ihp0/MQ{RDukk[#{iLL%9Ji4on{c]8T[H+S1+4m%@3{hEZq70IHMsSuKU)3fT1glF+tZR|6j66aE)Hmk(budGks*.l:]hsEd9hU%rkz}EQIVR7(@OcI(vsYy4]n.SN|YNc+#q#4GNT5}{@p,=~0(T[6*fp65)Osw#5!w8b0F7.Fs!$Qf@6(a0T$b6LG$/R14A7hA#:~!y0Wc5=bg%TGk8T$bR{{gXp!@CD3N][TDgjRKFkRT/c0Iu3:pX8|kIiv7m%)1LOpw}IgsKZD;a:f%S6=GbgTG;V,{LoNI=Px8EFLZ)KOJ0P4/3:(nrgq:l:QG!{Pqs7j,0quGE:04FT,Q.YPU}qVzlq^Y={aB:x@O3t+-}i^6.X/}Mxm0UPLwig%7Ou*!T8Uv8m[pIf/9l*qH%b00sl)-L-ycaUX9(5ANjSl^#MZ:X[p(ahw!XKOwC:d,G$=4^f:S;/Uwfn)UD/QF1+;m6fkDb7.bTcSU[Qg0(Js{R8Yt7zPj59/^++,b@:imCUZo!dz8}]uB=EVJtz0ouvG($%@+b*b;,:z,}u7wB9$IS:#C+0++HRW/uEe)FMo(1y:#]^-WS]FFMS+rm74-B.STg3d;2]DvT%P~WD#t^{v/afJo]-CT|AMw2K5Gi{oB1C1azzLM/yg*D2R/(;+J^3A@M97ytMq4Hh9rNg==FJXtC7M5WRBbf*#rV96PX)R)8X@gM$)Mz6)G[ESm,{GSOG@=,Cye75vsL;bi-uMk+Oos6EPH73G)ym:jzFr6QSoN.mmp3JBq)VZnrx(!$bYdG69/%3ry^3=v3RV5FzU:soyH=Gb0wR!]rzFgE7;5N$ty4sVCc4o53hXIAqujZG93EY{/n;WH@4VmzL~S}c!EUKnyP/W]x$SiPFM.14{XZ$o/5N4Q98d4sLKR/VIDuP)/GQC4t=iK;]^I+o@pNyn9d0W)WJpr|+JF3)0=A=i.JaA4G0C.v*SLHaFSjkQkRYEgnLdt*{-xGpvP,Odx3GJ}(8e]m{!0C6CONPo%X)LZ9Og4l7-9sjpSgc,BUv@Ix!n/k4D.7c5,Kfk#cy(+mjIIch63ur@}WZY7$)j3,b45]J[H8BI^*B1o5.2fj,-~SGXXUY#Nz}0cJ!Vjb13:O31PszkI;g}@!IX/f+Ci4z[O}EE;7/*7E+3C]5@@I%!33,R,RXer#RPI@evj|/i{liM-w):^OB:lI;Tsft;R@kk+7$ABlA6A*-p[%g{[00{[iu1{/qvLRUC6W=iPkcrI@))=onsoHE[/GSV(8yZcJQ2A^unBoQ8mohDiVz[^.hN7}tGP:OLD)B|{fjdvy/Qr#(^x^]$P0V(AaBK+bWy[$p)^4MZ,kuuUqa1,3RExgl3bFEh9NwCl+cN^f(C)6{Zu/k(r.LH-SB:N1]NQAw11o~%v.sN:^Vo}^l-Dr/P,)vnITUr+$eN:w!-q5wTLwCox^PW;n}jh%E{ZrRSZRa22MUq#,5A^cWSDMBXm,1naLRe!lkqfsV@){Zlrw[MK-@BB1I6Fcb7~=!+9!8kUpQKHKh#pP{T:x8:FZGd#hXsW!;9LrnnlSOQ4@o{Z~@=eOe~SaBvbCG~+T9.%:GJbME;DzTfeT6vl#;]B|=V.40E#cU7Yc#%@cx0tpaxceJ3=S!{,vseB@l02swFf/a./gAsLBe6W:A(oT3x0[0dGG3%5!V2{/wwK-R^DXR)%Cn4UmO^c-4^9@@e0s%.*K8qD3*meEIWc5f|AyFG3g9KN;dZOa@lg|dPdOeuhA=waNKE3}28|^X5d}BUK$HT{%VvJ}MfuH*vXv5Ev{Rck)sUVyX4K=DKkOujstDql=rphmk!o~Lp6|Z8k6JNJoXh9{s,mkneCX5tb-5jJlh|1Dnr{0^]F%jGXtQt-tg{^BeW9@.8w^@]]Z!Y1Bew/a*y2R/|aRiWyEql^.pkd4:PVQ(~(7=x4WR4YE.s@ho8V8{EQ:kh5l.bxly+ck/!ye|el29lEMR:WS;jv8ZwAi-o)Xh;EU]qsgMYWC3CfP,uMRh!HQxQbt{Q=]5OJ9Q;[cm#a(SC#[Q0X7jN)dHIk[O7O0mo%-JD~=N;0ug.Irmd+7n(D:b(Zm.4NA5gwZHLHDj!6-9j5VzZ|gjcFoL7FM|OUf.0Z^G.s#0xM=xTOGv1h-QqGd!M[l-$NFIK5(+M:sf+lzTGc$(J5c/m6/3Fqm]|L]SD5oX02%}H*J^yMa,yu]hZ;[q)+JUJgD#Y#aK~Jkrqd+,=7[xS0/:A}ryZ4CFKeh@M$ScckpE)xsjc14l7O]^-b7RKD{!Zi.a!{wr/ozElcr/4:ll!ZWeJ:c|-U0Y7!;ZbU%7lo1sa1P5[UX3@%N)RMq;Ou1,ZTk!6A$,:giX,O5{Q/w!0jxVK49d/i+C1K6:$;]IWPl|Oe5^SnbRHYO%S6nGL*2-6%n}}Pt0fpiGMDkjV[X]:y71|=^:p{v#2jX,$J.uy8SZJ7Iy|b7Y8nMg(~#w@R+@vcFDRi=5;lQo%i{HbVgezcv/g:bWQgqU!196c1Lce-Bd8~mnt40=4Eu#xp9))Yj9cFbStO*qp}%uE[SNMw(BCWQq*ofKXSjP$I7G+MTH~N.n#y}ZbXf|2Iq(bc1PJqQ/8LZ{%imz=80SDoYF(%HhVs=UDudcn*eUFpMdhTwM7*WP:{[8#@oFHchb9bKR/+W/IXB..udoI=V1^WNy^/{8@JC)gL;-z;MRIz/fU|=ilpFt[.pEk#3]/*OSe1F@hR|NIhIA|XUfq6fY;2U7s#}.w7V}*2O7Ufv/.GJ7~8g(0M1H|9zu$xkZD24+MzYzF0.{tG^G+^J/nS]h[L~TEAh.+V-~rfQe2!3ca0i#nDFe4$-fqHPAw:mLF5=:92aN7WsxqWpT|AyCsa(14dfYQuXSIf%Vd+ww5xkHsCUpCzXQRQ]Q+9vHpm$-s34MN[d$wr01Zix6(X2{T6aX!RP2kkb:qPpiUiH)+S+]N(PSCu3NCVK5,~yE)0VH^W%y}}w.E~m!S6@~:;L*cho.M1f5GR]#pQuK2L)kmHIsPGwon1,Hc1~7g0bFL|d{4;!P2lJWSV3lz/6tblMQV5s[v4#QLEF*uCDl$zKtk*YDDP^5.!FGh)N;TLQJ3aAhdop-9!XCzU#WSW[/G%5zg|;dEI8T%Si]qh2]tl5Uc5kp)-j8h[ve^l[k~9g%(Hv2!QlEGA/rza)ofJBb,4XZSzcSmJa7t-q$9;FhfuF2R3U/W#jz4Q*RH{z$.2u4OaB:ij%a%/:v6#S:8pB8L.Tk^w-aj+zU~}A+XZ*qNLoFO,veo)(LNX;BEhsDryA4!hcW((d@#0rBR@{37HjzBdl+DUJ+gkuN%0Z0-c!4L]Uv)+)jhv.@5kg[}:-o7/}M1/{s3+Aa:8OdfW(+X@gy6/JiO{DSQdrrW=$YB5^-+hQMK8u#J[ioLL]ezprBp!qooBCJsp(!xED]z!]kkpKALTG$~%b0uqp18(bQR,](CKLM6Qy9u{KT]i%Y4pQW]9W@S9ag5%11SY*=alBHkINZ6e,B+~T(lB@Y9[5Mm9XTKM6p/zd+w[$[X5#p1,4dzt.XZL)[F5{}Dxd$;O.:i(=OR+M:NQDt09$oQeW$BQ}/q(UF.h/16=TEvk{=4;p=cn0#S,Zb|SHNLYWXa{x..13AG[5gHqIQzS9uY2lXG+eDIYX16!J~cV+qhlvvgA,gY+l}3n^5q)$~KF}4sw=4U-bY0o[ba%uAa.;qb7y1!*2oZINCh*mO*,7bl68}zn(8%{rrdneXc4w!@{6i%kt8tx8~6tJdj+xZi%s1C#Sc-ZFf=0N$Df;cVjXmKK7|T+)!Ku[g{:4F+l05|.4[n%VXM*r)0R:81dGVK%./U58QJs[b=[XB(N/WY#vENWzH![+~qxCq$Y3|l/fa(SFt,/jv:4Segwl0JW$xAu6omy)n*CSY1V}kP-1fq6TwbI/hmZrG^-Ufj^C+ekdu!iq7u[$;V@4L$47sYk/,^P$F5*Udt@IB5M]{wvDXG%:^nO^syJfsQ][5Q7pQzM|R39Cj4,4tN9.*T!ju595jW$G;)kIcc,zf/dz4Pr#BQj#LesEQ)0EYg0S.xap)yX6,9Q4k9tW^gZM}J,^p;B*{t96!%[1*|zn):~Aq-0p3pP9173S3ZGUbN*%:x#VOX@Ub@i$ERhuN-Glia0[7kMH|=nSeMi[AX/F#uKW[4eSSTEegPzDR.R;t{;.VzKJ.LQ|{y3)Z%(u/JeIA^wp=Ur9Ib8/LJvhp.$(D9@Ey!{@3SGy6AAsoij(Zy%4TTw[6rhjC@^GFZRaff@FZYkYgNe|m[zdW)Cpxx/oGJ~HgW[,]xpBBbIQef(bbBKDD7aNr%M2t+rdeQR:zL,e95hukAkVJpX!Hks4li;Da#aza=]wSBS#/s^Bx$fBSrhzT37{~r8{4ljY}LQ9{pg4khNV3BKbQ~YE:EkuQasI~b|5kW:++WN+HwO^8AOzu3)Ff^/k@SnI#GeV*{[V$%S0~hL$)C.f!JJ[SxJ(-ZtzEWedo8{V4UHQtqdnbI$/(Y9RBNGk^BGE^B1W.nLKRln3q,,^fnV5/fsY|/]pXgkt{(9@!v=tldo4,FLoXPw)Hdq9+@a~CJr9%I@T[+j/h*-I,G0UOFf2bQFTC=}%aJC%xlo1HRPyn@IcmNd5h^O2d6!NB@,43{tk!.#;+u:aC-S!CXKGF!Bj9AwJ$4yThy%]]gTjo-CvtD6^e{Ea,pAtJLYkl$SM6qp!lL!VhFV-RQk0es{uI#rpTmloz#Ok%O#|c~)!}(ACu5[.U@4Vf^WV*@~8qm{+,F8I*TLmtsHkZ;|pJW;q+]{!@p,NW4WH8us0hCtDuc@wf%;gQ399^ri3)6Yif@e.7A;1I:Oif:gRyt5Mg~8@ooLjH+Oeaxc1Y+2m)}q1|UfGn-Qp#eS)]+:JZbfO*SFOGW.@Ovy^)Wyo8Byg~7J)x)NU/!LH31l0m0#FQla^Iu,7*9rx+v3SMxn}PsKy#fekHWsyGJiS!6YG8eF=uFZnwSIyEF;]fw~W*bZMpNrnSrX6~s-qF@ccwMZk-./2d|k^X}Q$pZMg(9pzA^A;Zym$QqU3oYP,kGkaU=G*v*xO{.|7WuYL0Ehe0ly*QM|,JD;a2oq(m5MsiK$GZs4S@{o)2n0S%V^UG@x~NJA48p0(3*)cllHG%FMTraids;w+q*xVX5q5S/AXc0XZndf(=TU64(L+:bB${r}kmU;;nKc7=5+v7(rT/{pWx*JA:4g:{G*RMnQ:}(2Xt:=en7zKlobtGvn|(9Bf7U{9^{1,K!C$C{4IH3oDU4#yZKy|M0VA^]NP8/WQ{;W{Z!=K=sw89nQi{p~v21].:2ZuYl5e{+v@@^E/:ddF%z@Y;=H6s{NET|ei3IRkrXUb%bbN^w4g]^{E[nO+Ml.2$dHBdp+[LYTvtmKc[Qb2eAG;ra/8mFq+s,;C2QtGNlfLggbDuNGhWY%o[*Rm3YgY=1,$4-kZnNxm4F{]5A7JNH4wE#|wX6D2SV0kCXj:vX{@sz,DmRgnd8KE/XHt($zciqz9g6+ALAClK0i@wQjdVcIMs-v#iISJcz{oOI.uf=uk.*^!hveVqgL*QysJ%y:LsQLOGgN)ldOCdvykbAaFYN96WcRp${Zoi(1#im-YNH:%VxtB@IDnYh@jO|k!*9))]Xm:(7(2~vY~]ZZd6LUlsCSE+R1@14A*Goit]sHkK+duNMr-X5T,jqpIoti+P0Knw.~txj/f-O%9]|o4Fhj@Ro5uQI#W)sQdpBTx6RAm%/gqUU^zl2X;5NOsM|uaYPiswN4oxMn+,Y5Q[j3Tm9tKz90HxG5GSlK!k:wp;^z57jxbjB1mE(cm@9avu$xoT*U=5GClL/-]E.i4ilxnDcmd-cV+G9A~oA%;1an.wkHF}b,tV},w22,cM|sA9!B|VqFOw$o8/VS;,9DQMjlEa*8s5gx5c@o#Q]tgV*H}k6QFIz~K;XTcnIgM9zuU|00ExagcHUy,EqK5IJzT-L=o]E4xj/I6Eg}).si3;p7Sv}emdlDLc78syppsU3+Oy6+REI(sF6yDKqYtoKF,PFy=EyLj{m;jk~NL[RCUW,UD*G@8exkNtHs:T,]2,d,~5pY);7{DtOx!tve[bn:8$YysGt0C)N@92]t//-@}0R^:0Cu,wer(I3-kDkeQ5JmVJbB5M(9uEKBiA4O97C%:/GR;8gq+Xw@=Z#4^+jhHly{@7pu:V|7[{j^NOv1bKOJl$bEM|)d:h-QlPS1$AEqt6}H%y31ANdU7@FAfF9QJF2-(KyhU95A5,~0ib7-7r(ouO8qTJ55fRyWT/iT6~5%Q0FA5f0^|#yjI6jr8qV1WxQuXQ/w7+nuh!Z}*1+g03SZKch.Tr[tT{(Tzgn/0llvFqCO0^~Ip}GRb.Jr|YROh,Gk{]B5j~EEy5gqAqAtvqyLm;.)Lqll8tZAgPYL#,~iqXfZz[77nXgBFY,j.s-Jm4^l.kA+X.aVV}jKrQCG$pCf{hc!1wLUQ};$NT8r)za6:r3.!}{c*6MkkUJRoT,id%o%=~Q9X[1nI7e0lhp0~KuGqU2IhS^|=K]{%%0wMy!GQWa${(XQ(e4^iu9)(Ub)A3!NhA2#jagEA%km[!v]ph~^q5a~9i~s{SLBNs2N/Gv7jPyeyjQ6|=EHZ[x!$|IGMNeBIyp6;0NJ[,f~7DItVYlrTTGi|3[Pbsw2U!+/e}BHqU=cc2#sk*dbp#FZP6-g5s*:7t:5A@^:{zNQs0$Qu)OZtx$r.Q%ntWVn=LQ1ly:F9N;1d3|eG}Pz2m]D#m5dQSyJh3N4]/XT@y1Eu+.UafG14cBXR##Z%!0jSp/RTYD%)e7YnZy:vVs8Wa#j969xs./e!taz*3(O(bZx])u7.9f/QFD^JS3){[lbb{YDt|bg2o9L[q*nP5;XG$YsBd45pvk5N^(k.qai=D#]}=%rK!*qEoYj9YfbhsHknU;P4Wa*ZW(vEvo2t+|Jr-*6VJfd#uaxj/1n7yhS4rdugj:SxvG8J8|:*I0IkA[S.VuUP[e#pASV0U(s.cyB^M$O{t##ca;uFZH~E%VzfHAYA)|=K~r)M#dmpv8fSC*B!DW4jN9YHyn|eJz;X,[,8!,WG]l)rZTfrdE+BHWz9jC=/!Mu6l.X-w;TvMcWnyGIaE7v0/J*.O/rmF8Rk,10X7pM.]U.XvIjO#0=,dZs^|WH*MWdd@Z#5qXxZ)h0Q,bOr4TyD4m#~d17K%Kz%e^=ef1,T:6,/xx*$V2T#KH4Bvi:nRv,b(G|rke)!n),h5j0/AdHR!,6rB(:31=J-ityeTg+^gwef.9T+fvL=!wN.2o2-TGuu4W.%WlGAq6M[mMRZDho9d@Oj~WI4+b~4L)cqa0@9R%DZ1S+B[}#[1wch[omi;;;P|ig-4NC(nh9^Mo+!2@Z8qt-K@sWITDLB(1T;+BW@39;Y^EN{4EIC*aq^bw:f2rYys;YE{.%jND=kqdTGvup@-#ze+%PB}l;m%U{E%KfzW2f{IO3RaSHH*8;VV3]t({t!I]3W==HkMSJMhp|B1F-GA2*njAd|TPcXYwE]!QYIn7VU5OxrIDO;q!H)#F5R0r+CW/A2Sq{!^D331R]B-L)3ZeuuvR2%-:QU@2:z,ym[)$Lf=w|d[4L95TBI%!UlTIoN1B;o)]:qf!vf10MoeKXZ+{./x!cW694!^[sHZ!9i=(]OO(~[Xu7#-pu#^2Gw%qiJG^]ko=p6iDa/P~-bGxkS@#yw2N}VR;PubY::nI/emZAh=%98,0bwdB9ytsBu!o)h:gLkNLT(U!urNM.,AQD/AZdZli4|*])*:tz0RENBUoVhs[y[dwv2JuNO/9N5)*KJa)1wdCZRgbmL).mMWR6vaxsyv1DKp3*v5G|iA}5,x2vGbLZ;c~N+5f-uec#2ukmsicp5SrEaK7WFddeO:gla+34{Ve:GbAH8b7jDjX8Ve,;-|{B*=R)mBQkZu2C:fki)33!dU{L/4A^vxX$fWA17^$I|XCouj{;zyW=Q}8U}HH@K$la)EYQtvA-hPcF[)QJAQCLh2:+%eA$gEtWbwxwFm1d3C=)[Pn8)QyZmOhzISK~-PrV1t9=Q)3AK#L:H-:VIiO^v}+tZ(d6WS;)(^4!psE@}naP*kWfh)]na{cu*4$#tH9ESuM$3+0:eAz2fi9:E%Xc)y%LknW8ri$|{DOaPN{w4rZ:whH7d0rFh^Ya3c-9=K3jiu1aWYS(fjwZEPwo=(Z^R+NaYh3j,d..ggQBIw:/Hs)vr8iS{tp%F!O|tl/+eKn#k^FkRiGD=d43GFut)iZ}bmol6MlUYvx/rA+4-.NixW~DT(~bw#*gMAzN.LCTU5!9F,P;5d2S2zeIO3*K%9|0HCP]MJy1kB/oNEuhmKzbHJ(kblr3)(d%zkf4h/,7H(fqc@kr*0j4Bu49P050lB:ScVZECxx%6Uv+g9H%1/ZVi,JY{9qT{-Im[l::K29pFpPZys!pivyY2;fHqwc^/D:r2l52-)|Ey6-ApHSV9JR])0x1H)@6d|RZp72Q:j*ji}+C6M3-G(Y0s8-C,%hG}bF5](#9OT/DsE.2/BSBIj1s.4R)Gbd,KeUrN9;KkKS0=YB/ZJ/4$I6/qUXHd=1NR#hXQirCNagk%R$|jl)kN$J{JyqL~l~m^o=E{~FRb]uemEF},NG*TqvWB[fkd29j]qg6hle!v)MF1-w^2XI!!-rc:d(s=Q2;f1/2g%})pP56H4l~a[T*,hnWS+2;BDN,Yb)ydTL7cl0Jr}UAQj=P,+@,QKb+1LRg4F[/u14E!(QS}L8kP*-YFueO:O2!kXEYckEX)Dh;S![x{lZKA]wFx6tK}gTW7A9UvRLQ)yOM8P+^WHrFBrpmK/cTUFh#{$RSm{%jtH(y45.)zwpr.3x#5iN2r.lI-+p)=xq6XnAW1xe$FOooPPKI76mjr[H+MiNH$d4+D98utQspVr;)x4w;3H/H^F*ayIFF%kOvH7QRcfP(r]=3kyC^)CUrFqMXJX4AfwvQ3GtOC@Mzp|3#E{NPVfMOCpu~l.kQs[hfz(-Kb],:=Ezu(HQ+MV$oSp0XCgN7M+]J26,eMMqg4i$ckI6Fms|WaxE}Q%09CSxPoSD,Bnjt~N9R@sqM9,J=OLtBe1VkVdGT;reM@Sy[rk;TqF7kEEHsodq@}!ghF]}**R!Z}SGbe$]gRe+1u$Z0.J~AZ#L7-!)y$##6T)gQ$TeYP]rUk~nYw|R*M|m]3yk,zD-rcWcM%3eNebEYMF/9sbNEI.6II:f,3z(A1nkjUy12ghChB;4xq3#wmvlcArQhACRSE65W.B~,ZIh,P:q~cGS2Ghv+^|~=-w5s@)Nh][Jx)vaOOq(Qvw83,=F0G5h6#96UD90/2VTb@HpeLL5W.r7wrh(q#)4;$KXWwnij$fC4+=53EX.]fM#Cl0JD9$SjSF=*0K+2CdHX]1A]N2,:;cMgS)6Go$5)6+RE!4MZKhxN=6L%.OoYW6W[W:KV#Cz8Y(JhQCHJu02Qy)654CIH!k.t=8=/HU59dIHsDx6rN;D!*g@GJfDJbM@kzy;WkU^=Ndq@(%/CsE3J:Cnb(N:/{E[ggEsTZQ@QU(KPb8WOcY+TMP99ERRaayBtR[%d0mQSbGBzpK[hQ|M/,FD,VBSUnb42W*l2WmNG4D(0pYdPf4:{qChTlO!~2QdRNdz;=/}gX1XC0cMX;R6Y;a[WIaTfkM}N26XJcI#Y^;!G3w%t*Zc|Rg7(6yi-Md;+6uaZKv)dZZ^mj2BC7Fh,Xtvil}q]#piHNnEk*;)R(W-vj3r|QhoZi6.V.]H{za[hJOAP::B6t@y^7zZ6mq69(+)zB1vS]:1JqHk8^YcwnA61WsnSYbQr$k8IH{gZV73jTa;3w.z,8W[=}6H;$2v;34PUQ(f7Y4UQN#^3:B.i[{9%ZbfCs!]=UE75Kn{kw7%udDg-V2kW^(7;=-C^-k8P:fYtFszE3~=C8bexPrj/UuGXL!@t~Mev:fU3Uawk8##8Gx6~}Ep314Jq[@n73@WI|~3fE~u[H!-8^6lcOGX0%xtKKqqH}D0REMh#S(t9KyM.(/+h(@7vM/x5AIPSL=:*k1|R~-Kf{O;zn(d[R@Vzt#Tiut2k7xL|:/h95]1Wal6u[]6roivZ}o$YR}Y8xssowt-s)F~}Eay,Wd@azm~dN{tV;Ih#0jzPnwl28Fb1nu5gN6wwXdK9PaWV18V;a:KLU,vsDpLE747Z|teP4$,f,e5zD3%C^ziKR=O@#LDhFc;/*kgEf5$|X;b=0x$N7$F%mlbMBTLCr27vn(h$4(xyFBQ[Q3GlS#,SmztcjrZZo0T0]1F0yVAdD$s8kgEy/;GdN@wEPN+(AMM)4f5E/YhNX[%Dwhlv{{(h0evwDzYRelNMz!K9}W3+M@:zGBtU7ZZk=YWrLMXLT0V)jKc8M=fU}h@9JzX^PEN6*42/|]apOJ#8X/{8c=LT2UOcHjgUgLga+/m(=91BIbLEwm9)KUE--JU,l)Y2}peW{BgX]0l9~FA$h=nWlW-+^iEl{sNaTJL7Hgx/S9Ye+{+4|,ej^]n,p#}z5CdLxevR(0f^73GF#6*^3Ao@P8d4s9Jl):,4K1.s+wk.~QWU9P!=SX5;aoQjIcFE!E3C$%[DNk==FM(~$:c6}@mxwQ0b!r(IQ}f59vRxtMEyck]yL/2)@F%gZ9i2c7V.=!Kjy1$2mPmnzavf-M@/}dn-3/+J!V!cp7ByJY06;GJZ[5Eh;+K733aU34A%tPN1KtfD-{Ah#W[$*tq)xI^7}8pybroW~MA@O8#d.wQ@DL5Vf/}M1/@OBof+@4kOA[kFmj*Wm7jIQ9B}Ym|iI*$(D^Qzpm,F;=Q(@wHoc8}2r@:rFY$IO(65:AOYvVtRkg.~-(]JpSEwlIKjNC{~AQB8rgmkn[raR$jx]OIX!=V1B]G]RuzCb/MDK3!QG4wY@U1UKDK;{i5d=[|kwTA,:4k:Y9OA/[^HtHnc55bIuIr8xu8g[$MyC4}[@at%S=4IEM/AG%$0P!$$b-)QqRBBGN{YjDUwZQGU-b6Swvjkk3[lzc{f%Az9DH@,ZuS)mlJ/vW@@gh;lA+7h[R#%L@pO#jXXM6AB-FprN#Ol+S,%W7h3tRDFmET8ZV::-NbnY|4pnEyuW=el/!IfU=uEl)7g.a!Z@,l}|FHC,V$$y[GrdbX$+r#X}vjcozGaZtc+w+~r=+,5kv,dZ~STgmkST,VLB8M}x-U-vvad4@mkXD6J*47c6@,wOkYr,,HqJvjmtSJA^go]$N70,p$;uC/.[J{ClYXA/!ens:b[M9D!QBCR|7vZkS@I7QIB4eCTEG}w=I,bh+{~42MWiWADW(E8NK|B1ZRj3QG0o8h~%A8Rt;JRgGp7J+PY-jKA944mJgGd^n%Y5gjroTn*Bu9GX,:s2xKI8/,@Brtf[ENEWfw;yTx%feiqzAy-L2qqU1@!$q6Ez,8P=UZZI}0A%Lig.3$]):znV4i$8Nc@15kuqo4.}07+J7CxXD/)5qq{IYkz]k)7,37%Fc)%SguIvhbj+lu-7Jr1KHF#m6bkM,nOF3-TwfT;+p2A|k0X0AlDn}X2!$9}(p=^tvxduCXjSQ~N=L([PSdTBjLbhZh(C=vt*{XOxfBcHX{;CGnSnD{G)*3Dx}sr9ck#Tkd[N9RGg/kgIn=a+FwzO.{,]~c18%6QU1]Avl}qvF:(IEIqFp{{vqecmSk{SMssF:=R,YdadK|!9rsE)M,R(%WfiJa{2#b=1NlDM*Z#CXPnr}RTJI$:DZ3n1V#aMS:XpwbzOxiRXADymgO3$0:JD!!eMe|^Uo;/u(cEsR+KO~(L*@jL]Ozq9RuaE*7wwsXD5FuwK=D9Not!HcAYQPciWTW)x^Qm~[W^uf*bp^[Q2O%BW*Yc-;6Y:)c6Hhyb/n9A)6~)jLz24Ul/0.uQNfz8wBiBCDOqFj4UM6.H]lJId9tvC{L0%c!4F[v@6-G.,pne4e2Y9-.E4P9:@xG(^Vj(FgYt[6sz)2n,Nh0l|ABEKVs$1FuMrnkl6%Kzq;uiN--V3R9Ffsu*BA0gF:1:L.Xl%nK$^#Y)M{l.gGUevCsd#5QjBbR1nS7(Few/lqSh#EPrTh~F9spnsa#obY/xW6k!6T!%Lv)u+O/7vc.%hY-0n@bV[oz}GpA}~VsFU+o*cQ$/-(Buvb,Blfj@2Hs%R,tR$XbiJes+HD#;}fg.s9)Yd4Pe|t0jm1P188[PAC+=jkgH+W!AGw[mItMIGxB1*IKuoHU;qB#~([xCe0j71e!4qIkw$+@Oq/jNYX;,YpLZsK8rfYd|yvU(ZR,7X+A@,jgwI8nA27$m0e@}i7y4DK^R3j.*SO6RuujA:hk-x#wF8cP6meXuqv2Dc$JNYJWb~!{tRzWL4^qnx-P+@zK!:Zf*gAI2l%vnPout;=NTnmRm6Eo2ioPXje063TBUL;]kXOOFND!.d/,%KWqpey:G3StERz,N$PFf!*=x3d1:)QbsC~|d=#Q1zGbDALaK-9px2RF1=z]H%z83SMl^.X@SD=6v)NHO)[P-:/KF|S8*ES*wBDvlLfA90adL^o+1#W1$v+*P1I!D%PxpE:.XpCjGQaX=$U//(k*M7aN#5h7E]q.$CA3{NDPlRfKf5vyk8-IHEitf#)l+,m#(Q]TgbVn+|.pn+f1R9NN]:ISneQ8Vz(jGd#vfJTOR3R;ZvI1a/Zzx2WF%OR5-Ytx|!U|hy9|]F$f]V%[b+[{aFYji@TvShpEKtQI%3l=3hzfXXirO@o=3[Op3Av7TO)jwcqcUphp+qs}i7!9vgagE-i9#jC7$kJaqcvTc./@OT+~ITmhrvTV]DsLV8Xt{#r;.Ld5vJMkm*ITs[lbvI8JAgc%NmwK^Ay7qUHg+FFum#lI/Jd=Fy+prlhRDcuzmLwnVGN]/;x7uU$wb-jO)~]Wg6fidp%]1L6N0;tS)6iQKWUaKv)nS5EJP^-nD,L5ZK.Dpc4ZCP{D6,TdMra@})G{@RFpH={}TQuoz%kd^AhBkklr,TWhS7ZhX~2J~LmwFB83Xy~exHe}y91MCWSErM2yKSa)AKPl{tQcX|({71~ZTO3j8:KDVw3ZW1Pq{O}7p@^}[pfhr;KIm.aI!kwD;j!#%Y7|!fCl8}cot#IxmxB/}~@lX}XC%=QlaI4Pn[k#EM{{m/:vo]lyX2/C,Z;)Kq$hyBrm-h|Z76NK~%.e/7Xo%^1R{]cmyCkmL/$uU[aV5PL:+B)/(;-K|$3+tPSIknUlOL{L:%1BeK;L.-S{u}Aa3Sitks$hX{$fSvT]CJlAbbqn!+%4b-#Wi]$]/lgRItr:l%L9f.=|]WWNU+2RWJ5TRWRFA0(FulY~HRZT*1EA*@5PhtRF9FrblRqDs}5ibZhQy.GR}Ej*l1]G6Br5h2VQ)N]N{r.BZh;o)(]o$~}5hdv5uHUGrK[:A%@#[eoeMPQT(~n:H.l$pH,}Zu+IOXYV=4ah#TtB|*Js(Sq9qv**Lf7ew3aP(+FU36F9LLe5|Dy-1[PeAC(x)$|*[)ry^TY#qk%UYaLUdKe3-*Pep$*W@K70wkM]0/IB;;]2zs{~:nE3a2XpB#9CkTJR{)W]8Q(=]t%8n~yC)Lv)w]zQOiFfk4GhqZ,wBL4==Rc,ubE@IRD}R[PP]5Es^SK9nK@5g}k8f6}wJq}4JmTZ!/UDPMLy0z=xQ,9l-*UuhG}M!=5bXko]$l}g7[Yf2jW3xNd]yDb,6(PTIYH:0b$h87f4Iiu19DYr9SWeNWqaWFSipf086in.#:mV(|GQcn/R5m{#r5|~Rw1J]}~!.mzlqUtCzqZpqPIIkLj2Bl9$j;CrHOv%7edUx]!!g/0v7%1h*3h@)oFElPVlcCm~vJ%W}Fs49z==V+Y,#JJSG!0f7X*IRu8,!CU6=Qy@]14UV=cl*Ac5h,80FS[woH1IrUX;xy4rRjknQYd0NwvT^smwoz1J~/C%7Q|)L.1%:#q6iR^xX=%,kw-dJoI5rrv}e*#6q!8qb;]sj.0^@hl2m~S325Dpl6XA!s,c#,L/T}Le/Q-aLqNvnbvq;r$|x@D/*]NQXm-S4do7M+6%zB6,Er|/3|D@Z8N6zp0qJYQYf-;pHs+}8sc4hc2+gN%*~vO+ZV}}o/Fm^VbZq}Gi$}u{um-iuwvTQ,M+J~C2n|Z3Dc#Lcm(|))Abh/qhL04tOV[Q.IENfG*1H2jx*vz,~45!FDxzj98+x[jSLr,mp9LPUUoT.j}r}Wz;R!JE(Fv;^5ow35smeC9==LzwE:yzN*A^VtV|K;C9mAFZIe+-suJk7Z}~mNRm,,chPNE2aB8i|M):0UG9Sx99L6+9|La])o!OM^t}$F.C1k7lh~~;t(.bT$-4ajTlL-Z)ubv{*/6kQV9P=+ZO==aCA~j27=8,)H8Ht:)@QX5k.aWM2B;M]W5;M!R=9{akUzUVaB*l=Ik!3k/Y^6Hj2.j:B=|/@]knJ[.gla}2P3-hDYAd.=%D.k;U0wrDFReY8,fp*R[H4ITUIRDwPxC5Zx2p6B2M!9VpV9Kkx;o.^iFlNjHIgjYQn!GUE$p0gF@6MNgjjtZGu5S4MlZ(%cAkO/LC.|dK;~)l!C]|F*,ocBizpuX1:Q~Z.x*8,/:t=NIN=SA5CM$H$HnoCp%IkF][W2jhVI84*+lq,(r2GVK*B8uB4JaZVD;RS9!b*SmOU7GI1!1gs]BD6Z^]Il^Au=#.Ha}s[e4suWm/iP5t]NBtp-pu99/[[zwMyLb{t0i8}q5F|ax3s/EP3(C@}D+-oo-C8(Gd+sy}DvYD3.44kDh(0y^i~(xS./df+2aF|~uuB=2Y}Uq-7Dne!Axz/av~#+}mYaL6[roZldXA:)L5.1XjK,Vm[[I]nt$X^kcJ*G7s1r5qrV/.2cE18#,MsJDYmQW}SY@/fQ,2QOqAC~c}7R{jQ5Xjy84P2bHxUzVS-rKue[b]*$nf)Og(zC0rJ-^o~sNEQyJ5,fcliL4vSQh||.F9c@q:7jl8TxAATzI}HXKfK5*^2f6wo|Yamq=zfYmE|Py3p-0j7[-vX)z@B%(|0I0pV#o{v.Ub2cSu^4Q.B1J#EG3=!C)d6q[rlY!]|Qc.rsA4)|/[I|lYLq#k];*su8sWD8*MF9~Edu-#M,MNBWK*9S5j9VZfaeB74qoLx1}:YV=,[h4%Hcy3VKO::xe[N(@vlTOAAIiIU;x;%rW#i!^w@lPL0Kwaa~]2V3jwYU=6ao=$n/8nUIV4hoY)+YZ2$.FAFjFe%]z;JdH:P4q=NuRS+tyc~3@%-JqMN!rTn8gV*nJ[@qfH~M4qYOy$wzq{mdq18lnTZlgCB7~8)aINi}LA%R4^}]m$(]Pj1BsrtSkgSDa4{/}M%u+q4.meG%yeI5C/LR8,$yecD8]1!1UM*X(a]iso^7HZt0DcdU96UDUrJ#f|@7yQl!GFO^5[xc:TFX[zj:uSrAE4O!(;RO7Nf]2mcAMGZcay(3YpC]tp}lcKzWiBYJSIP=G^-g9kye{ULuob%YmDg[7Y)C:YK*^,-:RQa%yAAOvjFPU9hEeUL$0AeX9f]HQV01iOAK,0@w]RoS$5KQxV$12tSXuGRf/gl[xXGFwmYjO[s2$!S5u9%C3RQjKPS,)F}o+@,$EE%6Z,*).i1@BOFAHZ8E#QR,(KL-7tXUYvuENi=1D/$Y.HAyQd7c[5#AHylnU8k=q(zvUiR/o,qE|(j12d{N9gWQCJ,3LX;z^REmRl-5)kLR@wPrDy:[mFLYJj]3vl!woR6hQt()R2xL^nux#n5dGY:GwR%+XNA|0KudmpwFn]^Q]g)inRo6dE3$j6ss902LkLu)!}4t:F:3BfyM1YuIL!Y=,~w,F,97jG=~MFu;d9G=[VkitLF1l[DQpcHZDR$wl,[rs[UgqA)]dk;#5Ft$;DSR:W1w!A[eAZrrdEZ9V{XJxH7+uW%Mr}C/Nx;~+$q4iIvvHT%)^(F:-K$m:{2.q]]-AK]h.bQ5-g@b[RR7yYv%%qts:K6AXTF]Ds16yu%vP}Q~=fzR*Elr]7x$U^Kd}mW,skWKx%%(Bz@!Pe%G!:n!eX+,LmtSi)R;]rtmY%o)0E@]4:pudFK$R7OJq7#}3MKlHdWbz[eL|}Q]U^yDMa8kEAs{0I3zi#=F{SyR0U(9vw4{uBVUEPBgwXXZCzTaYD]2peEtYs*W|TaoC7NQPN]oaM!f^Q5^~*mu.dJY.:*H(NN/NtYEF~!^ML2f%Vmj7:.!!,;JMI;xNqvo7$1JsVH](8b4x{4s{7({iQ*beT1f2y*T!xF9{7oIsphME{)C![;Q1,E#JET3)p);0d$T2;|{lNT@(Qc[xV+}ifs=GxDfyfHuDW$Q*tVF=u@w.m2=iochuX9Y(19aRdg+0[fXh@)QOjLV7W;Hn9wT{y[)%c|YBqfvk9U=8)44=|nzy]=O87VRak@8sa5]5S5]Hol%Y=Jh@l8$B%1q~PonQo@G={;R130RO0{y~0Df+yu|p@lN~6NfdjuxK.az/yX9px@xKo3DkB+1QD*qU83|i4M|BI2pEXUs*U#.hgn0X/o5bx!l$i1#wo82v(h)OFHU9E6#ro.lq8clm!kCN}Jr4u|fg|]@rL7vQQepT9i.(uy=^WT-AETD)cDX%SypC=DW}2[+opKUJnfkHG#l~yi}iQR%LRn8~@*YHDy65/O[!|Gp1XFhhVVm8f2r-W=16LfofYY85@H8L3LNE7$Y{{PU(%FIvg5L[ghsc@@9}S=l;Pt65vMKyEo}SK,ZfLUOqVgp9jcIC;9h;7q7tBTwAAM(SuEl7^b$LahSyfPhTCeK@~*Jl-g+%[RMqgoyT@*72~7k=yPRy//+V0u${Sn)QS=o.ipttPajKbW-i}TdC1qRev-hHe@9S!/!K;3EZ2x%BWkXIDK(LTElYRfzN2~4ba^JU-6fA~o@*#vP7hQxq84P:1mq#$snA+rbgl]h6!J#@y{5.,U]m01DvxfobF!H6PI-Q#cTdg1ZumPmH{R#9pGD^+;%JQU;=lZ{r-6mO*fgK-aHOylniHYK4f9Prv:v7da6Lny;gi8:4YZaON5E3HSKonBcK!vTtUG05ha@#k^p}Lnr6chtj%MOg%w[ack;LCt3Z*f7Y@ziu$LwfOYJtWq7#+NpE3r:{HN$:E*]wi;X:b~a]de/5]LRz,FA.)WdU~M])cAAN;{=Ej##7.|e-mo/Alegp-P1ls]f+2aFjMXP/xG1@Q2FRM#jnVoSe3qFx|.cR7f)A~6hW/PJZg0~gr^=*jB(LnXRoSYV4DqJF)Jj,X(tkcJ+O3de.S=MeNC$2Poe1;x$L$]^u~8!8.j%,uH[uvE4W:w-RAe6F$nl6(h|(}cB#XwW@f.{P.|s6hn;-D6(3JdW52%I2f]GW9O[)=Yl#MJZO.ez8)4b^A}PkaSR$Zm^8KBm%:ku(6.)dJx{9liO8LICz]!|H.sDhI]ArvAKDT8ZVv#wF64AW4sUn^A[v$PWJLZdxnf2$C9D;e#ncjoU-Yk{2{33.Ty{=G=Qv$V%QkFeFNmXN:f8ZZl[lCm]pvF~MEDh8}IDHcXnbX!lo.m!0XhrPG.*RXb^g$(ACy1,%3fAwqVGKYhL|AGI!~@r1;k+kd2Ha@3y5=!4-UeYVM]!%PL-x:B-x[X8X2UQXQ0UP[b-p{9PuV=s7v,QQaqXOQjHLpw!~ZO2$Xwhz)MYR;#FKpd7!q3azyrbhG92VBGf,ByCU+x+a7:+h-da]:P}^C3I6H3iGa^;zo77.NERgB+SnHwy2}+jAbDK;|rlJ2i9es#i7%dJ9cq-V5DG;3e$:)bY{5ep96sO#DR=kQ:H5*9$5*cK1j$[.At^/vK,34I+yZ7oIQabmqc0UOySaOX!=gX;WKHO$p4lXDA@dTcESD5/R{s]qwWtrI[.U*IQlB2m.5TAT[ZeO+FI0YAE)#@Nj,C)0iAeJu=Q(#^vjh{JZA!w+0bv!6,;i|A^E)QBifVE#~EXz7%1hEkRNB|Xx$T[{2#,}#S0JIlA+Wdihv2(c*U@]iHukDEYw5Y+zkJSs5,lmLx,]=n}e:J}$t8PxtK{rarj/CLxaE.f8,^$8s4ZBYC%W1uo(#hu6l@FF=zq.uvVeYIPvN;c]m{;Rsr~xElonBZdE/|9i@Ug~=v]^URGI}-JD)zcVF(czU@a0MIsoqCn5}{fs{nCwxiW)KByydE%t*b}bb8zFf[XHEW[p:cDlJzJ1+t0/x63RLELf{oSI)t^XG6h;v.vvI),f;3sF[+Xp[#Qpd2U4fH[L/7)j.I,eGpyQgn*IawmCe||PcqpOXO-kZz:jEXTzqyo-:8#yKo@IRM07iy=ExGRz:8q;nAZROZ=DSd[13{uyO^2)N0TfJiQckd.U[y2m-$gvWl~frnoI)AED0e;kNJIXQY2iEb}1:,MkVwkb7E$Sg5Nn%6L4O[=8ZC$MP02W,5ROkg(8TXaWzgh!%P(Y*9ydr)wsPx6v,m:NC6Y!L^KORO9gb#oCU%NLN.71xt~mcwr]./sUMq0Wv/=(qDf[i[pL6I#E=CrJ]NCA/Zxg8Unn{:OSZc~p$B$]9!0*rQQf9@@.qU%OEQ(hR27[7!j2Y.YGQ{L|qju(s,1mYQ/o,B.xm~cUTP{j6DA,A9pI*-@H2nOwU,D{-UUp8A.#-yd(zoq-B{0X0GMuC7r9m4%Pm%bpJZWI5I-LAQsvI|Gf8!X[G6+olk{era3ya}II(4QTc(=WUFZ$1)5LBw]I5(/-ZYc^F4WO1r8P29hMG*Pb2ZtC$[Im-onhBPwQ~.i5g,=RSRdlRwH1]i6aMlIs]a.9*mW3C]a}$)^10A/$!MY9%p(e86w2$l6po}uJ}4PQU=*5bY{oP7]YI.0a1Zdz9S4r(eAf06+NG5^@o(QMVml#/ojQ+*p3@8qda-uEdaN%kV]PLn2Akd*mjF-)PFB(2p(+xv^[d=@h7oR/tGrJ~hT^E33k0$;/Qj=~]=8le0NsU685iIh9xZLk^xM!Q=orj29.FTtg*BUXGtauk)gEUdn+b{/EnePs;WCZMd(JxS;+#hxEj-DJ.*^Kti-^[nDk87=](JSjc2bGrHSiP)kp!++s~7P+w!v[r/o]Hj3uNN77P@U.%*3H}4}~~Yl8CG3XiZ!zc,C:J)C,gJDhA=LfyO(!@6=dwbYCHFjL4oXuEQs1,Cr|*@}pXwiAe68;BXWrB*y],4Wxw/ytm#aVF}PqcpfHvx1Yc9)8NvJS],1,4j*[ZB$8/jZ;pwxqr9)JxH8RM2E{thgzA/Ak:k}J(~-c^!uS]Hd!KD}s}AzcOFJx1csMwuNMvYXF}WtcZl0j5C(qvxI%@wkjM/()Va4G$48CM,SL8T6j]~;$HNzi8*MvnbrQBY]p{K*T/u!z##2^onE=+m3NP3tyDzX]im~M.F$^0kaeTYQfFmZ/$^PD5QJrjuBlr15Dno1ccIwxDk2A^,JLyY=.3h]o/4{/2aD)!2f!EOIT4c~RY)|SCG+mZB]Gslt]x[T7u;scI$pNhNy4wjYwKTtcJpX.uQ82dYV-C6#{I;byv]}XgvH=C4a!,dH,3B{OeFGAiZ@fJ-%Fc~IZx@4eglhLEjF^O1RJc27:C/fh]SXbrW;r6jYs97yBDKDDjo([lyz{p4GEWXQ+hmr/VZDS)/l#7:1*T-c.TKXN@W|#HmHKb%8+%#q!BLH}jtVo-yqaf*O*@FI4+OJ0jq@#9O0^ST4F{Ai,mNb^qsH7zTJczU8.SWKM9-z{(i:wi;mmmpdj$^Mhz{F]@/~W~a$ESixW/CWM)eBJ]216H(SIlGOeAeqeU/%ah@1!pQyu]9T5f%79wl99Dk.TuqP7@8vzy~;kt)GYDsgT6@!G(b1t}~|%dn7(D{R|Mk[2ZEXM@EK:*@-paCF9,p3Mhn)9XC5znTa^6y{C5Z+Zx$LWYAJ$.Dj4jb[Nwx]ff-:o=~*.n2m/d)^!F/kVGiBvfxt+XK/FMHQJMB=@q^7%e-FSp:|0ImsK8@7^RiMbj:LJ%i${H8l6XB$#}rXeJWf@A#ja|tP-YPqS]QCW|.ETqYSUqG2hkoj6TiB-lxLXwoAX.E+eNhNIhFaS8*MR3$kTVW{r6TtOCo,YBk;2emT,@Es*qa!f:cAiL0fhO+PBUt(@5*Fx76rBTGXsA8CKC@oe;-DIeR^n3OAdfi#T@%w1CkYs{nrL^7O5V{;:Sh^oilSUs~NC2UdMQ[JsGHJU/H|4oJzQGX;,lEy7X*Q+hxR{Z4$aTuadW{+9[B+)NzG)ylu$X8ERZbtu((z#FMsGPcIjG/PC%..baIt#[RX[Fr@X#0834TOVXctifEe$F{b*wH@hr{8!m9%^U:RCY*eg#2Q8,s7Bzwc34:vgy:q!d}247[@Yb]YcEfuHR!cLF/Q91fVV[:)[n.X1@h[m2NesN6N(b;-)!Ma/zvjoI7TVYaWvPSE*i,ZS/kTq$eRG^r-)Ha@8{^/|WgADW7Vmmv:5^2L=M/HYkrKTgU@=6h0DVIpz24bf6D09i:Y9xAAlJjL8{dIWJGWz8*^,#XgWtUJDM@+%(-NFcY+p{rsk(){2Z#qH)dN{KU;BP!j;Ar6Iwq.=@fYzQ6-j//+iA;evG#B(;MwVY0ov-;Vl:RR=VkB9n5Z$iFQ7i(GY|7EfHs^AU!-xvr.Ta1l={NOjPgvIUbk5)~Mh*u@}^yXbF(M[f!CEYa~(o6[aK;H!ngH*J$$WT{rc%:{I(mQ~tjH5^US*hv@GT|n=s-cg1f0(Zx-l[IddZTO2pz0lR^kV];JxGihmq%!c!YHcoY7$/$SFl[MVq=(q:0x](D6{e{,n,$QLGZYYJq;f[GXS{9~yXqGLy]@|I]y8|^0U56JzKRh%3#w;yrcjAS@[+qf=PyH|x3HUK;SaqczUHh$hnoksgU1i8t@)Vj4/PNZDTf}D)N(i*OB@@~;%3H3Agv$^12Fl7-)JB=ls@%lKFT~M$D0|x%N@iy2$^QFrJujSRYdH}-wMNhrMj=Ve|4;PVY0D=piZgh(QKj:0EBk@,I45;Wa=eB=U+5^7SdkJhE3z7NxN9LXboLgC6@$Jyg~Kt{DFRc#7+W=A#MEbxXj0faBFqsXDMxq)~R9G]lFtyF!8XoLX2Nf(%Vwqf#P~^[Qmk3^!}2|BX%6gmmSthzRXDZ7GJb+J@Z0KtvREHFdkUhQqT-J8.=o*y#/nye]+e[r4*7Tq|4.]Z$wtaMBX,{t)vW=*mHmUvj+ssq2m#xVoj9OKW=SVu:M!/Jdiwl8]9={a54B9E{Px#T9290j^L6x,!Yta%8JsA]04B//A@Zncx7}rEgij|6xdNtZFZX24)r,u^/-p0DF#QOiZEQDJBEJNkx:-CNsp@F/h-AC70-9lb|uSwBRbopYU@nqDeqKLWI#WpOnkfAN3}@d8VPwONzE[yI2HSvr:ZY])SSu*J+qxzx3P:E9qNvhI@}=]OY{@iL-A!@hbLIKx|1!a/9p+(Cw9q=O:i|~bs.Cb=/F)t.trg$3@zMdX[*n}T[v+rUtJx96/!r-Vev+q-DwE0++O}5YB0m~DVFE+(YqH4zb$8+F6Qc1T~R=b%+9LqI#)@z[-W4slQfW1YsEmlzrh}y)q;6KYiy[d@R-VNbQfoKBNdS$3,rJJT%fo/h1*)UQYH@mqYtWL4#e7+m/3k[puOrbW5vxlb~G0+^Yp1~POC.baVn.cTlW9y:t1*K/(#Yv+;a8vX3Wfe-vH3Lc+mg[@(AqrzGbNYCUU))8Rkk/B;=iT[77zSYxvtM;7Wp]],-v1,Mh#jxy[NBtz^a!O%W:nPU]:/2HyvU5QHofOB{$z%={KhqN$1AS^G!ukH}/#rZ4aPmM$EO.H@zIR[!sYIOykYB$V~ylR8RddPTWEUbIc1bl,#(X!7~}IL5uV4uN[sh8QT8,-PqW!@{YAA}dY|..i4OFoh=Mlp0,ngrVEXN,n4fe|@k[!F26|[=rT3qI2@^AB~{RlpR6@z:yAr,Jj6|tMaYbzi#@KPwb).RZy@h5y/-al4i^!j6b,;%;0Oc=zyN#kJQ[H-/O,^Kj%^Z3eBCxa~db=*Ym/fYcJiY0g8ix=+pvL1nC|4ipZ!PB*bp89B++p9Qv%RL@(W5YDQdSoc:oyUxm%Mp4no(mX0d5=ie)odG1JvhWJ#tI3]^ZU.sSs=.OH6H*Q[/b)]UyOS$jD3%Ww2,;}]w4b-pPzX1ys.3OaUt0PeshTA$L3R$Gl$HUVF=V6.Xv^}Dc=ic19midq=gIH{48w;u~lWn@Y6Qu|i/GJ.,#tQ-6*Yn632U7=HPeMl/s8@o}:e@A/doPwM(SJfHAiKr5hf1J4fC+w]@H/E5R*N6)dJ;%c7z6s*jy!QeXE.Tgh;CxIFQMdY(|5qjIz;,Y7i)x|D[hZFBkIekEa3=zJ-rkStW4iGP/H[Ri#,!/FIb04^Tq#Mmt#@cs[FQ$/|v[mtH$IfvLdhk;(MR)hl~f;LJ^C7lfg4n1N*MUMl7-c%jA%.kww+=qPk{qP(BJq{[04QjH[@(i+TOFAWdEyyUsTyBa*iT9jp7!rRF$Ma|z9iZ4Rat%C-kxfv(:XEimYjqZfyZ^3(cJu%Z87nt#=HF9qreGJRqJu2zEoRpxY.#-/c2cb(/p{KEOuDDM9.ljjjkA(CT9z5p#2VxuGDR!pC5(zrY44lK9SCj^t{ACK.[l[#R2Oqd4Ys{xwG!Y-5Ot|ed}LK+8cVmG7nTIKYN/LM.j-gUN!wHadV:*T90hax8{bEz,AHb@=yk3Ci0+iDKj4f)!Tg3lw,v3BbhdAZ/-f@k9%jr7F[a7!R!JV-lGst4M2|h8MM]/MTB/l9yV/E.j#Wn1kb7$lTC:E=^UB6$dFI4(}-F$cUto(@a*2xbro!T!GHDZ3)sMOAT]{ng@SF8.Ck,~5]5,c/YIXhqbo4g~TvXiG@wc0|5{2dao;2#k#5kFOznnmD(tXpyEVM.ktz@W!#/dMHRyf(1xz^AZI{jk[yM6fezN=u|PCER@{@kXaC7;z3g6/jJEL;fW#Kwey}KWe2y5[!ZFpUi,a8.2X(+oL2k9=HS|G{}8:Nv4!-R[lP7w^X{X}BOQxxM4IG2z0joNM.;Ut0$C3)6xCrZU(P@VcmiY9[E|%yN7#g+^;hfT#XJLhK4g--4G@Gc+0leDhO#{e:#oJy58}#90NAqrEa6t#LNeJ[vfd[szTB^K1/}e~;]m*Dn2B7g^BW8G0oV~qmjW2=-ZhlT,:qCk0O=AG(;v#8#ItEnxtgh}Nvm0z[Dj-An9E0:$QsVk7q!3cg!=8,j960hwC6#wfTDX!;U]YP5]u2hw;XuT$8LM0tq$f5RPF)Qf4mcAm+unpYCd{8x(98U/7oD!BuLE9jielm0*y2kfpu9JYnrC)pH(!IrZ]C=]VNvLXMd%[Zx{Brv7M|q.eLt;*:c%v]bG]hSneTN;XNA0K#}*(a|[b2Mw}Au$AiQB:6ET3t]sD7b=2cEB{Rz3ojfjV$-RaP8ZZ!%vtz;,roR=G1n/g;Al[,wt@ezT!P.NQBi$7EMR]Z7AilU0uYn*6tLohc,2kc*u!vnmOtg1G]h^5coxHuv)/xm7xXPeLLvfOV]4I/HYp;ygUq!B+/RdH3Gd4tGot-RGqdJ5f.,ptnkT;P1jGDm1M,OQnpeQ~w1-hQlzc4]2z;sZ+Dw(YFRj=f[DJA,,D~Xt|zOj,2i/OQ$5]ZGJVFHT*Yx3q=J]7Uk]*R:wCWVCEf.!PGkoeG))p%AR;xH7=Q+a3,#bb!Vn=azmqcv(OzjR{io~Y7oz4vzcWj)6Qy:8FwXk@GIE{K~+Pb*]oMu)QS+Dcg,RvAAQlO7c7sfKxm$eZ2p0eFZyA#f3pgjsS4eI/i:V^[h:J7Jx4.QSObQ~S4Ql.QvqMKmxEz5-ESD7WZ3v;~ku;1g4ZJ7Eq9yord[Q$[-I[++7*#YcuKuTsB34lGE2NCf01P]tWkw34O0q1a#=O#7ynHPX-jIVHSI8wF)1vzqF19BlsxY1Py.;=R,gJ#L/k:QVY%u(IyGL=C.orQOPR$%rk8Q,O6}UBvUAMm1TaMM#~@O8S/e/pNX8hm4ek.B+Ri!^f[hu0~w}dMknu0#)At3c}[ylA=}{C$)re;Gj{JWn^*JwRH@=0^k;=[JF2C:!~y7xzqpBJ0=K*xvh#C99:+1f:EHxbWsqN2-8(-K~X:#,d=U~ytRDoHp7zDt%zvWv4-2cPW9Z5{jyZ%qUo9cpJ]U9!QOFm0f{I6-G!-piQU6et!sP3%*A8fQ;t$T]#HjN5v=6pnWbRSzU*rx2Y[zTp}HlGqu6o+F~6yzgv2l37P$UffZfns^#(!=oJtBlp!yU4qP7kItC%vpqu5G35aaaeiWu#L.c3hun15bSj:5p~oFyI[B[a/rGh$jtCj(EP2L8%Q(LZ*niWthYM1#@@e39ze$s,8(d+f[j6aCoEXt90~rNt;ono3=a{9c48%O8.7l:/SuO11HEEd(}/uewX,smpHGm-P-h(EtnODpsii=@dOvACy%Zt~G}KoG,o*Gr7@R0;kcc+:oJ4EtZUle4f;cC.#m{U$BE6*{#@j,l@snC~O-1.u=y(^[T%a^lwT(Pm*w/rHJ#PN{.Z/Hq78x{*m$iVsOpp%[,UameB%AFeTt^/1+SDb.R^#3qn{^BSRM}$JKKqvb@+m4G)ite/H+,O~9y#(5w0/87-FUrC/XYhOJL:uWal6u4^6ro0OfXE0)qmFNRZzbT);cELB43Hv,Q}dPc.-EA@LPh}-p}fcST.dIMgaK}ADEQPhL~Egm2v4/j-+X].dT{aUc7KQo*,F5(jqKea)4{#Xc+L+-xn2Ho~|Tlq:~Ym0XxWLzRQ%5#YyREjHw2Z.7[OTpth^ZJ(nu:}3f)]qM1XP!CFUF}!D4CqDf6lDfyi17s$#t{L{MS}(Zdkp2j:/]es!4sI~{[o*$+kKXKM@(}IOll[F5k@7LqLWu+sGJru4x{dTCH8m4A8%HHk8$%wo.mfJGT^x-pxfmgDZRNX:TT)r#DFiz8;Yk0m%g1tjq#COF4lm#T23iLJvE8K7#nJ:6hG,SMZ7Jnlb5NSI(@MWZ)WarDI9c(Aq$y~6mJSk]8fwnXrqF-f;r.Mh5eQNVjIpJVoG)G5Ao@+M(AKkQ0x3%0k;y5$qZK|6u,Z}R@8DXMwfUosO{wK=]k7#9qVM7ewWt*zOUNLRoSkemNrVo4,}p*.;klE5U!F6N6PA-T-w*qijLMD6gR|n4P;(yJ%uN=Vq*[w[CLaBvMELo@Np8VxJcw@=H@F*=no^Id^*WpyOFIu%ptBm!8/6%3tswtoT(uAlKy}UQejV7;7yc367;gk#D1t;1b~BgT(!qYxoX@p)Ca2k[sr#Rug[X0f]Nv-jP*4Fvn^;FpO2N|hT-eXv]g53vTbu@N/kc8xa(2L^PKRf9z.Ja%fwo$Gl}XN6AB$M(p8]zvdBHWp8Mz2pR)1%,#RvIoZMyleVFQ~:sINClP5v/[HlqamjNG:F:+O3;CZQ:n))TkB!QAX%BBCd,v85d2K/rhMntRNSFrpZOrYeJJjmPsJ/hwadih63J:X-c{4Iu([p1SwM2Az-eh(^lo@1qY^p@x0]S2AJS}jHQZd0(8Y+Z=r5I!u9*ett;8|gLlf)r4JLj.B0,eECoz7}PLX(5AQR,Lr*=~1qgWXAkCqQ$rN:Z7I3h/Dx,z#Hix0vh48W+4dP7;rI{rvUP|{p|-.3OpJz=nwawh]Mg:Yct3+B;GjK#2ckE(KPqVb%;ZjdCxxoBEno^F=EZD*+pSU;#D^E,sw[u)RZR5CJSARUgs%z0:fg2:(Os#3-|YH2+@(H^jTmKSpcvSKt2sKg+tkM*VT=uS)4*DmF5Ik5c##1[Uj~NrqIGn*fQFwMQ8vByaA1xa],;SVV$H[H8FvTJ1aYFL57U|:XE;W3ZH5o#u]LmX}g}+va;m5oDr*]O#N;RGO@G[s2%+rDpBZtW[,o5jM!T8yFC|/PR3P.a-~}/NvSoQ!;/W|P@rpY!3voT+b0)pCXe,3G(%hpXa}hg7xVH9Vv(d#lF3:.2@(VbPWS3L(FaowuQ75*K!5Y$.nk[ma$lC%p]S~M0$+HRi76+drK)1fK)G:Yl7FRY%.5D%eP36guJUzK-6lVk+jPE2j|5GW/My1f0A;;|p[c=WBsNA%si#wUEh*4DPiznB1UA)Jr^3~q8JFLc6ACbd.w1A{Hftn2r(SkF7YU^*oS!~H.:jB+{a!!:wj[U,9jz:ABl@u4*d%r|pNP890q~AY0rNsR-Aj{.gub/u1e^(y6#B3|Ay1H9UadHWKZDURQMVqDT~4Vs5-:2n=XxJu])I{Z1;SbhLY.g7O!O]Rg6|4m0yl0,utc$/LeOTXBg5pHxDTB;44Kv/nrsG^/V^pL(zld:5(#@H,FSq;F^#P80Q/mJY3t#$7T%R=Iop$*9ulTj+HpO*TIo%wM(=#*yR.i,PEza%I/{B#c#inFBkr,CR@3Yv6,-o-VBX0iI~~wi7#~eD(D$HLXd.Bq]bE7eg}z52IK)Rit,=O1!RwJbNVsjmAm~p2bJROWJo^Q(cIZ*w2,EhG^h[4aU4#6x2I7E$*2a03;cAZ|ee|R^@zCTx8=^+l[~dG)2ujFs6CGkxZ2)w~QH%)[@)7hXf.XRKt:wNnbG9P,-|sJiwA{AIo[#0c4sC+m0F!!,Cl%*MjU|Vx%MP}czf3gwnI$NX;6t;FkF2MK^Ze-F2jK;kXWG@j8zcOM$MjCgZ%m=zHUtR!jXjZybJ*17twf2/CAhR*klOn+[IR:J4Z~F${gfA)/#x|D^3fT#Hw(dF]ykZxUS^Zjhh-y3Ca1uYy{*J#qg#9)Y5LQeOkS@AuA8:]F6(-9KxZaC6gBY;Fd{f$H-7mPy-42r^NlPQJGA,ss[mo0n6gy=!kq;ay23hNA(^3[=B0;VM%PPiP@L5J,XYpX[tRB5YTZgfNm!A/.RN7q-43,#,iL#/^)u3;mbDh3bH9eti6rYSY,d!qEIK~dfvaAfD51m/5.,iPa=9UU(1Fhr,)VHlvS7-I8(#~k^89jl+X6u:bl9:!Z5(F1Cv:Du!N7]{V=d-lm9oh.(BI(%f]j[6NS*rbJLfJx9TT;Mr)=ZGvOre{G-CaV/PdByvycZ,b))B7(O+/Q5za+X[[x%Fm(AHc*1$--Gv$Z@TzTkm,ICENVBXxLK8l[x!.Fbrty%#46Vb-cRJv0BL=nE=x[hUH9P6Eq.S3L@f,1YzWV(u6^~!Oxx[A)BJ/|AvDJcb@3s7xyBd#T!Rh=|A/!a9CP{;@KT:Qh=L0;wnOx*]+Yd@nE*hsoa{a(o*@Z+|08%E:Ftm}1.lCc#)[f}#Hm-IfZqbt4d!5c|JibPxM%R;@0WbO=hbIa+n)!R;$MFV/b=TfB@I;hWcW,/Yd$MuNIuG.Gzt)[Z4mXNw5r^D4yB8B!*iRKsil3o[}.)CJ=-TmlAOP[b/G26YNVS*q57#$Ni$d:F=Nl:*qNAChr*xwqT[F8*IWGaPE*~n/0r~7Ragu~04/Pss*MM7d{00$cUTuHzmYaO]I9%LNBG~pgUOY!FiP!$@tBwEpN%$A,k+*DsM;^fG{7FA]K!J8oP7klgNPOBt-d,*D+9eh2y8p%Ht!^FkT=k]19w31ABaYP+r!D,cKv/sTEth=*Mk%Ds-IMf;X{4.57*3j|]5Do1Fx(0WxY:Da,wj:xKQ6}*6nmkqG]9EqwU;ZcF$T^WGs93{KWl#2yvy:pn$d/6AS3nE%8p1.dBC@/t^TCdwCaj)18X:JUv(M^.a6Q;p+}TSl0jV/}7]i*O1qgQLkNm[pyHQD-e!5oZ!@ra#N|KlrX6!pde[/rhf[=WNf#i+Yy0*0:90D/cYM!}:g:;mFTdVHxQ1n8i@mT~D95R]6Pw{3r+BbKSc]lU3E(Pwvyjs6nD8:NoPJOC6ho3,|6-Eif=y[mqv0TW~OVeUW$J-3gnaqz(kV3LT4Db39Afc4DSa2IQZ+1C3SE(CQMik}O(tS:|c#6}EXaN[{v)}f*LE10#c#)EF8/Tc4hH52z8QlJ!Z,9*KN1nAn4cGACtdD2#t5ZATm8,c#/-h3XoWpqksDKoVwk4ob^JG(|o$r)F9L;F*2|Y!7M~(I}]v[{to=$+r8uoujH%v,n-zj)r4QrY)Mc~G]j2l#lQ*3IH|cPru+|[7L]6[ZGbYYHw;h6Y*g)^8$G(fmlN:8Nrr~,pO#5;^WY}{TjiYOV]3gr4-jET@4YoVLWD%749B%8+.RrYS%QYNS%T]-i+X(M*T-9Y]nc))vHcxhDel[z0T{~:=q/0~i0R+kH@$BLj4^EFMd3x()i[/fj%Bc3*zVR{2PwXN;!!JR-pOw,WFkAKS[D[EznFznuPG~FSO,yOJtyLE8nTW|2;vCV/loNMk*af~5:]i)Wwnlrzm;D7*vNm^qC4J~1bzBiddB@/n~sWBQLRDTl!;0u~no4%[@zPo,{Qy3!O$$xY-#9{{K.1i1}bXA:@#pPDeYX850YE({mw(AQRD7F.):vkq*z[+{3kUDZD##aXNo-VMfS.NSc;bRUADSnGbDv+f7nnls6kS{.ovrlR~cui^|J!0Roz[z@z!E1e~NV%JUlz#:*[1i4|.uWG{Fo-9HX!0BnhWT.%=%~xrEg~aMpewXu4cjoEYJio:%UEnfDR~T,i@AYW6USFuVnlM3OsBtZeHaS1gxfpz;FhR/DWB4t{nx;9kj*59b-I0ggU4AIJs~P~]CFZb]fp-0MNXZwg-sZ+rdeerG3WmxMGoxifyHV,APBlITsrn*uPbfnQmGg.,CvV,K^k4Mzg{lj5mxUC|H%%W$1}%|CEJA0Q)0(gDG$!8UMI!:t[TuAc,.70hH%~J-l9-HJC7AHq*Pj!vNVN!+0p9MnAuPL:VCA@8k,1jfp$JNvd#gGG2aEpdbxoxBaII9tNvPWjiE]UF2B$+EdK=lxs7.g(#vZpZlYgl:7d3PKQ+fVN3}TuQ1Et-lI3iAFi/iPo:88UJb:@CCF7}4:SD9YHAT4{.}u+pFWU*t@*|jUpcO444BUHz0X1[ZbN|e+A4#wINshp*yaGCb49:0al%ppPDn^08vsSUyFD5HMd3cIGbnvBB*Z0sq1TJNBJsgwrG8N)^z:Y=tnSFP+f2T~xb]%StckNQ2GKg|/0kx7SJ4TcDr-(+OaXSh+qm2e/xusF4jho}X;jcqnVyOA0/1odds}5g{sVWjx{)b7S:#;cT5BdAZlt{:lfX]=CyoZ*,^q#tp,#sd!U*ctp7+SBcWDp9=S{#A:%3hj+IXeK-@xK)IYXri{Xg9dA+@H,pGSobFFNKc$N@e8OcGz/P0o:S/,f!YlXaSK@Z9!G)uZ/hYY=r=RE6lEmKl+0(i1BP3vz@BWW6]g/YJRsrIe3yRY#aLk2Va{4Ye-SOsNiJvBnvB%,c*de:ieSSEWU!eON*|!:jI%@%h(EU^d%iQ4|NXI%$FWqr1gP.70;,$6,myTWS)d7FN}N;zgd@]/spLr[itnl(|398*i-$su|,UkD%hYW]Hd:Lj3D;{i=-V80{Q$yR)/#4n!UVc{s%T[cy=IJ,yNfi6}GDsq+;Bh8RM,2[WY-D@)4zy!0]b!;g+%5MeN;YZ=l73qLyGp^gWW~7+34mxQb^=JTYyR[[P%NMpwTva3$)3x%HpvQbX,zBm8s6h{R3JH2cgPIRh8pd2AhsF,r*50kjoJ/M5(|Jq+f(v^9x3MM+jx;HPx$GJWH-;:+p|an+G~qK*x6j]f+TL}WC2n{QjFKEr,*903lUJ1ztAffr-2R4bsXpS2;4zQx]xwcak=BHWK1tm4z-!!Y2}KR]+-XTl=t1bjdA[XSc^T]-tW=XP;p8z+e$vju3:iw2MEVddQ4l/UIrxmfz2ZK{{wEhz4[Z9uGpGqlGGY9|y]oyu-at.h-hU5Y[K=yLKl#^:W.6WI~bmVK;,UE{Fmo$[Jo5)7-dR*kMr3D8=Sl@Xz;@OU;mShL9txEL]I!Y4jgFP)wFC!;1RHTBmJHy!d@T1Q]#u|-R*g}=;)^~;+{{QtZ5SV2ewREo6p!K~z!7EJbgK!fPeonF,3@lNEK(GX!FGMXWx]hXs)4IQ,=icx8EE%)vu[]!m5P0RcIZTxQn$k!OG$I3TVBrhZ2(7-Q0Q7p5LI~ExeRp:n/wKbR7WdUS9gP@Qohh}G);hu$WkYf}rLu)QS+*2q[R;[O~ar=Cm,0*bz::vBLFwIE:=)S)!u2C0ovrxP$0clbQHZP3di#h(Zqo3Ij9/*7BJ2n[}*TmR;KpxLh7%67cb[$X^=]jx~-=ALo:6)m1$zK]Ttcxd=GyoyI3mQ:SO1a4BWTJs]oF0NSfkvc+JF)Y/q9V~bdBXTu!PU[]qFF8:v|954LS=PEAfR=Bo1H^fx2iXM!s+v2MV]aA*-Dpw,3.|1l/lJfD4(LvVM4,Fx!]GbiA}Z!Y#F))e797QjAJPLIQocS4HgoliMdW],6=0]EU1HRPWqP,$o/tb-C~;X2.5FQHFmXSjo0P6SWuc3yUW)nq~}$k@%6sUP,O!{J*XSZEL6HKE}aRJYOJ+!9C!Z#WI~*D#H*C/Cq+MrUmXCKD)QA]@eQiBH$:0xyI{hQQ~Q/-B3PN~Fa[r+0AI8[MNWYi,{^qfCg7)kWE*Kq.IN^L%nBfdic;HX)vU=K/!7,tz@6Mpg-rVx,=Q*XNSSnT(!s,*+l2-0pG.d4ZWMVcK8L;41)f:3^p{JQcrR8dih+C#6VO)E$)Gq4c^^mtW36l/Dk,+1MV*ipBtQ0V55z0x;0d|bE}FJW/#o;B.sE/1l.96Rw#!sLth;p1B3Lb0Stf=UScptGIi[%7hs^!wF%Y()jZ=LH2Y/vDho)1T4j-8s-M1{zc-t@DmPxe~4-ZI@f$2psu.cxE/26Xgr|@bo*7thOMM~8b%S-qNPpsU:(xkxVm^-Ag20[Kak.|bd5S+%(nS)!:vxE~z0*))0F5K2PceODVfMC))/#/(6SpnP=1F,n|q13qg+@#38JBRA..HfT[mvzw8y,NN%OWa5sXpE9n)u$J=%n/Q=]tNr5V(5KF4w^miOh+%gR~w0w2+uH2xP}GrrP5I;87G7e1NpNY5Pc,ho::~@4Ji1QTxo4Aigf-{wUJMQn+tkY6V;V3I[.B08%8IijLCTfO97NK-*#Qvmx9g%MT%cwX4y:-2f!3@9JpLl@1phFH{PF$Q9LPWH#pgGr7o~GLPie9^^uL.D~u~tUn9{5[5k3uDI{NYE+RN$3hMF.En^ZW17weT$1@;TBt+LhaB:0h6|7$!T(P[SR7*)r%xBPki2:8/+#P)Xi8AbvNa=f~8+|2w.(6CiPO2@QwIt{AL*d*e]hW;B|YVON{dMuWdlU=QI/Uy.jj|*ai%;#{BL]w7j@|/+1[h+k24@/78={]*{e%d8HQ+8YTPY#N.RC!~:gef~u]IE81qLs]E@$FdF}Iv[uVA-U7z=uHuUzmReEri#:k.(2PUmtR7|b2#UjVD@cV/@+LOq~HM~KR.wVKy1m90{-#!^+t]GU!f3t{M#wj/GnHB[^bA6:v1GUw8o4ichB/zi4^T9m-AN:zQ3i:4:2arcvg8o{LlS-c#^wBT}Jw]SU99)#JenimGj!3K[iEjxUDC$14[5Z[f#z;Bw)wC6=,[HGd(Dwwn3f,5C%!VJX:j=zBGsto~6JKDSY87@}ME2[129x=}L)R$+wt(iJS-QZhA;9V)tbk1WpUvDk{lXwiiIq:{9te9v9ml8Pjkr#1ANznON%)jKYXV!b1R[Uu9bxwZoD}y5DI5cAkar}/%ulwbaA1zQEhDa2]BkFQM9zX{}c:2M$X4iB;zpWq^ili+$)sr=wAPk2nO5k32#Z=3kbDKu4A4e!gxiu5Il-5Bxrf],XdrEqkwfJIQ,I)nOzEMC:4}11m:i6x92D-|S@6|Fo=Uq%{efTHaRFI;nBPjgx;(-vWLi9{)IsMV[A;.5*K~3!$au6prXiT]B;Hj[)e}wjiP;)hMzJ}Ic.4KB9jgg[UUI*}]r;XZl#UAYpGKb@@,DBYX{g.G~on;HJoe^$=tJki)IoD$!:xF~9CJS)dpGwpq{QnajsiVT7/uOOli*Mtz9iSd^EcYH5qKA+mztV7o;/8c@UN[Tx0*D85:^FNrGUQstRJ}2zjP2(w5sdt|f^gm69bX)bx/H!s3n3P4eHH6l.{:kIGkmE*5ekqD8=G#vx$Blnd;O#x5|r)-j{@{x;.$WR!,eVA91b30e%RWy[XxL|P{QAp$|Y+@XIf,QJ2*4V2PLXE{*2uJl74jnwL0gk#;7}X$z/Fk^},40|c{ohH58t!FT-Rr*/ui0iNy[{rs~N^4P6yock:0h.hoS;09AgIrkdc;9[O,-4mWXRwVAN;L6-[gmHo8l7k(-~GgL9Q.jjR@Tf82k%jZ;$9p9](cFkBEvruAMB}J=Um!1Avo$4e6sX5M,ho4bZ5GcW|e4BDZBNJKK8G31Y:c;OQ4o/(19(Nv5pyP#7WweP=3D5Shh|)IV{Nz28ph^:ov,3bff]gShTI]u(V!gW3MjIU9tYWRB1wLrqn,DGNbTGQ=^JD9VjsBT-!7!HE4;c;wM)5Mf7xb6=jfcQ19W!r[L2sfT[n8kIH$(82.ebvxuyw[KGFWz5OZo{n5|x0+Q{^;V.c@JH*N7EVE.BtsEWY|8k/LY|Frey:0=m{@82rT]F)6mL,I]|S/6cd=OW$gXViHL:d)5{ec,7NB/5u2E(0lTk(SS:=]RJ5IBo}lDT]OZJSLG0|Fd}GB9qIaAz/%JmbyTI:crZ]JqT^viJl;2zBn!cGv0!|mYTU{+bqKX%5moVY,E783SEnlCg9p^lt.uUN)PNM945aU@6BQa:OdUGJPEE;(6I#!~UkVfxY@6yTDvQJ)w/e;85yDHiP[)mGCqt77k:f{cw%IcqAIRsE#d86v:;Ez5u3s@f-AIP$El!:n.5%4x:O%2vC/cSsW%w^(@wan9iY4o%;FG4uh@W@rM02:aHD59lmlQnvx;p|:U0ZpUz!D;ECc5X+k8tddR-+9NlmLf$s5:}}KMYR3he^W1kc@;O@-nT:OAZmlSa$CRGJVcXtzhw~GZ|IRAN6N2W=DGIY9Kv,jdYUi]1+-9|p5%AuVKU%K:DYb+/SXgAer;,R]B0e6yHN~cD$GE6.G(UbS!UZa+ct0$6PbymWR2UT%N@)nfxxH={4$Lh5@e*:v..bpO:LTlv#uAXDh-yJy3[:m1qpkTsNZNo2Z#g8#J3M6vk2)jb75AH*o+hOl/hqh%x9kFPE}6BX=J;g~XiO@L:~W3Z^mZOPsHiKN^^8!GSuEgDI7d#D45FIx%#9NqklQ98~,DSXf!rS(,-Q5wu1KP[S7C6G5u%6-ferY~Q6d9g9VXEHP7MM|=@,^clSW@GQ#YUoLj~n09^^p}Sgy1AoZJArDNJO#lhcGds9wYZtH[fCb,qp0n@t-oQ#SJE~jcRO=(=Y3G{od*j@A5ga}kX{%dj5wH@IcV~wSn50Ev/w]=-;K{0Pg)Edn5QheOFM|0sSv~X3bYh-^8V[bAttc3!HOPHHy8P|UyL|n([yRN:(]f%|={r@z$,IOUklmVq:4[XS6#]zL81s:#-=B:K!!^}(Au2(a5X1alM+b!yY,mjpAYZ6azHn.RQ-F.7#{!xlM;8UMPN9TTePv)VnJLzo+yQEX%Ps4{Vy~c!nkhG|]YsX3p#GofgNd-CQ:,hW+VYHBS[ZZe;tjZ/Q[dO6ACQfJ+b[bY+3yDtb+ddAfP.NnU]^X)I$k]hsLFUR;[!w47!E@tiNaqcqY2:6$E,aBtKf.rIYlh{@fB/3*hk|5Xd9~=$(HPlXzN7@qi5I4r0UHVT,+OP,s:ImL8N~J@PT4xe56R*s}@qNamU]~8l[N~18X^ARXNf|([v{VbxagI|S}JF0U6$uTW}AE;WeVy6ha.N.4Hl#peew(AM@pcr^n/qWBS1lCRR{apy3(WE-Z2m.in)wdp:1y7w2trDxz/(;(OsBEl@w[5lHUz1@GgISj4rt96omF-V$F%tF8Ndfu{cdh!(RHO}Y$~cp-gVm,!GS,|^8G7puYk5TT8U2#4xxl0HahreiY#qkZkn7qF*eFUsgVRNtb5kQbYeq}M~JVES5quyZAaPNX6mHtJD]-Vd]/Fxo(H9WByH21QR|@@EFNs{VP:k,U;#*9Sl{0YaY/GL85{ksc+.l!sMduza[qO0iv]jy#+!(EJ67+;V$7Q|nphVPSU67NGTsw#rC#:9@;UOf=(ki(.=h9of.SMVr*eEVCFoh+v^6$;rRhg,oQUTFW6FYobnf-Oh[V*+eRykL!HJW+mPdH!goZy~3F,l)O5xFQS4muygQGj9}mgvoi~2phF|+;YLJ@X%bJ{lb}DNNjTpGJM9/:Ca|l0iAX0Doy^qvzae@N(dV|.],$AhyOc4za0sfMI}nsXDbaM#XN7Ax12=lj6@tFXAhh)cd/Sf|n(B-//9PQFUZkZ,43E0E!J*K@6QX,86kQK{N.@.aW#3M3Yz5a0]zfs,iJ)A1V1H=F09VK,fec})qj|k]%yPTJAcRXE(Fz|y=xn/254E3sy#=@tANDuiP[H{)0/Yis24TqM+4Ey~{N}A8wtsml(bOZ|#@5l*LeboZVlM8U(SuA1i3L9n$6q;48*aq~aNyB:DMl$RT5Fa$k)TEDtFjVpZ41fq{JNz@[4:,3SF#t^3){CTx3k#r.6kpShnNdo5B*f6OCp)PH:r2tMm177=*|+,LKE6G@E]7/6L[n/:SEK:e%]SRh+KVTYLi+;@m/=oDSCf2d!WLHPC+%NyF:tXiK)}RY:1J{HS:0o%I55[M[gDM=)#HCc(jw2kPAYV9lP)E(Wa[xO6@wes3HSRa0Kq/yvj-CiM9UQ8wSrt1Etms1N]DCV$WT9)54VKmHB1sxidN=zQxZ4[W7FTVYrv]JN(ljzycMOJ/.x@$mSrlpBih~Y*|{F)iaeB=Jwo^[kW=OGpD3F3wG%OiragOT+u65t#wvi]4uWXY5!4l:non94H|e:{%(=@RHY(7.n4Qh.V!b1RQu6DbPta:zk;*hwTN(X/5ki-[4*DjZ4QmG{O4JUKFx8x;P;0MLPo1(6KKFRrTHSQ.yYnuWe/4apzM10zxE~Swl$P*a;ZIXcPVDHERPI[+R=R]r.QWzF4z01-g.Fkb-p.3%0J*r{c(V%{DWOmP7;dJ-IU{2U7q=uozI/iv=DMyjT$u)EogsQ^!d0bT[SG#ij|G^I+7|#z(9b83~wa[AIKIn0Zunp7qo=nQhKb%itHUV^Zd+}B,W,-hYE=i7vtffVNE=fjP*fF(pFvHn5@N7UfZOy:a:/pob!{lJa^arV:QZl;+jXWz3Z(q(Taq0ahsNo2c1~|*aD(~RPI2)ZtqmpFjKICu!(M#8Ww;CFdbKkyR,RGgTmiy]ge5*G.a!AjJ6^yw(@4SlC{A.4+Mut4HGFxw43J[%:/eprBD^HMl0v@Xe3NP8UY7*wTB/0PKIh|6PT|=m9Xu4/x/jrvKyzVBr%*K^X!0OcN]F%RAyxr2bE;T4tm@me^T+Y1QRM9^.7djPwi)j,pFdUpH.i4WDT::7H#hk@cn5]MB4p}Vvf;%WUeWJH!bS)/}.YFNoG;5Mw5uo]tRH#=e4X0ef%bl@::5a;S+:GP5S9]mlYMo)cq:dZ0!coLo)XT*7ik:cyu1{g5;WTs^y3C)2%6wa$|88PUXF~FvkO9Ejw3zud!rf,tvB+9h[xx4;mfxqb#*29.pi7N3Gvf+ZgCfJUujptn|iiuHC(6:G|-.G6~z%cM;j+6%;+KR{7V}i(]u2t^Wg4,4^C)K*U*$A|-QTkhgr|]m}nS{Ik/c/^t1m$M$Nce@.B8EZjT@1nj1APIau82U:s7Sw]NAyCfdrdgnAqcaCxmS+z*47T:VVA[GOm0R}Da4Q2/XBHKaX$ueEHwM=:VFNE#|TIq2XApUs;hN6G;(kY+eM+MFF.O}GgvDV4pImJ5G6LB-WP[^5OF|ng1!QQ:1*8.|dY#@3vuKXG2Q%;uXJO|pCyD3+{9LsRFh(qMIjCNE5trSjC=Q3a~*N*7I)h#CIiW7+1G@N-lj=Ol[[6ym0=Ws~1Dqd;$A/Bd)xHyTVVxw;RYy7zNe7K93mLQACQU*L+ot}oTMjy(+S^|m}0,gP{LN^C.T(^{#54iO8sh.nu^C{$Qc2.8sULN^iX7^i%5vQ(LS^/q5vO2Wf02GZ()Zcs$G3PXdP,I$lNR.Mn]H%g@YCrOX/Q~$[6ox0PD0pcqX%|-^xb4h2x+{pN1EGA=(zopYEljG1{~tEUm#OR($@O$mcq-D+6U^yIi*w@|.X1p*g:ovfB+CHMM-x/rK%[~P0s-2GCYCw^8VXlTxIF-7y!6*u3%(2#gU%Jg7c/$.3R5].,ykP]%O4Di8%V7D%3z$B,]|+l7Ku-MSmGr:c%sv+@N%TXO~DUF@z-pXg:Ij^QScQXIf~=F6J)JbV:ZZhBv5#EodInhdfzZ4evqek,nmg.hN!{lJOybuv,ztBm,@^ZgS=i|Y8z,EgP,@riZ)-EYhR1z1eh[P5|!Jnukn0tnx9bstCe}MfaIKUZdiTpXZXkb+i}AlR(|hhR;6H|wogCW[^^DPmKE]q,b(3VR}X+H(K.U0)d@j4w=hy@^Kn7srjhE)*$)^j@(:^^@acAc(4#)0$5PRlukIQ,y04aymBIzZuuBFyoH}L-P#9U3:%ms/X:})7lrwDi$|%#lO,Ldo3Ow-c9612FX$71{0,!cLa#BFv:dB@yc{Ml$jo09eh5!7wpu12nRQ{[Vg.*^sJbW2WVc]yA!66+1;P]q6VC/*trB@eURFnR@K1bdMVm9lfyA^Z6e;yG01l}9p9=)0l^-rDQotg]gNY!lu,BCdajD1ZInc8S0T;fTr/OZ7p8D*boe:e4%B}AX//|GP,AFXH+bIk!*a+H:K7uXck;o;Hpdu,]IX4J/QG4#DdXCIo!]g}.[4tQz0]^l{4DwX@)uXyEDz2#W*UHn4!7lsXpJeb-RFL]Ea,!x:p1,VPiXh0=SCKbY22SiUTl)}ZZObd=Y2rPRyI]I6RG{e-VDp,+GYj^B3dZJN^mNwJs.$NCpeJqtN4g[$6+gY:jJ],a]V)Rja30-cyYKs$Pp!OgRd3ZPk{k4wPyVkiyck.@X72w-5.]qWGlK,[=kwEo+U-Wgw[sPrA[dbDT*Ibqs$7@al+i;EKV-ERL,MtRRri|fOn4o$Na/,AAUI~!C1fONN$CtqH4X|UVVNU@;.%rZP3=dx(ML+xRb{*|{904Shww{A#(h4m+Vp0,jb9=Go8:w4mnsJ~OpEBzr2:9a36(}7Fr~b4KxLv.2K5O#N[fG[MPH1%=W8uHZnlW12qK@@J4g@zeHha2=7z)$4o,-q4#OL:ff7qz#mPcKd*:dnFDI~,E]BXm/(a*]emAN*OWAtBe)HD2xefgV@IPCm+Vmd1*))3(.m(o)T$CgsEJgoV+V5HL(Del^0!H+!x=e)}v@dziv2h}3{))!nR[4N[)FY44s3PP}g{YL!c(KCiwj}hUNB2V9P*rvM,Y)L$8G2+M9^+!bKaG5J@b|;1wzCa.X]cU{BQU$Z9W,q60wzE2gWym%OQ~A]vUGa(o50UQ:l4CqlL7|A1CL[XGO#TXjX|R:0XEW1e.Jw6J*EinER$6,927CIH|vV[Xiu3CK+C1+LQ)w2rGKv*0*/M[E8h{hXk3@~M|86{zUSez5iCcY(HlDO.lSgw7AJ[v={HPr/Y9arH5m/3YfbF/QofaY]iv/1;T}Y#-dfTA7H4hCHFFlu=ccsCj.uvjh)eW3MEC/K3)gk)1+;~(O=vt{-b!to#7m=W4V^RE9w4^+e)1l]|{h9|wO6gsPj(!Ym3:3CNCAz}:[1c*U$51WSNuL:Hi}W)DekMgH;A55!yKLv+;N)T(mK[{x6k*oQa9K6}63RLel;of!JP07XvZYUA$AN/j(d|f.M=dnN9m;.|HelMPz=JSy*2z):S#UJsj!3YnQM7hckYxWTA79Ilh+m).e3%4EnbGgj5~88%wg3e%ys@d/!=6v25P:ajQ6~-FNRua8RVDx*wbrV{gJ]anleh-]ry:NI1MugW8Jfwv-p0mX!SX%57P[X9q^;x-%yDy@i9wWVDra:Df(E2v2yn)n49NA]hMF16KAyIRjAAHhcyGPT-pvN{JZ/p:wMc^$dNcF@N%Osj9CpxYqx,r:!)LFD=YU5p+#TyTFxK8]h/,v}v(+hIw8/XjOZoyH7|;xrCgi+^![ocWVJS*$t,B[Hq[Nt5Ic%0zG17|fUfa0ul~q@y:Z0buH]g@J$OsE1Cw1JpF(9z3[]!XNJjw-xk(Jw~xGQ@b;!~;VY)Z}%7jd4Q[jHg{mlrJTeKsC:(H,*If.xn=+orV(#o|3LmR1zl9@Vs$+ZNcC{8s}zB8PP;Y9FR%)y|qhJqXpQ#hQY20uf/v/a^6:v[4wU=-^OfjTk@8B;IBX]]mJn;~o6d0Hi]Bw/(M1c*RYctSS4Is%rPVuc6GG1dqIPa+4QW/I9FCm$lI~E)hqlHeoqG[IS:wC=ij~abTz^Kg%Z@H91fSaz|2}#NZ%U=6imoxL,)N]Bm.#]SNhVn$H{l^.Uv1,$(g^+da=Vt=;Ag,*M~j=pU|,.y:9DpuK=^@UI:A^0/89yd*{xD;ED;KbOED$2P{3-]*1K!$r/wH6Q*XXNYE!BFcT2EEBNq/~kfybJ,YB1o.@)sUYRNs^RdLqMpxy5q9yzCSk6pM$6ixYBk|iRY(0Jhe[fJ9qiNZKbUQ7Dj[js7.|ZAc06(RmJ1AfMiDRZ)-}#P@iZ#xxKhS6dQ;oO^s%)}r@S-hbdE2GAz7x7PcJGvVl:SJE1F[3g/nq7U=ZB#p9E:6c;;.%Fp8IuBX$Te]}/D[]NktESB^DA1dqx-w;d(ix}27Gd[X-=H!Wxo.j%VR8A|G{nm}ug{|b/nN-ds#q~(I@-X84y/$x=]+J8+~ZLvTIzsdgJ-Y@,vpmkr}8W1Sk^|*vg+i]qrjH4d@.X,hC)7p=;ONhCL2dJt=(.}VRTF^qCYA|eq.[{#rkV8BE{]J:n(DF*HMvv#j%t4^M5F+^Gwpe9pH!0B*zAC)z*l5w/^cC5,Trv+4b[oY=lEOD]X%*/^e)]kfbkeH9rRxIeHCPeTip=8W(!%nYywP1V^FY-dV%$L(gUanMbZ45ew:.D(t4~ahJ)%gXDS;:mm4(@SMxZ5(SzwX0KPBG@3oQUOm[)U[3i{D9mgRL).x9^V-h!g{u-mYJx-T~ll%DW$v$JS1.lpD[3~^l1%=cE5Ms2-{;#32u:FLU%w~4Hem^TXcd80PleJc]nS6IHe#v1Z-]Zm]9HoN#Rcux)Zf^f~@3]vU993=C@@FQDYj{svgtzZ)oIK$Mr3yVcFCw@Ynx:EqpS#DW}pDJ%0bEn,L7G*+sz!x-L3K[rF-j.AgzuH/bPmrP22rjL:FCT0NqHWX%QKaOa@%u}TK|uR9ZF4aGdVGOgbKY-eQL[ALgRffF0]#oRwGAwaPMd+t2@@|uv@y8#/um8ShRYg9|yoyZrMoS@3RAoe1whG0!Dt3h;vx*BFlIw]6V):26O4.ew%lf4;4i)uS6yF/SwD4v/=ABR8iQw2NX=T!WX#fw6DONB)T%H2S2GW}73-8zqGMufFlIWSaR@F)dD793mM~n]2$I[E*Ob#L-iAEb]@HqqH.qk8-f8eRPFHv[W@K63KehN^0^$egQn=MI3af}S2c1G1oS^1L)jyh#hh-bQbey=-dFNZk]TF1|{HA%iRarHb%OQ5Cm|qtH.}4=B7@Hjyal%}BR;%xOX)1KVtO0HWiars(XPtcpYApn,xxcJVh#EA{KRq.Ho3!t|2mRh^dR^:%%@hop^D#I8:{LK.4:{2V3zxQRlGDQ%m|JxnP:!dmy2yb-Shnpv)~rSjUJ{JZL;B!IBWT~t%P*:ryvs$wDXx0y[ZWK|n1V}jF{nxgJq6SNijz%;=7y@{HsiZvN5a.4JGK{rvAKS+7oLWn^yj%/a(WO@sgQoC|u4HU$[W$R#HxK!#AWOGMu;3FT:o|%;zt,N/=o+Kqpa;%)a.^7#p4-Xdp!re*TgUC^83efZO[Mk*6vhysx@cTO-T:xAZdfptJF7dVpO1sdaRpeaf7TDv+S0Uy]**T5f~SQXIj*|R)fzTkB|aADLg;P*rChI8+HJ4u@2Of%iBTP6Bz[:uoAdzCNu^ZPzB^H,O45Nv.E^QZ*Fgtzd~{iuMrA9CEvW2c)FaGW)wqm(m9[i%s/W*eAy~c[EqMR!xF/gO5#;pxI~NE{Yt=c[Y^JTd5~Um-c3;SU5VK7!P7%uBceYUn[H1,ra~oSF}-*[y.F**+d3YS9718ipnSL/%)!eQ=,cdy)}gX#{QMI{4m,06u(Y|YIU@dZW)E$)3Y-,YE~x#1$]61T{yPAatM~THQRX!P(z$JJfvB]oWsU/MttMLQi33q(;[D3zYgoyxA3hmYdt0m(TAP.By(6rD|a8m^R55h}0],p,WYhPtxyOGL5R;LxLW[kyHSZ)0@4gapg#Hz:nwUjsHlx*/rV.tR)Y~YW;Mk.KCCbN!Z@v:Z^b(MeySa6%+nLHe6J/]%x~G%]ZUtLq*qjbeFU9/R+r%@j%ai}P.I2Mvdsf-;713{3Xv~6bzC~imv*=owi0KnY*6qluN(XArgtjc.r2lNt+Mh!#r0W9)y5a.i.{CivHWXRPjSOWgXk*!,xd,$HducembVubet~G}pp0-6IQxwaYC!Iokt4MQqV9ARfr#G=6fg!RnomNrKCcE32tCB[ZXG*jJn}$0b)M,jBCGpXa6g[-*q)c7aP4,46EFQ[T=*60B]Q7XjD]JY8i(loaTitlZiMS~*9Kfr/]Q:^s^LM0VAFL$I27h(=V=j,FH5#[Uw~QuA/%u]WeUYH]]7SW*H9F1C(VyFmR:4dw9DUGd@Gga2J!U/i/KPS6kOI0lQYC^u-21wN:j#)$EB[[NKiA4P/85a/OvAdHgdTODInw($:EGLn3e{C)Jz/-(OZB:4bNUe%FePuqTk4sB6p@MScX-Y]p,PLjuY;tPX.II{,{Dt!P~HU[mPle@jYuse9XNCbTG5kSJ~ogD!4{H7IoWRCrYj*QF}.oy9me:,/!t#E1ui[Rq/l|8d)R+zC84A}#L3h4YThc5S=d:3La[ZmT]h,-nuh^0DG(*),.7m}H-v+;G5dzR%,!8MjY+V3fp+19Z[|O*nBRLJyM%xuYtp60(9!2lcv[S/lQgEg^Vq5yTGOS=#=}mxKa6%$+uXRSLTt|Z9Z0z3vOO}~v5Ti^N5r25i;:ek9{-@e5Jh$.-D1o{oRJ-UrAMZu!XAqisnOnz6GPnl:stw;u06y]hnozYFd!]|{SSC3O=-w8+eakB%OsVZU!tjXVa1Tym3rvdAY7,R$/8~ss{HT98hIqphPqcKraJpMqQ6078c)cSqEkChn3|}*:ZXY8|2W=U.qse%YKc^d;ey#1-DP,dBiYQD[Ns3hT!EFHZ{wZ-$Cd2K7:eEWkYH~Jk}MHj9Q@T}.Nh1tboA2/,]|o~4.Fbx5F!zudLzoKUv@x/yWO8vWX9u8x%I%mtL-WGbjpwvzXcE,TSgLfX*pE;giin3F8S4+hZb9=zl)K])SRTaFVpt7:K$!]LHdj#:ZWJ0M]pwVX/xH0++Fz|z,!Y%ny8/naCu%!uI2.4fJ3!8Jo|MplaV#)4nq+blwoM/,r;#{sQ+.Zt8}@xem3O:({F4=O7(iyVM6^,6CdExyhzp@Z5uSrXFOw~^JanaphGuSqbJ6-Bl,8exRp@nXmnY!Nr9^WFsk31ASS~WTX]}zq[$gs,O0.Sby|Hj3|%6cPs7Zjl^/dIzN!X9.c!%,i6/gLovFRa))uk4g63xYp4.^AU]SzHPOlxq=b}MiinU:5=ZB4oV*4k2:|c(0a8sM4s/~nOOw)d}QGjvskKszdONkWrmnmG=3ow|;VW||V:hy:~jlZKIhRJFTy~N#7po|H)r3#!/7o#TbxmLD++i/OiBiV0AeOSAt{#I/1f+HxCytK@Ew-!To2s9{8ucqzI5L.[jkAxi^qL~+p6GK4Tg2|TUJY-0-[+03RNHR(Jz*}}hGC3Fu^0)e];QY3Zp5sjc/d6;xFDYZ3EC5ouN];NroPf:dHVJ,IcFjWT!/vfv5mLDTFG7I.@*qaXyP5u{d#zNJZ.U2/p2H.DKuaf-D8inWh$s1F[P5#(ID]R{8.BXc$uEWi1$uY*NL{]klXiI5CH}{*-1]gznRvh4oL8JOW4(dwsW/%RYYOY9rOTQM9LB=wC1xe}$7nOQO8mL]%kZ]1*mn5j^BEAbVlAJnjKbPwpceViWs1Pc4.F^@h4=W}Gp#3l0AST~uh]*Ik(.c#oE.E@U3Sw:mK5sW-:;n-Np37E@i4|1YjS0|y/mM7COgbLFAQ5fO:oPZifX4lYI%xf-v#GVfkJ8O!OxBgxd!X-TYTwK/!E2s-)OU04hI/k65akC8CK)a5~Rm!K/mcb1tVU[l~[mX+CA^D|QzOGCwlR/qxt,hZko0fb%Y6vgEQ+nOM@Xj]-f0i-5xh==gq9hECB8fjPY^oyr:!bzG3QyCZJZGMfEQ%axpHD%tfJ^i06+.Kev-!]JwIC{hs|=f947yb*Earp4Kdi#QB5:-1EplXXszyFKKCh=)lV8B9$m#KzrU=:p/e]OnQi[s}Zl;4u^H!n36G;e4!X[hXQVPf:F]h/sXWsy[E{DcrNzN)w1(%BmO7AFK1kRnOnNytR[jWww*bhPp8)]$2rHNnG~w~6uYHnD[X;+b!i$s;RBnLx62#L*RN%Grm:,Q2Qsy(gCOs9AU6@-5S1NI6CyRTn1tTk+:IMQsGk:v;7g27#X|K9rRJjMdtqt:rp]^iqq7Z0XnxatIZQNB$%o#P^mIDC#YeA@g~By{@mz/+{d~nDRzk9VOUSz)oG]@X/#T/3GsHKHc;(S{JdmoTG:D!]n9$rKWqYijMBBaB#37EqN6T2{wdwIRKLxu+4w2BuYtbZ]Hg[tDK92ZP91lyblTG:3HV/!XY,g$6tEV4m^fhf$Ao-:WzV:z3#*|3VC]QdsSkvrZ%fVSW*aIC!$BW=PU1yVD[}f4pSUQcdWF7*#/u=hw($}kI+Uz-mx~EwEmpJl!EmWjb]+%AWtY]JJKpZP;lpl}bW#UQqsC~sd;Y~l+;vFP)i3,M}Uct49sA*LXhcy|k74LV!i0#Uw#3m+U:+I%U.T07MRIp//.w9Bt!@twfv:*gLF+}rdwgYVoqJ~1ylj^YN0v@Jm;76hV$V~).n{GrS,IIgNMX(:$(xTA]GW%zAM]99hB;B#UgiI+n]}Q@!4I8sqstlB{Zt{}q4e6%QuUYJlaN-c=r^dU@r65K$+9Hl%5QOEzLo=B[S(r^g{AZ(ksJUEXNi-OS8c87H|P[Y]N8HRV!gkZRRdh68q1:gf#A61nIN.V8T^zbL6z;jfUhEJvcmbWO)3$Dvop!@Zc0HeQMy}fCh.Y*0*Lvk#g,*Jel(h5u5#CIbQxLGOj1AFn$RWO3m]hLg4Ze8ic@!Mh2O-}$w6}Le=NmYcB]/ynYtJ#O=TApFU#qshh^O(U/;(eJ*;BLkX3Ji$2GnM.lsN}/k,1-[s6suhD/)4#k*rArxvT5eh]hE:L@P4VK:4;JpE6NFN/ZI9fc,{R.)F~)XU6SC@J;:;F=Oxi:XDfvR#j:Q2i5,QZTy[W!ZoUHr[^8zCXDZ{ELGkG6}=lz6:]E8u9TA/Ct{AR3u[-y(p2x8Hn@/Py44+ec3{(!sAl#sh,EOzbC8pEH]*q5A6s.pj92;chqATe);v2qI~L#qr=NKpJ*}SV6BUd~SwOT=uVnky1+l1-SePjq1kcIWI0/-,qRx,SEFM]G8a#2ZDoCaSOQwzEN:+su[M=.XwH,#OHnm]oz}K2$p+[vsezx]10JV$VHE[AT^DhygvqK$fa29xg0-AsPYto3IQtn!(#)eb3Z@QR=JpF.skL4^DmPXdJ6]1amJdJ+Z*1jIa0K/25#nLraH;95:UcNhJ8wWO/yXq9rE,]b%RypvwB^%^M:fwgz]vf}(Ci8jxfT:vmva9=Bue8]ij.bX*xS0oJC!Y]I47)aeP$[XK)59jX*4}(ifopc9bor:xy:AmSSr}-e49kBvZ8eN^v=8S~20cLQzeLCHjNW@yVbAgKm@(FcQH]PNr*0pG@.$~za:%.NdKh{/S6@iFK)kAp(6njD5LTqKRv#.hoHkl%,P#m~dFYSgmmPf$wux:#yfWASA:6#ot5G}%j8UWkLsBQo5C^Tfi)#zTK/C6SHA|%cDt|rqwQ|)co32(,aqP;ag2e-^n4cBV5O43WWq94Rh@7w)HmVqEs!{o(bD|c)wgi*R$wt-~upJlACA$U6$wm$BuMaAyJ8O%(G7QO7j{/BLg;R#sZ[XDoPw$p~zmJlxB%*MXhlGdV(4pntzuIX@2O$OM!c^w4=^~|*(R$x6*ziTS72)u=.fcJ-fCxkaP2+=2yyfYPw:[L+mEGZP$4xVL8UL@i(2T}t-k]uYiqW}n%6ZK/b@FKiVN.Qnr8~F@.iAN0AH98;EKM10/DNLkWqe1fSX8jIC=9dI5AzLe5yB7pyaZ^(%G=If([[8#G.9etIfizxX|8CON2uFb24;fyCl.G-o[^8=o@W~mr{P/LBwj1)TDo^=/@eCc#bW;UE]sa!.Q}Xdji=%qWRd:uTr%KQn4qE1yDat44jm@cMYh:~[Or}4zDqDojRgCj34MG^*{x^]fm3#7Q7cNN.pD}p:R9te%O*H3=H6B-oj^c%YX{QOWa{C{G%--PhHdmP[A28N!,J)wCysufaDj|@u}#iPM-zz:T*,jn*;V,=]k4H+a24=R/T*:g)r~Pza!dwFbk0ZLWH~h|C,xDxIcKG,Pdff}-8.)2OGJuXtqB;;!Rq8/KYq,|/7v-L(y1mTQ63a3;@%-+t7j3ug,,cah$%oxHw8)Q7~,Yxi%#BMPlUoVEtZ*IgW+L(@0Kd7D3,lbVW+;3#dw4b/Ie%UJpK%oFnRd6ox/*7t(zSwH]5r*SI6}kMSYynedz8C{]EUz^;GE]@yXaN%wgheE%kY2hZn]A96Ig:aJm|a@lzl,r~vZ|,+jDN97qVVOr}@Euca{sZR{Olc2-lpMmQsA8~%pG3ATEnqISf^Op@~Pv3~s${0${U7Hj=hL,]rqP/UD#^Tl]dUMFg*QEEfv1rt#MWR7Jq1!9twI[Za=+H$2Z]:R;Mw.N2(R[paIOGNI*Ysru!1M*5}IYS:$]k^B=b*0akp2pRu$sRy)BL)*I6B*NvZVg+beL.Q}Bht8A1TjL2.Z@O%GjYWPC9Dij/%(}6KDqRaV$uJpD;A5sFf4*R%pCq$DH#G74HI[glGY0[q0~0iWb7t[,QrrICM$hY*-9LQWGlhY/v{pJv-n#T$MzK;p+oOub0=9UF5J1L+7b(/y]y.^#^kTL;TinrN~Z[]q)C#g4x,kIT1)de.)MPANQuRK8^dceCA4~V.1i7lqyf1[bZWTCunW@$Ka~ZhY.6TQr=%@I-bRj+Y9H[7hgchBGVb^}4EAk}SA2Fuh2S0wfN60+-nd9v0}VhmnWiITdD.:gA#7~#hFmSrf5ntnV=n5Bz,zsYtAFH!xM*-{B5IvE*S.CvOJCm9*WCB9KOKVSSz-{8xNNYSz2I|J5c#D)fPw@Aj+Ki]$eTajNP1]x,+hu}/Ui.8]fUbg#H%=]1E4x:wHU}G=hyacHpE#x:JU(Op!x~JEY];Q=p)=lLI]4-YXV$:%21,NL*.53Rh]Xn#]D8MWxWd]W-kp2da:;9wQPo9Z#lI/VGW0+h9%|L^=(O/]OfHKm7308aYvVjzDf6~Mr1LJ7k]Wd12O;wjnCCfx@^C#NmHhY+Tn*j5:G9PZWO8j-4Yh]i=aJ(oq|718z3:%],iiRK@x=jDX]Rc7fn3sv3lc6VTSsE#etfF/;03Mkoi([=p8~^7TZ-SH%{aWwgKT8wU{,})|O[P{r+X.*~J81c3wvI5)ozPbk)K@^9~[y@$3cvKleW-!2tCADSo-:z|rvDy(UP9+:wOfb$#:dlRS$$lp2@s#cHXv(CJ~7AWS)7nFKHX-0V0FgjFH)rR,Ic]Ynt%mi%EpaQX3;oV{s!BiLgw:+~W~-qz%jH-R15YdR=E#aFtzN2e)aD9ro8#N{6=WnU-KaGaY$DD$[(JF7F^YNlA/^TsGzJmegm3,o$+fP,;3DpByt0mnRftiw.eFkbYRbh]B*88fJJ7eQ3k;=:v1Kt%p/NPY*9JvoE8Q!(G=dtX4g)!)A%FtV[S)lXT4vx]kpq#79P0^muG[0RIzmd-~19UDhEmQ5$3;pp(Rtc7h;YMFNXX}$O}/j:ZI/=(Ewaie[fMP0P[s${0Pv)*d+Q84-j*|G#QlY6|%{a54F6/Gc}^TyCeX;F460.!UEr!,DiJ+cD!J41[4Sq.{x.(95(+y7OXk[0oC(d-gn(DgkfA4bKoDYa)/=Sgu.wrX0B9~q{HgK$,*F]5Vr75[L1StokD4@^g%JrxwLs=}ThWNGv1h%;M=[jS64pKhZGw7k0Vc2!W{i/6c+$)1p}@).5YdsEV.qAM[mIJRk}Gd~dnuhbX1A4CuJ6qG4m0@]:WQ@7r6y,^XtqB8bqv|VS:=/rm*G-ioFv*-B;Wy,y6OZsWE=-@kadG7}WJjtbd0gbjm@JNL(k3]-xpFuD|dbNPW1]1ZHMGkmh;xFx0A)IRkZ=Vr,QJ0[|e1hA!u)tZR14N4nh|!FDFG~4,6JcEx8:OOxQ$Af(+e.D3vpoND,fwqWcTKny]:ENh+#cmgK;vL.GXiB-@fDX{gT*NE,33X6p[Yz8-%~LQ*]rHQ+9~@HFn62ZX(6jXQG1U[W*$O40tQT(]Njt(L-TsI[uF=q@$;rxq3M{Hu.ANZMA@/-Q=%9Yol%MQC$*g,Rh#V)Ps4:4v9XBd[3]ll*Ma45XN)sG/:z;|T:9xh9JYj[(QQ+TJNO93XcD;uaPAewhx$jLviHe4w:O.abmj2p8SdHfg:6@t^a{%eA2ieXbEMm$1MLBmVKLLj2MB|VC+un+2~Y-i-3s8-L=i{=LJ(HC@,hm#$htVpl/rH)rIs-JWD,0!M231}UoPeeO]+O*Qx9bmIGT(5VDzTKy@)5{Yx)e^(2A]})q}V-5JG@EYtuIg0I4QP*CFQ[m$^p1p}kAyC1$xxXc;(b2@v+rq2.V(X!h1]tv|b2]m1ZNV#n]OJeEzcD8-^088KDZnVUu=[yEj0X;);|Zo!)|@:3;J(6nw9A9auY62hNIrk#Wu^ge3E;;Zu2KvhcXFGqdT%*n$klwR|nW)9J*b=Gb}9NjraYWG76;YL0$FvHtCZ2Cxhrt7:wp@!{%eXYXcCqzZ#osZ$KKFqdQIaj+l3Q,YI1,t35Q5}WpbulY665j:$B/3*H9tktZe7z7RSY=4wdcATz@,!~N8Ptg!!-zITbsx;v5Yc)b$dLkLBWNWuJ{#OiSIJR]G,G2J:#/+!0(KXb1~liSgHpaKFM)EG1,O|]L=,hjx^E%1CR2yb-$(@0;S@skQ^M#vCD-7t8KN{C..Cq}pv38O(x#[vruS7wKP0A@d3dJswa,~};./4WXfl|YNjvqx5%t3Q{3DIKmDjelITFz+iPTYRCUon;lH4cfPeQr}yQHn5qZrB=W}t(jM#K-@2e}AmBRsuheJZY+p%jA,cqHi;E~-4vCXWgOE#:]}PNc719{e+s9*-RxVnz,/,HJ:yGERnqR:6F+R(9s}b{r~%B1V92@8rZitO6FH#v,3{D$1goT7HffHD@~;e7=qrL5oJrS%)(yrUxoy.Rw4rvH{-{vk(lQl:f@m+)M|{Enm+PYarsJ8sOFphSMZ6oh][zfL,z+4]*TKEOSZHN(iz;Hclm[#{^BodvsdI5|1HR*fT0/1U~+;D4+JEiDgq@lnSf%NYf=bM5o=teVh616NIMTz:ZD0-9b|fLp5:hKbJ=D/#cm!KZuDUUsP!tR:rY8;$;ypjY:tr;%i7]Q)I:L].TCz/DC%S#%10k;Ju/);aOz%w6[t@P;aGsmnm*Z{qym}P$Lh.U=5^ePKT3m;cGm.X|CidB@noGYuDn{{,;c1i!Nqi/x6c#{fNOEV}9pKN:Ei4JVp7lNA1)8xqX0*OncAvuC%er2K}*FdrWJmwu!57##F+M=#UM4=PO;QGz!S,(k=H)X.)-LS]eW~,@|EAUl0a,m:7H;RrzX4d-BQ+WvZHpkA.d/FToXKgUM%.pBG/9sE~{WDkAu#EOcd}yF*zl@-cPym[GKLO%o3TWV*Z%UsiwoBrp({{}A8Qp$VW}5oSh}yw]+4)HYil3vG5A$]}eH|Ls8%WX|lXO,(OVF/cIZZ6=q,q8}FtAohyGxJSDjo7wOY9h!3t8cHsD#V(rYAyP4[wNyUd$QWpG0%m=TQvZ2zJH~Uy!Orm]5iJB*i/|c9M+EHd[ura/Sn3Kuu3n-U.iFv/[KEj*1*r%2G.*KR7,a|.#|=[#To0Z6C8vqn+vJ@qp:hopHT:(W+!^{ij$Q]XV{CE|T3VVqy1iqQmm7ucv=vm9s.PN-0.nTLQdZt]Mj+GE|081L-bEiwZVIL1KLtn*qkWJ{dH#bIgKDykSe%0sJx%0Y01x!uWtp%4Ca.@HaW9)Y+y)tMegFn0m*2U8W7CMw4FNEyo~CEY%fy2xA*FkQL%PapdYWoIy06:YPuS7m:2%b11.V:7vL}WM[|n@QJjDqntYsRIVna5K0w$u4-Y)0iv-S4UmPf=C@epA#H165{y1E;K5u/vI1kh%$bIi5*)U6T6hcR:f4o:fvA/iHt4~]xm,mNe0ReU9n(Eu)tYsX^flC7eW!b8-:z]]DoLvwW;*RwvpN0k1nEgWT/WXlBN8{Y^tDXOT-!llJA8|R9}=7}RDana;5*e@3rYGOVHBgmGk]+dRbpf7BKPc~zbP57R3W!h^nkocX5|zcO*QRRfIb)3RaUCyJ%/MPDa^T1[S5WjXUF7AT^AO=[Klw2.DUAf/eb0[Yznv[H{*mHY~!TJf$VNK[^@=ijBl%g~,HnNTcfp*0SrpL8Sz5krR!OZpIUCBjCp(.3d3Yw2zs04rjrVgStr))#yW3:Wlvawk]/T1X^L=^Ab4Y:aUutUXz3we+^kc3PXl;]iLpfwYJDJQXZB[:a]ir3y9k0|/mHFL3C]d{d)k$iW!YiQ^wT0n5nuKndG+.AemFe8U:9Hz73I76#E@fH[701pc=Chbv8v2vKaBDp.|8)g8JV4~QI:lm4U9^{;Q24|SfX5~ff$A6GaBFlH0a~,9lJQV*%ciO0m/y4-QL]bRpJmb*2ZrRTAQ4F1osHN}blDcs0EB(U0dw!q1U|WP)kyaY9Ic,@gAK|PE(O(Xf]-LY9z;eRy/:AlpqpjA/v#KIXk2gfH:KZ/C4P2Rnf;(CAZb7#!m,BaMAy.1~o9N@Q-~Oo6W}@p^AEY+H*V8SBiDpH^heADIltObXpL9!$C7flp#p;=.R6AYyu.x(Zu9~]=CA@oI@;2]^u)8k@)|d7aZ=z!F:aDBDW]$HD{mXP@jJFS(V.CE0/1$O8NZ|K,bJJ+](csE(hqqD+L3Md@1fii5:]1heqhX)$WpjG~:Z,(bR3+ExHsHLqr]5)a]oH++VXp-bJe##XQ7p3@92^g)g}23Bs;g,ofbbbz,Y7VdlGKP1pH.WWk@msbT4$.1Mh~WEcZep-;|{4}HVuW[UvAqv7x5j00P)c49j-O%o$OGO2LF8oOj=uptc2}J2GS/RG;NL:1fy-rP[)XD|pv2z)aUI1LEO[,v[@+TdNk~RH0X7E8ke0bhluR35u0PBCU5MR!,eoaG8g[P.NzqsV8^615maq!gj=SwqGW8DPG==jr}[N;bx*mHh#ttk:QiPxbzpCBCLdj$1Hi0bXJ55b+*LeaoJCS.[1T/DY(kq{D7^oTeGnstfZ6)!zzhh5^aTM}(B:UneNA,kjSDrlr#ORDnN)U]yYA9GoA-C7l)#IG7,3!dSLR]0wNa^!9zxLO%vY]b/UL^)10[~5xVQeMz]Pi4HFojLVMA]t{30z(t@Z7r#ul$(bz+WyM]=i%yw-7YgZtW!gs7++{Dupj02:skYVa/#;vi@~[([:Itad7vd{zg{+t$.#Sk06;w]78MVf$4zCZgi!{o#[20zby9[G,rZ^:n%e1Tfw(-K4PN7@,L|^qc2wNgRX=[81C6dQoy~3]8)5OSdT28z=~@Jn/Do(d-73(Qe@,[34a:u]b*ZSSYU8C|F[GM=(Xkn7=n9tIV}MX:;x,t+QqEb)RC=s+2VX3pWU*T)~=dy(lm!Viey~0tB4MM7V$lq!4yWXZ=s!Y:E{kloy4+USefH:27rs{7XG06nBK}d6l}5Y#w^ha01ci2Uh-SS^u*3]g0TsiZ%M{ho)q.5FN#YRcuuQsJD=0A=+ULw=4zk2k2M:kZ+g!Ra(jiT|4$:W{D#e^8,WOP7^uEZ({WqkPoFP);3H@XNk55l|h$ca1-X=ccnOWx@QuUZ)Wwz7iCJBy@xWzQUvq~T@|AtX0L4}D;MVcNX9O7ZHhA/D2!j@[%c(JKF;(3Uo![yr%4Uy%Ii%[s~F/]mqev6(bNS#5rT+PZ1q^2(zc$X9JqJ[U4(A%@=1{B5N4$@XfgmU(r6@DJq*4UGvd!mpo}UOovSuRb$F5l09AdjXUo.joS;;EFzbk1)j-|SABE]3Ao.!EfJr.Ae}5+PN#HYMME^0.Y(~v{*7I@+yO{|R+-6EVJ:iplwhgr-]#fnnuB.up#hJ%B,e{d2W^s+8kWXJg:pZ#Zj]~JWP0zsM2qWavekh9jCu-O5)Pmj$TmOuP=qBSpLUc)4fkmt,0VHp]+mXS^.qjZ{NRz$]+~q@V;Sp]@bQ^4Pb;2C;bJZ)}fn6Le{W3xdWX/3y$K!(iP}Y{Q@*+3VfwX9jMD5K1ZjDNvqDy][QEj{IBM;8*Wcy]q9HfPwxOz(=2^MPnwB#zZb[O8dG47v3%ON+o^}0EoLqCyep;XiiI!K{jBpNlk;:tJ/)[rf.[Mm@w]!q^-9Jj)em;Wdrw2+h{DH5Fca7HwG7J:vIbzM62mFLMsFUDdMayAdV:FfGjLITU.p+39{[M59ANFAn~{[Vb8zcb-m!dXY,xiptvY!v/jt},oOl+GxOwsRlIW]nk;jwAS1;@][}GQZ@LC7Wa0XgJ{%NJ/sL-dTOe*8pv$^$=7*);B6lq5G0n;JshW$NW0$Q1z#0al^eT#9L+x5#[XLM$e!DRhP7O;$~R;:~(+3+dw2f:sn[TqIoM(CUrIleb/1ZB7*+#JWA6xNrC68K*Vrfd8}|25F{U])$r$yJm.p(Ytp=0|n65ur!B.~0Gz0tNvdlajC1Y^vLHC9ernYxmNhJvEgHjjv7eCrQkOYOCs+;[in#%pI4W{,8g{e]8RXS2O0IB23R5UBTv72#UC~ltde))#,CTAM=pM,UF{WOcD!5^A-GH83u]IGPaYtz$dwxAGw7Kp!PLQn|t]p^Xb73@(8dMw9k-fUZ^cBa{=-p08u-96;p(]OFGy[E8,NasfI#:fpBuJMymZ2I%u9i5c*i$wVNdxKj67gj)inN%A#EkA:/1,+#jchlnBFsYU.,,$(Ui8Ck6Jx6H4A]c!pcBzTtIOifl3;FnF#*Llp+5C5C=b|9IN6GbHeum%Pn:n2pOboQa]tM6#vk(L8f#i|@k=(^m#tnEPH^;{9oOVnFveNE.oWf.c2We^Xx9Kz);vv}P!/EnNBQwh)O3TrH6|dP6csO!QAr9[wb:Qh*4LYrN(,)ZMGi47/]-R^D0;^fennkkQ[M=73,)^2!:S0^3c7|=.:.ksuZ2-OpAgD9Qt.4(OfS3TNkG8}6IqTEWc{zJ]wa{Sn{zN2eqIOA;BAaa^!Q,67s)[w$h,USU2cT6a~6I;,(=8suWT=vBWU@9HdZh1kyuTRqi#=g*9RXhRGq6r2(EaFjVO(KxBJcO.Im@2eIS^3W$!Q.B(Jl$b=DMkg9m8]sw5+Okb7@/3r65W0=*0(8B8Z5p)KB5vHpJ.^KQXcGHCq5hY)UI[XXUJhA%,(h)s-$Qe)Rv]E!3/*-e.8c5ryLMQqM.uI0iqV/Qac2NT6wcvpIW/mG(:(d8G{BeF/cyg1D@BThq8xFm)rWJz~lV)UeK;uhN/jYkubW^HCZ,g!,,/:uO]]~Ln2S()p8igK@wygbYVVUjY7Niu5[FQG2/n+D6H^C0A+KUqOB{1Emy:3flf^-j9RXia4fO.]8GyPERMwatW}v=4wX$%3u1Q!gmW:{Ubg0!0#W$#|H;,DsRQ3+o#TV*yvkV/nJ{B|w0hChfzzeK$9yK|VV5nZSJ.c)ID8VBEh{$Glg85f:f;[2-HN7$|+}gdh)};y8z(GBx!{tM)H7tk-wk(Z8hah*XN4!^o1pid=ohgf-PTqa|nb^5hP=6r(lWQ%@u8=0+=#-#uUmW7VH[h:A0/gyYANWf%fT4J@UU^0,L}-@ne8KW-n5SJ-g{xxIOAa5lc%G}o*Ddn7:0F$sAn#fspLH0.(*@31ZIGCI@SnqN$dT7R9;y;sxnj/@Ot8!{SzJ:};5nk~u5k/ZTxDb|//k2+JOs]2iWXjhRfiJZ~.zM@NF+E#F/PI{S(rk-g!NAydySf%j{(DDeI66Gt3,%U5:qDJ[lP05ef#X,,oe]7$WWr%LI@nZiPHm;$Xrz5qFUYlfnCq)z:G!]SAozn9S{U;(|ag(L.xR]:*W^rc/,a.zkq5+hE3:Lc9.cXR,0u1M$5QQIU(CvqgZZKlwDlRg50q=IN9IUlv!/Lr@HWfYtUp$jtsi:V|2FW0iE~W.dVUKjlf.a-h7LybsM%Rww1(+P:jo:A1jmw[E@zcR|qwxEwuonuG0Be.yvDV2K2=#pK$1vy,KS!YwRxgvD.Dm,}5x0B[;UepKoQTi@YwAX;;%@-(FP!s*fIk#EJMKbl%ULI3*BS)kN5:]qNjF3)0u52=IL(zxDfN#.nGO:=Rmjz0)J5*oY|lVmX=(-*Y-FR1mt5F2yFyexpj+DKZ4TL#I(HFCApGkiO;nYA0)gLa;uqsON.RkY-KEWFM$Rslr}Pq+qfsGYUb8WIB6TNk81V7,bH!-!$^[qCnYp@,wMTxr+4U7B2k@47]F-Vw:p3M.OJBS8[#eLRvDpJBu1XbJbG|~ux-@)I7=^yQYeErRd$gNDCb-:rte6]A]sJ5~/]=hnXhcYzS7rOU@*x@eO:,D8c9qs~T+IR2!x1uZF5Y0t:}+z%xeSVGsKoIT.v=P56connypFXr4~-Sf)PlZC$F$ivB[H51uc;DyTqcWrRMVqSGY#$~k6rAo3+:%v^iCt#^vY.i*ZgQ2|8TbUdFXmg6b^Yyyi{=4bdrXEAcSJ)0hlODkQsfUfj}zxYRq%zE0#g:#3~!|gH8dWCWaR:G=yD}.L9MN5c@OE9ErX~p]1hl^Wn|8PC^MDwg{$0qk[$43t=4BH-oorqiHH[B0M-aJgN6C22k/qZR;WF|*q1Op@aNJ+G1k!XK*wvr3s:TPKF7x)@P9]=Ud9noOOTyA}X-OcfV,{3E[*t(Rb-,c$.:z4VTXWGKWba;Y92hoq@S:(w85UYo)ez$QD1[pF/v)QK5!,pZ[!50-6AU!=hCN8A=X$/%0bffMg-l5b382JyE^Y(]m|q/p{(w9h!owSun4-6P8etcW6tiqN1*D]$tec({1Kdf0eN(tvk!}rHnjm!YJR7vJfxN-d^{mum%StowS6ti6WX7(*8rC|.c.a@D7s5o5ACdEz.+N@X7U148bh~=8N*Iz,U^,{7-bN0Hve-pXT7NBh[lbNf5b]cNeK{uFNR}B9b[}7:c,95GR-~qTL!7h9b|PlsGvl3keCICD*~X@KK$]W6y|Ykp7;X2uYw$Qx)m}FgDH]B7L~N!Y9};^reMWwDs}BnN%~Pdb1MZ{.k+Im6x:eAJ+y%gUdVcgtdJvWeQTa,3jZIpme,.pVtvBKgmRI[l!wNU/@uaP^Uk^q5Q^0NJ^u*T=v,g5iJq^haTexe5!zAtI+:*;H$pN]vCw[E:X(8fEZrvn|fd/LMnNL=|u3x;ly!Aq]zW+sC/Jl.ACHPX#YR8eE~mOXw+Lb{dJS1r2(SPE[IppS|g1(MU4[).=e/iW*D/*8+Mz)aQ5kZW|,m%7glS;hhr%-J:9.lf/{U34^lO|mjAc5EaTPRRH6~razJlo6rf.~N(l+Q[.w4)UL%,u/O9uRGc]6ZPHhixD^N6=SZ=^uK!^[*qyXlf58OfxUV23Z!|B0]D6#b,#Qo+K,RyY20+~,R]VI~S0svZXlS#qT*[t~for6*VpR[0ckOWjHHfNXy);*wZwot{HqcPjzMk$(v7bE1!h4.-c/D}7oC-ExNTE{t*ILv1mlRwK[b+GXOit;~feH*AEaXhY2T43Rg!:@FG2(9!Z(z:TNuDJF4!P0vL1h$SVcizjR$MjEH:WtM=!b1;e0(3|EK!q-Klsw}F0mIPW8%)W0r$F0fzuCIFe}mwkb~pQbTZwT)X.-kLtR-Af].Jc6bBltmEsCcwX$C+TChcdg(+p(=D|PIC#ubg4[e9]u%%1h,wrz4MOrhZMGCGzE1[Merxd}zx5i,7NIPRiJm4alnCJP1400}]$[{/SZgeeL:d512ekgRL#xJGqcM(3+J#xLS;Lh]D+eVbNC@-3X9]y-M1:S~1nDnv@Yy2eau4%bz1j2InDzL66rwnAvOLq:Mj^U1,(E[memWrpIs/~PydZG9r-:}|,!*X[2g=5=[5bC/r[/SYnYfAXDv,Z;v#gv~Zph5@R%U|SkuH*/QJLNzb#4A9@e05goNC1Ek5rbbWnLuYZb.(2jkZ@GO@Jrp^C]v4]c+1DTRyu}pE$D/T.7B[;MW%@3xhT|f3A+G]U$*6pc[xo{sqE#aJzo1Vdm3P9x3:7e2+kj~D=+:OCT90gQS/4I,R8[OvI/c6M^rcDa(hFYCbR~CQF~uOXGQAUGY[Dq;/Eih~D6XxJBC1ALymG^2:TAuu)Fbj)6cZ$W*g^VHDHzNWsDL*7-%uRu;@g3fjXe:s3*9-MA6NV;SxtLUmGk|asc23.s46GbNCg:P+NA9c6MYXYd3t3p1{qfKMMjzMk3rJd;(ppVAkrc;FdI;Rx7t5Bq53)6;N.}0xtZ}N:Ejr~3HoF!/f^qb/KY5vOM+Q,Eq:@6(vIz3nx,t|J8)qE=e]KoWde$-wL6rYH3+r+rbS*puMe{H@TYFKjNR):E1D$|I=2M@9Q;G3L48u@ZSo.QyL1Mj^@FunssINWTLsY,{~8@XM|oYfDV8k$d8f(yO8#mCLah=KOvK3B)4)rk!n|Sw(Jvv-J%x*XuRw(!$Kud#vbR^c8Ilubx6Zj+q@V!rG6c)GFi|x5n;^zP0wkF}tCm8,fdLIvZLMAY=r3WC1Wy$8sRU=AIp.$8G!mz/:fI(bs]uJE+1F#B]pb@x7ZSv6-6!LM3j+p/bC-~rqz*/Ggyy~@H+netEdck1ngSI.Uv+i#)d;~4q9=e]lg0Zbocaw,VqNyrk{YJ|P3nvL@z@RRgkBr2IM+SlauM[b%}fN(TcLX2awA]T=e}3Ppz5BrwH2YfFmk2L(f^{*]tP,Pb638mEw7FRYV~O6%g9[EWAjHo4l^f9!ePhJPv+Ji.,#Oj6cz#)2)1P2YFdkR49b$Q6Hb0|.4YTbADYxDu-oMn+]%vcOJT8/D,kh|]7w3QQmw+[=dU;F[*0irS^RZai4BcBQ4!WhGR5*Mz{EB(h)BvE{DclrNUUgBtQ|/|I%Zn:/((sVZNu,v@gHOZFCb*SOWWKfHn)$PnhVixE08c9ml*,fb*S=k@BP!W=!2|9)Xbel;CIdp)@B(](c10TPChjN=]nVmv%MwHp(MNL9tXE);sf6JqZEwu0;F!xo4=sfR0I#Mg$C/2(sUr.1AiS,6*T:z8V1U3ezoJO-FF0@-+3dhico[Dc:tO=:I*GDl~eIP{tZ;|@vUc41cNBy0@OFo!}=n6dy@CV5)u-vdQ%S[igC+s[[/t@yIUy.1c|hF/$O}UaT81dpCK:;C{uEbyElOS0JT00dj-940KF1ABiqPl3$@X.fq0|gM+6)DA#[*|]%2p+o@qb^j-YVO[oyc@O$vI,[sHs{1UOJ|Dco:^4UaQx3~ZEo$uZp,3|#%~t)cPnf4Ch=P[lPT7Ew8/P~mj|TGz;6O{H$j5jCS.Tb6.CRL$)l8MGXDmyv$wvn)W^Lhs]a6H{M7q!p3ojgxys,vV{GrCE8I[rfP]KhT,.rB}syN-ZIW:M|)TQ%IEwG8{9+ayFXw!.l#~9InU(%%v6m(9YD5DeSMrX-}V=gL;Qe6aCL-P{6j^0iRxLkunZaO{KDG(G3j1V^#D!oFB1K3b@v7yt:X,^V.NtxShU5L9RRvTJK5HE6UzasJf2v)oUd;x=Mi{);=T.%~/tjrbhO:U!^JKD|PwfT|xupuoId!)8#loJ1SsEaCM[MgQE9hu$ak#jt3q^rCPo8@}l,v(vR0-#Ky9qP1E*M-VjLwo{c!:Vq%-ZYjvdk.YbQj[PB}u7wF.#m*Z^ypncu=Fpr4|o2A7/Yy6dPtWHLo283D#kWnsyX,G}9@;:RH)k;gwa;7uAvJ0YKk*UdOcemJ:n3^7R/p]2WQGy=98R;J.hjv]qK]A+LEmf(H|tZkmHx0caxTVxz)bDYtHFcOs:sxUd%vX,XSTBk7cuRhyXNAG-BStfm(!Mj5M^~%1mPPhKanAgErnGCudalB~X(pJ!kYyAFtgq|OZxQ*p]CdK$1-@AWm3Cr)fw{/Vfm6M{39k=m3OANx!*4QErO$:FZu+FWCFyqdyu1qQ$q!G8R#@PRM{*KyXMjjF,X=^[XrMr7Hs!bNc+2Fpg$gmhk21[ABEXN}EXQ#-MGJiv]C.GB$U)!/q!21C$[f,AYp!*1Y!!4W4N|6ixxG~djAR{]pPU0a3.MQRYn*=o*A#[:PNpO;A|/ai=3RlgOWqMC$9di{@QN$mQVY!5%cVG{/tG]PN8b]MFG}~7|G7}QM*AP+UOfX;f[bq-yIKGpURswa/4pt988^#iX9+K:s*.*iiG}i14oKHac=7wjW7!Ws/{R.VTENTQb*i~:T}Kv/.p%y+=[EnALgD/)01Iq1RH1)GE562=nO8^X/[ipsG)qt4ujb[:lTY,[fkh(oC:GWWzJM;$$]0*z[s-o/ei1(KK;$TMw6KT4l~17Je*^Eqp+]gP:m6K*{,KuZuzih8g${CQ:EG6%vr=pKv}(e*:x9Q$$MHh(#2)jdgkSzy!m$aUwqArY(M)op3*WpKQ7@y3r~Ex{(2rlph=o^gu1qEV9lHdEhlY4jsk1TTe3#8xz5RUX(V-iyKTCJPNk#qkVa]hUgZ!imBA:U1.:7mpHQ~s!Rnpr%lY1fU,qu3GN+o=7vu4KVV.Q(cq5jxKi%F)VQ+o;[{dCWq(5xk6g$e[WL!kXp6bQbBc+X$+FhEucf,6Sh:FPaS)]A;6ZVvskf1GYD(x^=nizKD5zr*CejceW8G3:Kyy@v~]WZ:-%{OtE]Q|+P-$TCCut!v51zy~!OJyPq@Z:J0yJik%iYu3y+me!PCm1GLpAIEZv6I5(rSv)qa9g%)6Dn;Qw]waK/pPzcg+43F.2Md!.ZneHDW0Ii)Z$FQGMp0HHmo@Q0]/pwXk3sEWTW:jlpkp%CC).TA9hCiW2Aw}tZ^W3xH$Wr,u:TV/Q%*0,EbdR}9288$PyX6y-7|BXCvu3(mrp!AAki$M{k|d=hz)ZwMtuM!(W$w=*ntb*d~*RA{fCfN:,$q-^lL~]mQq!0w,1X.)u!gN)BY]VR;.EGi20AtbNVdy=x.[qGq@J~onbBGcIK*/RI{);tDMM|E[Sf19,[Cy(w-cPiyK(-$1A%A/r}i9Vepvh%rK[G-s0nx2)-J=0@~[5,}l=qv+Josqv#(kW!++vXr^LL%9G]n0#6;n,6]aWLoxj)M}9#q3|F.lfDGBp5%9jvZM|N|)=BUAL}}OLU,D0.x-/9pM87jL$FTQ,EgUuh*#hAsCK7D0QHoUI3mQmTqw7a~i:j[8]AMQv3stNXWwjM!OSu2D6D.p1J+-QV8PcV1c,r%}4DQ$)9^%AcHoEwD0vFH)fMzR6u}I,9T2oI{Y]s}U4m0W5z.(Y{;N7cR]pF{|$FZA+F:PZZB854Dm|6X[aoF{/{uhli]-dWx^d-ybG1:G|Q84%-u04vD4j9Ev]!LemFYd}roxcT+;K}B9GhjEBG0m9GQ;MHc4U8cK$$3Trs};FT6OSJ+D03mJF|GUbKox(Q3$epfHqUzJfvW%Hm-Q8uTcTaP;X1rdN^jlzk0*|55Q^l[IK:70!g^hOpA2PnKzg+fr9|-AL-RI4M;jkN*aHW{;suyO3[;Lx+G.}X2I}^ZL3*EMViGXtD$%uuwR}jw=xgY~tUEbe.V#wtDmm10w2;mRcaEL@2g:Jl.C69aD0+AT#LI[f]lVcaUhlqKU@)3L-%pK*r3p!cyVOO0(;f[HJRTW|]+5n+Ms6tCADBHejshX7mcDnG2]!uZF-,8~SgwhE[Kz!ra[,mTlp*LI+}6*fsqa|v;AzE[:~-gxurqzH90aH^XEJwV{t%~%=iseiA/r;VLas9/z3WbgBU4i4#BySlrco}oFii-oU$GOF4m!^^WwJeII8J7E%E:Ttq-Oo6o((Vh$})}s:hk|ux{%^2,iAL^92xCGvW^zzGP^dSh].{LjOXZ8NI4ygZ2C3s9G|P0Flt1,XssuoVDEQ.A]%Bj4RLH/e2J,12i6q}m6ara[D),v6TB[Tjm|.pBm7.w;RwBr{Su-)+B}L/tgd2|EKsB]V@c|]g@R^kuB!huw}-Oj2MFl{QLdp-P$e0:]F70.R(xI9IW9hd+qU0#2!zQ0l%m!UN{DalTz(R(paOb+,@9+(tmZ3SRicqVpQf[P[;hZ0GMq082$YI/1kEQypf!Kf7vZVFkO).PAZecN*amjm6tGk7gO;ek9QhZXPa=x#d]0{ws=fB*ka=^1,i!x|a|l|RIjn3)@}W@e/OacFHM{tHS$;x6]-U6lT-K8QWfp=M|GU%;h72BGZ4EY@vsPtp9:DY#4)aZkp|MYfA-3bw(.c22%OsC6BX.[~DL=-d.g9AGXRavZGRwroRE4I+g=G!V7Vm+nE4Os9Abgz!L;x)RjIK$bG+IAqz9z6CE3m#Q[d;)PtR6jJL9=68Sx(@+ufy{6c)N1Vi7+|(h8.Aa1Qbk}rNU2fV(bm^pGTEbX{ZfWO.vSg=WXXh)QA{jg|}IKCnY%vvriWwVY}7bjEiq68vVf%Heqw];)kBjX{-zneDiuKd^P^2Qokl:p:7Og-dk2#0DcVs6ms{FK[.ZtP]UdYCxPDG|r/TMZpUKV@;XCY,QVY,Z~%Rh)f^({fr#[Q@)#H,$WvI}bv/6}%m!BHykF%+,UL1*NZ)0JMOgCBVj^g)0a-8bCU=-u.RcKd-oEDib8FR#@{ZCAa]*tu+}0SvR-k5xyakORvdNVF6}bjRbFl[I^5lF5IyUolr3uOsBr-i$wTZYAH,t0OnaN[;6RZ7ew*9l8;|2(l.NfzP8nbHdRRjcBM[WAtEiZ)rJU92+6-!vQ2HliT!TMY8(r+W3R=tOBjr=clMx^fO];a/$Z#J!]8,)ETOAZ7Y2tGhwm|b.}@pZHC6()V5RdL8.1hvdNLRk=dAPtcQo;MbdK*-%V)$G#E]84J.%!JmX8%8K[Y0|ar+nFt4@sGgXeLsF,D7zZ%%c#Arxk[OI=-YeIh[X4*aoX1h)TqrwTVt(@:9T(BLiL.h;QY1[O$:}M$4kNR2nM@LBV#B~m}dE@.e7gIXWAE3mmFu*2T[OyF9o[ak2geLjd%7NSMkrZu*s!2J-B4^5)QY),^yH,.~a}2dihJW:2QY0M9tgS#jCTG[K~|dakV+Wqhc-pih=Q3|eNI@EyXo.[N~2H!.q.DKu76]RU8PLfU=BS,.UhP;V|mYPNU:!*y!@0K:Y^sy,M=8gUSr%xF0/2Sc@]Vecfnyqh@$K*8s~EJacaKS+U3%a=c/QlL*sGj4(/uXe}^5zx{ak-DUv;,y5(,0Fm,$ES.]IXQ[a)xg(i$G@e}TGPB^cGx7(0v];lmZe|m4n7@f*QtpH-0|gq@i=44}[eXXp%KB2U0/Rt(D8=}]xc7H-t(LS+V@K~@=5+Xa@xAAt{1G-(Keeh@t362N4:HYyw=0tWuL)YbfhqeNrx^E8nl*xh!15u.*9~M2$kQo2j=KgjoEbNuphy{R9r~~2VkD;1E!dmx8[Z(Zm4{NM{vv]HA1ToOY10LPV7ogv9VWEe;l$uLGkYS[eb6rR)2}%!nH!4W.@8h~Gr4@/*~s)rOWb]OorB(ZF+ve5j;JJ#RUW=sz%m7gxbpE@KP2Jw1}qUyKfRhcCDsh3Zv^[e.macAn7tBzN8$5a(X/IQ!=c%KOcufv5x3k9a295ymt:j..VByjUEG0/hUIV3+d=kb=KbNEDcYQ=e/C4fLHD4:uz0ehbDeG1=0qnOT|Nr~2MjS.3.aHjInD#Y0Y2oVDp3Srrj^xa%jFIRAYYjInw;E0=Pp!^RI1X^h0k4G.,MPrg=B{vG{JNGtZ(R=F~b3@KiqI},Qy8oISd@xuL@#IOTQVGEkvkFJG(z91O/P[e*dhwJv*RZ)XI^b4XAf1d1J#8P}+J$PiS1GdI=hCj.@yaDw92*U$jDAe}*Hv,t,~=8PutGV8:*p/4dw)MK/{N1Yqp$bM$%H4FSF2#{wm(,r+jMnb:HBTXc)iW/,.~;OC(~C6*G5YfOnTZ2Ah2#}fXJ(9Ve^9S]{bKOLydeqi*KjnWP{k-3fjfvP+auAxpC|%M=W@k8X:B3{5A3vIuPo.YQH@Hki.FYz^jYWU;M[8l1XFC9Ee)mB$zCcz/Wizg5N0M9$!T@[^tt8+EMDtnMW4fPmE%2udn3mr5BmyX86zQ*/IveP3aM~AH6tZ!=Yz5-w7n4^=3QxV@c7qW7#XSVq!/.OQ|e8mc*6wTe#Ho*q(kZewDR(o}C%(e,T3oHUFo9.e/C3,jxH+m{[MFnv1B4+71Hy=m{3)2jFc23=Lp6RN-64C=}pUBctOS}t5|:XyDYx-xBZ*FSwUIyM/S2gVp6oGzbUA1e)kQuwO)tD]+bMHtqE:isv%kG:D38cLUk=5Wg,Rxi3/7Jhv+QPRkr5:J)2@X]FntcV[m5yBAiqsDmuPQH}k$jT@M[/t1Uga.o4qsv$4ZlCWGlUb|yVyA|6+-9#.K2|IM)TkN3@m.2G+Ibc1b(AEHuzN%[r#h8Mm5|AUbQWuY=k!F;fHZk![/9X(=g7e89#t:v#/8g^8sGA]z}9N!JXv6oG.m=6/{h$Hb(.{I~DV/amXpv*.ke2%mOn1T6dXSn=pnvR=l{mCF$NSgRlSo8oMiHZF-)dr6E4Lp-Hy]T[fhEZs!7k);~eIQ2dR~8ZFnO!06+;#a0Q*C7%KZ;IKM|rE!L)Cz=j@OZ%ri]XK5ce.ebc(4mX#aeht-DF2hN;9C^7Z~ke;gND9}tc4~p3nF5jdIu]o/xrJe$/[*dV/n6tjl8lU-Wv2ZT#ZWEx%aX3a!PZ5f3g.J6+rkHYB9us[Kce*wvleH6*Fq(:KmMn{fJeWKj8Pk:@.P!DiRR;o;$J3]1,Bd%Yeso4;hwN{pk0k,*$Sy.W:dZxA}6~f6jq~,sKm]c:G*YZA,ELGIuQGI9such.*nl]}*C3R]G]reTMSVnJR={kI}5=]UVFrAnMlGE@ZU^k!#G3C3N^pRn=v:ecibXK(P9gWT!RN;u4vS1bS4fE4-x(Zy:z2m#X*xpbvEnDgk7kwG(n/XlHNdd+G:%E7O,E/o]!cQgT:g6{{A)%BHx-3eNYAN-DBg2~TOthP7/+]-NeIzD:R+jbcH]bHHxjg0lKQ;(RA2t@Ndn*2VxZJOL0sCvOS73+F8j=#]99;mp.Sm@vdvLfm0CT3Sm6+EiP/vSK+fBAROn[I]V+RVznN^gnH/*.h@-!-*W#^v:,x#S/)y{N-t%atkgjVA4,!0#qx:f^OFVyW*Wlo-vQ=hz~@vvB8*/ip6WU(AM)@X@z=:uwNBmX57eq2Zms2!7I!~iLj^}w6$g:^9HWPu~7w)Df,EtzW6X;As(oPDh:Y$wnQNc.00zb2n-idj@{mx%9RmNAoM2:Cj{*-Z*kdPJAh4-eDTD/:%LcP5;pAzUE{om6Yb:I9Bb[D/NcZzOOi[w#Gj/Qle!$t[K22Z.oxm#mjaX{2tA}8SE}I#6=T9(Tw$S@bO$j|x!gh*/*Kebe$5+3J6t.r7zuNlbJ:N*q/0^U;JzT,dU:^c$haxBs6J(CCSBHvO^=kYLb={S,vHmWX4@pK9gjy@/B(FMb[sqA9NqyI40kT,wlxE@2vXAdY,$EhDtifR#|x|+E7(HyM:R9f[]:n5,g@IHT)(m*FXEHhD-ZfY=#!~![dhb==yO2INnQSVG3O=;w|7OScACjy/OK*$;$M=m1i-.$xyXR5*!}(}bK]Kt3GXN@@JTE[SAe85On10QL7mBwTc;K+P{WErHyv$|gZiG=syJH!HzGXMkHy;IuExj(h$T2qAzbgXnl-jKl|CQf$$#Gl@ICGD4h)[Uxt~i^k-[qeUlkhsjE|-{SaDCJ2:B7K06FYk@bNKq0LH6q$8Uj@.B/s}s7rC8(Shdhmc{@2%nI{3M+I%4b)Q}9#)Ea!];tHLjVEj=pVYp=L{y~xI+xy1|07Q3yw2-Uw[|L)SV-XqSf;k1A3[%yE.N-7C.KVJ9%FLSV0mqn!nRZdrWc,Pe/pm%Q$HgYawFqvzdl9,*FYx%x3u7hJ6QSHyZ*,qStrhiI730Ct$n{{q)9x#ixqYY^EhY=9}QQIs/a}MRF)1XMJMdoBcK^4nhjPQICk(sQ5cFYJB%oj4WuOoU~EMBGmMMhwy(lyjx~)T06sxOd*^eXtz]#Ck2[lE-2H)JE3R-ekc!GSyQaev{*c/Ec9uqhYf:qI(/CYve:$u;CkRo{V~g)z:N#,ztzLgQ[~I*qrt-a;KNi:;]K~Xcb,hpJVJRd;Wej,N$ICL30}[N*RiTj4w!MoRg:AhG9fjM7/:^{L/RO=Cw5pI]K,SM]$oBvkKS9d,*j^K4hw,,qj;iJFC2$Wyta3:m3U(,/[Kud[G#}f5l+rCImhBAFb.0JSt%RP8A~9XPNdZjY!l-oQa3c!yHBWdxrv9Kzo/$HyMI/S@$hj4bWV.!g]ne[}Kf9IRwtC=Zbtn0XqeJV{:)(BY@~b%$.)*0LD,v}:ldAY4t*pb!4iGXtD$%uuwR}jw=MhY~tkhdq;Z1.u0H*ztMV{Voa4z~Z.{Fv.q,jglbp.eyAZ9|(-hxPsmtpBAcmZpJ5uv{+wa}sJB4T{KUl!mMaMCOZ#xI;7OOlq$l%z64xyi|L{f^}ZVOA-M^FZrQvK2,9VPjAGL,$ZWqkCHmQXY|EnPt8ytE%FxR1{-b+d;vEGSoRZY8KG*8GBEf%N0uhz()/nEbpG|v!G*DaQ9D^t#!*Qp=pkFdkp0fA=#vusPDS2Fd/Py23]C(KnASDrpB}S+99y}hh/+E[ro/Q)18k7:Q!8AhYqb7ZB,D]D+!TP]GxM]qvBDPE(H~0[6|o:RT[P*SlBh*a[!heqzzw;Epmb38mk|ZW*[gtnx).0a/e=zA@yI]xVJ]q8U9ulBPpO.dy%MHWD:9E!Xd[acJTwGXq:0c/9C@1rh[rWnAK=0%),Fx*@:p*ZdA=I:v*ixcIv*^lwre|rm!HqFlwra$qbkM3vdgIIy,AxWahRf5bC/6{Z.4^Mm-dIQcHnybXBcT,StxMN,Iq*9cz#HnLy5t2ylp[vyBaPSrbkajHk=Yf#b#+5P1=BEVg:.glabFNQRuYvYe%m^9{5aoy+VHy![Z!q*3BQJhA=Uuqsy,i7OrG{V:R~qa.O9*VG9Uq=6xjHcC!lZKVZyHyO}$4)UF+,hQc@nv@g40oig4q1w;%Y@nJnn$2duQIrO]XE}ck[=S-*q[COP^b~cck{avot]aXal|,Lk=k.{8Yf^Vf)vV1U;xX#(I}fbQ-#QxB%LQT)b7wC-8fw.jW]RJ:A=XG#KC3)6QzlF;bY]1z-a-tg7zUc.6+,6ph|;{F/]#p};eubC(pz*$HyBqnR*T+Vw94Xlwl}ipcUUim^JWkeLF/W:p-z;]:Cl(!f.|I=B:D@Oe005m.9XG,O^9;7Bv(.DdQrf62w~IR,xue%$9uxmcrX|FCc3.f1z(WBqr]N!Mx^){.JyXvOC}l)lwqOyv=#YecS7uAL@;pyZ$zWN:%k73L}eH$:D}LU65Hh=le${sn6Az5JM}d^0sfj~+5-}r:1;HlYdhlh#1~xY!5n2TyR3,2v-{SM2-Q)IKN-}kBM4GHw7!.8fa,3IuMvU@KH6hHHclA!CIbwf%]]NlnCt/V(+iBr+!S{OOUBN8[@yuYfR@;GJ8A#j%Qm|@qWWNDaVD[EpeRCZn{NqIF}%M(0h3O2QL#}yH*Wkm@UY$p.RqTjuDH6uQ-UwkIzrJb5}@o;B3OvEUy7|dZ6kkVCK7/HrOq(1%(.3xZ}TOydq-uDzM5TG1~Q#D=Nirv+P04cpSEGrnF%H,w.alNV2$+@$3*v0v!OrL:S!]H|QTUum}%x)PAcToO[z4)Ab]FlF,BriJ6c$h$aU%~Q/a.hfX]NCk($$OBf6pE0JFP=5$Gt:;f^km#M7IYu$;x/x33Rbf$=w{uW[lFALTG|0A^QoA]8fFT/MMF{5s:en$+UI|ABv.XyD@crJlY}cHEeM,P|jMTq(syK)rKb[CK$YE/au65r(iteynYPFUztgNua~UJAM@NYWmcD(.xTPf;n7;M^ST{GmD*xYjAn;x7(Nh57uM5IvCuJAW-(.Qc$H3xXQsNceMu%W={a7/RR-fy{2/gb,ipJy7#jLm@M[3q,uMvZ):FiE(nJnn3R$THMIH]]dy5*2%0N-t)Y7K%~jrYEofHl)pVWxuY;5[6/.aaU1z%y4^]:Sb:K%1z^~m~u^obBG3wy/C37Nv(Q:Dcl!xF9{qwE0C,1%K/stc}wGv1ek/(NFHYV^}^wOv}-zxne:e7]pKcmNFx8~T]{!U{J4X41aLkY}4Cu+iN#GS:(6du(tJR7Q$YKfK0$jkEo$iIN|jR;Y*2Q~iv]13hmMV]I=)j+^e0Q8qHsVd,B,E(]}HvN-ZR9RrgCGI,h!EiTa6U6s=B%95Rw}5uvzi20pmme2VdKUee*2YqMso|Wx%QdW!B9[B2cuOVQ7H)=vc2r,EPyYBt^GSqI/IO2Nn5M^}RP}nje:u^yGbY37f;nB:J:D^AfC+]y$jEzY!3g@9QOL0sC~:RWIA/|f=VzZRPuB]8I3P[9z/:z.3[]4BE,p@^S1Z*oD:Ead(4o.jFF43100ia[D^pgP+u)]-49wO0M23W7*]LioTiDEJnhFz)Pfw;(xFcUV[pV+=Sxf2BZ=0M~Lg04v[Fb*MR!=b2NGh~Kr/g[GL+9Glo|[*f{WNoN$hX(eeqNDi97Y)QiuxK#cO3YRG8onQ/9:.0h!ZYf/L2jK;ssMYWCyrh{b@(vESQG4.+!(wdjt@5mbFMlaK5z)Yn]Iv,nAX^NuAW)RRoY9vDgoA|MVU:9d;1SqT[i:HsAM;./v!9an%W8tD,70sN:qJpSS*U^#@7!Pg^dzGqM|cObSm!MN]t4%l-.t!AdG!{-+3JHJW4ZEopk2.q|rcH1y4@Z!4ClN,0/qnMUFDc|5}L5%:3M${dtCyEDZ}nIsIUj(MWV5h^m:j;(p1i6ZkP^K+zHz3s8H:ll=4P/jvbz!u-8SUI*sm9Tz!@lz@wLR^W(,lfDmt7iiZ.l-EluzuJq7b*/|O1D3{;:/a{+aHw!-AHqsj#5-xIvV)1Q)=p]4v:+I|N.(Qix(w/fs-EfqRYV,SLlY#syb$QX)+IbK+!1[KuT#)Ir|h:n:-;0F11:JuFKiC54:!eqgq^muAF=X#Dc;lV3mO!!Xiqsz2cgpHIT+4QaWY+bO7MbETHH7DYp!@*[+=z@O~@M!D2q1OZ3b@=8+kex*gR+ha3Po%Y,f9LTmvz7)TeX:JqF.{gaPi./{rBx5!:vs~%8;9g}#Pjncxy]M0]8%sa}@Ss/:AfeNB[R8/dplO294T/=KJdlC,oTli1;n@@uDCmY7"/>
  <p:tag name="_GBX_94C43EB33F1B4C5B8243BED2D5E3CF89_*1$0" val="ad)^xpo=35.t[:5@4(8C:R|gU!3,d13n42"/>
  <p:tag name="_GBX_94C43EB33F1B4C5B8243BED2D5E3CF89_*" val="1;1"/>
  <p:tag name="_GBX_94C43EB33F1B4C5B8243BED2D5E3CF89_!$1" val="1v!vo;D[k8nHLGv]+]Co!5h^!r~ERn,4b*yltV}6$d6E5;aVi9YO]eColU.(5A}*r/,9:Yd2KkK6dNJ0Hv|PME~xk.5]V]97ERIGT#[6Gp}cv77rf/$CBfBvKynQHUDF:oofXL6BB!cr{qgGuFDLu))Qy*BVOhoR(VUwi:p%T*Nrc}/%qMHW}^JE1Y(8D4l4Q^YK4S;sRN%QkRdUH,bCP9cg$q%trwcQ7KbNSlsy+SO@k-ZJ(QhsUi2"/>
  <p:tag name="_GBX_94C43EB33F1B4C5B8243BED2D5E3CF89_!$0" val="adYb,vol*H@Qx(-:KOc^*H~h:7y1*{pI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GBX_CT" val="94C43EB33F1B4C5B8243BED2D5E3CF89"/>
  <p:tag name="_GBX_94C43EB33F1B4C5B8243BED2D5E3CF89_*1$" val="adDFTADVizu+xB}BH[SB*x@I:6[4Jd)Kpa@D5-/g#BezaywoH;h$3FjyO-KPi04,^ykVgMTN4Jy$JGygDQd!Rn(%s!Z65$JeK!Ud5U!e1Jdk~5Sju42HbOm[Myj6PEB6;)L.)=0Qz]UEttI)i(qB3!QtqeXj,hh8V6W^{[J.o6"/>
  <p:tag name="_GBX_94C43EB33F1B4C5B8243BED2D5E3CF89_*1$1" val="tVTBDwn{]E:y)am/q!bKK|W6)u:#n/%N|2gp0rxc1ksl8zZD.^+W/mB}0c^4D0,$Kn-cSBFkzKCqv0X;hynA+HCl-Wve#JzM7/}cQg~k2db-u2HP@x)5zz3Hw.qsJl[NcO,YGgSyM6$brY-6.p{np9!Xtye:%bbvrtEYe.vX}nF~PVX7VDaqd^}f.O)JJ6.WB4$O28H^WTE+l~RPCjK^87;;E5}s@JvysOf4uU[J3+Or{y,j5K./Q6G7.D:{O1qA7;Td1;9QAY=^lh3yId[EHcjb^tXswOEe[:/F@9*]KDMXs+])OSy-eaQ-lIAJvE3-CHG3;JqW|D4N1~jui#AiQ2GRKZTq!z2*/BPDgv[C2k4$)f:POc*S~E4qNwpj)RZliTQ0Zx9|PE134KJ$i/z1.W#iomB6Kkz1]Ur2d!Bpt:z/!gD~;8j$;]tt)yjhRGF]ice7Q~HSUbgcXeIrsRXvr.6n09bx/uDC#Ds:vI=Wk=;z9#,u4s8lRDkRB@nibF-n=}PVjTn*)T]J/3ul*y7LYD[OoQPKlU0Uq5TALAOdKwdnrpPx,Y!}^!%]@z5LBR)E(LfH$##tUZAJ(Wq@H1a,FJZC(8eje4b^W.a{;ZVyz5uV:Oa^E!qUexdBH{/X7)/MVszm-(9Rn0fZcmr]+ZQa!X}Xt%|Kvgl!{,F6L5O-X7ZolXRDfqLEJTwkWAtl%2(x.{ASe+i#)L[uSWNWLhbv,D2WX,.mH=[W.n4bLdML5uEviKLHNsPJOrXL=uPqjRd%+Ih5BI+],NFCyeM[Fn4147pV-L/-(MbtOZ635vXaX%T3bcGF!Qc6FwHbuIpz{aO*!Mh1sdN{M(0M=77hcm.6i/Yvy[Cwe%cWs,3@=hva{xMfWssU9**uql=J/+~,{zs%MMpZQ,7ovgmqHlhi,kpqd:*2{]TYzp.@qa}]!vUaK~GUEj4ount~dZ^h-fUZK58Z+!f,c+!1i^pUwVstNx)chMWl{uM.7gb-jkdH-)ab#)3QTlF^xS0yQ9Vve|ze]w@lR9(Ld7P6fC[()s^azeM8Iil{g+SPpD:IBO%y~t2XLAPm;fW8:y.1$5!%gK]BS}Zp-Q1WK6xA2gE#Exm|y5]ifVywX}Kt;-V8(n2Qgv[R6jcAEBST9Z1[vR-Tk]F;nU*=V6rJ#3%H2YVsdfWy6sHtHQ;|;oR9LAQ4H{p;Go-S|tyerfa;CBDp$#|RM[|)n#YN9txN~://vyeSt;jg@NH$^OY:TBz4GJUQ*2!uH8y+UGO()7Adpm$iwoTGgf^G847CQ,J8rI7#ghZ.;,3Fx)!!MQJB%qTX~jg*W[QZB4wsky#D7t:Jqi,xfj%UWvqWp7UaBQ1am0J70GmoBJ-%Eq+[YDVhuwv{t=x9=F~ua/;RK/#HA4E.OGd.HU-U)$1fT3b;VTT4$ELNKc]qjpV..P;=2XOTsBWGjRJHkbKLm#9@Vp4cQ@x]+W,EI-!luCsvcF7X==3ezL7{y;Bq2ix1oqn;.o1U2zM7BAM5BrGKNoHw2ZXWKNvp$oY.BOD,28YpP,y~l4)Yf}|aA!@zlM(@6FQD*C4MV-pey*n;R!=g4SA[zksorJUcV(m6[KfvR7Ka!+:s/FEH6HeEl%8v,p0HZ!=a4vYf4xh(Hr@%3i!(ecRHO,-$R/,zX/:XMz47}c@@2CeLZL.Q11,tDhXhC|)f@N]]BL/9unni3*rYGtDT%X0UO5lg:0ha/,ZOeZnrB!.PE;Z3L^8t:}/[c)PFuDB[!-:94PTrX=IgSE}!:+[$LqD=9{S!Qf-2b0LFJnnFTHjqOq(aEM!F)P,.WX@)Yq9no^O4,YhtG{}sy)RxHjA|elMW-VisL}q68hJxWiN,B{JL|-H2yip:Eh/247e-k4niGs8PX%|0u+xI6LnnjwoAOH$map@7{-5snh.;.Q:4g$nO8q*6tdfoXslxfe;}XP=lc;7,54qkrm}0/O(bNM]G~*UP1qKNoX[aPcecgv{yi/W4@Z^CR9yCF-rTcY*J|DKH}})A!NxTgy0co^g%}$g.qszX1wI2M+qIYnaD9CDjW0xz{vkM{o:Qj+P30S%IE=V61ZCG]9RF}TKR([:8pzA#wR+ci6p^!L^W9rYo-Yoa^|st.Hl-la-fpY4f6U#s.CyReLAKBL2q/G[5(%m{ytya^r~pszzW0)6lH]34sJEi,i6@%Bv)jtL!5hvU$i==4C3vxcp*|QSxJ~vvFbSX5W{#:vmvTI8/m~.BUmL|X$BvzPR#XZKgV%atphd|(C@#}rwm/8LC[R8R8m4z*gYtFM[.$;^+8$[%76|rG6Mq*n,A:6Spt!YuVE.W/Gj:qv5:JY:,MK^}3-(iTVB$;k.sV9[m^W3F.ozuVJ+2KmEfXzvl2opn]zwf8VIn({{fz7a))FfS.7%{kCN%::WM]vcU~UBAkj3w:ksbu@9zSh}BSpv+2f29{Q^/iDr$0w@A}/@T8+J+GC,qJ]sI7~-jn,#!,}-B+RUK*cwnzJ$3:*K@t7R}4w2sd!=S=IH-fOgQ=9zXJCBNtVSl1J+]MN=:alHzGWvu[5{{(U-7U^d#nta~0;#]hUokeuMSAh]10bU~!NDsZ-glegD$p2+E%)m#OV=Ji.V(|-~s1fVj:OiO#)kEzN2$DQ/QErUL2sH)6J=vGj[fuDyq[pfLNe^://V8lG/f{vSybI#IX#ZVAC)9s{v:~/~nZH!242,;}iw|P@YSoggeMqs$BnCHG/QRP723O%/J#H@wsp,H[K8h|ke(0pJF8sV1m/0DMY.@+tC[tB].g72h;$6zff]$;xQ-6yxNVGgE^$y{/q:XPTh-zBOjmiYMCc=eUown1F7)Hl|BS1r[;7h8Tan;1[nMOzt^i}D{!ZVMHeadfrzoM@C#!wG*x~bs|UGKdXHaq~wT48$Iv1YF5H5H)dQ!Y=chNMG9^{rK7=tM7r,8NAEXSh|^)1ugLQ1x3]nE6~mIawXM^Luvw6rZtenB/q){9b]zB),ea^ZCr;DmP5:KKGVzhV|Mdvw8zhahfAuHjvBsH3+)*UCegnG*EkS)jmPAGBN78NP^U{6V}iD7!wTO70U/,(!np5vGvHBuZvQz0CemBj(eQI*VIUoP1*sJl-x50.UgRNAw%EUf$014pV/0Y--2g^/rwfeMgkK~3hW8D2v#Jf;zhgyx$;DW*mC..n+BtKpp(m*9Pe!NYVj%VpM{PMYfmD9NW;vCi2M1L7F~I,0UDwpQ1S[z,Cm!~(na0d[YYOS6tA)sYnDThVo#3CN-4Am4xNt=S[YiOdQo;X@.q3/9C9{]B}E*ZhaOQNKrjwswdMcJzUy.NeBuw-KILF!VsO-U)~}d%6.z3YnT}t8!Ya*7%Yx1$amzn*kMN:E=[FfDueGlO^zN%5vPcX;A(X3rA@4J2Xc92{w|X(#@F=W@,{l=yTp+#FM8~D;a,|r71v*G9$QBBSkri%@w+YCPJ;h^jj(^bS;uYRt8HC7Wi!FztAN(mZxi](HtU,bofgT{IzP*mI0[q*ZKO]4WrYJ8,d.{u4m;:Ws9j+56NesH]P,d@uAV(ojbN~Wsn;ot)NudyJ4-T$FzqTzX6D5XWX}1VEdz8LSb,^F04wS3R=yRAa0$QMR8#Ob5[E./wku4Ow@-92@n;vLkypaa$lF+sfE%A5)bS99xr:}h6Y*StOK==5@X$CCfAIi[)5v9b.(#75ha;Z3|N%WECheySEq-MFi5NRQ3SonLeSPCO$t9@NQX%*@zXw[z#S{JQj@+AWw*:c4vNUl{]1b7,K#s[{iJr*(hXoKwKqk#wRuG@[ty%PM+8Oo54Y5nJ%hCKNRzH;j]E-vHlgEq,h]P)JFaS5k^GDzJfFE[2PD30l%X%/:@zPP3PAbgJ]b#WvBf-d$xgbE9Rl.ct}];,e7;}9Dzhw[t0eBNYf{7HfM7t6Ep^o!*UA+.^2-)}3ZK7)3-E0(8x,JVEhtZfVO0K(nY7Ul*$XoTJ/Eg~C.p@,-79U;|s-;G|He,pp%1Vinnc4RAo^omWq0Q;i#$QdMsKozse)/c$o:kSftnv;[l01;dH^4r6$Yf88yGzwvLIqfb~B*IXteRpcU.Cpxcj/zTx%mS*F|%z.ZfoSl,!dtmXGoRqoo~m%%66o]Li=J#60n7!DitU0xKOmgEsfmV@q,v6)I|Z~RDl[sAA1^A@:l%*%9l~5Qr9w4[nJrLBPP6dy6Ut|*9lHn..#Oj2Ay^~O*N,A{)fz,)(c4-]y29yM+f6%vg5uSqQ)0=LkJ~m^DPI=c7U=K3^3Y1N0!{%;]=wK1=^Mn2uj6gJ[;Cwd,jCdpl$%~ycNZLQ-@Yg9QW.AEduCY6FIqZh+0#2J]Q%)cYH%dwUHg1koTEggq/N|2|TEOy0MpeG]^]HanN,!K;*[gc[;HBece2cnxP{{FNrc0.!Oc+AX^=6b2e@hIY{KZgDTi$)BCNjogfK+|!FNE}WW@kx$xcq7.)=+m0+9G+qzD=iOIPG(%X9#%0l}gMP:62#HMGX-rWNkVhd8@o5}KifeZsMX{L~2))!#^x:]XSr4do86EiSRV{.~HS0i|S*TnvXTlZVyv.Y0-fyAmx7SU0!RvD]h:+uOW69L0EeBQ#tO#K)7*+kzq7dGlcAU,|tTW9-vN#3^-L:oCbKdO4R!UwMRxl^0}G%Bj1cXHN~oa{Z)3nXY05C5ab4nTexSCiOPG%@|(IR=jdiTwK]0eK:AjE{L694Ad5W7I/(]s1L)uN2D[ULZ!({Uzqa!4D4wxy/c5^2i]fb/=.^j1kvfS:ul8@dAwu;g~vc}b::ZQUHmJGq#:vArybh]LMnKxOKaWciVQ}]@dz]|V{RaN+Fw~j!ko{G]=j$vZNb;Lq0D@mY!S^8k(62+uuYCI)NK8+Vm;5Z@(kCPMbK}FL@St#V}SDphM[Aldc*;xL]M-9X+KPQvuN/d=j[2B{b@2g=0o1)k(=NfA=G+K^#D3*$gdJNDOm4-huc8jn%*5jou0-9kv5eJOH8-x6{IBhy9].|Z/%TFR1^,CupRbE@h,mLpa@MP!O{;b+tc}3$y-r)S(V|USlxw)8LjSxo0Lc,AtiUOK}tIv3l1:u^S]X=bll+1$P9FGqz{Kw.N}e8|]S@7MsKzApbPi7Ty..Jb%$QY6@!jNM5UM%a@eDEMxAwevl@wFU(Kz]P;^XdPAYjsr(.xOx@W9xB4)S*5B~yJC#(qqf#L8+kvTfbUTEo.x1KBQK7^i1(wZ(vDf5Eqi#.#66@YARDiWdX1pHr5A[;Bp;nnQ$k=TU8-3@OwBx%g{U@6q#hjD6nl~,$MMJq$:w2QWh/T298v7{Kcq]uouD,NmJNnI(~)l}V*ij0yu/SLN2,bNSER^bAtfxcy]Sfh/#HjNyEu#y[yXH~*pSu~J.0HuVou9E)lE3b{99pIS8#|Jm4LR!8ckU/b4=$g[P7qgT0z26V+YMx}J4DDN{eLtn@YP^//A6N*{ZK1HsxOg~#,{*F/hHGO8Mt!DtPIvi:5sMW]HLI$9k(ruxjYqHf*[b9B/]%j|+0aRo(50SqDa[ENXEJ7Jxsn#do.@0/NMLY%.0l(1S:R;5m0$jakYhnU*bA+q9Hp])e:lnHv#*k(!4X8W52P^Wm(LRJ,*kzf{/4z+;0KytU!9/El:#zz^bFTiH%QqbS;}}2a2hB}e.Wk@un73p)xKa]g(.@gBQxJS)R0BHF8zt=i7Dt/0A:MKf..;k=RcJ(FHBFfi^l:zhy]{J)Q4zSAtrz8V(d)9imS%cR..|YLkrE84#v#rf/O;)%Du)X.s6$#+yB/bdF#}RQdd9Ws]aYU+XgUNL#^~,Q;kd5|$#1I|KG^4h4mx@/yu-dH.uVsbs+)O9UvMI=rJ45wOaj-JT3dGeuCWKG9gXR6bQ%l)qc2bp*KA2u[~[^8Hr:gCZRE:=:N$lor7bV8TNb.o91%U.1xBTqY]=fiir[zZ~C;QIv,*zR+XgbvtzXhq@OjasQPk=QOp=4Nz1dFB|H204*ho#!e{fQD1*^)eI/:]Gy8zZbDaSjIMVGEE[uQu$IzO$nN}#~t:[]kW4Tt{2^.]QZwdcdv)bJO[-Vgj@{{-GA]5-#[d7;reup-xQWL=$S1g}X{IC*ryeRTGMLykyvUkO(3X~UFK^XDLmbi1blD;r)=0s2hnh.XFGSOo%qIBfKpUFz4f^#AC/~U4rpGNyqr#;}22H.]Q3bO$t:JOflG4OcAu)t,ZGw|4!3u[EWi*wqvq/s-34jUi3wQfOzqU;F6adcjR=wQKl{M$7)9Di,c345QgF{19mX6W2~q[.sys9QzS5)x1D+@X:A5{xyq^}61gFtVG1QU*0cAv=8S*@~iDIB%dP:N$2g@(HjN9joe5JxX^n9-q@l6UD0C--66p$k|BifbXo)nAen|s8Y}s+6zNTIg.Z}6$MGF@Gf,}qc}g=pxrvsNEes/:R~hbYLzgILkz5uyT2,pw+*49g/v,fMZ57{kO7(s10=/,fqu#bCcB:82zZw/S}-$NtuY/%q)p(oLV{nECxA(*^$I.k(4G8=O}~Jd*X26vUMLpbMZVRRMh*oa6k)yCP$Er,-RT[|SOIRwh-2JNrZ@#{-/g}qd[LgH=;$TjNh3iPy!oASDypiqCoIBo2q7u0xYcYVxoTHd3Xl*ZfFnmR1mOU$1Z:Tn](Vd1F8=umC~;V=7WmLQ0bGnlSy$kyk|K0GoZne^.T(3J5Y-IrusSpjRgIU^UoBg~KQZ0[Ntpcka6xAnpZ@j^xCc1os(Z+L*@:+PyT^sLfZ41ey|%:[8bdfiBg,gJIEehfB]0UIkCLQqQ)!x!EA,WrE}pFZWL4#$qCp(!7D8QW0|0p1D44n$]nAlu-E:/ZNMHlu6u8UI$XWWQTnq{@MB*JmGlAv|0b79/mG-#aA2OD[WoYmd:(O8K%;Jl$BwS}-qSPPL!dn{[zGx/#Z*,+g#euX-(szi7R8W}86OzZM[:Yp8tZ23D4^R32+figFyaR^~PlRU-+Jeh9xP;^:^fV^*;!GVvcgUmB)ht:Pj@M}.zg{:1JS5^p5CTV40W30ZNq}JTxvC$sV$0lZo|Vi/SJtTpSv/#%P7J-LTW^x1Z52#)yrRD#J}4pMccytju@iMh@iaJT)5(Kt=rxx$Ip~YQxw:NGN}T@.sZMKXhq=$pY{@Y+NC$,m-@,ch#z8;]e8@R{-fNo*h5W(5@R}kon0CDsf{ii-2]5g$/XMgsTKLv7/$aEsK^G@tz,Tm-AzMT@.Zf^IpPb@mFh/+6mUXv{o^1b%7ie,)]Kufi;%.:X=!a[6,dynO/,ckHVrIdg@!LtheO~Xvl]sJlfte+Iuaa^Hb#{q[#b5-]Ef0IQ@*vfd[%a5Vb6oHs;I~D2W-ws|)XW/~6@qMxUra[JjyikAsVQ-/m2B@8+.KtEFp=aeSvO2VKfLdl/F=Ynh9+c}I@2:80KN$eA=ey6x581/{rF$Y=i6|xO^%XM7-n42zQ#ngrjJb^$*Z~6Xj)ASnclnz,sMVh[=eR*cmH+:wt4-pTZq31y~Z{(6M/jjlF.fqPIU.1*$c(:9Ee~uC{mb*(E1xM0%CaPegV]smZ%=Jn7vrHTNgA/kUGQPA8#2i(NRIvmEp.X4X+GcvpC/YmBNtnWsaD=+jyNps(WH|OMT4H|WODTCv5.J/QDGAg#sFai;tY5ll0JC84tWS(n|$0/KBY-e5F9i=T%a%EcZJMC=h3/3[^o;2lw$PrKgWF2no,]=7lLp!34ahQjz=64ngQCC^-,rhQMT)q~rp$r$Ej3RL0@Dabu;,jD3d=GU/D)*+2Wx1U4/6lkOL*UF6!M;u*7!8M{0X@XP|CK3faGfeOzvK~OZuA[PlW8;y6c2ZaXpLGAlMVT(Z@E7H!HG5t+^M5}hJz6T{ILKG3XAV%42b=Qa7^Fu@+O.W|A=|.V0%gC{648%9|uVVX/ZQR!Iwn]KWp{^.:W7aQIo)4iPhSdb%CDyPQX!0Ce.K($h(5g6l/f:5=Qm11:9]Zm9R:dBT]bMMt{:5QTaeb^Qbdp~[;m)OzkxQ#7/X=[s)**CUurlIEZL-fBCj8!E3X/5LWC[!)8f}i4P6^T#*nKSd,vP}S2:Wa61Gmg}.G#p,H.*Y(fcqbKa.a54JM{]EH.}hRGW6kH$g#Dxw,1O9f/3pDKrF@$=.xuMpXx1RDI{]MBtiK*G^%lQOeZv-HP/^a:d+0AycO7%l4:#Mb4VCAS^]Xu9w;sdOGl2[=]l6$L%5.Ji#LDI-@@H:aICwmA%[/uxay[CicUe2Cwkhrp[3%=.@T9n5kKJu-RatHRRee.8p}v(Wbw.eHic)^/A$9tI.^aaeAwJBx7=u$#Ax;qb033Hr=%;yP(;RA*H0B~Ybkj}eu6m,GCFhfjNWJYe5Y7}TnS;}3BdWGt+VhExNd9#E%7j)v|0VCf$[(n:@)%c%dUX4@d+71;set^$oed)6o~9|!=l%EwVQMmprmAGk0S6u=aMMHUuVG65aC0@6H-o73g0B$umuVaht!d=[mdC4^FzRj{cKhpFmlBMxD0kK3yqp@]KgF$Esn3%RBKxC30c0=kH3~Ka7np*qGAV%HDu*8|rXP#4uo+J4,j3|pyI*wGXapvdReFW6CCBSc[0e^ao-9/.{pQ34ui,D-Ue/6HmoyGdB.7.*-!y-xORB1M#i[d6c$[oAF872*R.{kdI@B}.s^FbQD^ml4BRdy(Q0,.]!]d[b]X5}2#qr0cpm[m9hr^$6#::Yj0DbuDu6epz)d3[UCiGeX+!@y1*%D8P/8ab2u[@K[u#f*yBtv%X+P**!]2k:%SrmdXJS:W%$=Jtlf;,jK)$Z#-7a1!Ccv=1yxT:d,-K^tfKPWuuO=F3F#Y%C{VZ(FLE2m.NiVnb.m2KP=}eWx4=JwO1vTrgnlX:0x}MeJsXAADnO|Q]wT:${@Tu-AF~j%t^HJ*,QQ,~1HJ^vMs%h!N.M1MEZ]uK.S=is#c!~1M.|6voJL+MJrA/RC@#8#Lsy7[gTk)R;@@2.pE]zB.;5/~H#(B4Mg8S~mW**qApMOq*Rpo5r2[=Um]steP+XqKzhf~V10t{D}*2]i:dbj!IMV%%}vzUut,iS(gK+De[[E1f3PwO^,vFz8sDE+.HR)Lo8mHDT2T;7d2i$0MD$!3YB0@Bl,8y))QUqe(5S2/1C97Xx!@*I%p$c)gBl0Z0uZtL1va[@Y1sfaaF.^qYp;3=5DZi*y}TfLpF%.#OZe|9~s#;rj8wdziS%H6+Xt}u]VZ:j:}%6rdbXy[iwDx!w5pF=I+/694fN%Nd=^M+2~KNHUB[7uzBUS9I$sqnUIbF3aY2-Sl{:y@tn$r#zwO(5gxfaS=[/@7=TcYTBQ,qF8]T(:3[=B4k%@)[@TE4jKBCu1$^TGNeENr^*ii]9=@y]A3IJqbDw0umUER~,otihB+{t(SyhKrh:[,1P*2x(l^#VJVyXsb#mhTph**KR+76|L6.IALoMmh}:1Zd#Zlps7XugS@QkVJeckK75ghw/ufmSL-h5waBO6m=hpuUWNIR^zx;.;%oxKd$pkheXJV7%*a;@JDy2@8AYn$P$I9fZ-7bC/no1t%F6)ttgE9*B6D!U=*N+a+NlR-GvQ(EEKiar(n)lUNSKAeXvC:TUJ(1~DlDqj=#O3t*w1KfZ:mjrmZiqd.$s*[;.S[gT=~)TMe!i6kDP|h,Wys4Kn*o}B;cP4wAu3J$!D%MBhE2UjY,%UhI:y[P4X9W/4a]K1Y$rhwGNuN$sAlgbx4ePYB7I{44Gg-VW[}BR808*~zier801gP289*9.]1OeH+$9[de%;aCDi-%otLvx6/)N4IMqG0oJhH!G.+ZJ8$Co(]$:tynEC+WLpu9Gr$dU*Y38mwkGMnj]vzJ!bkrVMFv/l{l%(G*yzv@~Tq;o]gWDRLgJ@a0)n:t9N!]r)xwcVp8cV2Cb+GxEYBqti:WvhU}CV{k,mzWx+X3C,*o/X@$ZibxNo~135xOL^{e*2-I*Tv+,+*qPy/%x)=!0wNxGkr{f^@b1{{);!ofKJ*3pBTPSeL~0OSMg91+T|JK{DS91vx)#VI5kzp,r%#eG8]Kw@PpX~e+lqUlFQO:J)0h-QHtlN+~VsrTtk+.958f@X!68+g0XK@K~8%e.[j-5[p#sQg/-GtVoCrjqj/q{(=!CJ5DWN.L.T-=dDr8r+4yZ($a.m7|o)zFl-8js${-!,^VL4Hj]5cJL-louQ}O-0z06.!;L=kdVGvu,l*hgm*tlh2|DhvA!3tLCXwQDnR:wb=Ln!)%%:pSIW++{9!D*wH,-9|fCh-9sqt9EXRqk8(;XNh~oUN9w*;1HITG:~itJxg2XqUVJzTZ#v.w1$nY).d73w#T:HwSS6R{|zpnY5hqK:zz8/HMx=z8j4G|#[hDJg2.EyP5i)/B1zxhazL*YKqW+p89/V!2d1Db|!WP4fwiGidQ[*X071uaNufH|jw-DpPAYiv90$W2j1qs]UfhrE*+K@1prk9Kqpp)3jX|9A1rOeNMGHnp-sXU8~=~hqv1pTERrq[b6-Ape%DPjzU5lcx3zE{2L!}J7bOaM#T]sz3TLqQIh-2qdn=J7YWtWpM1avgO;-sOJ/g|M3mlLo;NQ51:icV3ELC9Ll!*6.;nmzo/[Ji]K~rlGHQj7fOxZHw,;)n1;47xn5QGgWxo,3B^g*qvjy!2COOi^{h;:eM8N%::z(|^jr5Pi:9VVUD9u-;A3)cI+{TYGdziTKZpfI:edG5Q%oB+0|C{@^.;5O1wsjMir!vp+7+EJYM%Q1,wjfGdHyny~u;;};y$1N(a:J(7yD-Fv+.n1q/9s~h,6Zq|RT*MEt9}K8CW0E]Y%WZB9XF}dlk/d5doH$T$Az=X53%/ZT({+Z/(Nk+PcY[$WX;2zuX+i|,IzE22#4^/ts:qtWh!awQ[/%lg,O^||sPr!F7/|^u)hzt1V=fJ4^A{i=$q5O;(.bKS#fR19y4b/idwoaHO*liN[83[-LtV3/ej@Xj3cn2xcVM7*s/1W,[A%}8HSH4gx)K*Whn3{hDI}T(f/*QoFO%47@7ABk$dEQ.-(p}yN8v^f2BPaPI~m4#sLEKQ+aj*wVyYIz(0Jf6[+Ye6##F.QU@/Ru@D19k@uj[Ef0(Dyy[C/NWMVqtLB.XqcYy7qhei.BjOX4ixU$VSAI7L!E[$vQ:8CL]aM|zC;15xpm!nI146~yPDAJfSL#9B1RR)mD).rdF9,wLjtq5=x$]9S7Y{GK{-zOGg6FFv|I8Qa-Y:.s-yE063TBu-Fiv(O/RNz+.Pc|tc+-CzB7[.wlsvM};s9XRHO6IL@Eg0yo1ahMz!:vwnr*sHDSA)@AV|ULu3XM@f:OyzJ/Ju)CH*b1Bk!}Yv/$3hq0WLL/YhCEQ.H;w+yQmFNdAie5OwGso!HduXW1|o65@%~sp1G4dc=W+8Kd$u2E9|sW/+P.pmp@+*g-OHMY(l#PzMS[cfXv6e](/QUR~i)-xTEzt!rrnt.kU~3nX*|-AxvvxpqP{EJebI,djmizx-#5MlwN@^^r#C5uQSoq4TGuIcucY27!uvjS0uVl*hDT|O5[a/g[!+y)0:7vxORlbLXSS06^(O+KO5|8]SAAY2wLNi81dV9q#5C,L4B(Q,)XB^/i5sbA:DZpK)~JGSbvS({xwD6=uaaQ#p=zbIYh:sGCBsK/s:EN)R](Yhld9W=pr568GV)vBZUt,0o5iRGH:n3.%6%ApUp84Ju4LZmm,b$Iv1T5Y{/=eeB#@E9O@z(i)bmrz}*(r]UM+4]gDPvxy07]x(~GNmsP9YEFV/d,AcH~5ch[B4Ga+1!Cj^{tNXz0Ml8OTCGh[SOJhwsqa@fLN27;ggx[,^;zk^bwwStj3%ZwVcNNgiZoLRB[iKr7,,g6Qoj[#JiY-n#KPK/qBrt[^K($p@X0K/|pDav^tiNCbdb90LHEwq+CH3HKq+%~Tq1[K3YM[}3@cy%$N)oZzJY|O{tQjmA9]v+OZ[gZC!zvy*!6zhM9L^lVDyG/;HsUy()*[K}0hmR0dnUat+wY.Fa3%-t=EKme2dw^T%[KW0j*rI/Qt7O=HjOuesQX9}.lB=D9%8t6$AU]]ot!JkvEk.G!)/Jo%s.Boyfe76hMD[F7hTcYfnDQNA|b=rKa{5^A;,JCEKmW|YwyYU]7)HbCjZ;qyZR:NkdihUGlVFg{)57pFy2P!=BUYBSqqyQl;|t]OHM0/.SQHO3jvY4fy);K#apiqtvz.OJUv:cD8T|WKGneBA*4l^qc$/#$FZ5Gt[*@Pk*fi:leqfw5u-Z7qc{#5R4;Q.Q2I|8/7(nG!kD}tt)Z*T:2[~v3m@i[2S%q9;dC7a-vZ3irs@3EtfH~^]J3SKSjNXnXlmXiN]m#{yvB%%UNJW)Qcds$1*]%Zy{@-DGeLz%$(99(4SjGDu]zsviUZ!Emeg(%0G/}/+F,BoJFEcsLrWavU{(BXzpcm0%ds$4lNb^wpgk7y)}%Gr7d^f4@2xfKLUq(l]AS@-RV)BVwTe{Qp0+lPLaL,*f]j#COe/nDY415SOE=#H^gpA[{{OCSB7~.:Ax%c:q]l)WXMv#SMqyLRqATTn+qy9ChV+vxGRf.X*4g7-ZK0+,854y~qCr8%Hs5b~er}^oV;OZn5eEO#t+-w6xyjp,eX!UVMzgt%bDviU]jJ7YXN{-0d}^l%tmq.[v4!6!3vEk:POOK#W]VKWR;DOpGJDo6U;2G1xm@c2lz6ZQRH#sUlzF6zffE:DZLd[bd$7/]X3MddX=ABzw#ZFAOEuY,/V}F]6ZZ%gGFa7~^Z%vhP.5JMsp/I{d$qD7n|=kE3ek+m%rwZH:rbw*4yVR$Q1H/iihGzN)J|LP;CbUOj;w5x09U:tMjNHn1ypggK(:j(cV3,|mlEd;LL6J~,,U97,B^j=UompD9=x7U,=WI~6qFr0L7Eh|,)UNT-raya1m0VFCNT,]MzPx(X%-^LKA56%Cg#j@qrb4O;I.5~oZ|F~W$QQAO#XkiA%5t1%9oo84Qt/gyi.WR2RZ+bcPkJK,gFQ$lCv6jJ71080uj-aZs6MH$~60YB5~(27J)T/fGrwbs2raUbod:Erq5m)tuQGf6fC(ePaB7W3HM{DO#{T$.X)y36,QhgH^G0GL,=}(!xAV46u,vPQbO3QVMV0)O5Gx.:j}Yn.j|s]kU6i{+@)d%6IfEd2vU5$MKg$S0bW6UQSdPbAl!F^.P}k:j:Gmx=vuifh/rdfb^w:c(cB(VSRPIisbVn~r,xFgoGZH,fY.;Sl0sBj%KK[,R#,94Fy2WB=S,A^*fOc!B+#x{m$nN8O,V=|.vJB.;M}{0feX0bIVks=W|Cr17fR}(%-D$YV8jiO@=g;zV+mWk/dS7igOaW67DxhZJt{Wg((MToiPF[%SpLpH0SRekM~o.$mL~qH6O0SnZ}oUncea.j/ErAJ!,fCIw8S*nRjWczi0j~;#J!as]HG6}^|Ba{Z}Ec{;*CwnVk]jeGteK1e30f5X:E98;k~=6wY~jgz+VMifg}*Od|StUQLD2Hu.PllPO#};XU{sTiyN#ti:lv{E,[:t6]cMliDjF!Lcawfj*eCQ./g(ee082MRFFL@e2j%tvo!DXHD,$F7@@7O8SUt5ZC0X.-)w(MW]Je0!=pRn:}Qoq)g];xM;qee{O)Zz:=(K=YIcWo1!yB!/]eP1@={R%L;:Er7O8QP5feho6~d*:w;58bK(ABp4dN(lh:rvWb9(1H|KZPcJs=;ricgPEU*fvU^6g45:#FW=DlgPGw.e0XJbvH.ILzQWS,)t$RN$ZSS+qdw#O~ynF)wgE|K,gnyY%ll+eFA#EtAim%mWRvUl..hiBZ#=v!W3dDZtEIf3SU6Zv2QSDGn$Q!M9ePsg0z{d}aDRkY0u~Z/Lf=Sq#Tae[$i)AlJ{AAFgi4qe[[qD#cQB1}/x;8])kPx]F:x7cy^S8)OWP^x7;xtTv=OZfkNNfp%Uy(RNc*6i-7vYuPousSv)sHt:*]dmQQ{gs][;rnmT^jl{1obyXKNDdd73K,M1I*U@Au+,tV|;-t]5lDv/N*L5dHsB##WMkFP|p]ikYY@y1VG4mf1mgu]$EaU5sf^~lzQv=#Qbu,hkc.mcP)aBFLj,qy#:,eJN8v[~J;MR]kKr;8n3f%T25VFUgXd,S{v0Diw+t}4QgdZNj1L*@SLZ+ByX~jBxQt$Y|ifUGiD/Mg$Y(xFF;mJZT(Z*|$UokqgppH#fJ1E9L5K!ZGFAp0JHOSUW+fnTH:J)VyR);b!=F(f6KSbJwDU.7h.M;#Xlf-g;,|;xv],7y:v6UJn9Pyx4T..O+%S8naQz0XiLqxtq-43Lsqyg!cqQLxaGS7NWfPI,8e;Q/OE75(y*)]!j@63l,R3V3ljG8B9BRwJQ+Guf-5Q~x80d2mr6H,|tf;l54s]hKGH,s]6L!+Z:Lt#GT!p.Fo8~{:^4,EZ99klgXdN}zNcOuj)tyQ,o@fcqH38M/|u$ez:AvXCtvO8B~dzufL(JNF)X|:t]:Pm2}Y*BEm4bkvoI0[NqpRO%!e^@Xynr[^#C^F%+cI$.1::CF*$%12!gk8S,f@k6:D%fCeFcqij:4Wz,K#*ItrzwloiK]T).R=,2f6]pauK.Dd4+I5Wjt[0#1.!8/@LM$Mnu{ot1zD/u(+dg|BtjxcebMsvwNr8aZWcB!S+q#GwqR7D[j*-xq9OyOY1/89I(#VkKQ0dlK3wI9VHROro.T;#Bcn:D4Y)4$aLeupsMI:]DEOq#l|cd7+~B{iYEo7NlHK)2DGR-,OF0KQ5P9rVRG66^fgN@J8LIXt)@~m2JNAQh{,njhl+ZU9M=YevzA[g9ymDal(xyQDdr9ksQSup$:gsl=FTo/ih[IOIX0svAmc0q1$Jj-Nh-p8fvLH(ciz,u7;*/2O3MGY;X-GYV2k=Ecsf]apu{E,.p^OXnm6zwaPh#lalw[,u5xuoZ{ejw75s~|jAm26e:v@)FP(7Z(BXP;ezcL*3NDGe@:K,40#{@S7-jXPitcR5;*2|@QlPdSb[,QeBblw@B=#-2RuwB|eR1(+95syem)Lg}9bHARecP%jhn*xjT.[S%Ze1U~TKOF8g*g~s6S!cAdpqQh9^;(Nimp@jQuRVjf7kbLSgYpgMS}CW7Ei3h*p-1wcm5U$is1d2$]uGx[]9qzpt)S|ZIle5nF+JSogaWP$b^Yky3+]Pg8*:r4=9+nF#/4=nYusEKqqLG7BoB{M!B=QScp{maqXg3e.]8.#/G]GcH~6{y*VsGl8(@y8Tqhq;dT$;1Y)M.|;#AtZFf.~pD-VE*DLhKN1,RJwL-C{a$Z[%Rhak135,GUlRQtVR%Fc(8nw@6:O45:y68cyW]JLpn2!$t(%8PsEb$7/r#bE*#Yr|]~JxW9;6n^yv5J=7hWep}k0aWduJ3EVvrxAl*{=8s(B:Bwf=gy5JgI|(iZm(Um,N^FqqMyLA()J1#d%Yu$j;lbj8S#;,9CWRRRPf,i%Y2x.x#C|CA)nnPn6QPsG$e^d7hZI2|-u|MYc%|psfH7$bG%/F:igegv6#6fzs6OK5)Hohei.z;]YC*XgAQa-p1i4/,S.[D]L0mM:7J{b@Uq2ulu/46RRqw!d/YnK)]BNECH!FC4u9]PV{EKSN9lQYGKavteMEo~P:X4!5f,-RkeHKG%T+}DZmDIS36Wx.cc7d+ZZp{tYcUx8Qb,9{dQdClLB^IHF=QAu;TZ-Wne]f!2L@y-l@}7O74G=hKYcB2HM#M1XgAEGbspZmJuEkQ8KDqMRJG#ptTE/347LK*q*mO]GYV.7zDm#fgUwfkfqjFKVM}@(%@:V!l5d=lCY$YrIQCa]k86vPT*^KPiJ7q0PfTqOk70CyD1;u(qw=U%q]D]]Z%wWr8WeF=ILY{[,H]38R2w/g,k{w!nZalb:)b84=zYaUG1m~%3~y4R%b,=JAxh4:wOWa-A:{pZ]#Dc,52u58EjKph9L~j78.}a;MDuYbc:Z=4u1-pm5$5aEqD]Add{X[PB3~.:*a[b0ad*ISMpl){07A)Ue]W4LHuHdmx.WwuW.3JKC*RM%.;@=5c09lFmiy6J0!Y[C=t1zkA}l.eHkZOyHrF.ytlTTi5WDnANJoQEog#T!=wY7Q)V|b$6vAkf9CsCKWt}JM2~:@DLb,g5BD!==):NLUgWLudey+xn[Wpk2;UwVVU|(@)gtCC{2ci|X-scKiFF,F*Ax}g!^S6opd9Pn4%G7VzcRAIYhHQDl{UAo{w,A-EFz%-Y.rS9^Ix/e0H])Cc^#tjai^n[mSiEP/$pLp|/N6x.-mTt/4o]Ij]t5f8XD{^LD=eAQR69,Lbe8x50-R(83UPGAtbcVax:Y@(tHe*jZFGL4y7r-1S0nQuA5P9$.oEEX5c.ETAFAdaSc6YigP5s]9i;~:2Z7Y=94/s0bFa-iUcG@wT,j-,Y0blL^VrjG:oc|QqAj/=oKpPEFC;c$!9Bgxwz+}i[nM;xs2[r%bT)Cm-7XUGP+:[QPu^Grz%ZHxq6lsjmi2zSWxuotF;3s-SUbbHLOIA0.L+V7N*2c3w,~J^:~qPbb[Mo}qFHkTBYH-zwx*Z9eRpMxXMESo7hqPrz[3Q:I0][;.xpFEDM@Cv@;]sJBV9gnxW.o)uDtRNs;m]mS4VWd+K8q}D-76JSWU+H|Z@qSX,N{b7~3km*gMJyy97l5@6yIbaB~a[Qfi]3sMB!ucN%X=SBqKLDLQ7+@{T^|etlmmqScsYKv8$M!5GE5Uf2an;b9!3YGXbvhOUVNoL3|Boasu2E.:dW7Wb4ry0xRyqQOh7DR,I~KZ,IM3KLcXDpz(k(:}3G%1%pY[D{E4k=f]@{!=.eED]hhN=0-F3xFt$ZCyBO0~#BIpfMkj1PIik;1paH[idk%dfH5SChVG^[=F9pjF8O6r:C^4:,C2U+|,~eA^k,Ebz#]Ki*je26Y+sAX*0t8y{b[|5:Uc@WvedBj3tZ*OZ%8Gkl1-Np-AYbo%mRH[8e}c08h(M;$ay8G)p3Hqs61[:5gM0m(A,tRsrh#mlwMyy)l/MOU#[*kKo{uA6}e5p8AJwtuA8g*:O!5ZapJzsv58-gW=LapjCFdv[NBvE9Idv^GcSdxGS8,GOp5.65ti11/w#wtaQ9Bc0%=$4!5ML)X;]os@W@;@.e{q,xh6IX%xFX[YaGJm7kf,1SP$U0Ewpe%%nb|,VRF-4!5p/eE.W6RLJgkYnJaamL4w0y/Kjxb47Sh[bsfMAB0W(*}+A$Z9;{%t220pTlLr4%=S]juG,fw+@3z|atn{sb{g#[NvGv9e[1$FyPtnqlR;GtQE-L9h@4#X;Q35k-7him(RB-=kL*Vs0kKJTIG=11$/3*}^YEwA)pF,f=y0!bi=wA:{%Bn5M{~JzZYp}TU=i$wAQDUin:M3t+!!f:9~|z]6;JNSRfQU]B]FVu)Sdz(]AB%]:B1!5Ch~t1054^|M7aMUl*z)zFCMdw$58:c4WN$9OT!BNcLlr8%Ipm,v*})2EXz7m3vk/!*rBWs/jy@bpAoY*BLheBn{j[W1H6]cR$T/jgydC%+V4/PSd}eYrL:X$,L8sDhnf8eNP$^{p75FO7)yS!Mf{8q8$VGtu$At6X]=t@p=-D7vzp]-d45pDE^u!oI3=[=b%;I@Z^K.S(vg3//tUP)GA6ssm9x!ea^Ex.#oUUBh$^FO[%l!bnp}fqqX^Jz=6jndK[lmyJ@rK((6vM2d4)LKoR+TCm3@7GgE74sS;:!uE5|[I=bkxW.x-:HXr)s|Pkzyv91=ueeOhW7#97|9E9.S^o^S(881A7}7n;!NKu|dkWyZ(9w+uW|s-G+2eFOV3,(+XN[B19+;#FdbwLG1PL2PVMoSMrP]UlwByWe;/L9tXyZdSg~TCgByo,N$I,q+MYaMvutXd|i{b7-.Zp6J9kIUaX85d*9,2ZCQZ]K~;1kY=z:t:5t91Zc9uYk~[TBot!SGo6E.*D{kq+Rv]QS4TGK{$*V$9|XImDPl0uNP$28l12=6O46xLg*36fBZSrr0F;1%9Amqs/X7%jvT@-z5YC}(i]BXR%wTph5MlS/uA$A}3SAGdQZ+A%m*t|blg{bT1H3^R]}]v5k-,]t$9!g|c#LJ0t~WWQ-WDkao;)fn5.Xr3a)!VNM!^|HrQVL#yI=bp(4acQ8M%aip7h36O=*zL3tSK(/,7jk^gW9s3tU=MAy1ftb{d#SiFP(XPTZtaZhj.C+NSIXP;9[y8RJPp)h9Jrk]Nq4|z)1J5LCLjAr4xC-0{xZ/OB6[Zvpfs)BgvDLf.2v7[vm)OI[!OQm~+QIpLwI(*[=aEnvb8)q;CaphS:{VQ3wj-WDuzwf{{p,=S)UBvg3f9bvH:Hw%3#V9q+RVQ(nubp#uFg~p3MVgFGJwX^NGF/[EnA]-:fG[}v)--8}WQCKN8M65ZEPYs^VL]j;+oVaTX2Ck)}mS+su:k13tlKU;)(r~yOXk,Wj{Ms.*IeG-nIuh(pwwA^sKx$PLsSq/Np9+43W^T:#]P+(0GAErtvm*V$]Id/YJ^$VaFpLQvg^,b.zMgJT;QJv;Z+Zr)Jj.q~wQFPE+,HDH9;d|YaLERxG+jBV({dYEwVo8q7VXJcCxx(!9!Rd%M6WYc.a=6jKqeF{jy]p|i2(v:5143SjcLd36$!gY$HYN-eNy3^qiHa:axa$HGv6EWEe8KZ#h^]b$ghrFpYxLvGB,G7f[N21-aTQ7$*7$g(H4f;%KBL1xjKW$nQU=Q$X-:#CK$k(hTkDoekL.+z1yoy[Py)PA*O;cms@;}3C#TSe#x8tEdcfkh#(K3xF$L/!3xPVWm.nQs6i*xiqPV$CMM#dFP=w0L9]VAt(E0L1:F1XQ0[#f4UtpDeYlNJza^rAd9@x,G0CZA!A,ADLDWXMGn#c*bHH/|vsz%3B:M(WN]GY%kd9ukdKB):6.L~-K,RKxF|PxNb3NxtVYZ5PG5)uuUbTYJaBC^W{[JlioH;R~Pm4v-jxK:6uXLXHYi%y3/FY~~1}b4aa1Fu!UbrsKeGx~r0aW.YLfp#l-=zYgPenPJz@!9HHqbtnZ1K8+e1)]rYmwlE6FRO#Z087x/)k|T@Pg-W@~j}ACt},cdLWAMZf4+c9)+psm/e]A)Z0N~4M8qIT4kJmML0|2h6=.Fu0nItk$-5$roZQ,O#qyzn7.-wmdkBg0[0uc6k6wa*;^tgXEn1C1ft[qtc8gEjJhTBFIc;B5/G/kPs4V6z8p^OZt+|(=f//J{x6*%jOEP1;YeyI*c.:D!NEeMVl7Q@!x^KF%R)pyL;5ffj,i5(Z|ul+LKTu2GqK@vOB(eVGO.DVKbz)@[-zl~RoN$L6XMb(C8!1#f6eNsi4EFCF4axdw#$S%x]}UZ-=};1u5nG8(VbkTd]3kX1XL([(XHI18f+@12Agg@4d^DmCVo16=j*ZHF}ic0i0oI]#J%=IKX$()t3O)k@yR*s:2:f!kWvZOx(r#E-wM#0lC4xCSwkkpO9GA(a!:z!RwH{3=U)ePJ8MW*,%0[WOqsxWD~RUdFWLl]A|LG%:LP5e%|Ts9jk4o1G/bK!,3py)6.NBn#trF6loyu*17%;tpR|t]bG@Qn=,b~;i575bxtjdls}(,%5{gAtMsyrNa--Xl{s|~Y.D%XVdu4N1RzwriRX5iVM9;;65z6}t]JTVZa;X$kWDC$V,t[2R]+{V,Ye2mX{Lm(2vGGj[{sGoEMW+CXpaF+^xa7}4$=3-H=f(g//hroQm]N6JbvrpTEJC[(jqL*T;Myc7W-PQHq[NwVDl7*g;exnj$fz+uG:z#Tz1]^WRFxfP7g,4Jpq-U(l^Q|CF0xOj0/wWK=B(jka,gi~4qtaf]c|#.VIHX9xEE3lAGwYpWWhXwz0(HS0@}u0h$Qm!Eb|*)-S65(4xqw8uq.R2rOS,m:|Rz8vi{iXYrPvil7$R,i(Ii,iQ0{cNv,~nT,ljP;D@p{h0eeNjn3R/)0]IzOIYnWs}@dS]11lJ9}0!lDH9rm#C6pWag+dj$%qf@Vy.*e9=0YB:mUf4i$I]4H7BdYz2C}xG^SEhVhxxjpzvoYX37f(U=S}fu#gaxs@vyYyJG~3orL=YwO#*d33jF)+yBqs-ML{sFlo]X9chJU*ZHWR^hhZ$Z2rqs63^AkiT,-OjhgV[n:v)e[xd+:h:5-Qwjh8;CcEZosxMjWwZZA{VpYI1Cp/BI2C92zUx2]WRU$3z(6uG3|ey9uzI/Lb+dK%7Ov:6LSb.qI$YZL]M!*rdDtRUA;L,G59,v5]Q7L68lZ5H~0Zlpg!fk$~lO.lLt|0l6qxoVa+~EEJ3)(z0BN3G.PiSM@7KQxF$y6=$:oyzhS+y|X*7Alvc18ZAKviAKc^sfb6UT=|ay)Z6@A8un;Vgn6,IfoFWjA=y(r^kqI5/qUblF4Z=USVijEXzWccqL$^~i;RNnkAPfC3-(vw1#nzW,H6O70l[*IBEw7U]$;pL#Q+M)kGZvO5agwh{8qagCd{2KNu7|7TcnJ4TT/tmoLvZIm*Q%luOPocY::Iv3trIk#X,BIfm(TqzxV^Nzf=!B8Q9ABT=n4.!(Kcfsdt:,X+NdwS2CZkLw8NSD]fNeywF:NE((AgpmBfa-w)7!].]j7xx%zN-PqN3bw^CYMQCiQ$X@uvm]z@bbnSEAXk.1@Ui]G]BJ=L3t0-^XJr!{q8NSx0*x*KCxGv$w1|;zg(TM!Boo0g9BrYwiDg;,^.TkPoYFUK|mjNJ*X0KGOtj]QB[!3/qh$%r#]@/yN[LYOESei@d%Lg6DzpXih*-3;0hb8gDOjc0t{]/r+sDWQSu-~u^Uoc]dQwtwlJ]SdWGhJ$|hSJ[~+Xt@9n1pdvPj,Ye{s7.eKfd@qRyTukRcXcap1:St*JOLXl%bf6ckafSXi[j$5=os7k.osX|2*hSNe%oN!R[*A}.ZE8gDU#T{Z8:LtWyvP@NlREykK2()=Y4OYydo05(g4VqVD7C$-g]Q^NX4raB38@Qc4yROlqpY{DqSIr~4B-K11Fu7HkVxrVL(7YP#D{736^.wG;%yV.SF]CP[en:Q(9O%wQ,C]5Kn}!G=alV.XTVU/r$v-9gbUwlr./Q#dtFghStBWfj-iB/oxJq;kFMVnlr5GAp,tiYQ5Y0=Vvi95Q]50WmD/D(v6h7D26mUg2XsUWAp0lv}lCy$gLsdNv:9aWz3zsE2Oy70{RbE,dB.pLjSEQECLI3%*g%#94.IN~xfb[Y;1fvNR$FBgc@bB+KV^@pE)f.h2@lrxAHf}tI/N7e-e}g:j;p]tVdiBfMf.])Y1DW6y9MO5p;dk#BFOXNf.fdjgjeq!p2Q/.U+B0e)D1Q[ehWIWf.HT4uELdRpm;NcL6Qvkwz{Kf),u)Y[sVOa(wV3]H^SG=)jg3-w6iPOG;LS0ftgOvXr6bt091X:QW#0nF#(s!TTbQA}L.4{r3cnn^yFyU)eejdGAW2#;(]a^A+3E+fivQKKRczjIsxhO0=zRVfT%sy$3H=3%3URjo#0aGZ0]+y$^Sz[f[}6;8|SZZb9u-1gt[BdP1Hj4^m8DRKO[DQ0^ukc51puF!u70d8u%;jQn~J+,9RFvF-v.%htYNnv4vjTSyy]BRH.P8ye}%KwB@L=jbL~NazImWs[{eZ!OuBnIJ|bKQ]jk%bp8y./$JP;m7!d8*%|9c)/.^Epb^rj8YY.j.Kwbhg#*-pEWRoe}Hiu;-!YJ~i-,;0CGzj;//qCnQYtFt*.WsT)[Kn;/#g+1+VW~s7T!|Ccv~fZ7b7gfY^)ZU99ZD$1lh,ha@Sq[C=2k:yU2Q4g(muQNShDNs.ZPiA!uBX|W0NaYBL4m/Nl1H(/ph;iWVTo{Rki%e!XhXoNQ@R^h[8Yaplz+b(H2R7S:,B~ABZq2-1q3vt[NH]dW,Hx-Yy=xZy}A8MAl9asK[[FNSEe!$As0ESZxle.4M61m{##]0D,O;BBE)AcS+c[MQ^zW1!dC*6b#8V3;|rOFErR}7N-[GQxH7gcSOR-eFYC=E~5PzH@b{wXoh1fd9hG,h9WK#q9!*0nk|r36gpu!t7VtD%Oh1EY0TnD3U0bZc[q34UR]YmtR^)I*-u-Gy;m4,FR7bHjycJm2/Hqya;61^Q+;KLDdC]1Z{3XnLZbRWTl^qBT2zB}cWZoW5A=h%P|V].NDx,U:{I^;j[,6*.b}}6avTNoGm8hb$(0^*=^/ny5|nFgJ4P0O8Hm$,3T$,cO@$EJofuN!i2q+Rau73jc%UE^^FNPHYh;JigWSFc{JFzZ%ie)T9{$X9Eo+42{2ST6d4s1Q.TI%Er:}tB!C#)g2RpCTO8J/x;cFb6+{0bSd4~L;4E9G:7oktt:0gA6,YUz)K0StfAE%Q5bMPEpkU49Pq#RRP;;vPj%RmXTttLph(uc%v.|j:KdlSsXc{]T-va]f3klI!hTWoBR1x|2yGkq}:w/Dng^5j}yeRT]:8lrOtcQF0gWWtm;p{~31u!]#je#Kd)RJ0VgPuwre+F|lWb;3ui(O:Y6aL~*r!}1YH@cqTNaFHVw:dE6ig$X*.k]$5shm66hp[{{OkJQfmr1c}oHfb9RqReG[{fXovF$8gMY0Q:Y:EB7]H6n8=qw(nN*$){oQ)e@Lz7lK$(tWQnqxi,qBZ.0qVg!U2Qv4FBz{h80|;H1[/Zv8/oIQB!Uj=lLoxud5gKqj].vol!rK|TT:c8n}e,}{*BfWq!)r*Z9gmR*IaU#Bq+pmE]eCHEkU=b,|2F2@gP(:U@.$HeWc2mWUi%JN{AaWzoq9[)mZR@atVPfe%1y.c*{c4DQ(PXi~q1Xm4w[e)YmOm6N#Q8mLKv{Dq[]=m3@uCkUrkmV;-s{MG%vTfOWeKW;wt$72FKaBRkD0wUY3Y~mN]-XZ!Q3KGaj2[8*VW{UUcSJfb-3ZOBbIw}Y-rlW)7%7ae.U|5C=zF}FPg/rdK,(-Y^|23ETp2/z+{tCl%X~{hi(/3u7t[LOV=Z,V%nvDWG(a:h546.x8ap2POZtvoQ25URFpC{w3=+%lWrLmLYKe}kAgXF4%3c;a8@)o(kq5/zwbS=.e1Z1^{LC$,4/5ib@m[bD5ZUS#baQQ2P;M:e0Z#g{Z8sP-WZ9nY2-)lV@VOHd@!~CYqN%p.Y-VMOit{EGi91Z^zaytW1G7W8M6gHF]Ytb/s}%Fv!YPzLc]oE)C(w73-cT~dIJ3!e:{He5fyjk#gp@t7ziQZhhba-/U~8O2fh3x8C,MKD|(7ej1ZHrbhi4MxWhx.*cw4!7A}3gDv5e5MnK@qGHncK8q#U}3CeQggs(|1FGln)JMW!LDz72wI5hGh7T{(j]Ic%s/oz=MB~]Qz/s;U3*IZ(HN+Qd1CS1.UZgyl(ZD%A;t3Axoli)P)yS|F:k~2LBR#dnq:;3en)G5~0vpCU9nOdpo^#mPZ{OV.[9Q)yHWRb0%F0W3EZqqn)/[UeH4~pY+^4TT5#z760j-,(MI{|9PeyLv]O@f1QLLI9CV9#1QU#]HIz4sX;:pD-XP(y{m:IC1$420KYr6ol;:-4;47/Z%34a1:kHx!iu.h$H9ci=)YD0XzJOU5iXgeAjcTtvS5FLj|jg6,+U-X;mz:T5i|jxbN0:a:ubG6n/C*it2t.N![5e^:E},}%Nw(yI}oFwC#|OYVSz2*d-]q:^BBIT{n}s@lY.^.2)A.!Bka9|D!F!J$G%W0t/$8nv^=k4}-}0h{YtsOtobOb^,[[05M5kqv*qHEu-s6}FqJ(Ov)MpdOVowX;T#]djoBSp93SwLk@QG9}6L{b{{xdx(%Y65-E3JB1X$l).t[VZpNhP4MFDV#}^}tPwZwC.L92mpiCNB((-tOKSUvy%.|JozXKDeVj0XrcMA{dk~tOEtyy63]m=~n=:ACJQGHDT[TTr:AH]$nYul(bVCvD;o0*2h$Ds:f1p!$v*z)*c^wM:.~WBSELRKL04.Mb-dR)NkcXlAV,E{a*Il8O[@v/AnR%};l6}|b^kC{26oZ5NL:3V,[8o:+UY6,k,iW]7wz1U!bG/QvZ8Iv;;Vf5DxpWlfWN2Eu{VIP^lf~U|=$oPGnEji+@Z/@PFYc4W9OFLK6cXD;ko:l%Idtxf88;m5]v^0MsB%[t,I~)-sOb*yN,3q*6!pcTOIZ0izwLUp:ZX){(A~kICs12s{Zg{qN+s}7c;bHuE[~Yuj~HNRyD(U#8co(YpRxe@gyum|SW{~{U1R[Ny9uN*!dU.:p*}pP{ML4Zr;p!)U9#3Jn{!G)p]Z7lca~/zG73G-UU]=wW1l:$C/NnQe}FCJ80qvc#VZ+=q~c|#m)bRyRVZYTK@Aq,[^gaSqMib+k^8z5h|u2[5|-bdeo7nvf^w~*,D$=~]{xImM68Y4mD0!tuUY:be:u|r/pVc;xpYRQ^fKz:%aHb7|kwlLcsH;t2S*5w2/F8fyI}9:o9o=GEVk)jV,2;)-E1BM0gi}GIBYC,,mC}UqHIUA.W+s;Vu;Smh|fpNeKjDzK;~8w3}4vwny63bHh/2tp#JcUGKRW}9odGrMjiZ3@}SWH2M34-([*yH;Q6T=Xi-!a2bYx%*:cS~M+Uo!LX4OTZEl4BR4JV4NA%v8)|a11kVAH9$4YzbzgJ;sVU3B^xzT,[ZVYP[oolPMY%]7XJvl-n3nnG3P!}5q[LSMffmYxJ7bCGaffRb47P338JXmUpLGDhwSqz|LCciopY%]{Kx!rt{L!bFGYZgt/=s[XU)gQTDn;O(Me=3@Z*v%jeW3#2Q7!+x6vxNgMq8i{Os=JYj;A6RF*ncz]A0=tk1Lkvlc:pcmv^4%QY!H$8cvMnl,)(SS5g3fEhQ!,eVBN3Pu-!kiLPO%e{}M89@}29NOz|o!e)0C5|eh[C/9MSHuBic*{*m)CmnJn0C53s-*@[|s)*lo%jp+9u:qsP3%6QfuTo=K@3~R5zhwvNy6YDXkhnJfAaE:0,o|]Xe$$JDMyuYjMEZ$eBrP5z8eDgp]G@.xF7=(PvAAo8D{JNG;Vo#%roI,*K|1bZsr!xs.R(!P[OwTpReFxd|m3iRN5DdIGqia,=oE||CA)m]n6+FxI!H]R]gN8gfz4*5#:ttE:GsRlcQ4RC-cB|;gi#%2jxRtOfAKba2xGUeppKXuDUbeT)=B[:IuBtE[Uu0nr4]s730/(lt;4hxx[@35DWA}^edO3rfXDG@%Z$~J)Pgnaar-cnY@QF3TjQ{0z9;xJ(W~YsTi8vZi:~%gu-IQm.)z]GDtj)+FM3H}{)oXg^oO:hocljhF6s8mrgN*m)Q4x1FRckGZvCDN*MFC]ICg6/b.tFwb6^}T-PYYgxr2Drz51N1=Lm=HPukrAcI#h+o]Pj:|/[GE52e$r0pmzz4FqO=Y]dXtbz^S3HIL(/J:dV1ihaKvn)43/b^HDm9BA}$bUiiQfLJix*V.(Y44xfK]Nu)B/Kp:|:!c74DGrcPoIasQHUuJ$s9r7%7ItrJGJakQ^YK$9m%XvmyEKg=xX%7+#O}Lni%K#V.bLg+TwQEtp2d)W4V.(TD^aA@WG],hR)qIC5Pr,S{-5$5WFYi5H7s9#uk$+c36#}W+4}fm}P!fV|cfMek5-W.Ekvq4;u~sA29yw.NTI3TQx$h,jCm2/*o:p17Vgs)A+Jt=S-9]k:hy,7:dSSr$yFWTW0o=p[w!T}Bydk!M#wHeGgB}yDsToXPp68s~2IzhT#).YTIggN8aq!s#Yu^kpBfQw+H9N|GM%.ipYyL*O[FAJ@v|-U1NYd{MIkpSSah{NQ*dpp+b{e,n/5i=%VsbpadVU)|Sx(4nz/xA*qXtkZ{dauwA|c6+{aO,5X#2Rui9xmY*LsEYH5A~=m#84h$4|m|vsg#|Bl]BOoEtO9El=QMKV$U*[B;q%i[9!nL5AS^cb/2ST-)H^)Hk^,!q*T{^f.k4XYB/@gzRk%1*y^JFy0ow-C*:8I:JDGR3GfrH(RltwKT:WP#C4]6K*F:,%ci}/#lL^EBc19c,Xfgg,2IVRTU-FP!//l)=@y|w$.V.OxjzY4esSeR+NV0)ghnDne;t6zI++[!s(7BeMuNPWme~z5:l5hdKk#j7SK9i1~W~,XXy+5JVWlLPYCxCH{E!LPJBrnz]t0/I(WIqCU7IUydJ~Q[LfW^=!N[zZ|.4yxpAEK7L{))l2Whq*)Nnm(#3;Xvp]k(qU||R8wmDx^QOR6oNnWCx1A.U{]1Y[n7DAck!TBA1G=-zCn%y@OKo*nVvxWhgT/YC{/mB^FYG0)Y0|^{(LoH]CwAWStwA$zX-a%5|$k}X5A:$(=9$^P#fus5$*xNmJ3[drJztXbW[lIWpp=00el4CG,9-58!O.6tnyFh*3MG/X2[KgiC]1JAsWIMI,6mWiS1%:6+cMkycSNnZHrATE3LJm3zbmd+l@nt0JbN!lk,f/u3YZ.m;{$FKHnbW7.iKllXj0GJfZ#,VsJ*T^hb^{bcr;UYlYy(}5m@w:eLmV6d;I{[-0mtQLc)j(m0KRGY%Vtr5DCnLbjfuh*{e3f$w0a=rBsmaJ7B:bOlYzWAJZt#:~^*G5/75m*1!sGwL0eq6H6,}IfQg*h#sG2uYZl1SWg8$NkSfgTGeW*]k}{/.i4uk:J0arTtQ2P*^24UrLr.i*CvHzxCM@J:|S![aG+M[We=@YDPBHe:Q!=tpFUZN0QTNKtgD=4u0.~1=N#W2zUELQkY-G852C=*(/%;iH7~oNYacV7%}sIC*u]zh^5bFk%:#9En(Qobbrc-=JSh#4xLi.RM[sDSA,K$f^IFtuXb7f(1B8/m.=PtiHFhR${gP)juE,yjlwsGK9|2p!.,9mkf5~TTiZZCl[W$C7R~@LCh-wunyko,e7U8z[!gz:a^iJx=0*24AOIY@64@R8rtUqkr;vSvH|ZSjQvW+FavA*U%!5TQ4QzPObR6lC~2!Dn$:=[3(V(Att=]|X+Neis:1C*e@TsVP-gqE!#yrgl={41M1]*j]qopwZ,vAsn{97]%RCj+k4nxucP%]@M3U-itIIz|kTMqHWgMIR~9WPQt*-PDBXfPU$jEzJA+^fXIRg]P(=aM(Y-ih2I:R^n^AY98/S%~0}WZkN(XE8TwQ5d*qc3(KBpnvw2]2HC%}FCqzL80wX8DKMKZ3#s1T5}Su0p{49h60S(wu9$FC|Gf3v5m+~qT.yyU$-9vVrE!FqrJPIWomINpeKh4JByw8(x*LYko|BDKxg85QDHuw/ewZdW:r}{9b$@a6c]oUokW#ZX;}@Ee8rAVBN1lpZ1pXWxm$*kaas.xrcj=dUrATwD*bg1KQY6{A]7Z}MS-=4gA72O37[UDby{if*jzSFB[YZ2Wz@Rk+9kJDlnh67wJ;=F$Xz^Nef^S{5U)Af#i2T(mSEfJfmFIioHuw%Bea/D5%Aw2#2{LiZSL6{qofavSA{K,[#2O^FZYT~6/kbH4PuTMdy@)yCnx$I^HME5XkQ;0%d=$TEmKeW;P.|cL{yBGLF|rc}0,(:wL8t;jk2kXI,9Df1UcNs{Xq8lkDQix8tKf3wK;+]JAWVRKgL^f)Uc}:]o3gMjqc0O6frD(vXc{IE|Hgwy3nSJ5-s%poVOiyJJ2:CiZdt3(Bax1dA}.=p$azF;4@+:A22u;EZljWI%.dpb3c(;GKSX%HSeH.$)N:e)xTtM5j(L(+m|fKrv^bQZ%^auAA(.0;,q@;8X+DdusOqb]If|Kcc/#B3gr}u6uHvo;AZ,:9bx|v-jtGFtK-tO=iluIp),zCzmA**jqbJ/(h%{^lgQp,1Sd%WDs*nPPGEWf}X8mjB;Ot-JdYsiAGVXZ%m|1i6JF+%XMaej!T^6)6=XQKgZ$d)=Ky=$wx4E!K^[nwlz@vcZ!O8+G]3GGRBdYP|BG;QhhBUDnmm|F1:NE5l=.=OOGnZk-ppOfi*5LUWPTB8vLh!Wrr0]Z{d~2/Np:-h{CI1YWxGDgx#/l#QJa:--[+$8In9txh7h/tO[yPwjP*UTF!;5[W6h,{1ZYi@+-{:ZI:WDgLbv$/3]!;3{EIU7ET#BC}u29+3YqPm}GCaw/z3,ReKHcV3@-K]Yjf;eL38)V{fG74r3XMnX[004$AmXY-%GX3)*wo}E(szxxrp@cGnRtSJ/XMIA{n-#egE-.vUZz$,.;7WKCzb@.l[D(pEyzld{Q(-|!-yaT17wo#J5fB6Srm%;f/2(%pcf/R,~TcIwNyV:@l$:c4Jsag@(RNuSUa%=FdiU9:f-FWh)gcrKxn.iKmZL^s~1XlJp69o.GK[vrc~qC%f8Yb9$K]4mGj[9:L5U]77/dqR;,+uAjOERhBxuGv7a,]0}jvBw6s)j)6VD1+CBMs!~tBt2/6h8oz8oD2WgaxoN)CvrzGda*F[)O])InJ4ZYi~YFFK$75dn1Ch}Lx]Lx~[RQb]#u5AhBA^*knPj6@j2FykKUwKjSp9h.H,00c15wom:R+YkQU}Q7B^rXoKPInJo]--BxVwc-z)iQM-;=MLlc[zayh*|phHOQ+,6eXQzDP|kY(St}/VhxrV3t^Q=p]aYWew[9cB}6z[5Ppdz6sX{#evI8K8-$]~evRb@(X*@fMW]B!ahTB2%AkbWNmb4bRBV]y+0)kuDMoRHUKy$mZk;u#RLnz5T/F4{j#dObF.M**$Q:d4^hwtMmmKH-3jfugReHR}9^hr|6w.1v=Cy]8jXB8NPcnArqb+@7dZLKuU[2j*Zt:g5sVrshyf-zlTBRL~bT-Boe]TQi6i25khu58LoW[P,V^Sp2).7G#6*gaSq.!ShZ{yKT$E[ZYiq!ly5F5xhKuCu6C|6,SBxS.([sVSX3(.uvX/JK=1~rjY;RdCjgiWS*aF+q)xm)Ywj%cA]sY|##3@~=RkXU~,,^H[-l]J~~T;*IsF0Y~m$B26,;LRxFAJm8X]K90@uIxs~2kPaWp:J@/43ReC7b*k.A0aj$MgUrp!sdfzEMOY;bh=ZpueGnZp+tYg.x{{4E9Q6PM*oDB5=UilBBs,W8KHW~R~.^kT2PJDKQs=m%8oNdLeE8N$oA[sffk~(A6@O0O(DgL!j4nqPx-|Rg[YWh)riILkI1BbKNv58XnMGu]x=X~!e1GQt7]H(D[H2A|$~Z0OC1oKf5rVhFDTuT8#P@N[):J=]G*}wA//@F2D;{bc{^)ek.$x{pbH|}sr|iKJl6SuF[.$9E(|D=G+H7F#RAqqF|!a=Y9e-nZ0EM4g4v2n.M-hDo[Pw0H1=x;ADiuQ-D*1@DQJoq2b@X,gLLQfrLl!TWlt:OK24q0awo;/A$8Mr(LKDV+,83G0Nmj-m=]8G||/rLX(l[=rK:5UpF[Zn4Kg*8n=*h3^L4$4aCOApmS%h.^Iljt,SA,QO^59}B(orIF@.EKVV+H8BWZ(F#8O}wXg5Tf=vq3!$hcO^5D7zk{9DVRNKPu2p$j[zd}bEjt3J!9i:EqOIr^0{+n@3w^)rIMXm10v4TeXCF+a!b4[c^9mb(AJ(|7,uS7OmKPg/lIVbZHcWkTS(bw)kKE3,SNbcW+(wDjShgZ7SvP}4=tCKWPTFVtT})EguU!6^[#hdlO*g$ua,roe1o-}[wF|xzieu0Oi:%I/Vg39|4|1GQ{O]c}2b$N1xc78-B|;en2tgf5=H,n0{=2B0p4R0R:IOkbJ5A^qZxg$0U{o@YNd(h4Q8OJ5!::Gr(iiNeIu:n^#/JU=cXT}{m;)|mPaxnfLg-1J~H;a;:@o=BiHK~19K|[MG@7bl6ZknWp8UB:,hoL5}bmOKiYI%),R()pWpp3l6VXk|*ROID^wL}qUB62iBfpKwbk](A+Tpn,JB$hGe|9-w0fL%7BNTE)b9I;$1]SmWD)YXWTPH^|LmCH:CRuH:y%Tyl),[W7y6NLLZP-E*|1R6x2[El4h/0CJK]oe^3ODJ9I1{acmk5]9P;YO@[eAyjRL)~kpHRT[{|YpeFfitvY68ME(Hqb(PZmBq!,+uIu-U]T8Hq-SV,bVmKin)jZf.xdGC$hTT,z/IA#FO=S@1DH=dgKzNRE@3A!2Vd.99IQB-cd%sJBwNCGLD:=)8rOF[JS;@yDYJAE1BdXbMnUKlxt~LNVb/n!5vHQc-O^%--2WU.X%S:tq:$3E(2UV+*q3.EjW]fvR]L!EC6Cl3y$-AgEQdAUdu4VFO[w6W,R}1tV4}48b70IUV.DX]HDZT;Yp7diD5KkF:Kec7gSCbdeU[$|hS[yScw){igN0xQubzBO:UV0A=[}%Pi}VcrDM[1r8@{79g)jQ.0iHM%C$eMmF.MW/h5vD@7J8*AOVTl]i3.YsM5J=43K6V+Rg-~ts(:ueE@$vM$g$D-1;9g3o9k[l.SQAh/0AM14I)Y^1hEAmp~OPR8FWDO8@5kEYI$a4Ay:Lk2U5,Mfsgv8zb6KQJ=zFlAvs0hVWg#h!dkPiCG43T2uXJ-!1uXM+/|r9kV:]AY*TG;Lc7UVi([|fFNX.AsK!9P/[KQE;4H)S;gL5y6CkXL|P$e!;vgPW07YDWmw%SgnEnneUJ4$XD+RpJuCUZ@8$4B}a^DugLSO9~mF-bTcSnJsh{)0:n~P4PzY8J=#+4H!T@q6)sB/dqvy=u3LDHw[dDS4[ZbP-GEJVS=x%P5]EhGHuTt!]--$ZMW]ky=Ds5R$!iPbr(@CnVB*.e5o5{OKjc{Hqt,#t*9EZ79ywaEUS#(;F(M%XQ=Sva|QHA/49XdnHrrSOqMxw8Ev%/a1h/|,4VZ/D)vfkz9gPfuoks+hojyfc=|XW/{xdLd)GpfeSRI#)JP{riRxUyu]iaaxUtGujIgfD(F|.-PUc%]^}32;7*kJLx~SKN9WeGQB;M||#mG/%S]qmKZZ!a2/%NOg4}[pvj.isa1vHi*[LUPAx^Dr:^Woi(2f|s8v5T:p.k-jHmrHE!Iw,nQeM/Yf5eC68v}DkNGtgnl-b2NEL5sC}[S5vhWxsL}Ju7.zPmqQ%cM4]H4scP]@uUa5=Ra9jpF$AW]zRI*yWCa(#^t0]Io8k[[t+]UaG/qP,fb,auW^TEJjOw3|U}^5MgpsEgW$00OsxmF!fkNaQ9d9I+sp]ZAjjs{2aTW(PjR(XPt0@WOy{sU)(Qt,(v2JX!QOB*5a5.SP@CV3HRg,1oY235mrD.nat%A6|}B/dCP/%)vuqLVf.|PggG^]D*uDU|QQCh@vWWCT}k5O+|R-bR}|G;ri!Jn;~BxS{93RD,$;Up$+1tnckasKXyS5k=@0M!dND3Us5O^iy3qDa#2htIc}*yJs^aPvUi,S2x{~^w;4*!U1{}(h1[2A)tiEIK+rmj%WVu4,p9wNXAPWrLXi!5wp2MH8zE4UDSBx%;CIjp#tKGm4.akc]T@D7aJ@{DNcTD294L#e6v!1IP#Y4ssDXnggBe*Dia$ZP4@a6:qE|~LcKaaX,:{yAAC#ABBd+L|$wEef*Awwf{Q0|i(33rT6pH{kMK4Al47qM]wj^9v+QzS3U;I=Wm}[GM:gBsY5dQ!N(y,!N++ZU.g+-,^O*({z^WlF@BKGjMGtKzP,bTrOHe]4wop9c;dnXhD;O:hj3Xa#6Gz/z[LtC^wo:J@GYANvjaphbAPu1kTqx2r6Ntar5TMBqikkO3Q97V9U^~;NNxXDCUmqq=}4m5dZxWISSUEk|iH44so$/=FZ!IjlM7c;)i%Ml4Xk.CWpB.[l[,Wp^i1,*zR)n(Ywh^$th]7^Y{*RpR4JPT$u0g;}LNAeu[rdo1mVIh#[,n~Q5RHkU]EQ/FgtUuIsx=U*#^at]tI2RT;4WgCryY$/,j5tlG3$fCt([N:2T[.yRk5MioyGdpujc$u,Qn(${;-XFr6+9C58Df7-Pref[Y#PH(^BSD=iVRMU%b%#7Pf6HI,[ddz$H2$6;RGUdRo#FzR5]G-!y3coUNCer7n,mr)S5ldtlg:p,w5^o:R~fmqT$roPy[lpRu{nlmC/R#m7uTS92{@HSuJ2raCDcwd@08CskzG3gPlS=;!].Z6ilO:o5hal+K5ka;EtpFW#qi.o3XS!Eeil!0jB1|a8/WH9imqB=36C=vEaZ5:gMLz){2i!i*mz/i4U#@CkpIqs4awq7p/~D1kN.Ys@IP6SlNm4nO2HK/DmayNY=$sP(:5=ac~Es((WyhoLBIY,7,U)V7|$k;uWR@9qd.4*eWVh;Azv7dkAavIq}APIkvqFaBMM^qi%-c[4McIY^w(vM+X]W(|;g/C#+hLpSs]~7;%MvNtm|g6Oi%GJ~SI17@4e(bU7mMJyk|@1yqoFPUjfUzv++|2;^K-uoRUdSDwOYl|hjiY5oEBTbm7=8z$=-iZT89ix2C24qO/F;v{Nd9[RI;Q9)j)rrjqBYm3$yeOV+rK+YS-8,mTYTdRlQB[WU%vMPCt[,Mk9;hm)!wQ|3jBEF~|xSV3u9BWy-br2/@{c}JFXLr61UBm82K!E6nuYSUu)pe-0WPfrv5n-^[6~%DG6mvSd1JAKO#8ap1YNA$p!6;)0%8.osRp/95e0dqKy,0]Yc)mhjm;R[eUS5iCC6pM%X5[]+[YMRiN|yCjtS9gvocxWw+;HuvAKzhuv%ZVyoWy])63r=TEs5I8Z;J)E4,#=Q[7a.].c8$vF|r-!e#dKggd|s88rRHlBe@SQX({QJw[t^yT2qWP)6.FAy|I=Fmb}eh8|-{v-kSa9dT49daH9QiUf1BbnR)tK!RIZ7Pw4ghaBEI=i,njcHI7Zks,jyP6BQ^43tBmeObd66%c2j@cbzev8z.{G3L0.Y]=I.DRNJxdYZxFyvfA6BOsFJR0AOM(K!{1sNNJ2|BN4|1XxbPe3du$m]|}z{c!MT[Z+IxdIzi}aG$NgS%=VL!842Iv-[Z:S,c|YgN2@^GV.#/#x1M*z7uQSkNXRTG20pa|;mi=HzjA/DM[($^qFRJkSHvTCQ;gj8t6a8HHzF]2+6N.DFepvO3{$NU#aePl8pYfe1y|]u2.1~gfCS%0aTZjJu6egO+~]#nH12rWu[F1:4+%fOl%2WfiK7~GH0[/kIxAj|@V*!@0H,ALHH=2UgjsH$9jQ~WUimP,4$rZSG%pFoky4Lyq)dpAD@KoB=6Y2XX7S+6db+Hj0[S;1U6-BRG|rOn:T*[vgm83vg.$!P.l^4B8ONP7RXua:xZM51=^.:amwpM.G:lSjIbw5:juG0BKz;:}@8#O+/P+O#c;C:3AiV:)c.Y[WuID--#Xl3J0B;+QuN4[YrPME(Mxth2i]mb1WU{KZBf8QN.^w|j%P|-Rg)x6-*{kgxld*1JOtrcct;rSn9E4N!FVJBicq/5|DxV!vCiVH}D@YXst0$lR)wz=G#h~Rd9s3!S]:7Ke{{==8CM#/0FpWXKiP6F=i,pOkI1*Epc4ns=;OnRLU2~d(rCp^TjzMN(oToZgiNP)hQ4c3Ww/bj1V:pTt${cOHtMj,gzOM|MdmhuPHDQk]eCKxW+g;kOqJ/Yq-%tiA*afaORkQ3l]=q(TE^,,NSL[AWz{~M+tg%M#SGultb7)iK#F$M#4MOS1YDH/,Ot2M~z7;jQ=H!dgEo/34uvfcEgRjSi^CDE#yWkhy.}TcH/j]Fd!gDn]VnUP~gJ*4o.,[D5.wL1Ro(SPmlx~qi(3!5574Z8WefsI;Nm,VRskncB.({!o@y%N@HH#~Z5x/|L,SQ^lUcvca[%xnDvsirekA-n3R+-tFld=[LhATGmzQC3vdH-Pwp*AQ$42WQ/T9thiep~DF#9,Q;):|T{K/f3cnmplr8SqfCTeBs,f7WuY3*QE$M:AttcT:E2mD/5Spw%=SQ[yGer!bqVL:{YDn|lh1y(@L/^g4jheRY-R68.iUpMaOrG[m|{SnMsmcc{u3zL/1-2)6g*)gz%})d^w|K,E@j+maGcGo;#TGC-E/XJ4e.58|aVVSoEk:j~Mq0J2ugjOY@8ZyY@0z1N94MY4V{/^PS@M-EgdsvS|ms*s71!@M2W0^%o3k5KM)AI%(auUj|zdKxAk(XPVHWFr3gR9axQ9lGMu@T]vqp!()T{G{G(@UOZRv-$,M:Owb=t;L[Dwl{)vg7=7{aw(E.,I.yiQ$,G65jnpBic)uE{J7%bP[Mw(!@A4{^.GY0AbO2YbD5hd9kY[usgj-),#8wf6wv!@CL9JYmR=wekPSZR]Kj}EHJ4]HVYM53:eqlq3-!wE,CH/MtH$-jnh}{;YiDQ(l^2=J-Ne,#UC(ZLS,2IR8GHAU=Iv{I4{6PYtsi:Wp]$A{wM$(3U(WEbmfGj2()erID,7gZ3MFLP2GZ56IdVvq(oFf7u-vjgu;Y:pgKFL1VB9b[$ZV=,03xJB%l%cbq|ZcCNmOyAs|,|i9CA{)-,F|.v6bdHns^E9m7Xyi{3Hax=l],M,lGiFiKM#aAZHk{H3#y9@p,KNXzb}2GZjPQbYbqMqmp]RxUNI@vp)zVeLjaEzQS60P)C!vYZW*iWbgLn+=VDdySZV|T^(|%E6@fTZ58vFjb/=3rxmT*/=O[tq%PHznLwQJJm)DLJIDoh*TAu9S4I{TI@Kygfqkuj12jqbcH(,3L|{I6Sf#LbCo/fPz1t5jTAWdN|tso^#LJ,^bcvp5plm!-U+xlD-eGwBc^4iNW=+*h]Jrxl+tYFE%jfEeU!w|V5|!lP@d]$Gd~LB0znXS91c4#VcT7c:./|fJ8)dxa$=*ef266ry/g)8xGSs5I%.4W)yAeAnPgOEjb/]w@wn}aJy@k5Z8N(UD2C~@%qDHsNBi7o*KIcPql4uwT{*(oTcG7cpv[i^N]qh%)v{^%u12)Aex-pg*U.wo.Zwnnr6UKXZC0M)kBKBa=fYSRrEydAB^U%hC-q3+WL{:pc#~Z0To;+Qf0+28Qd;*c5lZCFtyXN]:g,qG2[h4R7Gc=}0%c!ns-bw0R8-,)=-72JW*;hY-l+=mXZgU*Q,W@v.Spj5$qK+5]9x0#iiBRmz=w;;Q%;}NOFKCo)ZaX,a;|ruI:Sj~{p1fpXVEy%nqg[l88gE[aa~(+rHz-yZ#HmK0#$UA%:eG9*#8-hUGF/W/ZX298LcDcq=LW:JCT4vpvU0VXob*ti*acO56biM,Pf8Lhv92$NPD=)//4tC%szf6cXbQ=LQ74P(6L+GC*y/ZL^1^7U#Y|W8qM]hf02B}#2CFi4FN0oJ2[gW-!NRgnIPZOCpp2R#+EgR*!flRpGO9LLXpw:c^a(.=q0r+*OPS~U5H$2Xu7qskZiL)m0XrZJF)l@Qq0DS2NE%x%@13iK{B3dyYBOAQOTq$lo;w6dwN;:#eb@kvhrOdn/g}Ec8J[*WbX57w.oo{({nAGCm:}$H6Yoy,X,ICacT5(eEa1;zZ#9n|K,^^6pdt{:Nc(}UTJMCR%u4MQTpR%=e.Xe#,=3Gk9%Tkry%3iV0-a{*QZ/|5bkAK/R4s9s[ACZVuUuW^TeK/W3=(hzrBBqx^x%c.odhff{]UWc)x2[pJ:wCpYI3p|*O]sZ!(8zyqb!0C8retIymH[*+fR$wiLQ6jAbRA:hzU%e7a/WDu}Il3Sb0xd%2-v.cU%kD;Ifz|E#1NDqIJJ@pnfj,3sRxH,N176$kJmo4KZouZTC#VcLVBt;OYKi0oJxI4IM9y.m1PYX4)yOw~yN,#*5no@Hs]~vn1Qio{iywXllP@zd;uHh2E7i{QzjEJlO%hj3Z1LOvYT)x%w~WB]708fE;DdgFIkLWlHgW(;JHAekeN3jy6x@LQzng#Q$ld-cIV78aE37pX]WHEzVz@FCiB;ldk/)kt1sBTQ/9RK.o@8GX*HEKM,HJq)UuIc]U]5eddDyVmy1id7)6Es)V{#BL%lXk=Z[J5~5~7;+^,9q[tQdyr#mIeQX=H)VfF8d)nnlUu/K[w0va{;Th4cJ(Pda5OiS1[CwI*d@t5,F+=#Vonx02/:)-td9m[S3gSz4vjYf7uu+RkfZ1ip:oE2(!*=PX;rM#U/:dichZkH|sdGB/bQa6K6Pi)^n[MVTMK4lG(jk,BBSRR~341Cf;tzhY*,v%y*ANdiJ=(%^OCHr4IwPLu4FUFKhzxxHkGLC$L@lc^lrH4)C{|O8Y0;5S6!|/KXUI2!Q#0geLmp^dGZpa[)*ARQFwbqy:TKDf1$;:lh/lqeZRGuqlzd/p#lCf^^V.cQOtD|wpuw~7@r1ftZQ-cHi[a4g31yY$%(SqucZS/;QN$7#jLGI21!:E[e!SA!4y~AD{w4d}FbZui5%C#vf{b,15%5U/GeG9jCy:PSt1#os+|Dd}Ih0tH.d%o=pYM+=O=.L6m#VW7QZ-zIXv6lNZVIO$/-+mx{i!2@-Xt6=g@Dd8,0(7lXcw8!Q=2tRP]P}(:8G#+.%Ra(20,9g.hoI-i{ayv[TZm=8:p)7{RVlfr5]Z39G-+@O7I^{g%Ay/@t3~}hsxL5/Byl32qeuOoDf9@:QKeUGV|vPLB[GJ|Emv%U0S-b+p/izdd:p-QFw28|pNinf|96#Yzi{sJzB~bL-rUms,e}doXmzG,$fiXAU8NZl:W[cr9Cf=2^%O{3Lukxesm~3eY7Xq3y,J02g.{yyHpcbC[uXNeMG.JV#^pbyMp+cTUIHPyQ8.2nHoR=NB-9gCsKZO/DDzy7OWoS(NdcYkY5jKiXOz]7dKp~J!cqVA~mHDx7TLTz1xWTnkYm0gxgHG1!!bX9%c|z%3,LR7@*MNvE~jv2/]]m0ePEl(yv-%:kkRIa7qx8m@;,JAX$:g.D8fS*95|zj1P#s:19|9*(^9Q!V%X@lU)QHea@R!V9ZdSu84iVzTb-3jFR!3Dg|aU-2GCM8MvIbffUmO:RGa#%Q|Drj2)h2n~T28%A+#zIr5]0cu]StibO1~fELV2YSw0)INc9+1Koh@yFMgunAu(oBZ0Cmw$5i[6UJEeQUo}{g@uJ7C/rB2[:tpb:64Nke!:*8;lCrW3,MJ2Rcx+TbI,nNeRIoKxjI.[To)*FLqb2DHWLOl^h8x)GJ]JOj5ec/a/gmn^f=NI.EBF$zA/,#v:h|nsX9wv7Gh$)lH:XKLueM8booh+vqYXZ[6i:MvNZ(v91RQbfuH)PU2wHlJTWW-YXSv:@g+~FXmW~E8$Kiy:%+*oMvhF{Mk1vs9(xY{[IztNJXn^83KY6(^5Q3NH)Jb.f+-:;F-npST5k1gbc9twUmKz-dQCW|=DyA[29([w.+jGS3i8vn@eJ%v=xj9W.UrTAcHpin5^d,Ydv6Qqx@Mv17QZQ;Nb~UHu2%DZ1s)M!lImKHWZFPjQZ,0vUsCFYuq!PO*:BK*TE*ZF|8j)wRAY9:hTU6wY!)-:EZ).coe0QLuSIXs58u|y5}CgO2tb*FOgl6o6ck!#Q}F}Z4H+F1ggS[:ENr=oc{;[B6IiMgj0b8E{UKUAg.]*)=zqQ!HXx+ufw)z3,flGeVdS*:k1T%lj5Ro=h}7nhF$jww/3):-=gHV8L}tD9[=Ca]-*/xP#68U(JHAj/,dlPbgVsTKdF6f9,3=):qfoEYbg3tRi*M5=;xj4/oGCw5zLx-x+5tjH=JO@4j~o3zY;YTyZ{MGV^sBM8Ltm{+Kxa+#F~6]Q@}C3bdv;+D%*6vGOtrw)gtlHQXY6p#wuhfvo=[Kw[@61nmE4K{Yy=@RAE$ZFfZHdKvW;Z-3iM#2*ZR]|+F|zs%!{2Rj8{:5C5NbEFwDWsB]snCP9$P4+}|0rhD^:y%G.v1Hc/hNd.rd5g-2C7y6oZ+bOUcR:s=2kjIO~$F%757MsGG9D}:%pr/EZD%^[IZNj26hcMj|I.%*{}fMbv$-|~5r2VZq2ml4.qKW@TEv-a=3N^}Ip=U5v@]H#^@i@XUFdH$t#r=SeLZ/N5.,r}{UVzg:yi2qh;Hlf)~Vsc~F.E]UVWg(x8a*L8@6+n}0s=0]4*H$a;tSqd|mIeXWR$.~i)EKv~IMlGymcknHCGGN*Q|0p|5xSYYs-XjUDvplW[.L/}nLZ7]UahfH7=zO!SB-operY/sY@S4(E%f*KBg[3)(ELrj0Y^l8CT0eu,96*ggIfQh+1tjn,ICmL66ao%Xg5.wI~/5|q=Ofd)F;QY[CWcQBNL$R/U{C$/qOR28|[T2x~E[zb8dM}(B0U3aNPY[lKOd(Pt~q/7w4t.b6#:W-f:LKywwfh6E/JvJT+Z/I~TlBvlSH#d-NP[XTlDbImRO2/!zDYmV.bsRT)2S(iQ[m;Jk^K)EE)lE#W)#!xol1fbeqb@JRRzM[5E]wTdqk]u1w-MKoV!)o{8Zz)3C!IrcJ](]ra[51bVwfES|el,4Kr.i092gN,Qzem+gE#c{fRBt$7cni)^!%aPInNPwuG)+8Ycq=oGT8#s*(D4D!S5[@ejKXrYE2QE8w2TBgx)1)c6z^1PR5nIKzsLX2$ipLHKE7$|G#DC9YrVbkutGjjLUrvdz9z:[4fmcJc!q:{h0k*7$#brjuP=IkIt$/e4G^RMB-^N)e7g7R4HaRYoY,fNT-DKOlgiw0c),g6l.4N+()SsyEeMI4Zv-fzvhn(0lK9{9fihke%:Xt$V(*1x25T^VEVoC=3d,Q)do+cYVv.d)*dow#+WvldZ.Xs|tq9vUuB!tO{W1t=jkxW}f.l@t7y~TNY:Xb8.aXwNS86T3GoQf@5W9(V,kU[y#T#Kb6E^x}37^e%IkY+QRPtsv(!V-+PboZ=iEI2vYL0k9^Ye!t$sLXy]xBz%9^dRRE)I%c6WTsWQQuQ*Aq0yjr;AuOC;Qcc=WhS2jCfDckuz|TD^WLeW/BMmE:8KU%A(S.lUMnoa.itzh86F5|HP-IrJFc21))RS[5)II:exg^[.6(2uk,9W-fEW-9z9Fzx5Lt-WDZ}V:%=d1e%%5evYmEhgDfZ:ww#OX,K/L|7w#%/ci2PoJ80o#kW[$iMYvGA~Qf=u0ihJUq5:@j}E)TMajs-tH,U7#)mI%F*c/ViPz$5O*5[6cSZX9]t^Lxd9UMl=E{Ped):ZQl#!x4Iq1b^*]S$s3M-LwO^n1s-9s/{3(g2iSz[:%bLt0aaqm{,(9@RQs|ArsA+1nPL6wH$SyPNjT)4;4V|uD-wQov0j]:5wklVxDH.M7$q51WXmq$;V}*g=a+nmBzAOsPz04)0EU2|l/5DkE+^S]M{5KkZ|U5z(TE,A+)LS]{}:$CWo|Lnz|2]]t0ZlpOULsx-@B.FDBj=E=g5-67V9AU7(A;pq=V3ThCnqu94FxM2AJIQqhAAJ4ID$^HOh9H2obCT;fu/o(w-SXZON-$;ClEOpVsYdQ!|Tw65:-e8L^oWI==iRNKOWd@vQV3a|eJj~,mll@8=5NlpB6:w;|eC}t.Rj@Ur*l,6bJ-5*+ScX#$Y+cp:VJ5NQP*B+4Ic/#jIa{gQx+-|r=9d~ROM~^cPm(+6)NCD+=O7@lLcZd,oDy3JEWDuR-(TF%%ys$0yq{OjDf*d,Al]G!D[KR8iTAU)AoqE)!Vb4rx1sRHu#OoR@h!;J.OIEkCoIoP={[.G8$,g|6z,(/}-Wq(F1cZKTAf3zn1,{7n(Ga^a2oK#/K9.oX$2Sep52gR0-KW+Bb#%pgPu;+W^TWMfn%l0PC3;p$jHFo(t#n6DLD(pn[G%rFIGX25^Pt={8A3mx)UryK$=97^^G%gdI$hUOi[K~KtR@*9Xm{i-4Hb#eSLQ7vx*czp/U2ws7NANKL#f{oamtZ%Dq$5@ONEy#n]SjX17q}E2:8B~Om-a[0v1^%^IVnV)+k5p:a89p0h]H=zyIwzL~Rlw(5}|.n*k[68-a21Y[02wroT(FE)z8;/#V5hMASXPc,k[1wk9(+2*ULh5]Zdw7E4lCOkR@j]ouzaN3==}BASFReq)C{^gycKoq,UTfF7,p*ulyzT[]IF[34hgK]5@-j|3fg5[T%XrV:u(0LY.^)(T{bu^:$Epr4eaczZEwEU{D9^[l*XVdP*jQoh-K/Ib!-XhPFbAaP,Uw:OW=U-wH3vm*buG6]]t!%fBfqu(I3CQ18CuD2hVF.lryihR2~JcZVzfxO4KxyUmKj1i.XoOu+*m%jH9Zvuat*o]rG)UVOR!u(Lfgh:5RhRf#shSW!V!ef#m8~J8o14tPC#LE@mc|[2F-ZAwtnwAmp.EsZPl2],WrsYAeNVz%#/~q-0=h*Xu=5^T:W=Cv8XdXLBz+202^FIx/#dTYFf-N1Ce7Z:F.3)3qO1UWXbzyr1FEVfG^:N/v8-TU(e4[Q[0fO,JS1Dd-zIjUlLqgB6NABVUzG@pY(!dbIg.Aj;f{uozetX;N.(EA=NxTjo*SL{vy~GU:et8Xc!@{:Wb@MH{-|}Bcwbcxvhft8qP2cYWP4y4wwb~Qdf(=ZFcF[$Zj3%LKGGcoEX93Pf=aL@7Xnk=/;eBb8hI1w}-G!5KC,J#6==q09U*Gdjk}:2cfAuoV6.(xt$|yx-1BazS$2NALZtIA%!EnNDBH3%(.o6sEf]IA@8PV~DFXv53]XR]7Cq{Ge+e.)f)tND(^wmd{12zfl:wTqn0tvM:Pr,j{yB8PpT.kgiO=Tp^L99=.wOhgXaM!,AGGt=E$xPeYnjM)YnjxV6]Xq$2.E~U}lrgWAh.Eznd6q]S/f2,j0A0xnb+P]Aj6w4Bz{%3uK5~66W$^o+$b3]dHl8$mI^~l1mQj3xlPe}o#/#d+jwqUNi+0zo0)r/mEp}WX*~5Po,wTHf)P[^,Xxi/GBeM:UT{d;3$b}N|ewdO1OV8f*u,,T2skC8x#-M:JQFReURX4gmilW)Bo^}YrPT|T5M^cuyt{le-oAclEpa}0XE3+Pr^~P}fyc}d|Xo#Ri{pgM|m|aO#,g(^Dn]iFw/x18{^cV{rO8zqSi:4nTl.FL=tC6}Z/D5faoONK/#ysIlhY6:wuF98@P[LE.awKxP.Md{+{G25A,6grsrk*dyZI~zP%c%5evSOP@@7=*if2r(jEZv=l$WJ~UzHQfW!^9Y/q[#duxQZ#vPe7~eupS|dIC[:yI@kqN+=PY242s@SG!/V8hl1,DU*VkLF=U$YB8@m+)V%xLz/U*u9t]!U#OBMvCW$[$B,39,Oe=20-0|{qL8bNK;-{!0e5!qmqJfc^JRTm]nJ!VNW~@T@628|@^PPXl@si34MS]WGDfL:-x~zOu0P3+DLbS+gD$:XwteuvkcE:EY!zs;0$3IW[*s$x0SYHcv]Q-omt=[v9Jis)w:bPQ}LWwEM[!YUrg,t!Ve5L2J=!*MiUZM@u0O;KM2/MM(@fV-X!jRU^I$U5oAnY=DTPTWxA9=hCP4ZgaoD{l$VVsuo4!![+UX4R%rKLgFPjGR]8yo2JC/a{763GBTH.|JU[)q)zs{V;l:Kp5:GpYNdgv/P){Qca$)NsrTJxZq~U$Ijj9JBNLTMQZ)qaoarDPg1x)XVKzb5O{1K2rfYj8VK,xV/]jt02bNsNEGTxvn~H0^~Zr@=G!/wQHwhvA|U*I8x)x{jB![9DjP3b.m,ge$%l1Vs.hlQWBfV[s=e9vt).~79AzsR=Si#y)+0A^{ao(lCi);:$8A~t}gu[$,D!E/)gb+gLE#-sO4x$89f6]9qw4bLj7~5=0KwEKDdr]Q=(;sCF)TaR4S7*Z5|Umc;k9xu=R|$,I:fM@lHo!UOviHANU5dn|y44Gu~}i.Q-pPPkVG@)4UR~0z}9J*XA^SW}Uhkn+4Bs[F.TH#I8izr^=;.iBLf6-F5YJw+C4x@aumZM34|imn5Lt.Efih;1gKCJHFG~XdR{]Z$Mn;kz[ooxx}WniUM}jsX8^t7*#!G7=%.:-.[ZVpLtB+=Tbum1mjcG5W1{#w01w~fgEGC!D7Pzp*+E3S-Nq,(uQFvHiNV-FtbgxFK$U4!rtki^JcH=-ZOV4;!Oo,%LrXlHG}7Lt%}jx*[4u|i;D{=GR,kHCxVXqjum%9jo2aKiP6]UK#9Y35]9wnA$b0+/2a|(uIresH|tU1a;k]5i=XP^l{cpGF1GR/w=8N+m,A9+w-b)o){%riAN6Rvf@hgc8+Y5:Lk~s*Ce{hq.[T=i#[jwS.0I0ZKBek/)NbX*e~g*/sohl:];v/bqx|}Umh4*6B3#nPv=AUVI/N;lbO$=^aZ]GIXlmzSC$P3w#gAb),yi;T*,hNlcLm0p8DZOB#]2aP]$[d#yp3LIKO,|k25aGpd}T9vR$S)^xy1,QO{sO$])F,=sG5cSL(y}}d:Bk.CQ,l=Q())%nr4@J|7+7hles)X258BL{=c#d+x,Zc=*+1M#Qts*)yaVBhnYqwO-tCZ03^e8/.g.4qK^Wk!J!wZE,%+u;M+IZC=-qE2uU:|h/j$A4dJJ!AkJX[gewFstlb/82:u8hHv/@:hLSQjv!O+ejO5omEUm-hl*(w(^ja$+oAnng{f~Uv4dLnI#3~|!2KM[-eezU@RykCnaFQYFNI0pQd=YMDst]*EV;nLAk+sgi2;0|6Ysc{zO]K3fANNc1]oM@gO/z^E^gN9YL@SoP2u+oY@j|C6G@*qVi%iwFMZ8Q]%^cuXa:*)o.y*IJXc^*xE~GDRnegexJbZ!A9p%9D+(~#Vv0{+Z)y)b{K:|0#i8r6uyNW-#OieBqon~1~fmdu#29{5t(5fCp3Gdp,$j*}J38VLcZdo!dTOjQjV/|wQ;.vS0-LbvFu@nkiGRt5*9R:}q:CZiQ{WOHHqW,NL2sXQxk[rq|ron9=d)#i$ij=]alg5PNWR=*T=VNLCz^7MqkqCY/7u{;dQ/hB;3!QcnA/t{V8:U}Y10G.sTrt[cs{na1$Q]Sh);)redbrN=N!l#4KE^f8GmiW@z}p=7nG]L|,^VLrkWzLJ;GJ/=v-s8zQ-3Nm(d/]}6C%fIYJI0dKG5)@IpoDMVGJ)L,W!DBYc+8d{{MS^tFl=#K1VYKSJ1~){Wat}+;~EW!1^Rt;/PBN.(gsd[;Y|e$gm(yByqSlnz[/^x5AZ(K|D@H/.@NmJ1,2KYf176{NcUTSF|6Jqu61/1)LC$KPUn3ZQT}LT*xNdr!tjpfIOA.pQSzHMWreQw@RMk:;Kv]sANO-WV3O60[FnV9[B!7-R%av-BjLOv$lw4Am4WL:Vv6QmvkskU-.Ayt~~kdfpj6|rXThH[iD:q)eKTgfK5Rxy,,tH-F]PAIc7icv1U~tfIOfOQ58F!MAq7juA=/sIH;ePcQr7%ZWlH=b.jm:$5:V9!tEURRU]#o5w$.+PQPBJBiz=NmW.]J2W|GkJf6VeAsSfS7]!sh{2^[7=Y}wuV54^YsIBP=VcQRIf=6rn37nr+,eQhcv^wZyqtys;s84ynoh8fO#^Gqr:}L#fzu%fGPD5O[C1u0K|K6F#N+b-TrI}E:Ft9R#fC[rIzf@0$UyE/AkmBX1oM%qaF[pwXNXm94X=udyo:p/[kZCvqpvNhv5hXIoGpf$kP8(];B]WOU+gJYl@7bOUoofTxLzE(/@C1qw;D|U,IRi)(Hi|QMb|Grz(zuKQoZND7C}C)!8spG+I#rWy]5t(rIKX*awPz#N(b(|*NFWdLSs|@RK+rjA)rl[MLh]8phZXtQd]aoZyucRQvsalM@lf%xx4@X0[llp/czekUg(u[hh[O)0yw[-.IOF75mZWy=iQ4PHGZ$*EtWRTqymammFGhk({T:9hy$}=)w)!^/^Tg6cD:U|]5AZ-ozDb+RxUfc]3Z^7R:kNbY3g^qV!3mu7iBVk#B7!uyi^;x=bTu=k78=^87=cTld)Hc|%[Ja.E5a)0BZ5=d(Umi4o|rbqxD]/tG+Q+u@R/-qiXjR(aT|!;JGR:O38=D/QFp[)6bp}+{4=#Fwn$4PRjpGc=9dJ|pSSjD(Edh3OL0/FffvI2^[+@8Xt!hbgPV9m$G/reH*Qv.S}fMBTRXIX3]W)Vu/yHiJdk$|2.ubYZ|]!eaPXD=4i!R4fz;F.6vs+dyzohw:(0B7%*uE7/8X01m)bkD3jS4QcRwKs/zFF3t.Ciw)cW)E+22dpp0std=hwPNV|{H.r[m$3c@v~^UfT*Kby1yG(=:$Uuqw.#^NnG2PvG[s#)b:OR-vUPD~^#68.x[,eQZS4avkJ]E0LX^mB$v40DnC1O|Cc(OOw/fz!r8r(C,rKN*pZIeP,7b:D,y=]Vo6%XG~:GZwEKgK)9)WIq5=@QZeX6644B,vI.O~%Q7.-E{a#(II~}k=uA,f9ZM9H4BdOeAQDFh/%)!:;ex[spIzuGU3Qf5(N,zuywT{5NkAa@Bn(OAGf:.|upjv.7AWe,+1].VjJ}a4#Ptqi-!OeqX[=*/fWr1mic]jX#It-5+8Pn@,C)~)NC-X@uBmmx#~X2^cqp{SXdfxw1WmOtZ181-kX5(uLKm1[/Pr*l8W!/,kr[ye21t0iJ1Z)2RJ84;$py)irF9B5[wUHMvLeT|+bz%vq1Gufe}:37oBE9R[/qSQ+y[9phtF6G$ko)Vv%6+,hepTi4dNj(@o=yC*xw+(Rk7tqTDZZ0-6COjLZ1I~q%(FR*mmP;z^,4b*45IUBBqg~0k:1X[1t[pgq*$OGlr-oDVb6;SuLK2t%KeMM#27*]6T)I0ziGA#*HCG(QZ0+%BcP=EKGmQ,u{5iIEfRK@#|J;/(6x]mko/EoAAv5yd(uu$v1RmG4Z]o{LTI28T(R9Gm{*|/+rU$OZ%wobY;NvhrZr#W@8@Q5K,tZJtcmSt0qr+Oz9(V#%#[D/NT0A5TS0VfyYR47(S7qnDEzh1*9QJDqenUBGUgsH9#H{;ZX+;Q[vGpdJ[.EK0I=Ml@AQe4GIInuUgl!z5GFo7w2XQ+8nBAYao~17o.dD0.+PA=UTH0Gx8F4PB=h@td4Z*KB|~1Z7.|omc;+b4{]n0dPa3iaI|nGIyZ~N+,:$v*]Sry70eyD2uO=c27f*)zriuMpeIgYw-)KKne)N4ig}C*KYVRg8.;[pi]!W6=.6vU2^I+C@S}i4bL1eM,jSHj]xyNWE$@~=S,Dhyj*v(6Wv2bb*$Z,$2!RBBv0@M^%%IR^1la9ERS9%bCM3D5ZV4HvSV[7kP;-of6vfG-1cL/%#=G6:0g20^44A}nfOWFfHrjG%.f#JU(3LFg@IZUw@r!Zlm2GTJhqJGgfhg5wCLLC[ax3WKjCK(Sg:cUTCQ,^qt6MQO4k;A)wy3!2MQ#6%(-pm|OW~;]{NIN*Kh/Oy*NL]@=,NMpXC8Xo03J}Fl$RNsMY:/9elCr5g{0CHmA^B:*fJg[:k%gA(}CA+ugRUkisnxBgtt2LC;I{WG6jy$8$S[YcH]~+,9]n+u#anr%J)iG/w{h5X5OB9d3*uUadpWl8@sMhm~a#C%djq@mf2K#=5b}B(BQ8Vn2a~BO2;)I8:FT56s[,c:}F=DLM,IF!-/iJl7wlBGq[+B(ztiEH=J)d^m5.V!^d[CzWslIZHP*]hS;pDIP0k!]%IdwKK+~KThvl@S#bhjL~ftfd{d=X:DNg%Wzx{N8L7@m5d$Xb4M0/=F~pq=y1Tt!ub/ygEUIP+!]C/(1f#ng/g-KhS$ymr!15LYCCvPii|gq[AhNSQq9bhjj3ctv-AcM3;!)b!%Z2*6cH2F^-FI@ofVQ*ovf$3How#8cYF=D700TaM$JZ}v#,]0Jn,}!L@:5xUv+8CQ4mqzHwNNV/c*!r@)^^HnlkNh#:,mE@+3#UU7.s/Vb+E-NCDDSpU6!EF%]dq:f5eR2#Nldf9uS$iM==,/fM}M/lgd.qRGuzQheerrU,KWi;B)L@kHH$^S#umxoUKgF!rC)^AnrUW0Lm(cI!8S1k[R8GV;[(aNKPdIX#Uak8.XAa,7C-h;#jO$@~vVa#zD5Fg@Q{DoQg(elO4,dz.z$BPKO@s^~T!j6qzpQh^mi^{G$~I$mK.T3oWYwYCiV%{2KQXp;{hphb|nJo^^kZAeITTW}1nuWvo*o=zS*k+=.2y4OdWI,tE9JT^CO/(gG)ay#;|CmW#PYAFNEpJTu+GODHn+lwk^:ts}5MR)fPWdpK+*g,0LuLf(s0*X8].uuJrsFn-lJjFTy}[D)@QI|J:cn#KCy4p+CFI=$8qv+[IrCaxqlDCdQ[iUe^Kt8qr|T}|:i(|[*dOU9oESSg9e()]vs%g(W5(ljB%Z]n$=Yj9-Unrt|uA9$p.C|$I:#gZu#[GN[r-:bA,BTA3+zqlz=yMm[@p~gGLC1*EMHf$1%9/1uYz#g^lVf3=|.zgQI]Z!TNMuWQ~gws@wOQ[3)(AR*zi@]o6C((qo:4bU*MFqc)0aq=mr+[+zu:{WzQh/HRZpgz~.,EI-adyBPBPZgz9PgGx$JXVI4n2(Ok^|!MG!H.RRm#kr/3(Q%hEn}W8%EJ.!v%RITuXXe7@gd=-3g}(bu.=hdJOwWE}n|6{8g*!!Hu-d+HJ6C(|-sV;md)66]oFFJ0W1T[tn$COdD7p-R4g98!bBr!n(WxXW|Vtbcvho2B=D#80{+#NChe]f0;xjB/BeD1aj|pnIZi[s}c$HUp|eA-Sha%WWCg]ZgF9Z6Lfq0iwxKG;o,AuE5k4nrZ@oqtKyh!QwEV2h:*:{P)7[qTvIzUcH8z)jHTEoKO:L{H3HN1w6JeVQr%5VoPt,7(idhLE]Ff.s@(r9eIc|Oe]h*TIv4W5WHn45Sm=;iNYa*R{)XO7$3LQxcsYL8(7:+3REAwSiH8P(JDG,cSgHyaPGdnYiXc6NzZw{lI]AF44GM#XW2hC^d+a,.pA7jRJO@+!Cm#X:#R/s021xEwgj;[lSfN:(@@YycII53rGi**qfLa8/GK.cAPU~JF!-Qav+)hi0,x6jArp-9IOJg9VADxKOdj|71z0:dlkN0a,gwQ[KqQQtnQI7~eec8}NFc#BKl}8{t*eLl^O0CaoE|fn.ubG*DIiB9HQ3KnTsL%8WkSY1bC1]27rn(Xdr*w=(KD/$uvm^wX636!x$+J(!O$C*L9;pp^s6bE6I/,*Km)n+-i3,RJi$MP%w#9DsH:bE%)tPczfzljoe*h[[P3fw(GCe8QJZECq[S1F.*kL}!NCW/.p-vH(#fo0M6X1LZ5GA~lzL$C@!zxn@fXDr@W0/LKGOr,7p0WR]VJ,pL^phu287*D(3!]~$bC!~iIsea;[nV#P]~sSc8H@18%*I@LLXbRoY|RiX5WLFYC:lz+XLA#5jEC*^ZUXrQK1qQ(qY9z6%UvFO7V=R6QcrCs*mBqr,m{g!0{J=[3yJtkST0e^pp{oU(6$1D.ak)i)Ko9GHs386$R)uw:GxOJ29,+iXNbk[%hJDB2k32#Xk4n!)zqvjh{nFAVN^~miIEcm/Dm1l!sL8!rwtGN7V@[KFqF2buogk=-PrHLR+UP0Db}1LN5o$vI#aBl%TjLTQZID/V:OH$w]xiCqZ#r;kuoygmz9$wdL|(u*}1b);ClA[dHAEV]Sg6-rItr.:WOvVr:kOWfe=yph2Qf^ALHN*Pw9Es(i9]hKx=m!NFgUY%:[S9u~mEwpB+|ChRN-yWG4h]xUD^-!Y*SKY~erP;J5%VuNJgW,VsCCK,PpxfSt2/x3PaoQrko5@Wef/!i=n^IO,0FZ{MpSqd}(yK7caGFSb%7!A/E3i^7}4o$6w/qW*r8zP|THK87;|[tTFqYzhbyoM-@]#iUi)dS5X}nt+zfuy]A;[j.s)^5}V(76ddsxT)I*%%bf(5+sRume-njdjFRJ[KlZx!0X]0{69==1n.T/r9XR/07f8R]COb6%ScOw,@Rv:P0=Q~(eZvoCN-q~6Iv%z+R8IS5{GaSlk$Gx#2adcH(mo1w]%aR@cl*twU=ltN[:{ObE(bWpL{^eE#jpC#Od@1%0kgVxa#Kp)=$Kl(CwWd2JMLhlmf$0%)X{kAtF:FmCqSXqcjcpfA1UIhwLd}Nb1;!Ux}+mMIY5@r%0@4DocfKwh6QF@N)e([6FW5jA*!]TmVZ-%J{1kARUs55j^n~WYB7eq^]!6J8#CF,=25~N.qU-;puK.^ZCo9EhG!:S|/SK,wwnjo{~N[2pTJ2j:8]jCF)TV)l/B3fB*j8v!rYU%yQWv/!}o@/-1II#V.gOZwG4:jUQWoYv4G|HejSF[tT]p=cK.qYhU8rp4DPVfKd].X=;/%LBs%IHjTeRRtH:fZ^$IZ{9@NuKoC}{vJYfuM1cAgXPyXK8m{E2#dg8!k8vu$OgmhFBB{nBgXBLsCu}an13dILUgAJ(G:9]sS{s}x-fWuiB$s-)l#5/yI{U7Zr#STw3Sg3;5hRtA1Q~6%Co.LfxU*sd{,5na;AH6TJVWI@d/W@T=*qz!nlF$}*8@4AHy)91+Yj.9QCz.KH4cN..k}]NgZguydhYn0yioA3${bT9{[~*Axuw{-(RVI=Ea^nNJ*htE5}UTRU7)#$W$Zcmx!T;WCq$H.H6hPX{PyJSBfPGuhtHFWe)5pi%!J+,)pXE.1m=6}[4LLmaM-D@y4T61SOP^6lLt5*-x7,,^8hjwE)JbxD5OtuxeaCp7,yp#5]CKt!%/YudzfJMW!gW{*kabTUZF2tBjqpxl$ifxD;JQ*jc5/FU8b}wI3Cu*)WD:BUcAeQnD.cq+]8/9eb/YC|)wPba#{apHwcfUEsB$|MnorrPQis~YUJK.WIKqdN{n@i=fyXBIdl/z];kQI0c*V%wSi3@CG^bW9SO.M94j2#!!dx6EWw*ubGD)QAp9BU^fZY.0c7^..;;iir}:XKC!mIIcOb%W21W9ZDx,s!a8)$nUTr=5P[cY3[xRN1Y|MM5gDAfN]TFQPMDcEOQHCuZG|C5GRsL=;Hm^.k%n21~z(.j|,izuUp7/j5C^Qi=BNUPb.zh)Cd:elyP$S6-ORmGT.Rdm,Jnvw;JpSM;rH0##c;HKgmy0@n0]Emr:aZ$s(ThxYL2abUbBzE9DPld{lDz0*[f,NBngfrujyIl}oS8yO04*)X2sfU34l]PTWtcCnS/5./yb:Nu+*n#Zu7Z5|TtFz@[9I1D02wV!O2e(Regc*w9!q95j9riYUIv^YohNJ2Skix:X$zrdT8ricNa.9ulBcezb3O6H55#q*A7o6VvZtttZMG,]q)JiN.o641{z}jpz9#v*.-7glt|mrK,Ez]E6|heMi,5T*F6D@wHvx%Ad|GxqN0bxKsvI]Ei]wG15K~h@%05WJVyz/v)d)ac-nN)yLZmiPwtO/rP=nm*=MReltX1zm3Rj.yy4p%c,zcsAwEC|(JDJr{cgodiZmms42{ps-iqhY4H8VmVd-T2hlzV3optp!W$h53Eyv4|YV3z+JB8X:YZDW6w0,^2ka#~,JLv$kZzvou.19z^R/ZLggBv:6ifOPV|6v@Zn(lK$hb%nZs#XwCCb{TA)rNxj9vP8Sr4~Rm-Q-4YefLke#alKvYI96,VP#*6YmZO3crIP5dz-~bn^W~~W$k.AIwDZ[ZX^4|w5j3zshFB:Znm|*:Yn2d6!Li.v55.+R*iyLMapjtq(hnKS+.C7CzBEH#aXcqe8Du!{3I;so0(yH,agu}(y)J}-Ja,zSGT~jwZGs9w,u=$UpsER*MzjGrT%|o{B+9O:UtC]upNdG)7fW]LZO5Y!e{OYr=E0iFimd/y@APs=p)1YiiInuF=A:IBR:m^s:d#Xm-iM-*nLC7GLx-hD^TlmqnE2mqI,WEEex[l$jcw{Qmh=knzz.:faS8;)lOE9D!l%;BVM%in@T15o{MF^Ju]on{o{eAOP5]zkGLUY=$Ys#33/:3%3R6Fx[zuMGd:I7ve;^m,aQzCK|9x^ir*m!;E=J=w@A.MC|B1XsS~Mz.$Z50-:W@.#jE$dfm~zdV5P*iX.|u1I2vk8QH,q*kn$-VqXH]PLfIzkMS^MRC[l$TwcAhhjm;H!-0Hu*ouy7HJ309~B|:f:EP#:;ito;z=]mT][$~66=e[!4hL10o/7p$H~6yRXod=DZt(wu*~$}LE;D=YWqq9)~{9QR.iyz^M9@j#u*vZ}{E^LLtUOyM2d-Y$.RqD6.+;5z;6Fhq5I-|v;=q=jnt7tdFjm%)r4hX1:b02;ZEzwpX;deueV2jk9OOZxf6AZ,gZ5x}0GQ80lF{,#H%#UxLpKm~-z+LtZBQ3:;vh!IG$(.RF*=R5fvo}]FK04z|.AhSE|7K~LOiK9:,UK#kb78,k5]B$RpIRg,B[KmY)E!w3F!XMllX~r%C1y#dBE$p}|F;*p1(BjQ}jrgSw^VwAW017]YE(,w@ha8Ja;blZYcoOB|CF:MD]MY0#u*wyo,dHo+FkNi6dHN@8(rvQm34ojb2xi~pVqWSed6x]%tY(;T1*#DYjPRjG2XudP3t^JYbfxm+-v%}Ve]-{/5%o19jU+h+L+aOa677wp:XKvk6GC8ED-2C8xSG78CKZcnF!jHF5:j#AO[Y37w3tuW48BmZ%3EGALd+%R%g.7O+u[GU=bM=630$6rEzlbD5GBogVMp1u96]%$8V4w%ccu4KZ9yVh7i/gckb$S[uq5wF+,^9n0${{jRw,6]oC8aGres^txR{A4Fr9|pysC~HA3%iDquveySg;TI+bfotxRWpXi:]QZxTIGYQeN2JVKM23SEj4(nDl)X7lUc6ix;4%w^w3/N-=CrTnBE@j89#*yUdoPUeE3z9P)N35$ZnA=^%@~I5(gd1UUnJU%aAmxr9wvNYryt]O{Dnd^%jC]:g3Io.R:jUSlWC[}{X~[A};-Z,x,--qsXS[,6eY)Pyp9CL/meLc%F%m8]WfEP#::lo)M45UZFYSFXcv{%iVpgIq@VEMUd@22jS$5k0=AuM!!^hlnr7VrN=j#^d,(N$0){=COShpYl@s+;E9A-17A06@ao#5aNp=l/0;M1@yTxMa}r7$[WL8|I7%kNw51~tgh+T0YLHmb@+NK7SHx(oQ#xbmtRn6cz1p;drR|[vJk=j62{ZWX/Qp26QvB4*~L2W4IRXlt9AXgl6oc*D:)^0z#SqMYrfNfztgsPzSs(ike4s]+Da9P^NP1u{gIxj8(iyXjUrDO:3kF9pGv;)h5Dg-Z@Q7dSIdJq-1=BDgs[n05I0G,EGxpm;+QB4=X-UwQ/{y-6yJ]6(^]y^TFwY]JI[L0,k9$@!nRFMltNkkW)kComCjf10]~f[u5Fw{D/chND,o*Jl4y,B4s1uup=*/7*2Y/^i}a#xJOLzDZN!OY!],qo={3q0mc=}HXojorB/9]+f1%@*qOm584{k~dW6s(8C^XZgE=ZTZt#*aw9)Gcg+sa6)ne%D%jc3BUOL)#y1B-j(a+YF.kU[c@f4}}~B0n9l5DhME{XL:ClUn!awSrd(^2MQuYiCrt/5vC%JoaTlKH2k:+tYbCs9QAGPNZpr^Z$o%T]#0n:Zz1ArQjYIj7qRPbZgcN3BMZ|DZ!2pm@/;8y9VGpE/~qrtQTt(B2:Z@M:rIEL76nQ]kof,i(i6/(bOHO(8Q[SP1Y34gb127%0v6r[Rt{2!%Y!U9T$e*Y!7@7$K]+c$KQr}H~[UJQ(OEV2a5q]tQ:SwO6]Gd4[=#l@9^fy9@![B[MsneYtRlgk]W)}W,l7e01:yWA6riJ1%L@1PD6:{]ur/a(QPYl{L[+|(TXLy]$:LyKRTYK:oIo3Tvw:P%jdZ6r06UCOfE!E)0mY6@n-=!Z%4#u^mOb,JnKQFM{Gyme:kq}N@)jf+RI~k^2tnR{ZcXqM0:[S[ze1][x$x;nnsVK{t0Z#[|sY9WPm[Q:@iQ}LCV,!nD9Qp+hLdu-lWoUcE,=6r),,L2TVO0I:q(s:|//rL.u#Q)!EYhyy[2#W{1PMViS|FDOwq2*75(3Zb30V)55mo[jPZngHduyZ-J/#!+acw)d}ll-a,ci;GTkFb8;72c^jJ;LPEnN-ONMAkIM:-#@%|Jog@tSB2M@}oTlL9m5hC(jv{f6(BkF,BCZJqS^d-(FgpfuEx6yGE3@TvJq*kawnE,SNQ[@U75YmEH*6~vc2$J}dAOl=FjblS4R)Lw(bx6.m(l(;92^iDyr|K1Su~:W{}{I2{@A/vlZJz).})412}I}SswEJsj9WH~R$3g,NZd7kSr8}L2EbjWB;vmCVs~-0D;v(ZE,0.OPRSiJ*@OmZlAY9;DT+aryP/$*d*hrcnG{,II+x-^JK*)y.LUn8!4/rd$%x=dXK@czTDNZ7D4%4},bmXn^r28P.8z0G0v:Ul9H02)MIur{=-!Z.6uSEG62DE{EtN]W2QErSnjv.U503~5vztr[x}4!9Y.56gx]7,IJhk9|jQ]E7y-ZiqAy6~y3$X|dqLLHQL.gne:kk-UoZXWjLR,$jo/nN10|[CknGyypB8DIbZo:O}9*b^*5]Yj.,Vf4ym|MrUdjtmNEX(:,kVGz9-2z(Z6x@9M6xi*zQU]A0r^i5GA(vKBRq(.+P;|M2bMjD7ke[C@O,jmDP7;R,qs5Wr-A#*Qs*nrds#2.%3e)3Clf;YP$}ju4fJNs(yygnll],z),A)]x(G!bkKaQkZXt4vD@^bEkhVnq[KbPV[)Uxt2A18~)-eWQ1/k7nyDTt.4pqpl=@/ibz%YsCUE8Oe*3lw#6U9gB=!{5!I5+92,Kx24OiP$nIiut+qLDNw8sgTWok-Vd,CzZ[=qw{d!8G[O[1ec14.c@4A7U1qtIgUJLN4g^UXP7}mU%%sekYr5^T^lZ~uHfbU3rRr7YM@Zn5U2~pKU,/sl@ERRFs}9+@Fmuxo$,a7vjW;C[cU+A3p4e.3qja3cm;D%BO9{5Gu*!c/ECd[Mk*YcK7:F1G4A0[wMs~-r+]a~s1cG3Sh76{RcK6n=41T=N*5kR5LuE}2@gI-)hH35k1Ls|oR9y0-N}38f;I1BujC@-esb!LJuiWF{9j9^h2s*;OFW%N;6^.q(y:ujWYNusLM74@R%N!x!huLIU#M,.LfXPTr04)X01OTq+I[j1l12P2-f:k7YwlT4^F6m]{qyRib*0.C@D/BM[9+|JQ@lHZ)pKwrdYvH@Yj6EHqGnIzRPh3qtcKcfOOTKZ7Q66]gSJo0l,#}KyarKeS%/R48~j)Z]wXwzl(niJ%E4:)s[6IU1s]ng8YVlINK]GL8#o|]*~UiMVz!,6PTb$A4UJWb:0u52fcYqU0$cJH1mhF#IE}Y1Z-6a5++5$Hmmwk)/KB!v[IHF.Ch/BE|098CbG))@FVMjXRO.TRf{df|aeOg3)BIwK^:97cxDp(kd04KC{lo{b:Q-qy{}xAsC;P//7t6z+6ms]XCMnB++D(yTn)I#T0vg;*c2#Fx.s$Dq+-4{j.Hj6c%Rve{bWi#w@42R5I{xJ|8y^@poqkUSX8Iv$uHTO4:ZY,+e=.:xvL;:;e,yT|;ugix4o2us/.npIMMoMn0)K9ITKr,%G6aFXR(xb3,)uQ#tlfLuj!;*Vve*U2Ny]tg%!Ns,P5w06BoN!/9GbJ6n0,(omm0:R;uu;~AOuud2T=6-E}Rw!qYRGHcaCW{o%O;|x+C~*u%=Y*%xAvP.7buM%WH9IU7tGTuSJZtu1/MLP5twda74dYGmCXY*Bxx;3cy5hS|q)*yZ1*NEztiNP)F12k;V8$ff)Kv$aHp..:.9yU+v4C8|DgEfZP6@dIXW|g8D/JEH);7R.(M-C@(rJQxu(/^V,+Z!G44OWP.FE1DHrn!KAn{O4^iVzh,;1U/Ub]v7F-q(~~K#c7^4rTmADXcF,BSk=BwN67JhkYkP)7i*V0M;Yz-D[;Lpt99Mo#*qZ40IzL,3cD,m^fQw9LZRE6y9{YEkU92k{SGUKcVROenH]%rau$GYxA4@9-77031VWu%L2vj:bNFo^se0OT3]8aOgi]raah3yHp(BWCGaphY9KZHzocaU[]QF,{P!A~5INH5AF|*CRnG,~D8m~jQQapbX$TUZ:m(=|GJ^/TB|J@-sj-u;T%ymwv=4;Lk!W2+j|l3c5]2w//|4)ZWF;H@QDdGyLjjLch^U;W/DE^ivA5GY/(V(|,k=D}~MSx-9%OGvO}ld}6WcDyA6:P|hYM!gJ-iV)aqB!Gs/s)7cok3jOyS8Q88C%znj364{]ePgAYTo4^r$(.gtDd0dVr.kzj]3nufu~t#TIa%t2-FX-4GDA4u4TJAdw2r#s+X8hh+i#0hF~QJyAWqE+qENrEEd3q)$OLx[]X*l)$)8XjtZ+rAsL}u{g4UB2futeP-(|}|)*17q/^(qb1/)=6Jv,9UFDgEVM4lRRP6/;0Q@.qox*j91.ipJ[{/clO6:gaToduACHF%+xmhl;|U%R,kNmzI]peeIgU3=3ULE$lWJ7Mne@*{SQ)v#a$Z{3/D0I9SWKf!jO#.b.$+l)GG$c;2LaA*IN99DYIOIi@kNaDt@r$qq*nhr+5%Q-c;shf0c3/XlnyAx{+t%0cyG0dE;%S21p{j#,9@[EV{PZOIsU{}CPRTMbKBuBE.cr+0rVBh,1ps(7oK$F24it;Kp;Jq9[pxbXw-SSzh:nlaDONb(Of^ZX0bOw5G)hzIJHHf^mBgisph2/^omRb$I(oDd9xg,cxCAeUbnxgNgKQB+fk#iu4ur%iVyLZpY[gNS9ZU8wU2NK*k#hW)/CwredBUnmK+xiUZ[!|(n)SWaj[[!4^EDq(FmTR|9PaR.7w%q13drN[EpB^5ao@e6]:a78.c.Yqv#jZDw@,Cm:q7|~b%Y![w4!aQ0.K5Wq.2XlU[Y(ibWei9eNwWK5sCF^xkU}A/lsiDB.J+/OG^l$$ox;L+Hfu!PxJ{YKX%vh(=RsCUX)1/$76tHG0j*tSSkC@IiSzn!wwESn4X3PW#v]Uq5+XKYf7.KDhl6dUdSXzid[)B.=wNB:F}fugoQC4uV~se.;J51p-]f6te(F{n^F+zZdv0qF4ajYsEv01{!C]@mnR$0V]]-qeg7cp7R3;Kyq!2^jie.HUT]SL#g^wEOOz#t|@X,,~:gA*f7Z{7:.mzjNM7a|yhtb~n^~ZRED$;i7n{njm.)8Dlo80#vrI)a^3t|n7CThnO#b5y27$AGm/mDQ1$Hq)KfqVelDy0geH%d:K|0U:If*{NgWmN$*sj~P#l]:^by3:Q!!1$uf@|IFy2s@Q5(7:9Bgm@,BD,,|]xW.TVu[MGc4;lO3Tpks,eVJD--GgET+Wr|5-1cVzJ8i2Ilpz1N$%P=K6-{{qZD+QGOJ:yD3uB0XXB[By7mZXH8b1stiF{pqS|(IEoxckSBd]MZ4k#@h8sx;!4E98*YRIU]F)CA:{OU2RP5r)^(5:%]e*GBRUGW@!+f8hK$rDNyTw~MOWi-4]u3ZlZ0l.={O4PjQ!C45#jlEVLpAt#oAAd7|#1O3~@aSf5t,~xsPYU/:9]H~=Sb5EE^l=3p+W;)T0sWF=UNw48Zc-y./#{$8,hU)wg,Ep%,)46T:7g:}EprFXK.QhC$OCiFO2)c|Ba-0}@E(EUQ]OKfy08g9$FxSg$3rsXh5!hW+rN)wIWzCsm@~Nw5;IC9*TELrqfGBab}tP+u;tY0ogTxYq$VF+8Vbdz(kGh{c46v9VDr4.Z+X3az/XeY@4Y,9nR*6(:zt8{]XyssZfg9DFMi^f#RXB|f7^eX$[K(p1RI%vI4Tq-=.quk$y1(@${8N1B%{8qxJeQuI{C#66OV]PK}NIiOl32T/GA}4*Q)cE0]i!Xo4h7]F.t6P{/qyz2[1V76X~%]TaM))m#Is*Nr#7=8hbL#ZC55a=j~)N*iTTwual^^Xo/zkCKYQ=;}~B$8;cK0a/BPm(qTDRDnz.!-6.WTxYIdbDXVrEiX7-6Oz)1JfebB(S^Gp%BWcY[cBZKPni5e[.@*O.3iGOGGLRs8@k+2@71peO.n3|ibWv[s6g}DvogSpkFAyXvuChQCy^,(vs]L;pkE2-W]qDg!td*5^iG|X-4fqf3fautYLJ3+8Q~-1QaKWaBKoVUQ]Xh8cvL5,:jI[,^zulN4*V+po]Y!iWK9]1DbZrNWaA|SoAv6l+-/A(A$-}fKhvE2!Xm=]5@U[2{A(4JZTpDVtJM)5l9J:f$Mxuc!$k,:zke#%}b({lX.ExsWEoRSeDw.420Q+[OsENuVsVO#6[cuHHf(Gt%Z:5S2vK$Bt$TEw.2{tN2![jxH])p%iW@U0dUe2}BlQ6n{WkxIdxu^#.xVi^Ujp|NkI|l$}xB!dgD:)tqK*Bn,vzVpQ(hOhO$7b/wVZs-lVoG}:nlN:ovpmK8f%^;[dTco8x6QgQ]45NH(cf+5G3N#|FnvzG2=9S$qDp;+9Z,rCd[ai$EtD{wFPo(vu9:f@b~t4-IK#2XhC|FAPqYEc$ea05FH)5C]q^[Aoy8qrvT9nz1==gxi^vhWOvbDKLp^Qw=J,5lZ!P{O,j}tP=2GGNNg-/J$v5E8+%D.N$c5d]=}~217WTH@PB:0YY[Hse(lKJ!O/W[5[P$#RodJ8!:=S$j%~.tPtsc5Gl3~prmK3i;4SB4~R{7g]%7BAMuQK:cc94PPaK4,zwX$KhX@VkxHl(Oyk]+#5vq8$4!$}43bD.ZB+Xe#fK[:!D|4Ebi!}Z^)/-MNM:!HS|UD}@)@Gw-^+aywhYuC!n#hrTPg|bDUbmhR0nEkRLXObZ46HCUF2Usys^PSE}^cWBiK]ijsk70f-)w%:8x=$QOT7|(;s@Dx0zOH}w@W4gYQ5op[T:dcsu[TU~q0c9BBG]ZieZS9;.hEr@wO!jQW0fp3B=$zkZ99**0be+exW[#I7pKHgF6q8=vG,O~8r]XJ@m8fc6iha=HUbRFjj=uqn$UEzSsKK98GGV3.-bY@.{,fQ#I6iI%9(}qO$7FQ]V2iV(w,zHV#P8vrz~VNk@l4xFMgx3mTx~UlP83C1]k#Y{z+bf[4vBOPa5Br.ak3^v)7}MM0wRE$sUav.]v766gsuX8{6%LK5Cs=ltv2bRu;h!1-ucF!i]y74W1%s+C#l;e{$Z/xlc9lhF9lflN^-O;z{pvH5x#N08~QFL|*:dWr/==X-V;{uKQ6fvYw(YQ@~+4p2]NsI^}uM2$NDZqZmXUGt*GDJrNgPyJ121na3];#jVO8EdA7A+b8e.kbHy2;]8Q{mN/~Go0c1DR$tkj(}1+^hYpju].]!TN^9^N)*n(R8TXpTAKQ/C+uDhAzaSJSm$Aq])Q^6}lm~.rc9U3IjXA8Skz.Vn2$H*^-2]Qk-OppvucJ]r+p!yoYMiekHc)3Z/GyN2%PdCv!H:7%xW=p*;LP1#+LOvwY-a[fvu*NO^B~LK[{87usb4~spMFSbYN)XQnaAL1p86}{nX{e{[fG])jN{Yq7[=VrRv.[PqML=jo0oNBT.nUgzS(if-lBU0$BIp9x)|(LG3JA4,ZxX,.^p4FI]#g)iZgrS]J%0T.(*vS!O69r#,6++Gs0t^/Q@+dc[[)6RLJ%n8^1P6aK5I*F^5Um+s}W,UvV9X*merk+FV/bD@B9[6Ca5Df4aJj6av1v#F:ykK~Q9TEB$=;5|iA)4Gsjh!(xS6Ds~zVjoB+vF1CxPk$*jg+tT6]yoQRLmwSeT:a=O~76EKf.kpQ9:qOUSTri5dLZp!crXjLp7.FW9PKN@OO9SMkh$lea$)2xiARxeScTrX~,MKzRe5O1/IbG1~A.8xz2mNDxQitp#Isu|e#bCLhPs}Zr0Wtd5VWSte--]a6qnf1-fTvc=xt%WA|,=eYom/%+bVG;Fo#-HD%Z(ak%47Pv-;sRH+*f^dUAF,unJ3c@l|EB9|Jkm;Xx6q[tzUSp47]Po{P{Z~GZ}fz;T1d#,{WOm%C1;6C8hB++0MGKUDki$qipMy89sbJw|=,~X]lS^g4%vJ@xU{DOm0{a#~;jXV^7QK7$bo^8zC97MC(rAFVE$)E+d1o3tox2$3EiqN}U9$=1l+QCC+!E#GG=hzpQYxI$CrOAlAzE9hR7y$zU.)(.3[yE!OcI64eR@Polxw6}32Ubmm|6TA$O)hDPww/uk0;F[$WF:BX*FHZ,R{[bqDUsc.}X)9Mr*mdI|)qAbW(Ru$QPPXi^*XeWgZKdRv|vl||d^PsLI/:bkfPV{l*;v[ejqoZ7{VJ)|#LIcg9o41VJRR/S:c0ii}xCF=-EyNq[.lrV#HdeJnd~g@ZJ~aAFUiiPqGVqr-iHcv)#}zG6ky*N%X!ElAL7i,B@KM+jHPH$#m+yCRK@)[4fUHx([!w4LzhH0%3IjlRJ=uW.e$Q]~yi)A,b)3d7!~C:P/1~pVi.c:w]vB!{CMAEI2nn2EFO8*LofGIIi3bAt$uG~,ENKY/C@;G(.hsw-6=^ZNAr$bv%@aEOBpj4Gz[~@GFPNuC/kr^5pl+u7@eAk,Nv*$~AtO}Cz9JI;*as)EF9bjiumCx]Km!2K4QB6,r*4)iE($NGG%H3f=PGaC+HHh[YTWdBR+xb}3#0]AKh5;Ctbc1azh1@Nqix{!k^#,8*p/1y4Gs-|/cDP(wKxq2FwX2pGOl0AEZq19b2aNYWff$;0QtTrQ9{@A^Y0N|ZR,[rxUB5:r8KAl{NM|C/xAWAj}j,e^Rmng-ik%@ynM(#lM$Gg-[86}j)lz)4y[jr%fy@m[Lw8D^2N*-R=oYke2K!QRJH#|#K1yPY.gtJdmuuafAlg!ESW+P2%es)3E6@Ao8sT*,kOtC@t^mSSPpG27T/j0kF@SqON5KJO:btnanbUb3lg,)7Peb(A(Jsn{,dBrlO,EJ-gZVjC[1J4vIs6TTkZ;pl%tL$LdW#w2C=qVGfD]@iB8lXXSOagq%{qB+u/[^3el6h0V(({^^i$}t=N2Hr7.k}xmjCSi|m!my9GGP68ZbcR|PDgU$*0!n$YroP8/dhBk-S{!-[7BLq@R]0q*{rcz^9Mb#Vi6JIC|G|g=7ER{~CRJ({|zuNX53#WcU7k#jvF*d-.dbdb(Ss-xqZfVsQ$PisMF@|H)=j2hp6|.nd!f#*Pfb[BB~QAm}wmq8q,cNiH42.X=hl$d:U*7VystJ9~Etaj|,t7^a0OAv.6v-Io15RGW4!h.^L):;Lx*GjqR{!RHN@~{ATPbn0{wAdpif}Sx#=ygDm!k$Dlk6+,uVRPj(lIOVUX;%R=J$EH^9q!Q5C;mh-4Vi(21}.sOPPYD!4pjpYiI#5yl{]$z[GUdTXG)m%4-O@=H@{}-iX4~2dxTpFmD]{X!;n]0MTotl8g#*rJN$bOWhnXSaKz,.Sp,(sRPqW)0gnLbOhvm$3f{B/G}enrAWRkucp6/g8#+v=F#t5U3SwUAS0I77p3(RXir7G5-dtdo5;+gWQiYFVfc=tJ*fz;pDuT1d!b{c$3w#p/(F$Xz5R#3Uv(Rw55]6}9Q)Ubvf9D,dt~asj!5HJp38EW0LBeom{c{UL{La@q@bhXJpfiCOd$Rve!6+]^xPLP/HgF4N-mnt!m@||p=*K+h:OxSJy999N:}dIM/ZS*8Z:o8^Y!.-{!={,L9y@.-#Ax8y8nH|~w|4+hva4Xt4xL5EdmKPm+[R;C|IqG[MqYfweW!UQ%i05s%!%{Y,A-^96j^lPAGD[RItw+Q!gt(cB#5ZsD82xMdgnBE@~0jON:Q6)vjI2y#7W*b9jZYDDL(TxMXj(pjD8~I{drkL*sJ!*q8oxe{CeDaTTrp.WB5spJ:2n$35u:$dCvsLDv{k$vd#9egIlshE7OZ!g=~X92@x5fTdcym1q5[e;2A5;4]ZLa]QmhQmok4dVLAHI.B;,Dn%MUpv2Cd|{!n)8mpAEa8%)696#q6:YaEt[RcwH=))PwfTSNsk)x;bsxQz=eWyK6!00Un6fUSbal1NUTmK~(m(vY!Y0A96ti*@*KdJ/M84ZSaP(cN(L^2Bqfg}c;]L;O7%;reGb$q2JHyB#.v5L%Q;6*aUewD5[,V}0rvvv9QO;*R9UZ)=4[PK~C!=u1+.tuVoAd(T1dd[}HC(E2TLICeO7$Xj]kHAEnA82c~zq$+(HI]%,@e6QG4B+^KX]3y1pj@8BKNeJkSdD}cuA8m+0u}{*G50Rk](:fcf]1wHrfs%PsVY%(]Q|w|/*eKf#2qO(8.BLMYUtVEc.pgNA6:QoGS,A$TO:hIjzqmPXStb;(+X~TB):0rrJYp9g:GLY%mry3b,hJ)*9.NQ|;*UsLt@=c6u9+Uhu~oW1XFvtZHWJ8Wfj6(}5o)uinYgi@r*q+D!I~xAoFdaYbj*uy8p^|n]V7@*K)PbFS,DpvYsc=,IMIkN6x+L-OBa*IsBGk+Ke3v.xBVWvGlxRbl(5uPyY#8Z3x6NJVo}Z:u#)/T]K|oXqeA)njQDzJanHZ:XMj[(jenXNMXZEuU}dEE7SE(Pv|AW!5YY%tMa4-FGj%hCsZr!W[tn6*F4WNa+,VPh^WAM^%~~.M@ucng(m6}N^dn*O{I!|!J)K9VO6PTv[m:y2/1ZD%4*b6=7DyU[P7i%;.9u~};W#tpuXTvwz9.IRAj93WVI^X$Eia^LLIqw9m$w2#/PoR1E2Dl~Q%IJZ*(5tC,Zg)5{:9W)Cg[BA2Ytp]fn8AJ{Hh+Ri~O/KhSCek1oR=vPo4!Q=outjvZXjG,aFp]75u}a6LAuuUZs]uE(ZorLK#UDGNZok9gPg~i]b=W^y$]1big}m@.vqxo)Vzi.7)$sO]{|[K!)!T!lwmoSUydA3QlGzl;lad#Rl7{e5GJMqy,f3!gnzXiDRNY)Xmz)dEeoBW4(C*EV:H8|oaDGYqZ(1dG|JCIos!sSAb!v8qYabd}BqEB[7O7|}OU$jVD65fd~P++v%sXv(@ES@ZgQ@^73E^.X*TeH]$xcN^sIk[cctyv|P9M/.#)#j:VYl6;Yb6%cETNZv9q0HkksbKU%m.CL4jnJ07#m.F}fghx#qGf!{dqdh:hks+vRP%S8@)EESZE|w}T*c9e2jKD3C1v!!mdN%%6E,.PT[BU(w3$%9:=-)}v^0ShR}-kL}%I4BaH##JJWEnNJA3f2RW][}Q$=aa[*Sfa}ufE)8odk^Wy1if)CIOyX,W1I/5J#tCrUy:*8fLywj+es[uoQf#bPy;*jlI3r!lg4HtSISDwn85x#^vz{Z74cy,4*wC3e.oh]7O,iKZt$Llc!G*i!S4Rd(x;wjU%RMFYYsPb!Aj](xMeu|2F(Jy*7O]-,Xs*t9Bi5AZDZUMZ,Yp,2Bu9vc9ToQBc*$e:]yA4Z8y%!]RjF^^XPc3D$E%5ypmtbrhY.@(q6.8)@nC!)wet2HLv|(@#X~K-{n|!w4Rl#t(B-(Q[)3zIEUQ+x:xm}C8kyF|^#NlAG3A!O@ljOfDqSx-:ccNhfHauAYJ8qibrk4026dp)WU|wj;CzH#IRIp@hC+EZfAY#p+*Nq{zRIXON]d/Zkye]T.%rJ;Ij,UZdZCy)#a7OfBfq(;zfeAYC}DPwypTmGv1/VntRV=P{N6){bO8-j}N6S+|0wJ$=3/!U6r6[o5*xsydch#38M!8Z0#i=b]|)5l;*PM7MWVJj96Z)hXHar6!wGmew]noyXm/mu2TL2OG$Z0h,mo*PtHiaqE^Cy!LSwKbn]HPq7NdE]kY;jUw.-6W(qL8u0)JUCsNm36zfBB7Yq.H=w*L%!bz83H|F@E-E@AZy[4U0Der3~tJt(%vx1R/iuC(vMu#r~ZV(nyI(S8x!{gxuiR)My:4~x/,6vS,%ygXWy2]Bb)tg6[%bKBzXsc6{3}xm:g%opk^$j6fQ-QTr/=t#!8B%b(Daz=KJ5XU@,{picRuH5ChL+5fI|t/X427g*W5/=|9FycFsrLCGFQt(GKWJmzOFKF]phXZ7!z.zCttNLvhzBS84{p+#=O7t)x6okmovX]p8jjyKplYXL5(oQD-4OYq3V@WFtY(w9D@7P:5u[G*M$Hu|Mr,!n%P]RYT{4/4;}Eor=IEGp=[ufJ%EbPEb3x0X{t6y}XZov4KytDx)0qo]Z^PUP{-ApP3!#[6hUH*rnV5V*Jvh.4^Jo=x7;fencjxte0o5}d;HPIB-d.CCRZGxX(N]MllH04[1L$zY2z]A{x8Yn.,Tf|vT)o]).,Pa04roGS)hSCzEk!197,x~hvKYaQ+oS/CnC11cu5f05e:.kw2V!ry-krHIKD~CzhR([XDGs*W[soDsPK#0J12io]gTl=(nKp%nit)f$NtS~=nX4E(9uU1%PZi){{kF:W]MyiNRgJ|#-=@3mqB9Ls=C=+^fjW69e7:kDCCGE@WDt+y/bzUMQOp{$@C9A7IhmY#.+[oQ)4FBU,KDE/U@BwAD,{2FZ8U=1K3ITO2El%[ICHQ~XLfVK1]RGQ9*MO4n1cT~sGxH3Qv!eu3,-n^feQ8!lHe{iqW/yG:nIYgY1SThJ5c)+/x=$pmuXS1G6=%@ye8%;LWj:aqkHw{qm0{Uk!$W1GVDF[sgG.f@,b~1X]JJSZ{lW4(649y%2bHQ*l]ITZp*Kj,oN;lo(F8*p[kf/rnawdppqeHiOUK(E}^bUn^k7iI(F;@IuVwXOR|n,8K}pcZ=,WCKJWnB$lbpvjQn/jtl8uanFkv@yGnTYsU.Pbnbn3tBG^cj{/A/5-2QBmJ)-e#=,x+/W^E50QWNM!FkgLi7w-[l1a~d#Qf2}4K,BeYplGiPuK4mt#trkfoUV-a1zx+/0hhQndu3h-r99CUXTVtABvAJM85v%tk9zrT!a=Z:@6~wD1j+|K1b.jGFQ7LU0MP:1I23$9ST:1#547F0HxhMYJe5/3w=rvi.s{3XM#58F@3}m$c*qZ!-d9%X(@na~GaP6CTOy}g(q:yxO^BUveO3|dye,MeZTPEhn+nNw=gtXjAc5bcK-P$scQ[W8j^jvZ93Fuo..p2drKrp0{~-J,nWXey9Z%x^grHjF8.UMCAL;.hMY!^Deqr{^zn.B:@sAeZ!.0$}z|Woe-GO}}$3tlfj2%E+AReT6-1m$M(VBkUq:DY[RzXt*,oduhNaOteGtOG-2SzvgfC=*%i9{9@5!7|,;)|A[hyIEK0wTl^wbncqK4d/|(Ny|n0|M{swmxTA@;DE{IDHcI#L}C9L:wI(c2tr0o6}MY(aR1@3UCqe9Nyn@!3csf{omvbIv/N{tdce#Sx-T~h60XhcpxMY;;gC0h{k.,xexn};4{OC|1xZpVMx$g25IVzhETtJ!RiKs6Cl{$RnO5PMl,)v$*/he-jyre]wvONKIr+y]P2bprl$p*Tf$~^/Gr6,Ya}n9JHEUC8wZA{gXR7l^Xx4+q]3}U..z.{#[3mj(U~{76#]6uC!4J9)I3#8b}nkH9.fN5%i5)BCHV3/2ZAXQaz9:p^n+l4CXzY~sMzD}a4,/^6n=$FMU3GCnsnbJaifJM+cZ23EY(*b-]r47Bc2U!TcBOq@;CLr;I^.Z.2)LdrEeEMj0KlijNc=(NS!2=]pq:g++6wc+P:@:)QQo3Qwe.LNr3zYv.Ol0S0y0Fhi^;.@T$/uYT{mTS$~]Uipl%@JH%7)Hjj*($!c~z:AbDy/wk-CYkMn,=mHM*ZKCI0|]0@ST*MEH#OHx:.H+l)T+n[!3IQwM{3A|1AoBQ;E~BiRp#YX95FNfp:$q]Js{0UPRH+0nJr,zm!b%na;h$Pcl4#bPTQ[hTL7jKm5dd@N=sq+yccXa^P%O8tZZXvT0J):0i:BxQ9e|r,+8s/]iGp+O!18ImUpEfN|cG^E@Lv.awwbQ(K}SuXoA)LO7c^+TOJQ|7RLr:,gS|Bcf|sw1rGaMh%BXpJmGEgn{SSctes1CrKrxR}haPecEKevNsN{uiPeBdRvG$EfZz.npFH22;xVsy9yhpf%$%Whe!NgyC7q@oBGi@#Nq[vJoaJOVQB3juoAxp2[lQdD3c5g.V.;Ufk8zVE;0MICNW^+C;V2#rMthUK^=)FWfOiZgDKDggSPQ#]K.-Fq0XE~s2t*#3Ap~$*+b;x%,lc,z@hYL.;e6Cj^XPOVLn*yjKB^z#1%zF9rQFI@+HDDLu-VTecF1+dXmpw^[.3OIq=h.(PYNn:WQLV7h9MooUM+*$+0a#o/c/Z(Ml#;+pZ3#xLZ*yjT@.5a0.w|3YSV+Bu]1c!J^JNWJash:Odl:EeeEds)EuRy2:vzY)1w;KpaQNax/~3S86UXE;^F%bpUAm!g1u0}}+KkO{JV/QBSUHK@/2K:2|xH7CV.^8NRVz2#v~8aPAR/Jv*;Bm(cP6nF0O[q-q8x56gL(4vZj;/KKa~NcCpCBt9m}L|fCL6uhU/#gbqlW(XWH/f8N.S2Al=7Dl+[QGIgxhtD=qj$Md/Qw/1iQB.n%jXaSr+~QCp^|=I)xfgM]DL(69b6e[qxShqx6uIMMP!q{)wW1#@zxcSRx^6r#8zZpgTP-Wv=G$0C(Ds^Be|X;1W{$=dFCLG7@w([:gmUY9e=iI@kOP^/ZjT6owHfPZaY3N+6-:T;);xxpgXIfwrV[|*%5z2n{]^)ybe,twtdk9sffuG(16LQKl*b-fD$F:Myqj:q)jF6+FpR-PM=comN:WE~Hdm$CW5nZ0ZK+rHf5j{is}0%~f#P*SIC*]2t^oQ^YMSaoEgOp.B!-^*,}YV2c~vHnweQ(~dZU[f2mL5L+9[:Us*I2K+@qs{#.pJlz@-;wWRO|9O6P1rzZQPbEmFcLB1I2+3zz}%M@e/32Q!EhZwkVUGsDh-vQdp3nDmmm]6V3La|;@=|J{YFOl1ea8m0fkWI@D72L,!wenU7xSVAT|@Uq!c]r0U(.vh.3:@gCO#2DsaVcb{g^Ni4FMBN~Mt2V$8iJ(rRKmHxT4)9(h6ji{D5clJ4$lhkuk1r-,].P223^S$0ReBOm.cnVN.$MuHq=+*Znny^lXxx]L)Ui0)ihv@m[8Se3^JY};Rj1AYc:Ua79dY*;-IMC3T=2#@F4s}zEsz:,H.%wn0ZITy]HFJrqjwd8bXm%{0$-!qz(NWJlWs5g:G*nR]fHa7vNnyN#v{RCoq%Jz+*6-1U+F@Gp#QbZve0KY*b[)Cj6XK]lFP~PCwg;JuWLx0(,gW+ncWbJx.Mt7e2K8KbU])VhdoKus4ub*fivVB[q]R9RO(PJe0,;2,{/b/aWmTO:KNl~RYz7FIckUt!a@h=],.VVKUz~Y36v#)$w)z3Ss{7kCrs9gkMc@Nc+,F(vC#l}P(f+=QH)XILJ9]BhtDo#a8!%X,#bh3aZ#i!|Kg*Ny@DQLmIfu4W$I.^Ddh-1~Lou-^)%|.}[5|~%~Nr#SB^0fI1^e%-)[[Lu$+bP]Ofn/(^T9NM.nA7Tj{gnc3wap198Ba2j2kW)meH86Hdib[2E|c5{SwpIHmyif[U7-UVc#nH1=8[Uku22m1Q3ExH!ez{RlAw%ZF^wcmYkT;WgWMK6be-m.^47a6tg1)%g2xSF2|3^2kWxSTj^:;#fD5Lda|9w+;8m|}f,a-J1x7w#4WX2~=]1T6G/dFhBwI^5WKIf:e$DH{=.fQJZIR+[:=w-u:F6Y8d:Mrg08#^)4SEK3@FEgnMNA#Qh-v)8+imS@sq=S%,5XuB3z3F.G4G84Ynj]f)J)EYLcO7S4@FEws7QYh-NW=}Ed-8IV9Y%P])~7O;VKh.]kJ;Xr=+K7E0s;R(r4T@CJrF/V+G*q9baP.K8dIeQeWp@qv,~5F{DZ3bW,w-Yw7F(8%!zpIuSrG]CzdDt-x(v#/n3or^cmrh7T(}+PvzGp[8P7S7:]DnxfT5pDzC*v/yK+e^]OmFx]0E$hw{V0XWXe8qIfZujV2s4k,z=Db!p[(m3]/#wplSd~LzE1G@dAtLS.xoc=eWm2WTb+:9kwgvI^O2@mXJKeN8z0;Jd@[h}(*1cr8UlZ(@TrfvF+!MI]SAZz@AzA2Y!rPIAUVH}3XHocAQwhN;zR@q%Q/Y@2h5H0y]DND]eKHXt+UWHkK=bxjdT%{.D]oIUd]A[NfpCLA0YY+ht/iF^Mzfh!)YklA.d6!Sv90ut$LP2$a{37mb!4cJZ7%alK1}|oH4pd!xj}v^8)fn)/CT;H:Y0|mKDjFkXv)L58{w4RIbAz(@0dB;2yLbByu;a89gT5Z7D4MB5H0=3GanMYcMD|pG;LkE,sAxb70Ar([,22x$e3XKL!r7/fPBHS#R1#8o[Y8q4R!3aS-[+lCfm^0oXI)71E@(y5D]#DwTrz{JpkMC%fqMbxRTIu=Q=Nr]Vz%$putlJ#Gq(a+#Je]^ab4E=w3y;a89f${s=|nruPf[XnEnGBp8TAi%voqpAx@6$YBi-mm%$0Vl@Mc98JF6!hx,uL+1hmeiEkP6#AjORnRV}PZ{$ZwD(efNkf-CjY--iAn5lY]BapZg:];[Za01Hzh-}=}ZKz/F]f30Stxy5kk53wkoU8wO7F+E({;3HY2Yqzp;hqZa7{yibu4NHaWlTH2q=NGBRyxJPXU8Tl.T{Au/eSZfcooa(ZQhP+sQcN*bI@$z/WIG-8spP^(8g^[qZMIrOfnTFoaJGNVbVs}G+#J=!{dv@aJA6UgxRh+@a(gb$Qs7vQnQc%.sHu3.W*Iqt6wr561CQ6q7K#=]92(Ac#bgv@m]hnQ7MH}{fNXUfPe*i#2@2Q)dcu#CEL7m1^^OnmA@C=B{H6t{]9p0OqdX]7F9Y6t0BW@TR@iIy;k7Afn#G#Gu[v4r$nwo-%4Bc1Ovh0p!^KzkrQq+HCvu%%IfgY6z)uM|G.$DaXa7~G{m~SQhy5a:F^Lj^n[R*hl(BqXfP!mj+zcFYS.wpdx6{zj6c]@.hb9W3Rag2L3eOtRC;AgdL5|hJz(LgoBbz%9B+%N]20$4aCNG~N|jZ~Ki0YkAd-{qSQwJ.A1:gl/iytNbds1e][pT9IsjblNHX@hsv~.0#]s~*)x1|Q5Q/OuEn:,iwlHokF:$)kcr~E@=A{EKob]So=poq4DO1]B|E(#-[A/,+h}rCnvDzfJ05QoR*6}$vz)o3}Fnq^Tq-BiG0E)!Z%Y/$0+*]PcLifazW3=[ttAQ^DyQR,QoU9O3h;npsQv.75;N9Orb:nmg!n=mlG)8bpBEiuL+{SUw5~ac%-7|!dYV.2*0Kplev4i^*tsnb1SJnLIoN#5v$.}x{:7PNrY+[MH7UzBB(8jd+^F;;1(CQP|$5,FOVN1]@lnH05h.AjvS!8O|,fiv^S9e77*xhWcM)dptIv#*q3/7+O{r*:cr!r8S!nvSacWha@#B9r]$z7V~5BYK;l^SKIZR;W(Ds.9+3:wN#i;)Vx-#~j3J+)^goj2ohc@)*QM(6Jjch-p1@KUtg$}j#rx@!pc#,m/)V53xcl8Lo,XJ|tos2Rv4[GKxCSOAC}M5/y%YkYe^v3n/#4MVJQ0WnY/T8T$]{![N@#!Chr-RGCV9y1bi2^N5p$2dw,k~3|dKvX*[f%}ZcuFXvLH6V4GyuH(76TgTgg4|qkhZTSp61zmhBbvE/=mxO!lDFn))-)AWKv*K1djn|G=!,VEcMIbm)X@N0l^|Xh!TRisCifPV%1/Z+ziz[56wjy4f27tVfU1*DF7LS82hqx/{4|AdwE7wx;EQRyz$WlI91,|=c6^h{-]7lHrzYe^X!j+cW@Akn5UiwZ(jUx^q(eC.m7gM{9eVKUCW+zg@=t9O.eV!xey7,}uiY*@/s.yn5Ex3(hE)}Xn!iz2iC}MT$-!-HklNvY@[#B$ifkQ(ZoixwRw;4FjmXA-=V.HW8t9{GT);j!l5eP8j[e94s{Yh-79CzUJFQVh*jS#Uo-@Ktft$]BCDxfl1ciGrT0OPRsRC4Lj=Va0kB1L6$Wv@AX!($MMa#;K[:^4L!m~t;z;M:!8W{!h1uM5th9sbjKbeZMV+J]$iE6(Ej5Rn(7#mq}w=c3(zBCKbG|R+OeGXpXut3,KF[A809/17OP1GXsLZmkHJ[iBJ]Wrrsp]6jibX$;XHHn@Rxrb%wrx2BGT=s^Lb(d#AEXbUc9.~Cl(5x8ky]r2gsb-iJq6FE/Xh(Xz!nbYi#vUiNe14pEIoRWcG)uZQX/x}*9MXX^/oQK6m)X5}hMT,Xp8DpbB[,F9[yVE9Inlkp8532|=R/cR-c^cXp[TEpiK]eiX1(A-)n$/E.3[=i{-YhxL@e,j.8Ql)w;w1Kyn:[fbLnrd4phd59CuTERMs6D.:@mmXm76~fvIG7.41u#mNE#NLbJK1TbR}bZ=bL.;eD}.SuwACJqwn3C2.T=g$pI(!cY%DK-;R,xngTg+EHC|OVep1,z6e@:kZ-QfR,A)I(KYuJ!1kK(ZP/yxvXj0)xw[w;ARB|#8)em5s2*!Az%@}^-xCVc05(XDh$igeca=2V^]Zzzc!IF=xC^/iyp:[Y(9Jkp%:@d9@kp|!^/,C#F+0k=D!i]jUuJlbKy2MuSx%;n~B$U!cGXHAx^P*LG9*e1|nNd%1]EQORAAG*XtN-]kjO8kCcA2mj./Yc(2Y|aFdja:QL5Cd+YI5%5E5nX/3Dra)Nbe/7P$6^L+9::|G[8y#V.XB1sG^Ay=%#1}gU*:YS!#$h*gGOM9Xv#k$}.[=IcHl^qLLC.,m#r-kj4OL9Tco9t!JO;c7yh3k8jcAoLkt3$+hCH:%aBNyP:WCo.8v}4!P$L~R^=o$B(eL3=e2VNark/JBLb^/Z78Kf[Wz]Om/rYr1y%zc;}C@0TxZwpHq=NU+iUo07,/!*RP=N@(}[T~!+#rGMn-t(W-8J5n{]~AZqF=%jwH)05u^AHAG$jzfS;O1J!p7%1LRqNz77%U4Wwifb~q,/F:Q62a5+Q{zd6tS).bg2A~Ony%L!q%%ST=/Cd9{t0j%KjJe#1Va24!|nwx}a0OAYF@HAbjCKLhQ8m!Y5Ei[|:A3:=HxRq]Ap)SH*W*@n)HaCyc2PXc-i#Igq%8a$]DvdkDFI7kRkhE7:xl=El{}EMa-sIoqdSb3bcxz2(UUPK4X:m)@bG{oGaVIrS=#v5bf:i*Q,wNK+$|rQmJ@]6Q[S(13]lKG2n^h]%pXZq3X/uw7W~iKLFfD5Bl$4Xi9W,P{C/AbDWy1S(={5#-V)+0TciH~CRmZC$j^(jU/g[J*IjJK%grB9ZKeL9X8-cH=VbIyT0gz6d,.%{TZ4pL+:[(-=:5QFncxWUf:cqgm(^sOQR;(sXH!+uwQjbA0CU[}.T#qb~z2K^nMM-w/{w;uOd=GRfg-^KyP(g5!lKFL*Xu@=j[3W1QmCJcTjuc.=Lu;KZ9h$jf.$@.{BPssFW6GFDHX%@oyCp.dd*Ts*QZfTe9Ff3[}~f67DN9wK7)xx^@]cX+[y7@9SoJj=%PQkXUyCsc.0Si8N:99i2vU)((P@,QMASq}JvUJ1T~IwHqkIIKmNX}O:n10V%TAEL:HSJ{X,[L^+wCHh$!*:I6$gnR!kh}9KykOotK#ZW|1:Rugf-]O)(Zp3whVa5p,ql%o$d/e.,/!%SX-t%bccQ#mvz@sQB.f(qJsaAGO#j1QEBdhbOCv(VVP;2I[-L[W/6~^}(rzDvIgzQe]UA+Wn*53)C|0jM;e4M/ERV7}d:b/MHrmxJAFHLJShqqD4(-Ypg+Y,W.d;Y#e%HboZEiRVslSP~%i|#BR5KEv+vBQ/Tg{^yZ@6lLw(Rv,qS5)Fq$xr~:DQrBRyR:|I03i^}glP!2,pisnTPrAXU9~JEnc!Uvh],[K:,dxb1QXd+@V#zrYPyCm1J}h5JFZZzXZD$31]!.QmWLY}B[+Khlppp:!MEz=PIV)#N+SKm6F53p93{Q%3t{qFuHR+8Hiw%}G=Oxfw]Em[Pa;tuBPGYYW#f1W+kh~I@!JCtKz@5#3S@u}E,X%A{do}7nXsY9:w[Pp8)pR5QI*(S*.IU9Z,|}$p#yVPMx)DrcAafZ[;rOcuRO/Xp0O]ZV,.8[5jwlb+4c9vn(|.LIow0j+iHv!Fb3SQq9-IwUYbfEEQc!W*R(uz:gl*~#jDrYjDhrT+%0Px):CMa840MCR{i#./$xJpb*om@Kn;n]E;=C]tdi+#H+mzHFN!CpQTm*..2gCW[k7:RE$M}i312WUQyBt44=3SnBUO(#qGtQqDLCP^O~FAH%%]Y^]biiMr{$PRu(~oAS}T(0.]Hz93C6k!:uY8%TR(IvvTqs4QGHVHivL4Z![:p8b-RH#RujIKA{2S}3G~J%Z5MvdUQ{-)J/pk92mT$SFAZhTNV.22iPy*v96]Gtao.oAQvMjW3(oiCn#!hx{X{$,v4OY.GM]uV=IE0%bQApRi!AjE4;zyF!MwYq=0|Fzt;n.{1a,*YQF0KjHhY@*exya,dIX0WV!)cf;x#TtZP-j;bYJ1x!([ZL,/fjY.hQsgMyW#4WtKS0NNhkFg;[gP0d!TLxg!jWNvs[MC}IWrD0DEh^/oH:wMA}B%5Jfv^i/tpMA-|xi~@MKE6q!07I{rN#D1[ng[VV+uCo+{Xn:qFowCpPB$zY%HUKVW%Wvc7LMS!Ld@FDiX%6A.n]sgb:]FlpyxR.yFlfpPK]!{.A(VlVEvzk(9J=n0sL*$*DUV/5hWPjSrk!IKUJnYBhz3vD9smkXDW8@)[lthl+.Go|*^$]8z@o]zU[4uGpkTvD7E/{0=(m|r*3nO)n,hl%;zxW-j[Iwj#gtk5CLZ)HT.+s:tKN;ywuu}CQ%r%Rbttlp%{Wo@Gjy8QGidaB2$$CD+-Ejk,WHqfmVQl%#Fk#;SGD2-DMwHhkk|dBCCkgxfgT3IXK~a(ph@j0ev)%Z5#(3mwDWHY%swq)oiMJoFR9Q53Xys-6|xEjXFhrO,~47}nRh-[GY=aai%2#5-a(9$$q:.imLIQIP7(vI58vL~*jJETACR0/Ks@[[o^Y+7Zx4vQ/YsgXAwi-GQ2v3pE13+#G.S3N#GLss%Vv2w-3@xaAu-TX([r2ne3BM4VloStI(:F[myQDU;]b[9|rewc)~JJ29)luv:ps3h6y9$pN$x!m06^$ZZS}5N*Ww+Y:deLyWf-:65IDCGN^8Mh/$yx$NERr|RQgr=3|P/aFu/l%4}3m|CDJh95g,clQUFmvI/kJdEze4m@TSBFJ#2$;.~V}92b+{j9#AYM,NI5Uz@fu-;c(1W]Nvi/[7j}Yj6)G(Xn.kY%k}NJH{7${X13|WGLt.b{V]$]28TSop/XB7|uPWIB3RbVRBQe@QsN[Sa.B02Z6tb1@xAmeO,eTGA~i$LI7I+3)o0TlUeP,-pn@vX@8xGh=e82nF6F]DG]QKaBKh02kUC{T536pb[g:D^D3TBc$5}(CU4dwmp0HGlpn]eIPA$Kn^H,vYv^,5:le#yVW:}=h0tnQUaUyl:q{50$CuBO8CLyS]AjkBX#L#XYJdzEghm6G9g=m;E74;ZcBr-)G;5QzAO)SCzU3%MG6v)q2a8yc}I20NDc.[6kaOelr3hlE;85X07K/Mxkb:8xy7}%$Nho(|MO1DXQad5{$Pp|+X6{;#*u)*;Xs%{!dZjm:/6W4r@48Fi(3MF]=fBRaFk67{G-or@3,%GWbgc,t:RqbS0[UlkMv.W8{3/a!.83JHs3y-zyS%{)PM9tbuXrxHpS%Zluob}6@#ESh5)YWm@xUp|yAAiK7)S2.rdfW[Zv2l}s=wy{,#7.r$DHJ)5nISi%9!)30+Ve4hv2WcHLD^9P:GLwRF%3((*QPk@IG*#SmM:$wr,=efUSOaNG(;|5v(rghuZW{)ZQ*UAy6!zS3OvoTx-rO)1Dc1Yb.df*J@qvqvW1O:=iINy4k%g*6]g}R[)p64JgN2yqcp}AagHA2%RdjHS,XmG$^bR(LI^19ucmb(t2RZzAWe5+%O6{!d*3C2UV|.|M6l3ckp=}9bT8V4]{sZuWE=]-kOAR$(O,gxXo0ufD)Uu];slDV/2IL|=P~37M^!$w-r,ErcgX4:gnAQ9-0%I[BYJzicO6K2*{neESazOItZRV1V/kUBmmUa(;BAh@xe46h4q{f%9Vq6GxkgyHe[$:Gvfmi5%d#f$D.mLV$u{k!ov]x9b%QQ7$PF50l$%W3KPDn3liaX-7PX|I)$h%U3Vw4+0COm]4hGH0^JA]ISMHNG8XfJ%nC|-tgAkqPz{rD]KqN@ixk.Xy=JdF@yOZkStBGL)]OIm-ou9zDf#q|VKhq{i1m-(X9H=c,6}A7iy+t]+T(g65t]ymf=V1w+R5~t+oDWX0cO:!uW6u}DyhCHHvC+UL7:B.#UPg#Y4m2au/W!4kcT{UZVdMADeE%Sy,469NE(|mD;XPL]!37o{ohVsA*v:,Pb([41X{TbK@cqVznaGB6EtzAV:581:xo1vGrZ,pGCpJXIK4Re)dpl6ZL2lT*@1u@i:PX$kDBjk0{5b*=M7Gml.ALMTw%58eVS@|u6.@$^Ml),9zv.H:k%%hBCv9ra(2{On7WS=ce;P|ihPB)ErpF+1uRg,kJ.5l%^7t({*l5zH09ATwlHDmB-otrg2~5q{I.+}l9Ay1~77(pohI,yJ-p(5Gc5Njpzrj1VEg{:;dVveB$Nh](9.{Pv3-mP3s!PGLG$2%5j6*4iu1vAG:[Y]fUP[OW0dJEVS6p/uTh4$)O!mOs74]F;*4SzftF,HwPQ2!xtvcptex6lKW]%ks.Vq0FwS{^w0:Wi(TJSbsDu1hs;gG.(NnqLOl1TF0y1-slym=PxEK]Riw7f[+[^*-CoPjsxOf*u4K|sHlP3=O@!4x+/Ejw+%!.EOp#afr/zmDd~7AO-@bv+g!vCC!n$ii@DJWKPOl2Iy;:Ob$:f%QuaPkVbI#fEE$L#Rw0=);.~2jo|GKSx6-vLJ(NpNU*W:flvGje-]:KipKG0rCYI8E}]~;JOUnQrUfFKIAf2);Evhi|s2ry9)1bcTru1#OYH/ttZ6*lAYu}@hghcCj,)n94/LeJeXLvTyDPkx!]J#4gWbMI$YPX8XEL!OCSh;vTs+-5FbHjRzj]6{%Ahd@#IrDP~=uHGX!nj.IX/Lcf=Ur3%O8{erUD/XWqk,KVJmqH0t*mW9SJF1P@~C@@U/nAsWPHR[{7A=(n{sszNjvV3iI3.5LL-M(BR.CuTs5l8R#Ztt+yn)s%0}(ZGFzga;{yDuS%YnDw7+h@vuI=wyBCZd3fXm$y3L1Voc)L,M3d+y:{,,(YW.Xqnq[F/c*fG|590/Gy*J89Q[V8sb^@lTNUuGiazJ2)pG4EO9;}m1=zlM9R!sJ[wut!0aZdvoFQRHUf|)++#jP(%a7C3h/$R#$6-xy:DIf!=I;6AKO1/ywtE/;G))tJkJYR@WPv|gP$.=J%rqax9AX)w^wUr{EM8ABA-sX*MbgP8Puxqw$Bp%fqU!M9FOKa/kGIQY+=/gSwYjGZ3pA)1PN-).b-#!)VL[/Cs2my=s2X,Y-tT1MzxkptKKsH.JPll%]KHa*$NHGwvABW2FXT1n}g78luBQf450{oJf.c5x;c-;UoucuBH=AOh[U#waM{puxwG!SL^|*M9(;qYJO@QX162gbBi$%VG7M]Tqvz0fzd7{w,t9K;:~4kT/-9mYs}LzxBiP{mNV1T:0oj}F7$B3qrPN3ws=oqB[!Q@pq(BK|1~[ZeP^mOprfTk-=K0gcZaBZ2@.n:{/+xfuD,xhOm^]!Z*owk*t96r)ZFF4eDq)@X8!2wh%Gg-rfG+FC.r}#E=p8$TI=[73,JW0HWC3!u+:-lte(B@UVxV1#.#2d*5-}[Q:b]mdz+j,vv;dTIw2fNO%wmn~NTkD!zWz;|#z|2EiShQypj*^D^fSB8DBLOX=%M6$c)PF45J~=X#qkmol(QWPd5L3r%e{twW=UZlR/-{A8A$Xg9/sVAtM!]kx,c}%I~bNE|J{QsyHA%FIj$mL3oR)*tXp1XD(o1-V,zA^m.ZlZlGcEfo(:125u9F,+.5}pjzW.Dt}!hpT[wt!^s([Z1TE#l6LlgVKL@#^0}%]HrbYvnFKoLzi;pQz0pLAPqj:a0Zo})9D;-cBR*4$qLQX@6JHC.vfRTtkJBddRyJ8/bV@cPHNfxEMUkO#L$2UtmfAAaz:905bCedflrE-:qS#%Fo]H$|m!SXg(,b-yK^o5=hI}Ley3[,=S1~%6FX/@(G/19pcfu$WBA3R{$V~=D-d=-0E2J$S,W9sQtN%$O%v069vGfxiY]bjz{ba)ru(@bhEP,1/l)+^S$HGR7#J7nI8(V5[8Fk[bL1[.oy=-muW[c/J[]|8TKP={t^65yW72d2TWj%Bwze,r*RO3KOvW,v!jm~#Kz3}!./NTI,ch=4!~hD=+QyKuS=]Qiy~NOJakNso4xJ,K04#7|cYM5ZF]RS[@vtUdQ(fy+v5eSVw(fCn2*wuw1*PmAL6Oh9f/J|aT849X7x0@;Wu2e.n;y1VXa9G]%F7hFf29{({/1IX.L{j{4~(TJS2v#o[kgS8G|Uu.G}^gl5@z,YxAd#$qfNIyGe*533T30k;mS[)rx.*OQ4%QLcjgnYPKb$ea7jTc|%nBRjA{WjoJn)D4JmCDn4%dt=6=0bjg.buH^uACemcUWqs0!e^ic@t:44RmFa[XLwOb^%.JpoQkIt4/Q#N^wrA/5k#Pex=^+NPzp+tevNjMR$xnt/Dj09L{TofiE0EsofdZ/}ur4u{:X(Ge,L@3b9zz!26([XC:zmacxeQ,6ZBPWx4e(^|OO/=(uVZlj(R#,vXl.lhvXJG.a4zrp1%y%tCSyhBR%A.~wIeaI)-8P2QuJb9!6m@7q{v]Jhwv-/BQ!9i//7[Qfv1tcn7oj=[I}SY3}ZbQdT[pvn:5.B}hCB,M^@JztlS^SLdt,$IrESf;Y8V[Y|{fka=WggI1xgw:uqE#C8q*!r53P:(;KdR,#S(forIp5i^GtqrG$l~8OxC;WoD8v]RI,yW8I{G!|383~9/1ZF;l7K+v|:uZ8j.v3fCrkSbn=5*d$Hxw-DCWSz)/ky:0c*Gd[OSP~|RKPA~QRSG;n.5NX9rIk07P|HO!*i-ud75sm!QkpXM-SXw%CEBL0^,I5JRxGrb,uw=84J!{lsB4|^yI5/Dn1l-!)AbrfSoDNOh)^BI^GVK4Xz.zqV38xrkG:kNHa#jTOu$iTPT3|.0jp@yobvZ6X58yW=mP{oU$bmh];O/OKiN8-JWa@I6vN=kiu}+va$we:A!f;SxXYEqR^G@o0U#]bvEzD,qZGqX8sj((#P6to!vPJ$zcTJdUgks5yr57A+rdq)jzD,.zC-jQYZeVF8iu16|!+:fmEp+H;H[%S#7M6M-8Mlh7vRrt.9*OO/tfP,+*3Dg6.h[v5.p=K2FA/[/UxccdL|0].gOp3^@*ahDQRHz{tQ:Sv~tFQd(J4m7q-Q(NN+hD*#l|VlKUQ7dK/@Z0PuTPjcWH5h+^p[D{dhH3b-E^DzEG9!PaQ:V]6J)+OuL7]jYO.UU!U24WuaL[W/{$2[i3KkszL#+Hj!J4[o#p8!*dZhL2^:,=Nq:,-!(QvE4#1bA7+ud/0x84[AJ;,QItwzC^Ofy|Voe3IC,xX%;WZp^yk9,#nwYejso7H=G}UK4F!h8K!qG}5,0BoyzdFHuL7nN8ube}m7!1s=G~hY@8m.%k@9g-@3#NDOs0+!QUq3P(w*Iw!1TqlgX+JV.N1za(}o3fhpL3$Yf|D3.r]ZW[~={Yc2y97M(9or|nK1dvFj$Z;5TqINy]*K@~MYbO3yOZK1E65I|vuVq;uD-Z}SwLJHav-oNVmVlQstM6!F9/6n]c=45m%fhQP$f#(dO})fuYq~([BIbL6(KYkO3lo}LS[:Igk/38U=c7;Scs~$%I4DD%mN0T(ym!F.z$eQG[x#3#g,R7bu4gkPl1aTvs*V($foBp5cUXo)EdG9:rmAem$E$Kp*wd=$O^qCX)L2(nPFK9c;GxkfDm!oJq0RSfn41)7(PpQoB*7SFoQ{678rc9PG6GiLk^pN{B0$haSknWtt9g(6:U/108#c:f43adkc;#dlX|9nIzNYjdVYU5aM2Kw:12V.yE7fSrw3!iK!2b*ZbAodVnbc!PVQ!M9uU22YhNVnXxBG48ub^X6;tgR=O/E~Uo|G2k,sIxr1a%HO*}*!AMC2^=JGpr(QZQfUM0gnt]aGcr{NYmm=|7p%Hs[Ajfu,FKtc]Orf6h]9KJ}GpJ~:|wL!s^WZJqnn%DdtjC,Y]M*oYtHci~pocQSbyMHf|dnh|:zj(o(g]BLh%QD0,;J6UNHh)wLP:4ZoTRe2cCZM6$Gx:z$7lC4yeU^pldjUJt4XOu@;mt91{d1[#:]4HPs7sFR5s}(#8l}[zWkTu3^[UqJmRcC@i(nDml-z51xf/Uu[9#/2Zwh1B%d76[Z8Z{btLv!8trTv@@u*g)ZK@xBH-j#DXf}+[jfL=tL,D$=zFSdxQ@;pE[dK!t(vco38ODp1U!70f%kt({{A}mP=4=)%WJra]Vd7JIXx^W0Qk58S6rHv8~#WrRf9.)$:=F/Bb]Y)/CDt*Xe^OUkH!PQ{a]=9.x6Lrl-wDy-.O5W}v[]ViFHFs8U{D,GC3CRQZdzzh2l5$Afb1%[])nBtr!P|hWWjtO2]zHI!#of%Qh(^gfl{o4}ueGeegX^+xxZ!{3gYynnmj=iv.P5TMA1/0-1m|PtMWmI{=nc$RHp4,C@/b4%Ysz3kt*-7u%g,nb2O92vR/mlt4~2-w=Tb6(,|VhLcNq}r#u1=9T2Q9q{FT{%InMePb/7oB|cv6VM6POiJM;l{7bva*][pDV3X]2@Y7rkEyH^W:x^ihdOhGRL$$i6ZL$3={qNfMJFf.:wkYA5E:,7~kW3A2#oSOqiWpzkza2E8AK=w=.w[;j.C7..)e6sYobE9fH$w9%b4j5!Q=y8[s-v5Hkt0)).Sxe^{M(cP$f6v#/)KTsmJ8$B3ZM=]Bt=]=D(%XkjR@m=hlbnT;-^xA7wXjS:OK1vNStyzBh5-bXNsf/:PLtY]qukrWT7mWFL:0|ZxuDVR6#Y7*pTI,X$4[rCeX.lwAE~HE8(aC.!9;P#1GgJ97z:vUELxR0IMUJB[f{JsP;*=TT9mpr4:8Z2V!QCqDSgSLs=VA]IXTkk=1vLRjHe+c=Nz9!0!/Nge2Mgjqh8mVZ)W8#S(}a595n8eZNsCMixZ4x{aCBp7qZ4%{As$pzf1^$quLi5O,Zo};sz#%6lL;[5IE5ISpJl#P|v1YQOlp+=(Ggt-tA0ZgiRFWB^Pq|AHS]GYJku(kE)xDv0,7Fm6pB%%D,,x-Ue/E]/bRI+Wjcq[DPoxQ)qgWVimNIyjxOhJ#1~JZ2@V#y}xDep8DKvp]vQTQW6*c{LhP2Dn4Itj}|=iYdp]m.6OWSZEN$7iiI7gzg1S6Sz*okcLgQjcHjZM%DDXuEiNDF=QOvb2Sb/xvx5,5b((+*hTD:F0r,y]p4f^CocIEh]JEZN%m~#C1RQ#0L*IZnwcq2:/$9TZimujXc66arH2A:vbOosnGb7jFODIQu*%5vOlP}Fh2LM37bOK;ZX:V-SFfn0Q4A[Hb177^QZ{+9E5]RTp/.@X~nAdECuQdBHlwWvvy-YeR=WE+va(nk|w$Ak5d38=by@FPzwR@C7ZnhXuN/@y=W:-e1:6L$EwZ5+20+C6;R6)Q9$bv4$8v$Cz7^EB3-7iGh/l|X4GHrU=TbU*Jv}eWKgn(6LV7X2{3QzmBG)6T{cTNfV-)KnlgJ/[iCEa!I0J|ov%@canT9#P]9J2H@gA4TW6u*zuy^N[3u3Qlo2,TCg;mc|B3lbz@:H/}^UW2ok:-EmgfP[r0!L/nIR!L$Hpl=[MMgC+Qo@JUO4~{gBHm|dXGePG7t+Df;2;YPA6MgcSU6xP6{eOU:F6[:8yk0;:oas2,tAMYXmWdy}!ajoEkDmg31,Gq*eq46piW!q3p}aQ*y([*w6@}n~2Fa~suf5AUVb0u6wM3,1cm3$R#|2SVB8E)Zjl#9!1hc;GY:5jrkpmDN@Rr6t376bcgyX}QePmxJj7kU.oG*HZvwrh+1tpD[cFK(T]T,LixP1YYtiVrfJkf#f18:hFuwV.$.M]r|;(hd@MzjhcBp0|;33wf5ILTzWb*~QZ)j;j(k$Z(iN/A{Krk9@Qt.c+pssB|3ve4F8tm|D:Me7dx;QFCv3j:PK1Hq:avjHaX[]n{j8rCytc7DJ4grT4t-](KtPrt[LWvax$TB6XAX4at8/Kx%0e;5@9UuO.WrNnxD=65#1%^RJ+366CqS|:Edk%ViDKx6]*(z*u]5$c=eDEU+:(3K4vZn0f6Tm,w=*5L[9YY[=#XzLx|fK|h4TrCw8;Ab:ZaKxgZERCt=duRyQX8{HOr/hDAbk^L@(~C}g^S/lM$u+5wE+rJicqeiw68M,Y.[zQML*vu^TwE6Nv16#MYatec232av*S2gT@}QNR66R7PapMc2w9@iVhfcx0Yl7COX[|qCv7==MHva6+$^5./3cmn#pcpt42IdGOP404n-0rl]skf}cJ:lBcKkQXx0Sk8N3o*aEa(YVulKR2{r8]!C[oO9G/vSu}Lzc]/#e/7Y:D(:O:R(SuAD*GH!OVy#vcbD#*0bG-VnY{T!F66wm6VMBAGoH2M!Qs~S:)|xfY}GbAHkGS@9R*3N}zS8b+i!byLT2D{A{xO;$MZ-)+pTla%%TkGQ5kQJNRuTb#o^v@3jM,m1%)El(h!H)r=l{5V@jobeE]F$]5;b5$RPdp2D/mI-#Ud5MR*A26,r]H5Zjj.VC#5{SWW(4$]O,rk%X|PszfJsfA,McFQ0EhD3BKAyn(Wv[M@imWGnT,H2Qhcqe+7(4^uWtW=VUjV-p~7TpKCfk1B/cz[CMTHMSuXb*w7Ur-Nuje}zOj.=-vpZCslmlBXdP[],C{V)8IA9I#,ZKj2T*kN8Pe4!EWvOH+r,(4ia6Ed4}AK-S$)E}VaK[d63-/KuanHM)]JjtzwRmCi+rZPieBVG:MT7(-9io,#[a:F$nR*-spGktkU{YZAVcyz:;0Qzva,rgw|^~V4$UiJ)yUEn#mEJKR=6(P)[[Ql0*5yJ0[;@}tixrzp@=QCka-(Sx@051Yr80HkbFIQ/2ao6jw]oIl;:9liUXv30r9c818|k[Cq=jRE4[skpFCr9y#7cxl%djwciFjYf+vgOrc^KXeLU~g,*dw^W|o.1-kx]]*S+@:$j!W[uhd.{YMOe+%!7E74zZ!n6UDjmF]r:iO]kn)=vU(7V$R9/[|q0rs;j-U~Iie:QFjQ^$v/0w,1$t1Fd;:JzUs!c$q12~%QCcpw#;BFX]kUDU52}}i/5(sx@rghBX%W$b~3-UnR$f])-WAJJ!7X#MS6OYfqW7VJu/ktlBV|i5|)vO(s-49zqeH!SQhSOVEYNiZVTV1HM%:F7GYFK:ZpC+Xsw]zUyq5va/@dK+UnfF#db(0+WP9xxYRGSm1v2PSGOEv6oO}=u=V-*J(vvPvNN0i$X1Fe4#H,bc]UJnd+V%djl0pC%#kI]g3Xdw7DSYhwYH1nWX2P]aWJVytLq#E,7H2fr~Z^#=+;n7,tN(w0cl:KeVx7hF)be5Qnl8RLt0eM=ZNU1w#z09[%D}jsO[R::7O2kS22l4ruv^pJbGm1nAiP{xNw@73*n]Y$nA6q$)hsZsev.}W$VLgC,BD$xZEfB|kO{[msa4v!zq.7y}AYTlb-YeT9V@Ej6R,isAsW8g{@O+4uWdleNruLX6QG+n4N|7p|KEqoc2|y{7E24LnW3/BX*IO%*#UFsUq;pd:SU=n9k1@6srISd/q,#WHnZ!m=dIqtiKjaiEGC[;mwyqESCOUhO2-4tP.5qLc2F7Gaa@+[=H.QTVsr[.VfSKyIC#cud)KrgLAfjOb4.gc]IIUn~u|,1Tifbi}Ui[t4.b^y:))GT*hrF[uyE:j$yr1cprC!24kE)v!Snp{7;Yur;k*T%1Bcasshcke81:7%13S@!tu]#/fKNXl;Sq=t2zv)v2G#7Rymj+iSPgM0*bzz3uZ})M~YSwN4Cm$q@%@jGRz1YAp^#3.xl]m8NUBQLvRz;8j+Qia=*3Caaou0QtjhRjErg=+t#ChL5iSmDv1.nW*k;6ku]$Q7n4X++.Pj47pr~;.eky]GhiweoIax~Ebc8n47xXsB.mI9|+1$kNO[3q|96}rjPSrcD%!2.42,B{}S*~+zoBCYk:SlYGe]$3aWl+.yZj3hmKGmi*2)opD$u=,V9]5r~Np+9y]6Aow021[5Dkes2.Ezh;AZ+CA=GT5e=-kjqb8/bWg^gr**amx-)Xhh)U)$]ow9CzH0bR0wTO^MvKz^@ocfj$9z^paK=pgTmPqjt9zdhAUqaXHO=t($f%gV]$kPR@3315Pd0@LA%XZF:cz]L7.cXKx-%xwp)k7;+^m2N-F0BA=LlJ+3EUoE$f/QCoq25!ObOFP+rB;s%:3MazoZ4gf@P;qn106U(c4dAy|nShdiy[A]3m,[y{YV|;XiujG1o-sH2^WjA)uv,ASUSE(bN@g$km6:fy{1L*J3cdrNkF*.0{y;UAnSmG$#4=z*!,A|$c77Vc=Wg9W$J-G;Tf#.%IlN=#8|B5cHa^y$]Wl|6HJ5d#DaVh75-AmE6!8nwy585V/GuxFM{JG2S)l20V)REXkf*].luBFyo+4:5m%~#HC^.i[)]/0p2-v,y%7f/ah3[iVv:)od1]lnTcBN(hRLol!FiNJYC!mceI/x92z$aft~h#]{]0.NtcxmR^JN-vFEmU%9d:~.i#ea!S+*}eE:9C0~8M:fHKt0wO}4PG+q57su{kcs:iN]YGHidcPR,Sv{~^kqGMItqCK:X%7UFj80$dfY5K0%!hpA5{;7I56rT0GN}{l@#CTy=#.7JQvN(),*rcXo=y+VE[T]Cpmm5#F9WXE,#VwdDtMz1@l5T,2}8}YZF(w*A*.Q6N2Tb!vBdrjs66*B0olxgZ^28]g+1h]PEh]kGb4qPq~n]{94+Qv/suT#FL},d]O}bw+fn|/Ed~7GcX/X7xJGwT#11/o|s=6B%frcKy7hHJaXnK%6WmI3Ghi0%D{m%Ecsd(FJxx}y0IkAD:i;~cm|kzZ6nm5-HM^XoF]5wxy431z+ZU$w3QaN=cFYgx7GAhdKzt@DS%OSV{|3Iq1]u^ak0*au5=4d0%sjY)eFRbaW^/Wo~bh8=;BfzT-f[*Pa@b0Yu{yrDb3}Hf{Lc@]:j;G:[ooKt#r6@4yNI8]M[.dgn=Li9aVWX;uUARK$iJMd*yV3VmwZ%2,*Qrt0@fLFw!xv0*UWQfg;(.CZKl(bcp3Y$#q%oAqV!{Cc}IPkTdYCk*iBDV%8=/#Xfj/bUSaMN}d}@w3*I}/sHV7A,TZL[0B@u44@$0WzrvE1^QNBPRHVhM6pyf]Eq@~$GEWMWkxM6PmOD;nL7@-l^rgQOQ;;35|2k:fNK-vOW*er=U7r6RE^YdChO4KtY}ouZ7EEhqTgOaicGEh3MUl@yArWn+52^qnry*sJBdqOX(U|c:3Fw^rsvb8i[wEb(SmpBC8/O/![:vt^KAwCaGJ:CJ|C/L++7#3Zw!seZ:RsQSP!HFKZea+vS8u/,qkBf:LvL)5$z5mjdy]BC6D1IB[J#YK~Go}$T3t[@mS}ltV~M}]{dmf%k+6PNhfxfJC.{e$0mJ):nqj.t#tyD!7[g/t{+i[y[WUYV%#kl,/(b=,hN+GMo3,4o:|v8Q:Vn.,go!${nxX~Js#WtwZpX2V]+Cm$q/U.g+g0-zvCZm2mzMzZHp@p[TgjwEIv:9%@|4]GUcnMGx}ATA{toexVRVJT{{WnY}G|zSqJG%HDK(tBU]vavha(7tHR4}u=EqI9ZKX7=WB(STzDVh=XBkELx7U$IHyaJYa*iG!i:/cpS8ZZ6wD}VRtXYb75X!x8l1mnjm!XJBnB4=*KLW@MP$87pj{qZc;Sqa[S#Cw2Pc3K.G=*Jr}{Wk+1F{C*%D,[;xO4hP(#bY9l*BJ6s+XbEi9NsNG4rMouG4zX8#[9fmvsQhkpRrH{K{R4E@W94H.|7RJO,os:sqGLBVoe4W~/M*y:2J!v5JI-PzxI:{OaEz%6uU9eznkDfKxdMFqs$/beE#ck}pDG4QyHZy0dxG0S0r3YBg7[2aQ)$2AsiM]nf+y5{k)6;7H6yrFQ+5sHz,gCQ2z[+kFJhY$4ZD~7s,[k^QN^MsT/ZoZJ%C4!/ce~^~Q7;A2,Cvn^/kxStJokZX+a0#2:k0|,ECSl}ClAR80+mW,2A,6@YEsfSj(Q]K+PztYM,-c;J^)D-E6p:s^Xj[tqDrf)84k-Xwm%x-Q4knR7$a}x9g*6@[t*t:*b+D|T-EKZPfY8BlrXjISXDbtKP7oFmZUeJ/LFb~!)-Zh{+y:ve6+h(oY,}yd2=W|cC:q{G|XaN:sFznfZ*D:-,8~6x](=sVj3UZkmxJM#0J@zBxJ%E[%$Y-c!}eVp8on9Tz,LB6]WQoLcS|[!-]p5s{Er[Al,#w6k83WQ:}i|((j12O(QcMWcV:9uP8SQ/+.y^AV.EWNE4Y@H^mWSj**b(tBV-p]y|r|$[rZcSaenB-f|F=JrNH==c1d^UGpUl:j.-n[3.SrPsw7:xo]AT!Afw66h1re6c(6glY#}6f)VzB/dHn-]N4v$)noJ4Q/qu,{H[#FDh/rnN1}=C(O*msFjlcsig7-2C!:uq9MDO4^6h0/Nl=oA9tn7fWRJx;g7sXMy^MYk15zv4#W|F3Xs;v:rmkSX(us,S/8}I(Y%sdhE*d[PNT-w$$8;Xpg@U/3c0~=6Jlw6#@(THMV+|e-oI1/$Gjc#gw15U}-I^(yO(g^mF/j}Z,D4lSC8KJW]LX:s-pg.GuV4+RRWCDsKP.aTl#K%iWb^ZDRyA$bY1tywt[KJzgdPW.=($1P(Cz@N+!AIIjt]Yf1Q#j%)gR-Y2w.m^Tc@W3)]OLT6-Qzgsxeb$jE6lR}g03uI.NE;[!JS]rX{YK0(4H]]kw7sm,IdJO2+c/!hAgRHNDm(;bPnw2Wyi*bU8(n+[{j{|!0f2McFR]~#TGGB*E$6/yf*nPx^u:UP8R/]3Qyc#za$0*dNXZqF{PSDlHJ:2NXfLED,[U=hHFNrUed#|]Oxe0=2v@HL51LQBE;qEegDBoQ:q@Dx=bT98o8(IP1Ep}u}3PAO%b,$C1X]pTgS|95I9R#,FC,F2Luurk#~6M%P(0t8(oaBnM:p1LY{+Cu+f5L;k!Sg-W{H~]s=}B/8c9U8L6$4j5+mH-}ZTvuzC$O[mRzK.q-onv6zS/I0V@8q@We9vav#|Kizfzx7BZ}x:te~lbx=:LbUrmpTUE*7b4O,kx$Gj4Vm{G1,Yig{Ct40F2,)vCCm+CO.WT;2zIEwE1e(Tztm}{0n0:jLd*NQrxu5n3*ff)-{)LzUEVRx4GwqYHya},!#Ca$1DWVQGEw@cKB0}IE%R]vB%O7*vG1-:6|vgO%9#@uE59ypZmI#B=TcUlouswVgKzYV#PLX2wkGljd,nr/c(XN=TfSj3;F=T]f90!om6nEZ8vN9*0CiAJi~f:#t1GDDA00UUvQI~j!O$k+op(X$qA/p[sMz4I3i*K:5LB2uGZsj[,NeY9D5syAr[;(AH$ncW/,3fo%4Zlbz+i}(jZnurpjZ~k[2Pm~77(OXAwK{B^KOpepOn%*Aj)Cnl~KmXWYT}ozPT*W.^aXFb|x^u54RAh4Br-FM,mU%]c6tS7[D0Q*^hQfsj~%I+4~C;$7RE![+V|)^q]oLi4ZVvB/|soFXENtc$5lzy[hb5q.VT|fy2([U]s,SYhENQ%o3xk7q%BDPeRXgcJG7;fynAQ{ceGH=,+rhtfmB|4$PngA^LP9eSzOLeec|m%a8TUNc|;/lBE1x9!K}9)A4cg]6.QJsZv6/8^;VUQr*z0.g8vE7].kPS(DtpyMcj}1eqDtsjfV-vHLBM;wlwN2i;as@;IvdeeGhRebp}ndAEZ+R!^#D;$r}(YQ/B4Z:VW0ywynv@k(ZN8W9;H7kVlDS=$!5kiqHODh]$+8b]:~cx)ve[0,.J2ouYDnfif{uz3Jo09:qj]pA9F:035K|Krlo3FU.aQ[}t5v6}Ssur%z+{kMR8%5]^O3eyKAE$ON9jC@C]S;4c2NpQd%#Anwa/!|N(h/xK={}:mD=iiLi%RB9j5{Lg7Zz6*$uk%tryS$:V#,qioDz~Uh.#~)OHbz(rTwhQ)NZy-.H.a=*#vceU^FSG}1i8SvJOVze@kfo)v.zMS8+dVik5lSYn^0Ifg:]/O9$x%~C*6Yk]o8|U4e:T!hmLh![!kagr~xnR[z]~|Ig6vTi|pB(hE28k3GyQLEODDeHT7ttH2hc@j:]MVUfeodPFy{r78H%/S85I(Z~p~zs$:.K8#R8ZX+hs+,0GIEw/75HI/V:sb,gMx3u|:$i%TzCzgLDMghVs,HYuRwzCO1YOV:T|-;KS7D-xQrkTvR5Ko2ReU+br-m%;x|+mQJ1@xE]f$si7vDm+[Yf)bPht0AvWM.uBCq.zWv9:~LaB.O|];Fnh2[JSvr5=wh,-s2x#ZKONAYpDC.Cva9@o-c~m{DXBjRyICgo=IGP^h,,5Ia|QMxu#p@#Y^slh,^L:)+9NqDnAXCo3q]%6HJB{D98V%;@-wF$(l5)tWi9*@Oa7gaKz#=jxOP#P1t3ZPHAp8Ix,[l7%2;;0ZKV^MCd8RE2x0gWpP8JFJ;8{%FhK#,m-fWoDB]*0Ez;:e=jW^IFV|YE.Sok(TNR09s/h0.[f6qc%YGs8]X{BKI$8TBArmLT8aSuZPBr~,Z@S$Yr:M=7~3E35S,Gh;0{#DcP=R*I=HQzuIZBOdQ}$3).CL4IId=JK}o$@x1}(sz~{x*2|y2S^}l/P!%85!{cZRCw8@TyO}@k7e/BT2:a5]6OSCSLu7tGx(I3qlp01byyc-e|^N6A^/g=ce$UpnGXx[dYJKa)#IuKAO{Bt.3:oG^Uo.W.$A[z!R;)Kk|Z7xP~t#Xuf5%dV0@u6@52$[Y(9o3(40|Fi=*H,{jl*B-T2{F8hK+-t,UQ#4^OQ/NPVeC(JCJdb-{)dlSc$B3a%}W5[Y0#nd(!qE{,X[.B^hz;o8e[6^Kd{A^K2/PkC6nrs0BS5C!A)i%:Gn][P+*mFEEo9QIB!UVMkJi).DA^QVllG6nHq=/zjCN[v:b*mU.JlVT^);izx+JIeXobepL(*9/kL:1,8YZo:;h0LW@}8cKN)}EF1g*HoQ/+}fHgTTUm.,~]LD|T:l$k6JhwHfO)mSexExIA9!~mnNY;cg:MC37PO~+phH4+!V%r#Wvgs)Pp!hq%fDcN)F/(rR$WtaEaj.b7kr|NJr,0ME2qSXM^[GY]a+7ZLUZH|k-[!*c@Rh)HJuQDSt,{!%W*%64QrfT3t+y+Mgk1fJYDU-fz8b}pE{o1@$3+p{,A{BCd[!D,2I|A*ZVK-Vry/yJ;P:y]$=GBgB{fbrg.N$Ovg7-2v]=C}bGYXS8jlT6EGIuKGD4J;JCDWN.Gj+tp|sFER}WWN({q6*SH6heW*3tx,z}H3kMBNtPnO(j,^3f}N3hA4Dt~SDVEj)nD./P4mqlY;8ae52ZnL46;K8,G^sD#AL#hCp$rMg)G5NH#YnvNG#uK(mHl):qPWidUjaAEhwxx*GwY)qk5tgbd+N32cV]#x(jey@fzL{5u0Jj#e8MT9!VSa.yOalPCx}(03lir2.9BoS-,E9s=RkPGCN4jD;]G)VQX+f@iTsU)dck:0N|O*!PerPP)3|@M;*t6*lEw|C0)S13^Om%#(dzbHt,MluWxh|9/zt8=}F9gAtx6^,^M]U$]KE3X9.PefqG$uH:Emc-kp#wra4F1I/Xoh84(XO)T56Va)b^vl:oX{xQjZ0Zevx;UF9@Z)izf^{hC.s59gxhn!GU3xKMkS^RVKa6YAwP4v/jP%FUGZ!CEv|s[({4lljQBR#+RHXA^|{[[)7X}=:tdNjg+J5CLCDGGWB5}WXvV+cLDkaDLyJ]WKa]OF3o8IiMa*m~:+I9Ml]PSD]sUviu5-sPmCKkcd.@3(!cU,-Ws+h(%wJM[7ARDcShwag0P5b7!y!@o0i.we,Gefl:u7*PQsUJJ@/AVA[yl*Z(cY1h!mS8HC67x;mpQaKbXoTC{C@2xVJArLspk%!a:im6c/#IJ!:gIdWo1XYSo~(RGc}zn+6YGDRS@9NY)#l%j2P3Rt]{fqq/{+}Xf2{#-KY,I]AxxgTAX-(v(*ZFjLh4}tgFKvYMT%iFkCHib4Ogb!A#3n6ZniE@X:9hVTw[z].TROrJg@@Rs54nN=|r7a7C.BG]uXBAehphtN-uylj!oZ)6.uY*w8V2k(rtr*Vw/m$mjey{q6dGoJm6y{J5$q,A5kz+YVGBNM)rmtL,)],7RU;UP55^l5~g-4LKwM,Zz2(thLCMpvat@x|l0dh])3)iDM9TT+!5-;[1laS@f,wRGLw8jhv@V{1|PAGEt8g.HSZs[u#8tq!k!|Nro44E=eX^txE8!T-yqzj[Dh9ff8Ot!0FlJc~lkxoldzsR*1P[T%GpBy%R@PDXPK)r1ytFCgSA}g;O!5g)c,Ya[,CS(!,+Yt+4wV/,H-V#Nyin-}YF$];VP[G54cK]Ud;|zsuP[!kjFRx=iOfP0yYQYXW[LtTS11{+5sO{Mi~d)E.1ehWFJ@#S4q.dvkGL)y^qW)^I)Fv3D+3-ta*8RSdCLpRwl]MLn!xK5,91z|OjJI5jjBbh(zKS{s4@V(KD*l^xXX($]nbv#r+.0sbDgcT{4GP[Rr*mlknBQcB@a6{#vBFQTl5-*E3-{lUKhfsJF*GMg{rt-10/J9k}gu/K!%m~,rnc$K$JwAdXmui397(+8]^V@qdu.Iv#kZSwt-aWHkQAck:-,|[%win/QFm|-WjG!lA{ZB9Hp-+%5)^~x(F!iUt;9:+:5rp!FM3P.FJ-4iRy/A[/6Yf,kyM-75ezBNNnjf.2(!B99sKp}8|d)D6=;w!AEKC|a+qLTGGS*8S67:tT#beV,OA,Y3MkmmVzTyn%/DtG;^QhQ{635^kt=$ynvg4D/2c#E*WgMhCH/NbTfW7:DwQ#@o{1@Vl|PQKov8x|1cTG[t%ERMY=2YllKxn3p2LichN]E8Lpi]cC7O1t^=VnKq@l:fxffxy,+H;1@a:!!u]u2ZoNf~M#,Ik|]C%v3,8+jREKycJyV*q}eoFsG7#V0GzSZZ=t3=w-5tk7%^$XK@gYQl5pVWZNDuXJe%tc3k5FO~Cz:1(SNAs5sa$C[9B~pJIb(VlXfxNbshV52~5^Pc6GG6h(].0J,Qyb$o4iKQiV2miHaytcoAtW]54MA:Nj)pnq|(]ghVMCZ#%;sEwmq,b-qqr282KFS1fKo3Ragu-x@G|6(k2)DC1O;Bt1/e!X)N33{5dw(ICL@vKePt]OfPBjhyR:E2$YxL!qP^(;Ib(LQVq{t;t3m3V::=oVlvMGOYD![RC%IAWpLQ031r!),5kYIgWTEkug!2t@|/7=uU@(aOgKl1m=mM#LLt%vEMd6xZiQ,j91nFF,!iSb8[0S]=eJm/uEJa)!aUL59FN0;axd9hdGtYp%y2T=th0+w!g;LWUycA4F+Zs%/7R0%J=;$4:%,#kr4|[t]x/)^ITQ.61m4^Jtg4opY~9v[YIbZDnGf]Dfx$w3P~.f.-uG4GhHh^sa^mR8xt,udwrTEtYhf.v#zqak0=Fvzt80cpRed.5xQLZa6Fqj8[kxJh#j8imfH=.O)7c9sub(0asSg*$GyQEdkr/]#g{6ToU61kjn8sQ,w:YJXI[tKAq:bA:%s8S=F};k+s7q2mz2#.MSQBEs+}l:N41dBR90K)sTW3VH|@o0C;8.F}|I1,qn%.Q,B6=GqUtPO|a|RCh4iap.P,D;yqnVAB%aW]o!OWT;SJ^Bd$dGon/@.0/cL{(F!AJjbRZ=Cm+{o7!B1MmQ4nf@*1)INQI[Kh-OXfuU0up5|]tP9;aC+k9$7ip1xy%U(vU[Zq[yY==Ce]t9IljPT$e!Cx$uK9KkkrKNf^Vm5t~oK)lhEg34^os:6bAvyNoP3YHQsw@+/!(y|UtE+5lI;wST;RMaS24GuoyB%2@=%fVla=!8^/h:^w.fT(P;Go%!f^pb|!qvP-j+rdOB2%8!nx|YADlupt;V,9LZtI{aza@82+A+xZy%Bw4KvP6-oo6jm,il#zg4rX9KC+B91B2yxe6Do^mK;MQyMTg%,VtQ44HA8j,1wi~.4eTT(.kehlTW/KE6Shr|X2sA3fn5!C+@)^N$kprzkqZRuX;Nb$yL/5O!C5L]uXMvXkI,hd9RUt+@}SH%mX-L4dX,=tc@AQ~KG-*WCX/d.pUwy|5:84.a,J.!z1.W+jWK#T(H#[uhS@!ZIJQjTcXh:ivD9Wgaa|4d%e[ODH}L758s6D{T^^=~dPCwJm7c[I9eJ}=RJ~oY,r/W(aU517D(40*]TAU-gu]G+;iy5GzUdh)cHd!rj}7HfNDTb~*u/Cp-#!I$#@P~Y;j=U%p68G87WHpbG;c1N(kDB7[wh5(@PhLiX2gn+%))=2C(rgfyxcNi)/S}uPG{aV-ezVr/(u[SNpTwmz2QW9Ls{01|.o%|+]g/xo57RC8uuh{X-C45h}S8drjnt39t.1s8c7}G#:jl}ps]/n6}HtscjmZTFkwvURZM7z^KYQrP!nQUQ]$+qubDh^L[z!v*z,2etq:cfbg;*L#7@f;JH;T]8jw+[,dlS:fv$SI=Qoz3B/eXg@+NGz76Buy.z]S16c-}]BJ!@V{Oc+baUub!gt5e::4YoY($$sa5/csmY0Vo(wBK.H{YOJX-GJgM^mJQI)]BH+Od^n{a(on5c:|Khzn1xk6JFH5h[pWYIzOd5QXAq%N!s-#JOzLL|lxB]@pBnT1]Z3%Xn$[UK:]T]d[wP=uz+(YXP~]W(%)%A6sBK!c)P0/hmrL$K$avq^7$QJDg!LgP8kW~s51D,sUO^2Uw~*Ij-]k{Fz@VPIei-(*cl3D[Ayc,8(L%L=GC/!bT1H2o2Oke)lmVD/GoC,,4-snUkM5aHp*O0SEH9z/U8qBrPx.U=2fAk%4|2/SnR;Mpi1Gs+M=C^]M)GsE~UGoh|RNIxya.7/@iV/8:!+I3PVH)m1Usp-F:ZS{T)8y/u-q9{=xD=ts[lNk@LqP3}blI05h0KYA7.^P)7UpNswOPb0SPtJ-EXnacxNhCz+;n1t:4hccLhMe@900-G%;@NACOsP:z~1^}%02=hvao2skeu*/+q4Kfgb@;OP+t^U!n-br@8Z8"/>
  <p:tag name="_GBX_94C43EB33F1B4C5B8243BED2D5E3CF89_*1$0" val="ad57-ED4-hRgWY)XQ/199v~bZ.@/,TanB0"/>
  <p:tag name="_GBX_94C43EB33F1B4C5B8243BED2D5E3CF89_*" val="1;1"/>
  <p:tag name="_GBX_94C43EB33F1B4C5B8243BED2D5E3CF89_!$1" val="/#~ODZv/:K~Hf!h61f*u^Q!veFfGSsehOj]$~SrI*@N3qc6)}dNF$a6.*ms1x!MW9kJERbe3yX-lLr9ZCVrTIq!,.UrdF],FiZKm.uj[*%nAj*dKdNN{QZMDGwT!WT3Nj)S{go8Wkt%IzfotbB@#)#jTVeiH4~!-kPXAZkrnb{G6^RZ=OcHVWrCAluyzuU#+gn$^.A(;=V:zy14delQkcYdQ~aV^x4!13%z%Yhir;wf^JCPS0hU{V"/>
  <p:tag name="_GBX_94C43EB33F1B4C5B8243BED2D5E3CF89_!$0" val="ad.S7PD-.m94z/I4UdT0QoJt5r!buMvMp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over and End Slide Master">
  <a:themeElements>
    <a:clrScheme name="Custom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3C28"/>
      </a:accent1>
      <a:accent2>
        <a:srgbClr val="FF5390"/>
      </a:accent2>
      <a:accent3>
        <a:srgbClr val="CA6BF8"/>
      </a:accent3>
      <a:accent4>
        <a:srgbClr val="79BFCD"/>
      </a:accent4>
      <a:accent5>
        <a:srgbClr val="7F7F7F"/>
      </a:accent5>
      <a:accent6>
        <a:srgbClr val="3C4955"/>
      </a:accent6>
      <a:hlink>
        <a:srgbClr val="000000"/>
      </a:hlink>
      <a:folHlink>
        <a:srgbClr val="000000"/>
      </a:folHlink>
    </a:clrScheme>
    <a:fontScheme name="ALLPPT PONTS">
      <a:majorFont>
        <a:latin typeface="Arial"/>
        <a:ea typeface="Malgun Gothic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Section Break Slide Master">
  <a:themeElements>
    <a:clrScheme name="ALLPPT-COLOR-1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E6CC1"/>
      </a:accent1>
      <a:accent2>
        <a:srgbClr val="B982D5"/>
      </a:accent2>
      <a:accent3>
        <a:srgbClr val="6DB0E4"/>
      </a:accent3>
      <a:accent4>
        <a:srgbClr val="47D3DC"/>
      </a:accent4>
      <a:accent5>
        <a:srgbClr val="476ADD"/>
      </a:accent5>
      <a:accent6>
        <a:srgbClr val="5A28C8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Contents Slide Master">
  <a:themeElements>
    <a:clrScheme name="ALLPPT-5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44342"/>
      </a:accent1>
      <a:accent2>
        <a:srgbClr val="FFC000"/>
      </a:accent2>
      <a:accent3>
        <a:srgbClr val="444342"/>
      </a:accent3>
      <a:accent4>
        <a:srgbClr val="FFC000"/>
      </a:accent4>
      <a:accent5>
        <a:srgbClr val="444342"/>
      </a:accent5>
      <a:accent6>
        <a:srgbClr val="FFC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Flow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s Slide Master">
  <a:themeElements>
    <a:clrScheme name="Custom 2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5D999"/>
      </a:accent1>
      <a:accent2>
        <a:srgbClr val="F5D999"/>
      </a:accent2>
      <a:accent3>
        <a:srgbClr val="F5D999"/>
      </a:accent3>
      <a:accent4>
        <a:srgbClr val="F5D999"/>
      </a:accent4>
      <a:accent5>
        <a:srgbClr val="F5D999"/>
      </a:accent5>
      <a:accent6>
        <a:srgbClr val="F5D999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s Slide Master">
  <a:themeElements>
    <a:clrScheme name="Custom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C5D62"/>
      </a:accent1>
      <a:accent2>
        <a:srgbClr val="EDBE44"/>
      </a:accent2>
      <a:accent3>
        <a:srgbClr val="82B135"/>
      </a:accent3>
      <a:accent4>
        <a:srgbClr val="2781AB"/>
      </a:accent4>
      <a:accent5>
        <a:srgbClr val="634E85"/>
      </a:accent5>
      <a:accent6>
        <a:srgbClr val="4C5053"/>
      </a:accent6>
      <a:hlink>
        <a:srgbClr val="FFFFFF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ontents Slide Master">
  <a:themeElements>
    <a:clrScheme name="ALLPPT-2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E7FB7"/>
      </a:accent1>
      <a:accent2>
        <a:srgbClr val="4BACC6"/>
      </a:accent2>
      <a:accent3>
        <a:srgbClr val="45C1A4"/>
      </a:accent3>
      <a:accent4>
        <a:srgbClr val="B9D533"/>
      </a:accent4>
      <a:accent5>
        <a:srgbClr val="8064A2"/>
      </a:accent5>
      <a:accent6>
        <a:srgbClr val="F79646"/>
      </a:accent6>
      <a:hlink>
        <a:srgbClr val="000000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39870</TotalTime>
  <Words>407</Words>
  <Application>Microsoft Office PowerPoint</Application>
  <PresentationFormat>Custom</PresentationFormat>
  <Paragraphs>130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56" baseType="lpstr">
      <vt:lpstr>Arial Unicode MS</vt:lpstr>
      <vt:lpstr>맑은 고딕</vt:lpstr>
      <vt:lpstr>A Cut Above The Rest</vt:lpstr>
      <vt:lpstr>Algerian</vt:lpstr>
      <vt:lpstr>Andalus</vt:lpstr>
      <vt:lpstr>Arial</vt:lpstr>
      <vt:lpstr>BoutrosAsma Bold</vt:lpstr>
      <vt:lpstr>Calibri</vt:lpstr>
      <vt:lpstr>Calibri Light</vt:lpstr>
      <vt:lpstr>Constantia</vt:lpstr>
      <vt:lpstr>DecoType Naskh Extensions</vt:lpstr>
      <vt:lpstr>Hand Of Sean</vt:lpstr>
      <vt:lpstr>Helvetica</vt:lpstr>
      <vt:lpstr>Majalla UI</vt:lpstr>
      <vt:lpstr>Oswald</vt:lpstr>
      <vt:lpstr>Tahoma</vt:lpstr>
      <vt:lpstr>Times New Roman</vt:lpstr>
      <vt:lpstr>Wingdings 2</vt:lpstr>
      <vt:lpstr>Flow</vt:lpstr>
      <vt:lpstr>Office Theme</vt:lpstr>
      <vt:lpstr>2_Flow</vt:lpstr>
      <vt:lpstr>7_Office Theme</vt:lpstr>
      <vt:lpstr>1_Office Theme</vt:lpstr>
      <vt:lpstr>2_Office Theme</vt:lpstr>
      <vt:lpstr>Contents Slide Master</vt:lpstr>
      <vt:lpstr>3_Contents Slide Master</vt:lpstr>
      <vt:lpstr>1_Contents Slide Master</vt:lpstr>
      <vt:lpstr>1_Flow</vt:lpstr>
      <vt:lpstr>Cover and End Slide Master</vt:lpstr>
      <vt:lpstr>Section Break Slide Master</vt:lpstr>
      <vt:lpstr>5_Office Theme</vt:lpstr>
      <vt:lpstr>4_Contents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Los Angeles Mission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juarezr</dc:creator>
  <cp:lastModifiedBy>Maher</cp:lastModifiedBy>
  <cp:revision>892</cp:revision>
  <dcterms:created xsi:type="dcterms:W3CDTF">2011-06-22T23:19:10Z</dcterms:created>
  <dcterms:modified xsi:type="dcterms:W3CDTF">2022-10-18T07:18:43Z</dcterms:modified>
</cp:coreProperties>
</file>