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Masters/slideMaster9.xml" ContentType="application/vnd.openxmlformats-officedocument.presentationml.slideMaster+xml"/>
  <Override PartName="/ppt/slideMasters/slideMaster10.xml" ContentType="application/vnd.openxmlformats-officedocument.presentationml.slideMaster+xml"/>
  <Override PartName="/ppt/slideMasters/slideMaster11.xml" ContentType="application/vnd.openxmlformats-officedocument.presentationml.slideMaster+xml"/>
  <Override PartName="/ppt/slideMasters/slideMaster12.xml" ContentType="application/vnd.openxmlformats-officedocument.presentationml.slideMaster+xml"/>
  <Override PartName="/ppt/slideMasters/slideMaster13.xml" ContentType="application/vnd.openxmlformats-officedocument.presentationml.slideMaster+xml"/>
  <Override PartName="/ppt/slideMasters/slideMaster14.xml" ContentType="application/vnd.openxmlformats-officedocument.presentationml.slideMaster+xml"/>
  <Override PartName="/ppt/slideMasters/slideMaster15.xml" ContentType="application/vnd.openxmlformats-officedocument.presentationml.slideMaster+xml"/>
  <Override PartName="/ppt/slideMasters/slideMaster1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theme/theme3.xml" ContentType="application/vnd.openxmlformats-officedocument.theme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theme/theme4.xml" ContentType="application/vnd.openxmlformats-officedocument.theme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theme/theme5.xml" ContentType="application/vnd.openxmlformats-officedocument.theme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theme/theme6.xml" ContentType="application/vnd.openxmlformats-officedocument.theme+xml"/>
  <Override PartName="/ppt/slideLayouts/slideLayout98.xml" ContentType="application/vnd.openxmlformats-officedocument.presentationml.slideLayout+xml"/>
  <Override PartName="/ppt/theme/theme7.xml" ContentType="application/vnd.openxmlformats-officedocument.theme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theme/theme8.xml" ContentType="application/vnd.openxmlformats-officedocument.theme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slideLayouts/slideLayout141.xml" ContentType="application/vnd.openxmlformats-officedocument.presentationml.slideLayout+xml"/>
  <Override PartName="/ppt/slideLayouts/slideLayout142.xml" ContentType="application/vnd.openxmlformats-officedocument.presentationml.slideLayout+xml"/>
  <Override PartName="/ppt/theme/theme9.xml" ContentType="application/vnd.openxmlformats-officedocument.theme+xml"/>
  <Override PartName="/ppt/slideLayouts/slideLayout143.xml" ContentType="application/vnd.openxmlformats-officedocument.presentationml.slideLayout+xml"/>
  <Override PartName="/ppt/slideLayouts/slideLayout144.xml" ContentType="application/vnd.openxmlformats-officedocument.presentationml.slideLayout+xml"/>
  <Override PartName="/ppt/slideLayouts/slideLayout145.xml" ContentType="application/vnd.openxmlformats-officedocument.presentationml.slideLayout+xml"/>
  <Override PartName="/ppt/slideLayouts/slideLayout146.xml" ContentType="application/vnd.openxmlformats-officedocument.presentationml.slideLayout+xml"/>
  <Override PartName="/ppt/slideLayouts/slideLayout147.xml" ContentType="application/vnd.openxmlformats-officedocument.presentationml.slideLayout+xml"/>
  <Override PartName="/ppt/slideLayouts/slideLayout148.xml" ContentType="application/vnd.openxmlformats-officedocument.presentationml.slideLayout+xml"/>
  <Override PartName="/ppt/slideLayouts/slideLayout149.xml" ContentType="application/vnd.openxmlformats-officedocument.presentationml.slideLayout+xml"/>
  <Override PartName="/ppt/slideLayouts/slideLayout150.xml" ContentType="application/vnd.openxmlformats-officedocument.presentationml.slideLayout+xml"/>
  <Override PartName="/ppt/slideLayouts/slideLayout151.xml" ContentType="application/vnd.openxmlformats-officedocument.presentationml.slideLayout+xml"/>
  <Override PartName="/ppt/slideLayouts/slideLayout152.xml" ContentType="application/vnd.openxmlformats-officedocument.presentationml.slideLayout+xml"/>
  <Override PartName="/ppt/slideLayouts/slideLayout153.xml" ContentType="application/vnd.openxmlformats-officedocument.presentationml.slideLayout+xml"/>
  <Override PartName="/ppt/slideLayouts/slideLayout154.xml" ContentType="application/vnd.openxmlformats-officedocument.presentationml.slideLayout+xml"/>
  <Override PartName="/ppt/slideLayouts/slideLayout155.xml" ContentType="application/vnd.openxmlformats-officedocument.presentationml.slideLayout+xml"/>
  <Override PartName="/ppt/slideLayouts/slideLayout156.xml" ContentType="application/vnd.openxmlformats-officedocument.presentationml.slideLayout+xml"/>
  <Override PartName="/ppt/slideLayouts/slideLayout157.xml" ContentType="application/vnd.openxmlformats-officedocument.presentationml.slideLayout+xml"/>
  <Override PartName="/ppt/slideLayouts/slideLayout158.xml" ContentType="application/vnd.openxmlformats-officedocument.presentationml.slideLayout+xml"/>
  <Override PartName="/ppt/slideLayouts/slideLayout159.xml" ContentType="application/vnd.openxmlformats-officedocument.presentationml.slideLayout+xml"/>
  <Override PartName="/ppt/slideLayouts/slideLayout160.xml" ContentType="application/vnd.openxmlformats-officedocument.presentationml.slideLayout+xml"/>
  <Override PartName="/ppt/slideLayouts/slideLayout161.xml" ContentType="application/vnd.openxmlformats-officedocument.presentationml.slideLayout+xml"/>
  <Override PartName="/ppt/slideLayouts/slideLayout162.xml" ContentType="application/vnd.openxmlformats-officedocument.presentationml.slideLayout+xml"/>
  <Override PartName="/ppt/slideLayouts/slideLayout163.xml" ContentType="application/vnd.openxmlformats-officedocument.presentationml.slideLayout+xml"/>
  <Override PartName="/ppt/slideLayouts/slideLayout164.xml" ContentType="application/vnd.openxmlformats-officedocument.presentationml.slideLayout+xml"/>
  <Override PartName="/ppt/slideLayouts/slideLayout165.xml" ContentType="application/vnd.openxmlformats-officedocument.presentationml.slideLayout+xml"/>
  <Override PartName="/ppt/slideLayouts/slideLayout166.xml" ContentType="application/vnd.openxmlformats-officedocument.presentationml.slideLayout+xml"/>
  <Override PartName="/ppt/slideLayouts/slideLayout167.xml" ContentType="application/vnd.openxmlformats-officedocument.presentationml.slideLayout+xml"/>
  <Override PartName="/ppt/theme/theme10.xml" ContentType="application/vnd.openxmlformats-officedocument.theme+xml"/>
  <Override PartName="/ppt/slideLayouts/slideLayout168.xml" ContentType="application/vnd.openxmlformats-officedocument.presentationml.slideLayout+xml"/>
  <Override PartName="/ppt/slideLayouts/slideLayout169.xml" ContentType="application/vnd.openxmlformats-officedocument.presentationml.slideLayout+xml"/>
  <Override PartName="/ppt/slideLayouts/slideLayout170.xml" ContentType="application/vnd.openxmlformats-officedocument.presentationml.slideLayout+xml"/>
  <Override PartName="/ppt/slideLayouts/slideLayout171.xml" ContentType="application/vnd.openxmlformats-officedocument.presentationml.slideLayout+xml"/>
  <Override PartName="/ppt/slideLayouts/slideLayout172.xml" ContentType="application/vnd.openxmlformats-officedocument.presentationml.slideLayout+xml"/>
  <Override PartName="/ppt/slideLayouts/slideLayout173.xml" ContentType="application/vnd.openxmlformats-officedocument.presentationml.slideLayout+xml"/>
  <Override PartName="/ppt/slideLayouts/slideLayout174.xml" ContentType="application/vnd.openxmlformats-officedocument.presentationml.slideLayout+xml"/>
  <Override PartName="/ppt/slideLayouts/slideLayout175.xml" ContentType="application/vnd.openxmlformats-officedocument.presentationml.slideLayout+xml"/>
  <Override PartName="/ppt/slideLayouts/slideLayout176.xml" ContentType="application/vnd.openxmlformats-officedocument.presentationml.slideLayout+xml"/>
  <Override PartName="/ppt/slideLayouts/slideLayout177.xml" ContentType="application/vnd.openxmlformats-officedocument.presentationml.slideLayout+xml"/>
  <Override PartName="/ppt/slideLayouts/slideLayout178.xml" ContentType="application/vnd.openxmlformats-officedocument.presentationml.slideLayout+xml"/>
  <Override PartName="/ppt/theme/theme11.xml" ContentType="application/vnd.openxmlformats-officedocument.theme+xml"/>
  <Override PartName="/ppt/slideLayouts/slideLayout179.xml" ContentType="application/vnd.openxmlformats-officedocument.presentationml.slideLayout+xml"/>
  <Override PartName="/ppt/slideLayouts/slideLayout180.xml" ContentType="application/vnd.openxmlformats-officedocument.presentationml.slideLayout+xml"/>
  <Override PartName="/ppt/slideLayouts/slideLayout181.xml" ContentType="application/vnd.openxmlformats-officedocument.presentationml.slideLayout+xml"/>
  <Override PartName="/ppt/slideLayouts/slideLayout182.xml" ContentType="application/vnd.openxmlformats-officedocument.presentationml.slideLayout+xml"/>
  <Override PartName="/ppt/slideLayouts/slideLayout183.xml" ContentType="application/vnd.openxmlformats-officedocument.presentationml.slideLayout+xml"/>
  <Override PartName="/ppt/slideLayouts/slideLayout184.xml" ContentType="application/vnd.openxmlformats-officedocument.presentationml.slideLayout+xml"/>
  <Override PartName="/ppt/slideLayouts/slideLayout185.xml" ContentType="application/vnd.openxmlformats-officedocument.presentationml.slideLayout+xml"/>
  <Override PartName="/ppt/slideLayouts/slideLayout186.xml" ContentType="application/vnd.openxmlformats-officedocument.presentationml.slideLayout+xml"/>
  <Override PartName="/ppt/slideLayouts/slideLayout187.xml" ContentType="application/vnd.openxmlformats-officedocument.presentationml.slideLayout+xml"/>
  <Override PartName="/ppt/slideLayouts/slideLayout188.xml" ContentType="application/vnd.openxmlformats-officedocument.presentationml.slideLayout+xml"/>
  <Override PartName="/ppt/slideLayouts/slideLayout189.xml" ContentType="application/vnd.openxmlformats-officedocument.presentationml.slideLayout+xml"/>
  <Override PartName="/ppt/theme/theme12.xml" ContentType="application/vnd.openxmlformats-officedocument.theme+xml"/>
  <Override PartName="/ppt/slideLayouts/slideLayout190.xml" ContentType="application/vnd.openxmlformats-officedocument.presentationml.slideLayout+xml"/>
  <Override PartName="/ppt/slideLayouts/slideLayout191.xml" ContentType="application/vnd.openxmlformats-officedocument.presentationml.slideLayout+xml"/>
  <Override PartName="/ppt/theme/theme13.xml" ContentType="application/vnd.openxmlformats-officedocument.theme+xml"/>
  <Override PartName="/ppt/slideLayouts/slideLayout192.xml" ContentType="application/vnd.openxmlformats-officedocument.presentationml.slideLayout+xml"/>
  <Override PartName="/ppt/slideLayouts/slideLayout193.xml" ContentType="application/vnd.openxmlformats-officedocument.presentationml.slideLayout+xml"/>
  <Override PartName="/ppt/slideLayouts/slideLayout194.xml" ContentType="application/vnd.openxmlformats-officedocument.presentationml.slideLayout+xml"/>
  <Override PartName="/ppt/slideLayouts/slideLayout195.xml" ContentType="application/vnd.openxmlformats-officedocument.presentationml.slideLayout+xml"/>
  <Override PartName="/ppt/slideLayouts/slideLayout196.xml" ContentType="application/vnd.openxmlformats-officedocument.presentationml.slideLayout+xml"/>
  <Override PartName="/ppt/slideLayouts/slideLayout197.xml" ContentType="application/vnd.openxmlformats-officedocument.presentationml.slideLayout+xml"/>
  <Override PartName="/ppt/slideLayouts/slideLayout198.xml" ContentType="application/vnd.openxmlformats-officedocument.presentationml.slideLayout+xml"/>
  <Override PartName="/ppt/slideLayouts/slideLayout199.xml" ContentType="application/vnd.openxmlformats-officedocument.presentationml.slideLayout+xml"/>
  <Override PartName="/ppt/slideLayouts/slideLayout200.xml" ContentType="application/vnd.openxmlformats-officedocument.presentationml.slideLayout+xml"/>
  <Override PartName="/ppt/slideLayouts/slideLayout201.xml" ContentType="application/vnd.openxmlformats-officedocument.presentationml.slideLayout+xml"/>
  <Override PartName="/ppt/slideLayouts/slideLayout202.xml" ContentType="application/vnd.openxmlformats-officedocument.presentationml.slideLayout+xml"/>
  <Override PartName="/ppt/theme/theme14.xml" ContentType="application/vnd.openxmlformats-officedocument.theme+xml"/>
  <Override PartName="/ppt/slideLayouts/slideLayout203.xml" ContentType="application/vnd.openxmlformats-officedocument.presentationml.slideLayout+xml"/>
  <Override PartName="/ppt/slideLayouts/slideLayout204.xml" ContentType="application/vnd.openxmlformats-officedocument.presentationml.slideLayout+xml"/>
  <Override PartName="/ppt/slideLayouts/slideLayout205.xml" ContentType="application/vnd.openxmlformats-officedocument.presentationml.slideLayout+xml"/>
  <Override PartName="/ppt/slideLayouts/slideLayout206.xml" ContentType="application/vnd.openxmlformats-officedocument.presentationml.slideLayout+xml"/>
  <Override PartName="/ppt/slideLayouts/slideLayout207.xml" ContentType="application/vnd.openxmlformats-officedocument.presentationml.slideLayout+xml"/>
  <Override PartName="/ppt/slideLayouts/slideLayout208.xml" ContentType="application/vnd.openxmlformats-officedocument.presentationml.slideLayout+xml"/>
  <Override PartName="/ppt/slideLayouts/slideLayout209.xml" ContentType="application/vnd.openxmlformats-officedocument.presentationml.slideLayout+xml"/>
  <Override PartName="/ppt/slideLayouts/slideLayout210.xml" ContentType="application/vnd.openxmlformats-officedocument.presentationml.slideLayout+xml"/>
  <Override PartName="/ppt/slideLayouts/slideLayout211.xml" ContentType="application/vnd.openxmlformats-officedocument.presentationml.slideLayout+xml"/>
  <Override PartName="/ppt/slideLayouts/slideLayout212.xml" ContentType="application/vnd.openxmlformats-officedocument.presentationml.slideLayout+xml"/>
  <Override PartName="/ppt/slideLayouts/slideLayout213.xml" ContentType="application/vnd.openxmlformats-officedocument.presentationml.slideLayout+xml"/>
  <Override PartName="/ppt/theme/theme15.xml" ContentType="application/vnd.openxmlformats-officedocument.theme+xml"/>
  <Override PartName="/ppt/slideLayouts/slideLayout214.xml" ContentType="application/vnd.openxmlformats-officedocument.presentationml.slideLayout+xml"/>
  <Override PartName="/ppt/slideLayouts/slideLayout215.xml" ContentType="application/vnd.openxmlformats-officedocument.presentationml.slideLayout+xml"/>
  <Override PartName="/ppt/slideLayouts/slideLayout216.xml" ContentType="application/vnd.openxmlformats-officedocument.presentationml.slideLayout+xml"/>
  <Override PartName="/ppt/slideLayouts/slideLayout217.xml" ContentType="application/vnd.openxmlformats-officedocument.presentationml.slideLayout+xml"/>
  <Override PartName="/ppt/slideLayouts/slideLayout218.xml" ContentType="application/vnd.openxmlformats-officedocument.presentationml.slideLayout+xml"/>
  <Override PartName="/ppt/slideLayouts/slideLayout219.xml" ContentType="application/vnd.openxmlformats-officedocument.presentationml.slideLayout+xml"/>
  <Override PartName="/ppt/slideLayouts/slideLayout220.xml" ContentType="application/vnd.openxmlformats-officedocument.presentationml.slideLayout+xml"/>
  <Override PartName="/ppt/slideLayouts/slideLayout221.xml" ContentType="application/vnd.openxmlformats-officedocument.presentationml.slideLayout+xml"/>
  <Override PartName="/ppt/slideLayouts/slideLayout222.xml" ContentType="application/vnd.openxmlformats-officedocument.presentationml.slideLayout+xml"/>
  <Override PartName="/ppt/slideLayouts/slideLayout223.xml" ContentType="application/vnd.openxmlformats-officedocument.presentationml.slideLayout+xml"/>
  <Override PartName="/ppt/slideLayouts/slideLayout224.xml" ContentType="application/vnd.openxmlformats-officedocument.presentationml.slideLayout+xml"/>
  <Override PartName="/ppt/theme/theme16.xml" ContentType="application/vnd.openxmlformats-officedocument.theme+xml"/>
  <Override PartName="/ppt/theme/theme17.xml" ContentType="application/vnd.openxmlformats-officedocument.theme+xml"/>
  <Override PartName="/ppt/media/image53.jpg" ContentType="image/gif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720" r:id="rId1"/>
    <p:sldMasterId id="2147484272" r:id="rId2"/>
    <p:sldMasterId id="2147484452" r:id="rId3"/>
    <p:sldMasterId id="2147484472" r:id="rId4"/>
    <p:sldMasterId id="2147484492" r:id="rId5"/>
    <p:sldMasterId id="2147484512" r:id="rId6"/>
    <p:sldMasterId id="2147484532" r:id="rId7"/>
    <p:sldMasterId id="2147484537" r:id="rId8"/>
    <p:sldMasterId id="2147484557" r:id="rId9"/>
    <p:sldMasterId id="2147484584" r:id="rId10"/>
    <p:sldMasterId id="2147484623" r:id="rId11"/>
    <p:sldMasterId id="2147484659" r:id="rId12"/>
    <p:sldMasterId id="2147484683" r:id="rId13"/>
    <p:sldMasterId id="2147484686" r:id="rId14"/>
    <p:sldMasterId id="2147484698" r:id="rId15"/>
    <p:sldMasterId id="2147484710" r:id="rId16"/>
  </p:sldMasterIdLst>
  <p:notesMasterIdLst>
    <p:notesMasterId r:id="rId33"/>
  </p:notesMasterIdLst>
  <p:sldIdLst>
    <p:sldId id="398" r:id="rId17"/>
    <p:sldId id="405" r:id="rId18"/>
    <p:sldId id="400" r:id="rId19"/>
    <p:sldId id="422" r:id="rId20"/>
    <p:sldId id="423" r:id="rId21"/>
    <p:sldId id="424" r:id="rId22"/>
    <p:sldId id="409" r:id="rId23"/>
    <p:sldId id="425" r:id="rId24"/>
    <p:sldId id="426" r:id="rId25"/>
    <p:sldId id="427" r:id="rId26"/>
    <p:sldId id="428" r:id="rId27"/>
    <p:sldId id="430" r:id="rId28"/>
    <p:sldId id="258" r:id="rId29"/>
    <p:sldId id="388" r:id="rId30"/>
    <p:sldId id="419" r:id="rId31"/>
    <p:sldId id="429" r:id="rId32"/>
  </p:sldIdLst>
  <p:sldSz cx="28803600" cy="16202025"/>
  <p:notesSz cx="6858000" cy="9144000"/>
  <p:defaultTextStyle>
    <a:defPPr>
      <a:defRPr lang="en-US"/>
    </a:defPPr>
    <a:lvl1pPr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1pPr>
    <a:lvl2pPr marL="601500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2pPr>
    <a:lvl3pPr marL="1203006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3pPr>
    <a:lvl4pPr marL="1804503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4pPr>
    <a:lvl5pPr marL="2406008" algn="r" rtl="1" fontAlgn="base">
      <a:spcBef>
        <a:spcPct val="0"/>
      </a:spcBef>
      <a:spcAft>
        <a:spcPct val="0"/>
      </a:spcAft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5pPr>
    <a:lvl6pPr marL="3007510" algn="r" defTabSz="1203006" rtl="1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6pPr>
    <a:lvl7pPr marL="3609005" algn="r" defTabSz="1203006" rtl="1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7pPr>
    <a:lvl8pPr marL="4210507" algn="r" defTabSz="1203006" rtl="1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8pPr>
    <a:lvl9pPr marL="4812011" algn="r" defTabSz="1203006" rtl="1" eaLnBrk="1" latinLnBrk="0" hangingPunct="1">
      <a:defRPr kern="1200">
        <a:solidFill>
          <a:schemeClr val="tx1"/>
        </a:solidFill>
        <a:latin typeface="Arial" pitchFamily="34" charset="0"/>
        <a:ea typeface="+mn-ea"/>
        <a:cs typeface="Arial" pitchFamily="34" charset="0"/>
      </a:defRPr>
    </a:lvl9pPr>
  </p:defaultTextStyle>
  <p:extLst>
    <p:ext uri="{EFAFB233-063F-42B5-8137-9DF3F51BA10A}">
      <p15:sldGuideLst xmlns:p15="http://schemas.microsoft.com/office/powerpoint/2012/main">
        <p15:guide id="1" orient="horz" pos="4488" userDrawn="1">
          <p15:clr>
            <a:srgbClr val="A4A3A4"/>
          </p15:clr>
        </p15:guide>
        <p15:guide id="2" pos="8207" userDrawn="1">
          <p15:clr>
            <a:srgbClr val="A4A3A4"/>
          </p15:clr>
        </p15:guide>
        <p15:guide id="3" orient="horz" pos="5051">
          <p15:clr>
            <a:srgbClr val="A4A3A4"/>
          </p15:clr>
        </p15:guide>
        <p15:guide id="4" pos="9235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CCFF66"/>
    <a:srgbClr val="FFFF66"/>
    <a:srgbClr val="FF6699"/>
    <a:srgbClr val="88A5DA"/>
    <a:srgbClr val="CC00FF"/>
    <a:srgbClr val="CC00CC"/>
    <a:srgbClr val="2616F6"/>
    <a:srgbClr val="FFFF00"/>
    <a:srgbClr val="FF00FF"/>
    <a:srgbClr val="FF33CC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6814" autoAdjust="0"/>
    <p:restoredTop sz="94374" autoAdjust="0"/>
  </p:normalViewPr>
  <p:slideViewPr>
    <p:cSldViewPr>
      <p:cViewPr varScale="1">
        <p:scale>
          <a:sx n="30" d="100"/>
          <a:sy n="30" d="100"/>
        </p:scale>
        <p:origin x="696" y="72"/>
      </p:cViewPr>
      <p:guideLst>
        <p:guide orient="horz" pos="4488"/>
        <p:guide pos="8207"/>
        <p:guide orient="horz" pos="5051"/>
        <p:guide pos="9235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Master" Target="slideMasters/slideMaster8.xml"/><Relationship Id="rId13" Type="http://schemas.openxmlformats.org/officeDocument/2006/relationships/slideMaster" Target="slideMasters/slideMaster13.xml"/><Relationship Id="rId18" Type="http://schemas.openxmlformats.org/officeDocument/2006/relationships/slide" Target="slides/slide2.xml"/><Relationship Id="rId26" Type="http://schemas.openxmlformats.org/officeDocument/2006/relationships/slide" Target="slides/slide1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5.xml"/><Relationship Id="rId34" Type="http://schemas.openxmlformats.org/officeDocument/2006/relationships/presProps" Target="presProps.xml"/><Relationship Id="rId7" Type="http://schemas.openxmlformats.org/officeDocument/2006/relationships/slideMaster" Target="slideMasters/slideMaster7.xml"/><Relationship Id="rId12" Type="http://schemas.openxmlformats.org/officeDocument/2006/relationships/slideMaster" Target="slideMasters/slideMaster12.xml"/><Relationship Id="rId17" Type="http://schemas.openxmlformats.org/officeDocument/2006/relationships/slide" Target="slides/slide1.xml"/><Relationship Id="rId25" Type="http://schemas.openxmlformats.org/officeDocument/2006/relationships/slide" Target="slides/slide9.xml"/><Relationship Id="rId33" Type="http://schemas.openxmlformats.org/officeDocument/2006/relationships/notesMaster" Target="notesMasters/notesMaster1.xml"/><Relationship Id="rId2" Type="http://schemas.openxmlformats.org/officeDocument/2006/relationships/slideMaster" Target="slideMasters/slideMaster2.xml"/><Relationship Id="rId16" Type="http://schemas.openxmlformats.org/officeDocument/2006/relationships/slideMaster" Target="slideMasters/slideMaster16.xml"/><Relationship Id="rId20" Type="http://schemas.openxmlformats.org/officeDocument/2006/relationships/slide" Target="slides/slide4.xml"/><Relationship Id="rId29" Type="http://schemas.openxmlformats.org/officeDocument/2006/relationships/slide" Target="slides/slide13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Master" Target="slideMasters/slideMaster11.xml"/><Relationship Id="rId24" Type="http://schemas.openxmlformats.org/officeDocument/2006/relationships/slide" Target="slides/slide8.xml"/><Relationship Id="rId32" Type="http://schemas.openxmlformats.org/officeDocument/2006/relationships/slide" Target="slides/slide16.xml"/><Relationship Id="rId37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Master" Target="slideMasters/slideMaster15.xml"/><Relationship Id="rId23" Type="http://schemas.openxmlformats.org/officeDocument/2006/relationships/slide" Target="slides/slide7.xml"/><Relationship Id="rId28" Type="http://schemas.openxmlformats.org/officeDocument/2006/relationships/slide" Target="slides/slide12.xml"/><Relationship Id="rId36" Type="http://schemas.openxmlformats.org/officeDocument/2006/relationships/theme" Target="theme/theme1.xml"/><Relationship Id="rId10" Type="http://schemas.openxmlformats.org/officeDocument/2006/relationships/slideMaster" Target="slideMasters/slideMaster10.xml"/><Relationship Id="rId19" Type="http://schemas.openxmlformats.org/officeDocument/2006/relationships/slide" Target="slides/slide3.xml"/><Relationship Id="rId31" Type="http://schemas.openxmlformats.org/officeDocument/2006/relationships/slide" Target="slides/slide15.xml"/><Relationship Id="rId4" Type="http://schemas.openxmlformats.org/officeDocument/2006/relationships/slideMaster" Target="slideMasters/slideMaster4.xml"/><Relationship Id="rId9" Type="http://schemas.openxmlformats.org/officeDocument/2006/relationships/slideMaster" Target="slideMasters/slideMaster9.xml"/><Relationship Id="rId14" Type="http://schemas.openxmlformats.org/officeDocument/2006/relationships/slideMaster" Target="slideMasters/slideMaster14.xml"/><Relationship Id="rId22" Type="http://schemas.openxmlformats.org/officeDocument/2006/relationships/slide" Target="slides/slide6.xml"/><Relationship Id="rId27" Type="http://schemas.openxmlformats.org/officeDocument/2006/relationships/slide" Target="slides/slide11.xml"/><Relationship Id="rId30" Type="http://schemas.openxmlformats.org/officeDocument/2006/relationships/slide" Target="slides/slide14.xml"/><Relationship Id="rId35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1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 rtl="0">
              <a:defRPr sz="1200">
                <a:latin typeface="Arial" pitchFamily="34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 rtl="0">
              <a:defRPr sz="1200">
                <a:latin typeface="Arial" pitchFamily="34" charset="0"/>
                <a:cs typeface="+mn-cs"/>
              </a:defRPr>
            </a:lvl1pPr>
          </a:lstStyle>
          <a:p>
            <a:pPr>
              <a:defRPr/>
            </a:pPr>
            <a:fld id="{98BFC449-5F18-49A7-AF55-11DE615877AA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en-US" noProof="0" smtClean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noProof="0" smtClean="0"/>
              <a:t>Click to edit Master text styles</a:t>
            </a:r>
          </a:p>
          <a:p>
            <a:pPr lvl="1"/>
            <a:r>
              <a:rPr lang="en-US" noProof="0" smtClean="0"/>
              <a:t>Second level</a:t>
            </a:r>
          </a:p>
          <a:p>
            <a:pPr lvl="2"/>
            <a:r>
              <a:rPr lang="en-US" noProof="0" smtClean="0"/>
              <a:t>Third level</a:t>
            </a:r>
          </a:p>
          <a:p>
            <a:pPr lvl="3"/>
            <a:r>
              <a:rPr lang="en-US" noProof="0" smtClean="0"/>
              <a:t>Fourth level</a:t>
            </a:r>
          </a:p>
          <a:p>
            <a:pPr lvl="4"/>
            <a:r>
              <a:rPr lang="en-US" noProof="0" smtClean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 rtl="0">
              <a:defRPr sz="1200">
                <a:latin typeface="Arial" pitchFamily="34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72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 rtl="0">
              <a:defRPr sz="1200">
                <a:latin typeface="Arial" pitchFamily="34" charset="0"/>
                <a:cs typeface="+mn-cs"/>
              </a:defRPr>
            </a:lvl1pPr>
          </a:lstStyle>
          <a:p>
            <a:pPr>
              <a:defRPr/>
            </a:pPr>
            <a:fld id="{B8591397-09B3-45DE-A498-90B6B3EC7F8A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5159010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rtl="0" eaLnBrk="0" fontAlgn="base" hangingPunct="0">
      <a:spcBef>
        <a:spcPct val="30000"/>
      </a:spcBef>
      <a:spcAft>
        <a:spcPct val="0"/>
      </a:spcAft>
      <a:defRPr sz="1700" kern="1200">
        <a:solidFill>
          <a:schemeClr val="tx1"/>
        </a:solidFill>
        <a:latin typeface="+mn-lt"/>
        <a:ea typeface="+mn-ea"/>
        <a:cs typeface="+mn-cs"/>
      </a:defRPr>
    </a:lvl1pPr>
    <a:lvl2pPr marL="601500" algn="l" rtl="0" eaLnBrk="0" fontAlgn="base" hangingPunct="0">
      <a:spcBef>
        <a:spcPct val="30000"/>
      </a:spcBef>
      <a:spcAft>
        <a:spcPct val="0"/>
      </a:spcAft>
      <a:defRPr sz="1700" kern="1200">
        <a:solidFill>
          <a:schemeClr val="tx1"/>
        </a:solidFill>
        <a:latin typeface="+mn-lt"/>
        <a:ea typeface="+mn-ea"/>
        <a:cs typeface="+mn-cs"/>
      </a:defRPr>
    </a:lvl2pPr>
    <a:lvl3pPr marL="1203006" algn="l" rtl="0" eaLnBrk="0" fontAlgn="base" hangingPunct="0">
      <a:spcBef>
        <a:spcPct val="30000"/>
      </a:spcBef>
      <a:spcAft>
        <a:spcPct val="0"/>
      </a:spcAft>
      <a:defRPr sz="1700" kern="1200">
        <a:solidFill>
          <a:schemeClr val="tx1"/>
        </a:solidFill>
        <a:latin typeface="+mn-lt"/>
        <a:ea typeface="+mn-ea"/>
        <a:cs typeface="+mn-cs"/>
      </a:defRPr>
    </a:lvl3pPr>
    <a:lvl4pPr marL="1804503" algn="l" rtl="0" eaLnBrk="0" fontAlgn="base" hangingPunct="0">
      <a:spcBef>
        <a:spcPct val="30000"/>
      </a:spcBef>
      <a:spcAft>
        <a:spcPct val="0"/>
      </a:spcAft>
      <a:defRPr sz="1700" kern="1200">
        <a:solidFill>
          <a:schemeClr val="tx1"/>
        </a:solidFill>
        <a:latin typeface="+mn-lt"/>
        <a:ea typeface="+mn-ea"/>
        <a:cs typeface="+mn-cs"/>
      </a:defRPr>
    </a:lvl4pPr>
    <a:lvl5pPr marL="2406008" algn="l" rtl="0" eaLnBrk="0" fontAlgn="base" hangingPunct="0">
      <a:spcBef>
        <a:spcPct val="30000"/>
      </a:spcBef>
      <a:spcAft>
        <a:spcPct val="0"/>
      </a:spcAft>
      <a:defRPr sz="1700" kern="1200">
        <a:solidFill>
          <a:schemeClr val="tx1"/>
        </a:solidFill>
        <a:latin typeface="+mn-lt"/>
        <a:ea typeface="+mn-ea"/>
        <a:cs typeface="+mn-cs"/>
      </a:defRPr>
    </a:lvl5pPr>
    <a:lvl6pPr marL="3007510" algn="l" defTabSz="1203006" rtl="0" eaLnBrk="1" latinLnBrk="0" hangingPunct="1">
      <a:defRPr sz="1700" kern="1200">
        <a:solidFill>
          <a:schemeClr val="tx1"/>
        </a:solidFill>
        <a:latin typeface="+mn-lt"/>
        <a:ea typeface="+mn-ea"/>
        <a:cs typeface="+mn-cs"/>
      </a:defRPr>
    </a:lvl6pPr>
    <a:lvl7pPr marL="3609005" algn="l" defTabSz="1203006" rtl="0" eaLnBrk="1" latinLnBrk="0" hangingPunct="1">
      <a:defRPr sz="1700" kern="1200">
        <a:solidFill>
          <a:schemeClr val="tx1"/>
        </a:solidFill>
        <a:latin typeface="+mn-lt"/>
        <a:ea typeface="+mn-ea"/>
        <a:cs typeface="+mn-cs"/>
      </a:defRPr>
    </a:lvl7pPr>
    <a:lvl8pPr marL="4210507" algn="l" defTabSz="1203006" rtl="0" eaLnBrk="1" latinLnBrk="0" hangingPunct="1">
      <a:defRPr sz="1700" kern="1200">
        <a:solidFill>
          <a:schemeClr val="tx1"/>
        </a:solidFill>
        <a:latin typeface="+mn-lt"/>
        <a:ea typeface="+mn-ea"/>
        <a:cs typeface="+mn-cs"/>
      </a:defRPr>
    </a:lvl8pPr>
    <a:lvl9pPr marL="4812011" algn="l" defTabSz="1203006" rtl="0" eaLnBrk="1" latinLnBrk="0" hangingPunct="1">
      <a:defRPr sz="17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3.jpg"/><Relationship Id="rId1" Type="http://schemas.openxmlformats.org/officeDocument/2006/relationships/slideMaster" Target="../slideMasters/slideMaster8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4.jpg"/><Relationship Id="rId1" Type="http://schemas.openxmlformats.org/officeDocument/2006/relationships/slideMaster" Target="../slideMasters/slideMaster8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jpg"/><Relationship Id="rId1" Type="http://schemas.openxmlformats.org/officeDocument/2006/relationships/slideMaster" Target="../slideMasters/slideMaster8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0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6.jpg"/><Relationship Id="rId1" Type="http://schemas.openxmlformats.org/officeDocument/2006/relationships/slideMaster" Target="../slideMasters/slideMaster8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7.jpg"/><Relationship Id="rId1" Type="http://schemas.openxmlformats.org/officeDocument/2006/relationships/slideMaster" Target="../slideMasters/slideMaster8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8.jpg"/><Relationship Id="rId1" Type="http://schemas.openxmlformats.org/officeDocument/2006/relationships/slideMaster" Target="../slideMasters/slideMaster8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29.jpg"/><Relationship Id="rId1" Type="http://schemas.openxmlformats.org/officeDocument/2006/relationships/slideMaster" Target="../slideMasters/slideMaster8.xml"/></Relationships>
</file>

<file path=ppt/slideLayouts/_rels/slideLayout1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0.jpg"/><Relationship Id="rId1" Type="http://schemas.openxmlformats.org/officeDocument/2006/relationships/slideMaster" Target="../slideMasters/slideMaster8.xml"/></Relationships>
</file>

<file path=ppt/slideLayouts/_rels/slideLayout1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8.xml"/></Relationships>
</file>

<file path=ppt/slideLayouts/_rels/slideLayout1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_rels/slideLayout1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9.xml"/></Relationships>
</file>

<file path=ppt/slideLayouts/_rels/slideLayout1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9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9.xml"/></Relationships>
</file>

<file path=ppt/slideLayouts/_rels/slideLayout1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9.xml"/></Relationships>
</file>

<file path=ppt/slideLayouts/_rels/slideLayout1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9.xml"/></Relationships>
</file>

<file path=ppt/slideLayouts/_rels/slideLayout12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9.xml"/></Relationships>
</file>

<file path=ppt/slideLayouts/_rels/slideLayout12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9.xml"/></Relationships>
</file>

<file path=ppt/slideLayouts/_rels/slideLayout1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9.xml"/></Relationships>
</file>

<file path=ppt/slideLayouts/_rels/slideLayout1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9.xml"/></Relationships>
</file>

<file path=ppt/slideLayouts/_rels/slideLayout1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31.jpg"/><Relationship Id="rId1" Type="http://schemas.openxmlformats.org/officeDocument/2006/relationships/slideMaster" Target="../slideMasters/slideMaster10.xml"/></Relationships>
</file>

<file path=ppt/slideLayouts/_rels/slideLayout144.xml.rels><?xml version="1.0" encoding="UTF-8" standalone="yes"?>
<Relationships xmlns="http://schemas.openxmlformats.org/package/2006/relationships"><Relationship Id="rId2" Type="http://schemas.openxmlformats.org/officeDocument/2006/relationships/image" Target="../media/image32.jpg"/><Relationship Id="rId1" Type="http://schemas.openxmlformats.org/officeDocument/2006/relationships/slideMaster" Target="../slideMasters/slideMaster10.xml"/></Relationships>
</file>

<file path=ppt/slideLayouts/_rels/slideLayout14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3.jpg"/><Relationship Id="rId1" Type="http://schemas.openxmlformats.org/officeDocument/2006/relationships/slideMaster" Target="../slideMasters/slideMaster10.xml"/></Relationships>
</file>

<file path=ppt/slideLayouts/_rels/slideLayout1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34.jpg"/><Relationship Id="rId1" Type="http://schemas.openxmlformats.org/officeDocument/2006/relationships/slideMaster" Target="../slideMasters/slideMaster10.xml"/></Relationships>
</file>

<file path=ppt/slideLayouts/_rels/slideLayout147.xml.rels><?xml version="1.0" encoding="UTF-8" standalone="yes"?>
<Relationships xmlns="http://schemas.openxmlformats.org/package/2006/relationships"><Relationship Id="rId2" Type="http://schemas.openxmlformats.org/officeDocument/2006/relationships/image" Target="../media/image35.jpg"/><Relationship Id="rId1" Type="http://schemas.openxmlformats.org/officeDocument/2006/relationships/slideMaster" Target="../slideMasters/slideMaster10.xml"/></Relationships>
</file>

<file path=ppt/slideLayouts/_rels/slideLayout1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36.jpg"/><Relationship Id="rId1" Type="http://schemas.openxmlformats.org/officeDocument/2006/relationships/slideMaster" Target="../slideMasters/slideMaster10.xml"/></Relationships>
</file>

<file path=ppt/slideLayouts/_rels/slideLayout149.xml.rels><?xml version="1.0" encoding="UTF-8" standalone="yes"?>
<Relationships xmlns="http://schemas.openxmlformats.org/package/2006/relationships"><Relationship Id="rId2" Type="http://schemas.openxmlformats.org/officeDocument/2006/relationships/image" Target="../media/image37.jpg"/><Relationship Id="rId1" Type="http://schemas.openxmlformats.org/officeDocument/2006/relationships/slideMaster" Target="../slideMasters/slideMaster10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10.xml"/></Relationships>
</file>

<file path=ppt/slideLayouts/_rels/slideLayout1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0.xml"/></Relationships>
</file>

<file path=ppt/slideLayouts/_rels/slideLayout1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1.xml"/></Relationships>
</file>

<file path=ppt/slideLayouts/_rels/slideLayout1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8.jpg"/><Relationship Id="rId1" Type="http://schemas.openxmlformats.org/officeDocument/2006/relationships/slideMaster" Target="../slideMasters/slideMaster13.xml"/></Relationships>
</file>

<file path=ppt/slideLayouts/_rels/slideLayout191.xml.rels><?xml version="1.0" encoding="UTF-8" standalone="yes"?>
<Relationships xmlns="http://schemas.openxmlformats.org/package/2006/relationships"><Relationship Id="rId2" Type="http://schemas.openxmlformats.org/officeDocument/2006/relationships/image" Target="../media/image39.jpg"/><Relationship Id="rId1" Type="http://schemas.openxmlformats.org/officeDocument/2006/relationships/slideMaster" Target="../slideMasters/slideMaster13.xml"/></Relationships>
</file>

<file path=ppt/slideLayouts/_rels/slideLayout1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1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4.xml"/></Relationships>
</file>

<file path=ppt/slideLayouts/_rels/slideLayout2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5.xml"/></Relationships>
</file>

<file path=ppt/slideLayouts/_rels/slideLayout2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6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g"/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jpg"/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jpg"/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image" Target="../media/image5.jpg"/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6.jpg"/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6.xml.rels><?xml version="1.0" encoding="UTF-8" standalone="yes"?>
<Relationships xmlns="http://schemas.openxmlformats.org/package/2006/relationships"><Relationship Id="rId2" Type="http://schemas.openxmlformats.org/officeDocument/2006/relationships/image" Target="../media/image8.jpg"/><Relationship Id="rId1" Type="http://schemas.openxmlformats.org/officeDocument/2006/relationships/slideMaster" Target="../slideMasters/slideMaster4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8.xml.rels><?xml version="1.0" encoding="UTF-8" standalone="yes"?>
<Relationships xmlns="http://schemas.openxmlformats.org/package/2006/relationships"><Relationship Id="rId2" Type="http://schemas.openxmlformats.org/officeDocument/2006/relationships/image" Target="../media/image9.jpg"/><Relationship Id="rId1" Type="http://schemas.openxmlformats.org/officeDocument/2006/relationships/slideMaster" Target="../slideMasters/slideMaster4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jpg"/><Relationship Id="rId1" Type="http://schemas.openxmlformats.org/officeDocument/2006/relationships/slideMaster" Target="../slideMasters/slideMaster4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jpg"/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g"/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image" Target="../media/image7.jpg"/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3.jpg"/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5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5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5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9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5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5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3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5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5.xml"/></Relationships>
</file>

<file path=ppt/slideLayouts/_rels/slideLayout76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5.xml"/></Relationships>
</file>

<file path=ppt/slideLayouts/_rels/slideLayout7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5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6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.jpg"/><Relationship Id="rId1" Type="http://schemas.openxmlformats.org/officeDocument/2006/relationships/slideMaster" Target="../slideMasters/slideMaster6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7.jpg"/><Relationship Id="rId1" Type="http://schemas.openxmlformats.org/officeDocument/2006/relationships/slideMaster" Target="../slideMasters/slideMaster6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8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8.jpg"/><Relationship Id="rId1" Type="http://schemas.openxmlformats.org/officeDocument/2006/relationships/slideMaster" Target="../slideMasters/slideMaster6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2" Type="http://schemas.openxmlformats.org/officeDocument/2006/relationships/image" Target="../media/image19.jpg"/><Relationship Id="rId1" Type="http://schemas.openxmlformats.org/officeDocument/2006/relationships/slideMaster" Target="../slideMasters/slideMaster6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0.jpg"/><Relationship Id="rId1" Type="http://schemas.openxmlformats.org/officeDocument/2006/relationships/slideMaster" Target="../slideMasters/slideMaster6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5.jpg"/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g"/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4.jpg"/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jpg"/><Relationship Id="rId1" Type="http://schemas.openxmlformats.org/officeDocument/2006/relationships/slideMaster" Target="../slideMasters/slideMaster7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8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1680284" y="3240414"/>
            <a:ext cx="24732689" cy="4320540"/>
          </a:xfrm>
          <a:ln>
            <a:noFill/>
          </a:ln>
        </p:spPr>
        <p:txBody>
          <a:bodyPr tIns="0" rIns="1069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2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1680280" y="7627484"/>
            <a:ext cx="24742295" cy="4140515"/>
          </a:xfrm>
        </p:spPr>
        <p:txBody>
          <a:bodyPr lIns="0" rIns="10690"/>
          <a:lstStyle>
            <a:lvl1pPr marL="0" marR="20048" indent="0" algn="r">
              <a:buNone/>
              <a:defRPr>
                <a:solidFill>
                  <a:schemeClr val="tx1"/>
                </a:solidFill>
              </a:defRPr>
            </a:lvl1pPr>
            <a:lvl2pPr marL="200527" indent="0" algn="ctr">
              <a:buNone/>
            </a:lvl2pPr>
            <a:lvl3pPr marL="401032" indent="0" algn="ctr">
              <a:buNone/>
            </a:lvl3pPr>
            <a:lvl4pPr marL="601552" indent="0" algn="ctr">
              <a:buNone/>
            </a:lvl4pPr>
            <a:lvl5pPr marL="802066" indent="0" algn="ctr">
              <a:buNone/>
            </a:lvl5pPr>
            <a:lvl6pPr marL="1002584" indent="0" algn="ctr">
              <a:buNone/>
            </a:lvl6pPr>
            <a:lvl7pPr marL="1203110" indent="0" algn="ctr">
              <a:buNone/>
            </a:lvl7pPr>
            <a:lvl8pPr marL="1403639" indent="0" algn="ctr">
              <a:buNone/>
            </a:lvl8pPr>
            <a:lvl9pPr marL="1604145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8BE37C2-B6A3-401E-AE4E-230673846E7A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147C1C-3387-4F70-946B-C3BA8331ACC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F892E38-7FA9-4726-9A64-1EDBC636DC3D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E8E92EF-3934-4218-A2B9-B441B0FDF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782501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55675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1">
            <a:extLst>
              <a:ext uri="{FF2B5EF4-FFF2-40B4-BE49-F238E27FC236}">
                <a16:creationId xmlns:a16="http://schemas.microsoft.com/office/drawing/2014/main" id="{09D88141-DF0A-4F75-B1A4-E9B0AA53C529}"/>
              </a:ext>
            </a:extLst>
          </p:cNvPr>
          <p:cNvSpPr/>
          <p:nvPr userDrawn="1"/>
        </p:nvSpPr>
        <p:spPr>
          <a:xfrm>
            <a:off x="1092269" y="746388"/>
            <a:ext cx="7354628" cy="14709253"/>
          </a:xfrm>
          <a:prstGeom prst="roundRect">
            <a:avLst>
              <a:gd name="adj" fmla="val 4474"/>
            </a:avLst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9D97CC20-4157-461F-BB22-6C14C42616B9}"/>
              </a:ext>
            </a:extLst>
          </p:cNvPr>
          <p:cNvSpPr>
            <a:spLocks noGrp="1"/>
          </p:cNvSpPr>
          <p:nvPr>
            <p:ph type="pic" sz="quarter" idx="41" hasCustomPrompt="1"/>
          </p:nvPr>
        </p:nvSpPr>
        <p:spPr>
          <a:xfrm>
            <a:off x="1612750" y="1307797"/>
            <a:ext cx="6313670" cy="5682739"/>
          </a:xfrm>
          <a:prstGeom prst="roundRect">
            <a:avLst>
              <a:gd name="adj" fmla="val 268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0356487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3">
            <a:extLst>
              <a:ext uri="{FF2B5EF4-FFF2-40B4-BE49-F238E27FC236}">
                <a16:creationId xmlns:a16="http://schemas.microsoft.com/office/drawing/2014/main" id="{AC73DE2A-F981-417B-817C-7A687C7906A0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5543518" y="0"/>
            <a:ext cx="22412695" cy="10742855"/>
          </a:xfrm>
          <a:custGeom>
            <a:avLst/>
            <a:gdLst>
              <a:gd name="connsiteX0" fmla="*/ 7412695 w 9486855"/>
              <a:gd name="connsiteY0" fmla="*/ 0 h 4547240"/>
              <a:gd name="connsiteX1" fmla="*/ 8025160 w 9486855"/>
              <a:gd name="connsiteY1" fmla="*/ 0 h 4547240"/>
              <a:gd name="connsiteX2" fmla="*/ 7781039 w 9486855"/>
              <a:gd name="connsiteY2" fmla="*/ 294875 h 4547240"/>
              <a:gd name="connsiteX3" fmla="*/ 7726126 w 9486855"/>
              <a:gd name="connsiteY3" fmla="*/ 258215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3705338 w 9486855"/>
              <a:gd name="connsiteY14" fmla="*/ 0 h 4547240"/>
              <a:gd name="connsiteX15" fmla="*/ 4826842 w 9486855"/>
              <a:gd name="connsiteY15" fmla="*/ 0 h 4547240"/>
              <a:gd name="connsiteX16" fmla="*/ 9453939 w 9486855"/>
              <a:gd name="connsiteY16" fmla="*/ 3811964 h 4547240"/>
              <a:gd name="connsiteX17" fmla="*/ 9486855 w 9486855"/>
              <a:gd name="connsiteY17" fmla="*/ 3845156 h 4547240"/>
              <a:gd name="connsiteX18" fmla="*/ 9037976 w 9486855"/>
              <a:gd name="connsiteY18" fmla="*/ 4387359 h 4547240"/>
              <a:gd name="connsiteX19" fmla="*/ 9000514 w 9486855"/>
              <a:gd name="connsiteY19" fmla="*/ 4362349 h 4547240"/>
              <a:gd name="connsiteX20" fmla="*/ 2469555 w 9486855"/>
              <a:gd name="connsiteY20" fmla="*/ 0 h 4547240"/>
              <a:gd name="connsiteX21" fmla="*/ 3591059 w 9486855"/>
              <a:gd name="connsiteY21" fmla="*/ 0 h 4547240"/>
              <a:gd name="connsiteX22" fmla="*/ 7399197 w 9486855"/>
              <a:gd name="connsiteY22" fmla="*/ 3137277 h 4547240"/>
              <a:gd name="connsiteX23" fmla="*/ 7416431 w 9486855"/>
              <a:gd name="connsiteY23" fmla="*/ 3154229 h 4547240"/>
              <a:gd name="connsiteX24" fmla="*/ 6964295 w 9486855"/>
              <a:gd name="connsiteY24" fmla="*/ 3700365 h 4547240"/>
              <a:gd name="connsiteX25" fmla="*/ 6945772 w 9486855"/>
              <a:gd name="connsiteY25" fmla="*/ 3687663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0 w 9486855"/>
              <a:gd name="connsiteY30" fmla="*/ 0 h 4547240"/>
              <a:gd name="connsiteX31" fmla="*/ 1119492 w 9486855"/>
              <a:gd name="connsiteY31" fmla="*/ 0 h 4547240"/>
              <a:gd name="connsiteX32" fmla="*/ 5077250 w 9486855"/>
              <a:gd name="connsiteY32" fmla="*/ 3260539 h 4547240"/>
              <a:gd name="connsiteX33" fmla="*/ 4622500 w 9486855"/>
              <a:gd name="connsiteY33" fmla="*/ 3809833 h 4547240"/>
              <a:gd name="connsiteX34" fmla="*/ 8977 w 9486855"/>
              <a:gd name="connsiteY34" fmla="*/ 9054 h 4547240"/>
              <a:gd name="connsiteX0" fmla="*/ 7412695 w 9486855"/>
              <a:gd name="connsiteY0" fmla="*/ 0 h 4547240"/>
              <a:gd name="connsiteX1" fmla="*/ 7781039 w 9486855"/>
              <a:gd name="connsiteY1" fmla="*/ 294875 h 4547240"/>
              <a:gd name="connsiteX2" fmla="*/ 7726126 w 9486855"/>
              <a:gd name="connsiteY2" fmla="*/ 258215 h 4547240"/>
              <a:gd name="connsiteX3" fmla="*/ 7412695 w 9486855"/>
              <a:gd name="connsiteY3" fmla="*/ 0 h 4547240"/>
              <a:gd name="connsiteX4" fmla="*/ 6176909 w 9486855"/>
              <a:gd name="connsiteY4" fmla="*/ 0 h 4547240"/>
              <a:gd name="connsiteX5" fmla="*/ 7298411 w 9486855"/>
              <a:gd name="connsiteY5" fmla="*/ 0 h 4547240"/>
              <a:gd name="connsiteX6" fmla="*/ 8325765 w 9486855"/>
              <a:gd name="connsiteY6" fmla="*/ 846370 h 4547240"/>
              <a:gd name="connsiteX7" fmla="*/ 7871015 w 9486855"/>
              <a:gd name="connsiteY7" fmla="*/ 1395664 h 4547240"/>
              <a:gd name="connsiteX8" fmla="*/ 6176909 w 9486855"/>
              <a:gd name="connsiteY8" fmla="*/ 0 h 4547240"/>
              <a:gd name="connsiteX9" fmla="*/ 4941124 w 9486855"/>
              <a:gd name="connsiteY9" fmla="*/ 0 h 4547240"/>
              <a:gd name="connsiteX10" fmla="*/ 6062628 w 9486855"/>
              <a:gd name="connsiteY10" fmla="*/ 0 h 4547240"/>
              <a:gd name="connsiteX11" fmla="*/ 9064045 w 9486855"/>
              <a:gd name="connsiteY11" fmla="*/ 2472672 h 4547240"/>
              <a:gd name="connsiteX12" fmla="*/ 9084635 w 9486855"/>
              <a:gd name="connsiteY12" fmla="*/ 2493435 h 4547240"/>
              <a:gd name="connsiteX13" fmla="*/ 8633516 w 9486855"/>
              <a:gd name="connsiteY13" fmla="*/ 3038344 h 4547240"/>
              <a:gd name="connsiteX14" fmla="*/ 8610619 w 9486855"/>
              <a:gd name="connsiteY14" fmla="*/ 3023058 h 4547240"/>
              <a:gd name="connsiteX15" fmla="*/ 4941124 w 9486855"/>
              <a:gd name="connsiteY15" fmla="*/ 0 h 4547240"/>
              <a:gd name="connsiteX16" fmla="*/ 3705338 w 9486855"/>
              <a:gd name="connsiteY16" fmla="*/ 0 h 4547240"/>
              <a:gd name="connsiteX17" fmla="*/ 4826842 w 9486855"/>
              <a:gd name="connsiteY17" fmla="*/ 0 h 4547240"/>
              <a:gd name="connsiteX18" fmla="*/ 9453939 w 9486855"/>
              <a:gd name="connsiteY18" fmla="*/ 3811964 h 4547240"/>
              <a:gd name="connsiteX19" fmla="*/ 9486855 w 9486855"/>
              <a:gd name="connsiteY19" fmla="*/ 3845156 h 4547240"/>
              <a:gd name="connsiteX20" fmla="*/ 9037976 w 9486855"/>
              <a:gd name="connsiteY20" fmla="*/ 4387359 h 4547240"/>
              <a:gd name="connsiteX21" fmla="*/ 9000514 w 9486855"/>
              <a:gd name="connsiteY21" fmla="*/ 4362349 h 4547240"/>
              <a:gd name="connsiteX22" fmla="*/ 3705338 w 9486855"/>
              <a:gd name="connsiteY22" fmla="*/ 0 h 4547240"/>
              <a:gd name="connsiteX23" fmla="*/ 2469555 w 9486855"/>
              <a:gd name="connsiteY23" fmla="*/ 0 h 4547240"/>
              <a:gd name="connsiteX24" fmla="*/ 3591059 w 9486855"/>
              <a:gd name="connsiteY24" fmla="*/ 0 h 4547240"/>
              <a:gd name="connsiteX25" fmla="*/ 7399197 w 9486855"/>
              <a:gd name="connsiteY25" fmla="*/ 3137277 h 4547240"/>
              <a:gd name="connsiteX26" fmla="*/ 7416431 w 9486855"/>
              <a:gd name="connsiteY26" fmla="*/ 3154229 h 4547240"/>
              <a:gd name="connsiteX27" fmla="*/ 6964295 w 9486855"/>
              <a:gd name="connsiteY27" fmla="*/ 3700365 h 4547240"/>
              <a:gd name="connsiteX28" fmla="*/ 6945772 w 9486855"/>
              <a:gd name="connsiteY28" fmla="*/ 3687663 h 4547240"/>
              <a:gd name="connsiteX29" fmla="*/ 2469555 w 9486855"/>
              <a:gd name="connsiteY29" fmla="*/ 0 h 4547240"/>
              <a:gd name="connsiteX30" fmla="*/ 1233769 w 9486855"/>
              <a:gd name="connsiteY30" fmla="*/ 0 h 4547240"/>
              <a:gd name="connsiteX31" fmla="*/ 2355273 w 9486855"/>
              <a:gd name="connsiteY31" fmla="*/ 0 h 4547240"/>
              <a:gd name="connsiteX32" fmla="*/ 7208121 w 9486855"/>
              <a:gd name="connsiteY32" fmla="*/ 3997945 h 4547240"/>
              <a:gd name="connsiteX33" fmla="*/ 6753370 w 9486855"/>
              <a:gd name="connsiteY33" fmla="*/ 4547240 h 4547240"/>
              <a:gd name="connsiteX34" fmla="*/ 1233769 w 9486855"/>
              <a:gd name="connsiteY34" fmla="*/ 0 h 4547240"/>
              <a:gd name="connsiteX35" fmla="*/ 0 w 9486855"/>
              <a:gd name="connsiteY35" fmla="*/ 0 h 4547240"/>
              <a:gd name="connsiteX36" fmla="*/ 1119492 w 9486855"/>
              <a:gd name="connsiteY36" fmla="*/ 0 h 4547240"/>
              <a:gd name="connsiteX37" fmla="*/ 5077250 w 9486855"/>
              <a:gd name="connsiteY37" fmla="*/ 3260539 h 4547240"/>
              <a:gd name="connsiteX38" fmla="*/ 4622500 w 9486855"/>
              <a:gd name="connsiteY38" fmla="*/ 3809833 h 4547240"/>
              <a:gd name="connsiteX39" fmla="*/ 8977 w 9486855"/>
              <a:gd name="connsiteY39" fmla="*/ 9054 h 4547240"/>
              <a:gd name="connsiteX40" fmla="*/ 0 w 9486855"/>
              <a:gd name="connsiteY40" fmla="*/ 0 h 4547240"/>
              <a:gd name="connsiteX0" fmla="*/ 7412695 w 9486855"/>
              <a:gd name="connsiteY0" fmla="*/ 0 h 4547240"/>
              <a:gd name="connsiteX1" fmla="*/ 7726126 w 9486855"/>
              <a:gd name="connsiteY1" fmla="*/ 258215 h 4547240"/>
              <a:gd name="connsiteX2" fmla="*/ 7412695 w 9486855"/>
              <a:gd name="connsiteY2" fmla="*/ 0 h 4547240"/>
              <a:gd name="connsiteX3" fmla="*/ 6176909 w 9486855"/>
              <a:gd name="connsiteY3" fmla="*/ 0 h 4547240"/>
              <a:gd name="connsiteX4" fmla="*/ 7298411 w 9486855"/>
              <a:gd name="connsiteY4" fmla="*/ 0 h 4547240"/>
              <a:gd name="connsiteX5" fmla="*/ 8325765 w 9486855"/>
              <a:gd name="connsiteY5" fmla="*/ 846370 h 4547240"/>
              <a:gd name="connsiteX6" fmla="*/ 7871015 w 9486855"/>
              <a:gd name="connsiteY6" fmla="*/ 1395664 h 4547240"/>
              <a:gd name="connsiteX7" fmla="*/ 6176909 w 9486855"/>
              <a:gd name="connsiteY7" fmla="*/ 0 h 4547240"/>
              <a:gd name="connsiteX8" fmla="*/ 4941124 w 9486855"/>
              <a:gd name="connsiteY8" fmla="*/ 0 h 4547240"/>
              <a:gd name="connsiteX9" fmla="*/ 6062628 w 9486855"/>
              <a:gd name="connsiteY9" fmla="*/ 0 h 4547240"/>
              <a:gd name="connsiteX10" fmla="*/ 9064045 w 9486855"/>
              <a:gd name="connsiteY10" fmla="*/ 2472672 h 4547240"/>
              <a:gd name="connsiteX11" fmla="*/ 9084635 w 9486855"/>
              <a:gd name="connsiteY11" fmla="*/ 2493435 h 4547240"/>
              <a:gd name="connsiteX12" fmla="*/ 8633516 w 9486855"/>
              <a:gd name="connsiteY12" fmla="*/ 3038344 h 4547240"/>
              <a:gd name="connsiteX13" fmla="*/ 8610619 w 9486855"/>
              <a:gd name="connsiteY13" fmla="*/ 3023058 h 4547240"/>
              <a:gd name="connsiteX14" fmla="*/ 4941124 w 9486855"/>
              <a:gd name="connsiteY14" fmla="*/ 0 h 4547240"/>
              <a:gd name="connsiteX15" fmla="*/ 3705338 w 9486855"/>
              <a:gd name="connsiteY15" fmla="*/ 0 h 4547240"/>
              <a:gd name="connsiteX16" fmla="*/ 4826842 w 9486855"/>
              <a:gd name="connsiteY16" fmla="*/ 0 h 4547240"/>
              <a:gd name="connsiteX17" fmla="*/ 9453939 w 9486855"/>
              <a:gd name="connsiteY17" fmla="*/ 3811964 h 4547240"/>
              <a:gd name="connsiteX18" fmla="*/ 9486855 w 9486855"/>
              <a:gd name="connsiteY18" fmla="*/ 3845156 h 4547240"/>
              <a:gd name="connsiteX19" fmla="*/ 9037976 w 9486855"/>
              <a:gd name="connsiteY19" fmla="*/ 4387359 h 4547240"/>
              <a:gd name="connsiteX20" fmla="*/ 9000514 w 9486855"/>
              <a:gd name="connsiteY20" fmla="*/ 4362349 h 4547240"/>
              <a:gd name="connsiteX21" fmla="*/ 3705338 w 9486855"/>
              <a:gd name="connsiteY21" fmla="*/ 0 h 4547240"/>
              <a:gd name="connsiteX22" fmla="*/ 2469555 w 9486855"/>
              <a:gd name="connsiteY22" fmla="*/ 0 h 4547240"/>
              <a:gd name="connsiteX23" fmla="*/ 3591059 w 9486855"/>
              <a:gd name="connsiteY23" fmla="*/ 0 h 4547240"/>
              <a:gd name="connsiteX24" fmla="*/ 7399197 w 9486855"/>
              <a:gd name="connsiteY24" fmla="*/ 3137277 h 4547240"/>
              <a:gd name="connsiteX25" fmla="*/ 7416431 w 9486855"/>
              <a:gd name="connsiteY25" fmla="*/ 3154229 h 4547240"/>
              <a:gd name="connsiteX26" fmla="*/ 6964295 w 9486855"/>
              <a:gd name="connsiteY26" fmla="*/ 3700365 h 4547240"/>
              <a:gd name="connsiteX27" fmla="*/ 6945772 w 9486855"/>
              <a:gd name="connsiteY27" fmla="*/ 3687663 h 4547240"/>
              <a:gd name="connsiteX28" fmla="*/ 2469555 w 9486855"/>
              <a:gd name="connsiteY28" fmla="*/ 0 h 4547240"/>
              <a:gd name="connsiteX29" fmla="*/ 1233769 w 9486855"/>
              <a:gd name="connsiteY29" fmla="*/ 0 h 4547240"/>
              <a:gd name="connsiteX30" fmla="*/ 2355273 w 9486855"/>
              <a:gd name="connsiteY30" fmla="*/ 0 h 4547240"/>
              <a:gd name="connsiteX31" fmla="*/ 7208121 w 9486855"/>
              <a:gd name="connsiteY31" fmla="*/ 3997945 h 4547240"/>
              <a:gd name="connsiteX32" fmla="*/ 6753370 w 9486855"/>
              <a:gd name="connsiteY32" fmla="*/ 4547240 h 4547240"/>
              <a:gd name="connsiteX33" fmla="*/ 1233769 w 9486855"/>
              <a:gd name="connsiteY33" fmla="*/ 0 h 4547240"/>
              <a:gd name="connsiteX34" fmla="*/ 0 w 9486855"/>
              <a:gd name="connsiteY34" fmla="*/ 0 h 4547240"/>
              <a:gd name="connsiteX35" fmla="*/ 1119492 w 9486855"/>
              <a:gd name="connsiteY35" fmla="*/ 0 h 4547240"/>
              <a:gd name="connsiteX36" fmla="*/ 5077250 w 9486855"/>
              <a:gd name="connsiteY36" fmla="*/ 3260539 h 4547240"/>
              <a:gd name="connsiteX37" fmla="*/ 4622500 w 9486855"/>
              <a:gd name="connsiteY37" fmla="*/ 3809833 h 4547240"/>
              <a:gd name="connsiteX38" fmla="*/ 8977 w 9486855"/>
              <a:gd name="connsiteY38" fmla="*/ 9054 h 4547240"/>
              <a:gd name="connsiteX39" fmla="*/ 0 w 9486855"/>
              <a:gd name="connsiteY39" fmla="*/ 0 h 4547240"/>
              <a:gd name="connsiteX0" fmla="*/ 6176909 w 9486855"/>
              <a:gd name="connsiteY0" fmla="*/ 0 h 4547240"/>
              <a:gd name="connsiteX1" fmla="*/ 7298411 w 9486855"/>
              <a:gd name="connsiteY1" fmla="*/ 0 h 4547240"/>
              <a:gd name="connsiteX2" fmla="*/ 8325765 w 9486855"/>
              <a:gd name="connsiteY2" fmla="*/ 846370 h 4547240"/>
              <a:gd name="connsiteX3" fmla="*/ 7871015 w 9486855"/>
              <a:gd name="connsiteY3" fmla="*/ 1395664 h 4547240"/>
              <a:gd name="connsiteX4" fmla="*/ 6176909 w 9486855"/>
              <a:gd name="connsiteY4" fmla="*/ 0 h 4547240"/>
              <a:gd name="connsiteX5" fmla="*/ 4941124 w 9486855"/>
              <a:gd name="connsiteY5" fmla="*/ 0 h 4547240"/>
              <a:gd name="connsiteX6" fmla="*/ 6062628 w 9486855"/>
              <a:gd name="connsiteY6" fmla="*/ 0 h 4547240"/>
              <a:gd name="connsiteX7" fmla="*/ 9064045 w 9486855"/>
              <a:gd name="connsiteY7" fmla="*/ 2472672 h 4547240"/>
              <a:gd name="connsiteX8" fmla="*/ 9084635 w 9486855"/>
              <a:gd name="connsiteY8" fmla="*/ 2493435 h 4547240"/>
              <a:gd name="connsiteX9" fmla="*/ 8633516 w 9486855"/>
              <a:gd name="connsiteY9" fmla="*/ 3038344 h 4547240"/>
              <a:gd name="connsiteX10" fmla="*/ 8610619 w 9486855"/>
              <a:gd name="connsiteY10" fmla="*/ 3023058 h 4547240"/>
              <a:gd name="connsiteX11" fmla="*/ 4941124 w 9486855"/>
              <a:gd name="connsiteY11" fmla="*/ 0 h 4547240"/>
              <a:gd name="connsiteX12" fmla="*/ 3705338 w 9486855"/>
              <a:gd name="connsiteY12" fmla="*/ 0 h 4547240"/>
              <a:gd name="connsiteX13" fmla="*/ 4826842 w 9486855"/>
              <a:gd name="connsiteY13" fmla="*/ 0 h 4547240"/>
              <a:gd name="connsiteX14" fmla="*/ 9453939 w 9486855"/>
              <a:gd name="connsiteY14" fmla="*/ 3811964 h 4547240"/>
              <a:gd name="connsiteX15" fmla="*/ 9486855 w 9486855"/>
              <a:gd name="connsiteY15" fmla="*/ 3845156 h 4547240"/>
              <a:gd name="connsiteX16" fmla="*/ 9037976 w 9486855"/>
              <a:gd name="connsiteY16" fmla="*/ 4387359 h 4547240"/>
              <a:gd name="connsiteX17" fmla="*/ 9000514 w 9486855"/>
              <a:gd name="connsiteY17" fmla="*/ 4362349 h 4547240"/>
              <a:gd name="connsiteX18" fmla="*/ 3705338 w 9486855"/>
              <a:gd name="connsiteY18" fmla="*/ 0 h 4547240"/>
              <a:gd name="connsiteX19" fmla="*/ 2469555 w 9486855"/>
              <a:gd name="connsiteY19" fmla="*/ 0 h 4547240"/>
              <a:gd name="connsiteX20" fmla="*/ 3591059 w 9486855"/>
              <a:gd name="connsiteY20" fmla="*/ 0 h 4547240"/>
              <a:gd name="connsiteX21" fmla="*/ 7399197 w 9486855"/>
              <a:gd name="connsiteY21" fmla="*/ 3137277 h 4547240"/>
              <a:gd name="connsiteX22" fmla="*/ 7416431 w 9486855"/>
              <a:gd name="connsiteY22" fmla="*/ 3154229 h 4547240"/>
              <a:gd name="connsiteX23" fmla="*/ 6964295 w 9486855"/>
              <a:gd name="connsiteY23" fmla="*/ 3700365 h 4547240"/>
              <a:gd name="connsiteX24" fmla="*/ 6945772 w 9486855"/>
              <a:gd name="connsiteY24" fmla="*/ 3687663 h 4547240"/>
              <a:gd name="connsiteX25" fmla="*/ 2469555 w 9486855"/>
              <a:gd name="connsiteY25" fmla="*/ 0 h 4547240"/>
              <a:gd name="connsiteX26" fmla="*/ 1233769 w 9486855"/>
              <a:gd name="connsiteY26" fmla="*/ 0 h 4547240"/>
              <a:gd name="connsiteX27" fmla="*/ 2355273 w 9486855"/>
              <a:gd name="connsiteY27" fmla="*/ 0 h 4547240"/>
              <a:gd name="connsiteX28" fmla="*/ 7208121 w 9486855"/>
              <a:gd name="connsiteY28" fmla="*/ 3997945 h 4547240"/>
              <a:gd name="connsiteX29" fmla="*/ 6753370 w 9486855"/>
              <a:gd name="connsiteY29" fmla="*/ 4547240 h 4547240"/>
              <a:gd name="connsiteX30" fmla="*/ 1233769 w 9486855"/>
              <a:gd name="connsiteY30" fmla="*/ 0 h 4547240"/>
              <a:gd name="connsiteX31" fmla="*/ 0 w 9486855"/>
              <a:gd name="connsiteY31" fmla="*/ 0 h 4547240"/>
              <a:gd name="connsiteX32" fmla="*/ 1119492 w 9486855"/>
              <a:gd name="connsiteY32" fmla="*/ 0 h 4547240"/>
              <a:gd name="connsiteX33" fmla="*/ 5077250 w 9486855"/>
              <a:gd name="connsiteY33" fmla="*/ 3260539 h 4547240"/>
              <a:gd name="connsiteX34" fmla="*/ 4622500 w 9486855"/>
              <a:gd name="connsiteY34" fmla="*/ 3809833 h 4547240"/>
              <a:gd name="connsiteX35" fmla="*/ 8977 w 9486855"/>
              <a:gd name="connsiteY35" fmla="*/ 9054 h 4547240"/>
              <a:gd name="connsiteX36" fmla="*/ 0 w 9486855"/>
              <a:gd name="connsiteY36" fmla="*/ 0 h 454724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9486855" h="4547240">
                <a:moveTo>
                  <a:pt x="6176909" y="0"/>
                </a:moveTo>
                <a:lnTo>
                  <a:pt x="7298411" y="0"/>
                </a:lnTo>
                <a:lnTo>
                  <a:pt x="8325765" y="846370"/>
                </a:lnTo>
                <a:lnTo>
                  <a:pt x="7871015" y="1395664"/>
                </a:lnTo>
                <a:lnTo>
                  <a:pt x="6176909" y="0"/>
                </a:lnTo>
                <a:close/>
                <a:moveTo>
                  <a:pt x="4941124" y="0"/>
                </a:moveTo>
                <a:lnTo>
                  <a:pt x="6062628" y="0"/>
                </a:lnTo>
                <a:lnTo>
                  <a:pt x="9064045" y="2472672"/>
                </a:lnTo>
                <a:lnTo>
                  <a:pt x="9084635" y="2493435"/>
                </a:lnTo>
                <a:lnTo>
                  <a:pt x="8633516" y="3038344"/>
                </a:lnTo>
                <a:lnTo>
                  <a:pt x="8610619" y="3023058"/>
                </a:lnTo>
                <a:lnTo>
                  <a:pt x="4941124" y="0"/>
                </a:lnTo>
                <a:close/>
                <a:moveTo>
                  <a:pt x="3705338" y="0"/>
                </a:moveTo>
                <a:lnTo>
                  <a:pt x="4826842" y="0"/>
                </a:lnTo>
                <a:lnTo>
                  <a:pt x="9453939" y="3811964"/>
                </a:lnTo>
                <a:lnTo>
                  <a:pt x="9486855" y="3845156"/>
                </a:lnTo>
                <a:lnTo>
                  <a:pt x="9037976" y="4387359"/>
                </a:lnTo>
                <a:lnTo>
                  <a:pt x="9000514" y="4362349"/>
                </a:lnTo>
                <a:lnTo>
                  <a:pt x="3705338" y="0"/>
                </a:lnTo>
                <a:close/>
                <a:moveTo>
                  <a:pt x="2469555" y="0"/>
                </a:moveTo>
                <a:lnTo>
                  <a:pt x="3591059" y="0"/>
                </a:lnTo>
                <a:lnTo>
                  <a:pt x="7399197" y="3137277"/>
                </a:lnTo>
                <a:lnTo>
                  <a:pt x="7416431" y="3154229"/>
                </a:lnTo>
                <a:lnTo>
                  <a:pt x="6964295" y="3700365"/>
                </a:lnTo>
                <a:lnTo>
                  <a:pt x="6945772" y="3687663"/>
                </a:lnTo>
                <a:lnTo>
                  <a:pt x="2469555" y="0"/>
                </a:lnTo>
                <a:close/>
                <a:moveTo>
                  <a:pt x="1233769" y="0"/>
                </a:moveTo>
                <a:lnTo>
                  <a:pt x="2355273" y="0"/>
                </a:lnTo>
                <a:lnTo>
                  <a:pt x="7208121" y="3997945"/>
                </a:lnTo>
                <a:lnTo>
                  <a:pt x="6753370" y="4547240"/>
                </a:lnTo>
                <a:lnTo>
                  <a:pt x="1233769" y="0"/>
                </a:lnTo>
                <a:close/>
                <a:moveTo>
                  <a:pt x="0" y="0"/>
                </a:moveTo>
                <a:lnTo>
                  <a:pt x="1119492" y="0"/>
                </a:lnTo>
                <a:lnTo>
                  <a:pt x="5077250" y="3260539"/>
                </a:lnTo>
                <a:lnTo>
                  <a:pt x="4622500" y="3809833"/>
                </a:lnTo>
                <a:lnTo>
                  <a:pt x="8977" y="9054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58103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532249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017EA31E-22E1-4C23-B701-F58D712FED7C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" y="-19747"/>
            <a:ext cx="17863177" cy="16221773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4253"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77759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126473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403A8F59-50B4-4306-BC0F-A030DC3C7EED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-1" y="0"/>
            <a:ext cx="10797785" cy="16202025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anchor="ctr"/>
          <a:lstStyle>
            <a:lvl1pPr marL="0" indent="0" algn="ctr">
              <a:lnSpc>
                <a:spcPct val="100000"/>
              </a:lnSpc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4529843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81205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3">
            <a:extLst>
              <a:ext uri="{FF2B5EF4-FFF2-40B4-BE49-F238E27FC236}">
                <a16:creationId xmlns:a16="http://schemas.microsoft.com/office/drawing/2014/main" id="{852CA7D4-0960-4308-9B99-2F50C219E3A8}"/>
              </a:ext>
            </a:extLst>
          </p:cNvPr>
          <p:cNvGrpSpPr/>
          <p:nvPr userDrawn="1"/>
        </p:nvGrpSpPr>
        <p:grpSpPr>
          <a:xfrm>
            <a:off x="1723323" y="4207041"/>
            <a:ext cx="5786188" cy="10171815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95892272-F1A0-474B-8624-D0C895988644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2BCA52AC-2B25-4DEE-886E-E6835D09969B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D38906DC-52A8-4352-9F0C-5093FADA2BBF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34768B45-7144-4394-A589-14D5DFF024AD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C1D6DBC0-B46D-47A2-9045-ED529395477A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2D6C7283-76F9-4083-9BAB-E653AF098B93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063562" y="4966617"/>
            <a:ext cx="5085907" cy="832644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40EFD1ED-BBAA-422B-B1F5-4C3BE430D1ED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tIns="91440" anchor="ctr"/>
          <a:lstStyle>
            <a:lvl1pPr marL="0" indent="0" algn="ctr">
              <a:buNone/>
              <a:defRPr sz="12758" b="0" baseline="0">
                <a:solidFill>
                  <a:schemeClr val="tx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6192366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0882622" y="2160283"/>
            <a:ext cx="6480810" cy="1231279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0194" y="2160283"/>
            <a:ext cx="18962370" cy="1231279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8C7591-71FE-4D8D-9E01-F8B07C7E23C6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F727DC8-E3E7-4183-88F4-BB5CE9FDA8F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134194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3D121F06-5760-450E-9F87-BBB7B1CBC0F2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0" y="7650956"/>
            <a:ext cx="14257782" cy="85510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48AFCDB5-2AFC-40F8-ABB6-7933BBED986F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14545818" y="7650956"/>
            <a:ext cx="14257782" cy="855106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4" name="Text Placeholder 9">
            <a:extLst>
              <a:ext uri="{FF2B5EF4-FFF2-40B4-BE49-F238E27FC236}">
                <a16:creationId xmlns:a16="http://schemas.microsoft.com/office/drawing/2014/main" id="{E04A0926-76DC-434C-A0AC-4383A6DCCB88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11634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35218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53793D1B-11C7-40D2-A10A-92348FF26086}"/>
              </a:ext>
            </a:extLst>
          </p:cNvPr>
          <p:cNvSpPr/>
          <p:nvPr userDrawn="1"/>
        </p:nvSpPr>
        <p:spPr>
          <a:xfrm>
            <a:off x="0" y="8101012"/>
            <a:ext cx="28803600" cy="8101013"/>
          </a:xfrm>
          <a:prstGeom prst="rect">
            <a:avLst/>
          </a:prstGeom>
          <a:solidFill>
            <a:schemeClr val="accent1"/>
          </a:solidFill>
          <a:ln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D3E8ECD7-6A2F-4DFD-8E11-4A7B458E07CB}"/>
              </a:ext>
            </a:extLst>
          </p:cNvPr>
          <p:cNvGrpSpPr/>
          <p:nvPr userDrawn="1"/>
        </p:nvGrpSpPr>
        <p:grpSpPr>
          <a:xfrm>
            <a:off x="7785673" y="3555011"/>
            <a:ext cx="13232254" cy="7270228"/>
            <a:chOff x="-548507" y="477868"/>
            <a:chExt cx="11570449" cy="6357177"/>
          </a:xfrm>
        </p:grpSpPr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ACFCA658-C25D-4A86-9B05-53A5C5C8BAD3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4B16A33-2EE5-4D0A-AADF-6A5BBD54081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86EFBE3F-6AF5-482A-980B-513EA1442CD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17A2EE4-8538-4B7F-B63B-51D28F4D8E1D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9BF27D07-F44A-45D6-BFD7-ADB18A9A6164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CD32E256-4036-4076-B6C2-148EA007E2CC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8C57632-4ACA-40AA-B53B-E26ABD3BA92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28F235E4-2EAD-4175-8A79-AC0519D944D5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F2E9C5C3-0C0E-43A7-B578-C245B80FC172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3B576379-DFDE-4208-B35C-D88877BCF415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C4BD73E4-A2DA-49EC-8A79-B50D94CFFD8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5DF2A865-5D00-43F0-A924-A723EAB4D9E5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6" name="Picture Placeholder 2">
            <a:extLst>
              <a:ext uri="{FF2B5EF4-FFF2-40B4-BE49-F238E27FC236}">
                <a16:creationId xmlns:a16="http://schemas.microsoft.com/office/drawing/2014/main" id="{7622A8FF-8C31-40DF-848B-D3B24BF8C0CB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9563470" y="3963344"/>
            <a:ext cx="9743945" cy="586460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17" name="Text Placeholder 9">
            <a:extLst>
              <a:ext uri="{FF2B5EF4-FFF2-40B4-BE49-F238E27FC236}">
                <a16:creationId xmlns:a16="http://schemas.microsoft.com/office/drawing/2014/main" id="{49C1479A-D7B7-4790-B67F-5343FB7035A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14273187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188116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29364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18658468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480139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507903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3079410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شريحة عنو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3600457" y="2651604"/>
            <a:ext cx="21602700" cy="5640705"/>
          </a:xfrm>
        </p:spPr>
        <p:txBody>
          <a:bodyPr anchor="b"/>
          <a:lstStyle>
            <a:lvl1pPr algn="ctr">
              <a:defRPr sz="7300"/>
            </a:lvl1pPr>
          </a:lstStyle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3600457" y="8509817"/>
            <a:ext cx="21602700" cy="3911738"/>
          </a:xfrm>
        </p:spPr>
        <p:txBody>
          <a:bodyPr/>
          <a:lstStyle>
            <a:lvl1pPr marL="0" indent="0" algn="ctr">
              <a:buNone/>
              <a:defRPr sz="3100"/>
            </a:lvl1pPr>
            <a:lvl2pPr marL="561415" indent="0" algn="ctr">
              <a:buNone/>
              <a:defRPr sz="2600"/>
            </a:lvl2pPr>
            <a:lvl3pPr marL="1122778" indent="0" algn="ctr">
              <a:buNone/>
              <a:defRPr sz="2100"/>
            </a:lvl3pPr>
            <a:lvl4pPr marL="1684191" indent="0" algn="ctr">
              <a:buNone/>
              <a:defRPr sz="1900"/>
            </a:lvl4pPr>
            <a:lvl5pPr marL="2245570" indent="0" algn="ctr">
              <a:buNone/>
              <a:defRPr sz="1900"/>
            </a:lvl5pPr>
            <a:lvl6pPr marL="2806976" indent="0" algn="ctr">
              <a:buNone/>
              <a:defRPr sz="1900"/>
            </a:lvl6pPr>
            <a:lvl7pPr marL="3368382" indent="0" algn="ctr">
              <a:buNone/>
              <a:defRPr sz="1900"/>
            </a:lvl7pPr>
            <a:lvl8pPr marL="3929778" indent="0" algn="ctr">
              <a:buNone/>
              <a:defRPr sz="1900"/>
            </a:lvl8pPr>
            <a:lvl9pPr marL="4491164" indent="0" algn="ctr">
              <a:buNone/>
              <a:defRPr sz="1900"/>
            </a:lvl9pPr>
          </a:lstStyle>
          <a:p>
            <a:r>
              <a:rPr lang="ar-SA" smtClean="0"/>
              <a:t>انقر لتحرير نمط العنوان الثانوي الرئيسي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54656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576812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40760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035171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3197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98229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13551187"/>
            <a:ext cx="28803600" cy="1708541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602409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15193148"/>
            <a:ext cx="288036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911256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13534148"/>
            <a:ext cx="28803600" cy="1708541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449045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15176109"/>
            <a:ext cx="288036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4177534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11191291" y="736253"/>
            <a:ext cx="16355958" cy="9083295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851028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عنوان ومحتوى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27859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1438108" y="3024377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4998448" y="3024377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58786" y="3024374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8302362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138142" y="1"/>
            <a:ext cx="11665458" cy="16202023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3122003" y="5657958"/>
            <a:ext cx="8032278" cy="48861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52354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" y="2839213"/>
            <a:ext cx="14401800" cy="105236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3806406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28803598" cy="162020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766819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4669260" y="612079"/>
            <a:ext cx="13434826" cy="1497787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9519" y="612078"/>
            <a:ext cx="13434826" cy="728833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99519" y="8301614"/>
            <a:ext cx="13434826" cy="728833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7753051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17076434" y="4432402"/>
            <a:ext cx="10206000" cy="1020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4175503" y="1543048"/>
            <a:ext cx="10206000" cy="1020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0991224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755354" y="3033082"/>
            <a:ext cx="11896324" cy="11686205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379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7977120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1810509" y="5452109"/>
            <a:ext cx="6350400" cy="4937743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6" name="직사각형 1"/>
          <p:cNvSpPr/>
          <p:nvPr userDrawn="1"/>
        </p:nvSpPr>
        <p:spPr>
          <a:xfrm>
            <a:off x="6" y="0"/>
            <a:ext cx="28803598" cy="56133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1810509" y="3291821"/>
            <a:ext cx="6350400" cy="232148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2150709" y="3632256"/>
            <a:ext cx="5670000" cy="62937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13534148"/>
            <a:ext cx="28803600" cy="1708541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26262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144018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16150592" y="5379110"/>
            <a:ext cx="12653009" cy="646451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83466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27045" y="802091"/>
            <a:ext cx="22278970" cy="171103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5485949" cy="162020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445093" y="2669418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FEB7D8">
                    <a:lumMod val="75000"/>
                  </a:srgb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Education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FEB7D8">
                  <a:lumMod val="75000"/>
                </a:srgb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445093" y="3499480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FEB7D8">
                    <a:lumMod val="75000"/>
                  </a:srgbClr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FEB7D8">
                  <a:lumMod val="75000"/>
                </a:srgb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697586" y="1057921"/>
            <a:ext cx="3822863" cy="1161211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697585" y="11369741"/>
            <a:ext cx="2449558" cy="3390386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858326" y="11964888"/>
            <a:ext cx="530577" cy="721030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3345559" y="10416147"/>
            <a:ext cx="720957" cy="631402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1996248" y="10953207"/>
            <a:ext cx="640074" cy="812724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3504328" y="11716642"/>
            <a:ext cx="1045319" cy="771148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623896" y="15257416"/>
            <a:ext cx="4238155" cy="557652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2878355" y="12864317"/>
            <a:ext cx="1456545" cy="190692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519818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عنوان المقط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65255" y="4039331"/>
            <a:ext cx="24843105" cy="6739591"/>
          </a:xfrm>
        </p:spPr>
        <p:txBody>
          <a:bodyPr anchor="b"/>
          <a:lstStyle>
            <a:lvl1pPr>
              <a:defRPr sz="7300"/>
            </a:lvl1pPr>
          </a:lstStyle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65255" y="10842612"/>
            <a:ext cx="24843105" cy="3544192"/>
          </a:xfrm>
        </p:spPr>
        <p:txBody>
          <a:bodyPr/>
          <a:lstStyle>
            <a:lvl1pPr marL="0" indent="0">
              <a:buNone/>
              <a:defRPr sz="3100">
                <a:solidFill>
                  <a:schemeClr val="tx1">
                    <a:tint val="75000"/>
                  </a:schemeClr>
                </a:solidFill>
              </a:defRPr>
            </a:lvl1pPr>
            <a:lvl2pPr marL="561415" indent="0">
              <a:buNone/>
              <a:defRPr sz="2600">
                <a:solidFill>
                  <a:schemeClr val="tx1">
                    <a:tint val="75000"/>
                  </a:schemeClr>
                </a:solidFill>
              </a:defRPr>
            </a:lvl2pPr>
            <a:lvl3pPr marL="1122778" indent="0"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3pPr>
            <a:lvl4pPr marL="1684191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4pPr>
            <a:lvl5pPr marL="2245570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5pPr>
            <a:lvl6pPr marL="2806976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6pPr>
            <a:lvl7pPr marL="3368382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7pPr>
            <a:lvl8pPr marL="3929778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8pPr>
            <a:lvl9pPr marL="4491164" indent="0">
              <a:buNone/>
              <a:defRPr sz="19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ar-SA" smtClean="0"/>
              <a:t>تحرير أنماط النص الرئيسي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155411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27045" y="802091"/>
            <a:ext cx="22278970" cy="171103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5485949" cy="162020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445093" y="2669418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Arial"/>
                <a:cs typeface="Arial" pitchFamily="34" charset="0"/>
              </a:rPr>
              <a:t>Education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445093" y="3499480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697586" y="1057921"/>
            <a:ext cx="3822863" cy="1161211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697585" y="11369741"/>
            <a:ext cx="2449558" cy="3390386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858326" y="11964888"/>
            <a:ext cx="530577" cy="721030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3345559" y="10416147"/>
            <a:ext cx="720957" cy="631402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1996248" y="10953207"/>
            <a:ext cx="640074" cy="812724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3504328" y="11716642"/>
            <a:ext cx="1045319" cy="771148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623896" y="15257416"/>
            <a:ext cx="4238155" cy="557652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2878355" y="12864317"/>
            <a:ext cx="1456545" cy="190692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135958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0608704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3171577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12666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1046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71497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856235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08200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450854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Style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8038055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محتويي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980252" y="4313041"/>
            <a:ext cx="12241530" cy="10280036"/>
          </a:xfrm>
        </p:spPr>
        <p:txBody>
          <a:bodyPr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581830" y="4313041"/>
            <a:ext cx="12241530" cy="10280036"/>
          </a:xfrm>
        </p:spPr>
        <p:txBody>
          <a:bodyPr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61681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13551187"/>
            <a:ext cx="28803600" cy="1708541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41275" cap="flat">
              <a:solidFill>
                <a:schemeClr val="accent1">
                  <a:lumMod val="90000"/>
                </a:schemeClr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1">
                <a:lumMod val="9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1">
                  <a:lumMod val="9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42124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15193148"/>
            <a:ext cx="28803600" cy="0"/>
          </a:xfrm>
          <a:prstGeom prst="line">
            <a:avLst/>
          </a:prstGeom>
          <a:ln w="25400">
            <a:solidFill>
              <a:schemeClr val="accent1">
                <a:lumMod val="90000"/>
              </a:schemeClr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1">
              <a:lumMod val="9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709319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4" name="Group 3">
            <a:extLst>
              <a:ext uri="{FF2B5EF4-FFF2-40B4-BE49-F238E27FC236}">
                <a16:creationId xmlns:a16="http://schemas.microsoft.com/office/drawing/2014/main" id="{C2C52B6D-34FB-4FDE-831C-0BC7BB7E8FCC}"/>
              </a:ext>
            </a:extLst>
          </p:cNvPr>
          <p:cNvGrpSpPr/>
          <p:nvPr userDrawn="1"/>
        </p:nvGrpSpPr>
        <p:grpSpPr>
          <a:xfrm>
            <a:off x="0" y="13534148"/>
            <a:ext cx="28803600" cy="1708541"/>
            <a:chOff x="0" y="5808144"/>
            <a:chExt cx="12192000" cy="723192"/>
          </a:xfrm>
        </p:grpSpPr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18273629-03F8-49F1-A322-60F40F3A5D5C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BB4ADEB2-9858-4A7B-AE74-51CFC39D0568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00C44094-553E-44B1-8AA3-A91943ABDA2A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8" name="Straight Connector 7">
              <a:extLst>
                <a:ext uri="{FF2B5EF4-FFF2-40B4-BE49-F238E27FC236}">
                  <a16:creationId xmlns:a16="http://schemas.microsoft.com/office/drawing/2014/main" id="{6E6F65D3-6563-4713-9BE8-7CF9A9390645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0491564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E6F65D3-6563-4713-9BE8-7CF9A9390645}"/>
              </a:ext>
            </a:extLst>
          </p:cNvPr>
          <p:cNvCxnSpPr>
            <a:cxnSpLocks/>
          </p:cNvCxnSpPr>
          <p:nvPr/>
        </p:nvCxnSpPr>
        <p:spPr>
          <a:xfrm>
            <a:off x="0" y="15176109"/>
            <a:ext cx="28803600" cy="0"/>
          </a:xfrm>
          <a:prstGeom prst="line">
            <a:avLst/>
          </a:prstGeom>
          <a:ln w="25400">
            <a:solidFill>
              <a:schemeClr val="accent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Rectangle 8">
            <a:extLst>
              <a:ext uri="{FF2B5EF4-FFF2-40B4-BE49-F238E27FC236}">
                <a16:creationId xmlns:a16="http://schemas.microsoft.com/office/drawing/2014/main" id="{4CCF9E78-6BBC-4373-8848-FD3950FEF73B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753562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8B0E9180-5F9B-4195-9329-D4333F8A63E8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 rot="21355416">
            <a:off x="11191291" y="736253"/>
            <a:ext cx="16355958" cy="9083295"/>
          </a:xfrm>
          <a:custGeom>
            <a:avLst/>
            <a:gdLst>
              <a:gd name="connsiteX0" fmla="*/ 4127094 w 6923157"/>
              <a:gd name="connsiteY0" fmla="*/ 2650274 h 3844781"/>
              <a:gd name="connsiteX1" fmla="*/ 4120952 w 6923157"/>
              <a:gd name="connsiteY1" fmla="*/ 2652027 h 3844781"/>
              <a:gd name="connsiteX2" fmla="*/ 4121694 w 6923157"/>
              <a:gd name="connsiteY2" fmla="*/ 2652798 h 3844781"/>
              <a:gd name="connsiteX3" fmla="*/ 4123622 w 6923157"/>
              <a:gd name="connsiteY3" fmla="*/ 2654447 h 3844781"/>
              <a:gd name="connsiteX4" fmla="*/ 4042165 w 6923157"/>
              <a:gd name="connsiteY4" fmla="*/ 2624169 h 3844781"/>
              <a:gd name="connsiteX5" fmla="*/ 4033090 w 6923157"/>
              <a:gd name="connsiteY5" fmla="*/ 2625954 h 3844781"/>
              <a:gd name="connsiteX6" fmla="*/ 4032096 w 6923157"/>
              <a:gd name="connsiteY6" fmla="*/ 2627139 h 3844781"/>
              <a:gd name="connsiteX7" fmla="*/ 4039066 w 6923157"/>
              <a:gd name="connsiteY7" fmla="*/ 2637438 h 3844781"/>
              <a:gd name="connsiteX8" fmla="*/ 4040573 w 6923157"/>
              <a:gd name="connsiteY8" fmla="*/ 2642238 h 3844781"/>
              <a:gd name="connsiteX9" fmla="*/ 4050273 w 6923157"/>
              <a:gd name="connsiteY9" fmla="*/ 2643511 h 3844781"/>
              <a:gd name="connsiteX10" fmla="*/ 4050295 w 6923157"/>
              <a:gd name="connsiteY10" fmla="*/ 2643480 h 3844781"/>
              <a:gd name="connsiteX11" fmla="*/ 4049615 w 6923157"/>
              <a:gd name="connsiteY11" fmla="*/ 2633721 h 3844781"/>
              <a:gd name="connsiteX12" fmla="*/ 4042165 w 6923157"/>
              <a:gd name="connsiteY12" fmla="*/ 2624169 h 3844781"/>
              <a:gd name="connsiteX13" fmla="*/ 4268802 w 6923157"/>
              <a:gd name="connsiteY13" fmla="*/ 2636824 h 3844781"/>
              <a:gd name="connsiteX14" fmla="*/ 4256851 w 6923157"/>
              <a:gd name="connsiteY14" fmla="*/ 2652632 h 3844781"/>
              <a:gd name="connsiteX15" fmla="*/ 4274805 w 6923157"/>
              <a:gd name="connsiteY15" fmla="*/ 2655317 h 3844781"/>
              <a:gd name="connsiteX16" fmla="*/ 4275574 w 6923157"/>
              <a:gd name="connsiteY16" fmla="*/ 2653477 h 3844781"/>
              <a:gd name="connsiteX17" fmla="*/ 4287193 w 6923157"/>
              <a:gd name="connsiteY17" fmla="*/ 2642347 h 3844781"/>
              <a:gd name="connsiteX18" fmla="*/ 4268802 w 6923157"/>
              <a:gd name="connsiteY18" fmla="*/ 2636824 h 3844781"/>
              <a:gd name="connsiteX19" fmla="*/ 5509053 w 6923157"/>
              <a:gd name="connsiteY19" fmla="*/ 15735 h 3844781"/>
              <a:gd name="connsiteX20" fmla="*/ 5568007 w 6923157"/>
              <a:gd name="connsiteY20" fmla="*/ 34782 h 3844781"/>
              <a:gd name="connsiteX21" fmla="*/ 5582209 w 6923157"/>
              <a:gd name="connsiteY21" fmla="*/ 34308 h 3844781"/>
              <a:gd name="connsiteX22" fmla="*/ 5615414 w 6923157"/>
              <a:gd name="connsiteY22" fmla="*/ 29649 h 3844781"/>
              <a:gd name="connsiteX23" fmla="*/ 5664202 w 6923157"/>
              <a:gd name="connsiteY23" fmla="*/ 37982 h 3844781"/>
              <a:gd name="connsiteX24" fmla="*/ 5739604 w 6923157"/>
              <a:gd name="connsiteY24" fmla="*/ 53203 h 3844781"/>
              <a:gd name="connsiteX25" fmla="*/ 5783946 w 6923157"/>
              <a:gd name="connsiteY25" fmla="*/ 56089 h 3844781"/>
              <a:gd name="connsiteX26" fmla="*/ 5846832 w 6923157"/>
              <a:gd name="connsiteY26" fmla="*/ 50301 h 3844781"/>
              <a:gd name="connsiteX27" fmla="*/ 5882235 w 6923157"/>
              <a:gd name="connsiteY27" fmla="*/ 54440 h 3844781"/>
              <a:gd name="connsiteX28" fmla="*/ 5891942 w 6923157"/>
              <a:gd name="connsiteY28" fmla="*/ 60666 h 3844781"/>
              <a:gd name="connsiteX29" fmla="*/ 5893015 w 6923157"/>
              <a:gd name="connsiteY29" fmla="*/ 71140 h 3844781"/>
              <a:gd name="connsiteX30" fmla="*/ 5905430 w 6923157"/>
              <a:gd name="connsiteY30" fmla="*/ 78505 h 3844781"/>
              <a:gd name="connsiteX31" fmla="*/ 5943179 w 6923157"/>
              <a:gd name="connsiteY31" fmla="*/ 54995 h 3844781"/>
              <a:gd name="connsiteX32" fmla="*/ 5957381 w 6923157"/>
              <a:gd name="connsiteY32" fmla="*/ 54521 h 3844781"/>
              <a:gd name="connsiteX33" fmla="*/ 5957638 w 6923157"/>
              <a:gd name="connsiteY33" fmla="*/ 69662 h 3844781"/>
              <a:gd name="connsiteX34" fmla="*/ 5967294 w 6923157"/>
              <a:gd name="connsiteY34" fmla="*/ 88037 h 3844781"/>
              <a:gd name="connsiteX35" fmla="*/ 5979250 w 6923157"/>
              <a:gd name="connsiteY35" fmla="*/ 90913 h 3844781"/>
              <a:gd name="connsiteX36" fmla="*/ 5985739 w 6923157"/>
              <a:gd name="connsiteY36" fmla="*/ 103664 h 3844781"/>
              <a:gd name="connsiteX37" fmla="*/ 5985535 w 6923157"/>
              <a:gd name="connsiteY37" fmla="*/ 114315 h 3844781"/>
              <a:gd name="connsiteX38" fmla="*/ 5995906 w 6923157"/>
              <a:gd name="connsiteY38" fmla="*/ 114378 h 3844781"/>
              <a:gd name="connsiteX39" fmla="*/ 6027833 w 6923157"/>
              <a:gd name="connsiteY39" fmla="*/ 109899 h 3844781"/>
              <a:gd name="connsiteX40" fmla="*/ 6120345 w 6923157"/>
              <a:gd name="connsiteY40" fmla="*/ 77188 h 3844781"/>
              <a:gd name="connsiteX41" fmla="*/ 6133167 w 6923157"/>
              <a:gd name="connsiteY41" fmla="*/ 63247 h 3844781"/>
              <a:gd name="connsiteX42" fmla="*/ 6131482 w 6923157"/>
              <a:gd name="connsiteY42" fmla="*/ 84731 h 3844781"/>
              <a:gd name="connsiteX43" fmla="*/ 6148292 w 6923157"/>
              <a:gd name="connsiteY43" fmla="*/ 109692 h 3844781"/>
              <a:gd name="connsiteX44" fmla="*/ 6266453 w 6923157"/>
              <a:gd name="connsiteY44" fmla="*/ 124986 h 3844781"/>
              <a:gd name="connsiteX45" fmla="*/ 6309365 w 6923157"/>
              <a:gd name="connsiteY45" fmla="*/ 126553 h 3844781"/>
              <a:gd name="connsiteX46" fmla="*/ 6323161 w 6923157"/>
              <a:gd name="connsiteY46" fmla="*/ 147384 h 3844781"/>
              <a:gd name="connsiteX47" fmla="*/ 6346711 w 6923157"/>
              <a:gd name="connsiteY47" fmla="*/ 162293 h 3844781"/>
              <a:gd name="connsiteX48" fmla="*/ 6373685 w 6923157"/>
              <a:gd name="connsiteY48" fmla="*/ 160026 h 3844781"/>
              <a:gd name="connsiteX49" fmla="*/ 6390287 w 6923157"/>
              <a:gd name="connsiteY49" fmla="*/ 157697 h 3844781"/>
              <a:gd name="connsiteX50" fmla="*/ 6411539 w 6923157"/>
              <a:gd name="connsiteY50" fmla="*/ 150162 h 3844781"/>
              <a:gd name="connsiteX51" fmla="*/ 6428754 w 6923157"/>
              <a:gd name="connsiteY51" fmla="*/ 153817 h 3844781"/>
              <a:gd name="connsiteX52" fmla="*/ 6441476 w 6923157"/>
              <a:gd name="connsiteY52" fmla="*/ 164175 h 3844781"/>
              <a:gd name="connsiteX53" fmla="*/ 6461400 w 6923157"/>
              <a:gd name="connsiteY53" fmla="*/ 168968 h 3844781"/>
              <a:gd name="connsiteX54" fmla="*/ 6483977 w 6923157"/>
              <a:gd name="connsiteY54" fmla="*/ 149104 h 3844781"/>
              <a:gd name="connsiteX55" fmla="*/ 6485561 w 6923157"/>
              <a:gd name="connsiteY55" fmla="*/ 151918 h 3844781"/>
              <a:gd name="connsiteX56" fmla="*/ 6488426 w 6923157"/>
              <a:gd name="connsiteY56" fmla="*/ 192495 h 3844781"/>
              <a:gd name="connsiteX57" fmla="*/ 6493024 w 6923157"/>
              <a:gd name="connsiteY57" fmla="*/ 199438 h 3844781"/>
              <a:gd name="connsiteX58" fmla="*/ 6542118 w 6923157"/>
              <a:gd name="connsiteY58" fmla="*/ 210763 h 3844781"/>
              <a:gd name="connsiteX59" fmla="*/ 6563778 w 6923157"/>
              <a:gd name="connsiteY59" fmla="*/ 219867 h 3844781"/>
              <a:gd name="connsiteX60" fmla="*/ 6566079 w 6923157"/>
              <a:gd name="connsiteY60" fmla="*/ 242309 h 3844781"/>
              <a:gd name="connsiteX61" fmla="*/ 6534254 w 6923157"/>
              <a:gd name="connsiteY61" fmla="*/ 260435 h 3844781"/>
              <a:gd name="connsiteX62" fmla="*/ 6500486 w 6923157"/>
              <a:gd name="connsiteY62" fmla="*/ 246959 h 3844781"/>
              <a:gd name="connsiteX63" fmla="*/ 6469425 w 6923157"/>
              <a:gd name="connsiteY63" fmla="*/ 234623 h 3844781"/>
              <a:gd name="connsiteX64" fmla="*/ 6437038 w 6923157"/>
              <a:gd name="connsiteY64" fmla="*/ 234614 h 3844781"/>
              <a:gd name="connsiteX65" fmla="*/ 6406030 w 6923157"/>
              <a:gd name="connsiteY65" fmla="*/ 248070 h 3844781"/>
              <a:gd name="connsiteX66" fmla="*/ 6337319 w 6923157"/>
              <a:gd name="connsiteY66" fmla="*/ 234945 h 3844781"/>
              <a:gd name="connsiteX67" fmla="*/ 6283169 w 6923157"/>
              <a:gd name="connsiteY67" fmla="*/ 250132 h 3844781"/>
              <a:gd name="connsiteX68" fmla="*/ 6261153 w 6923157"/>
              <a:gd name="connsiteY68" fmla="*/ 250186 h 3844781"/>
              <a:gd name="connsiteX69" fmla="*/ 6130883 w 6923157"/>
              <a:gd name="connsiteY69" fmla="*/ 230520 h 3844781"/>
              <a:gd name="connsiteX70" fmla="*/ 6110296 w 6923157"/>
              <a:gd name="connsiteY70" fmla="*/ 231890 h 3844781"/>
              <a:gd name="connsiteX71" fmla="*/ 6095786 w 6923157"/>
              <a:gd name="connsiteY71" fmla="*/ 229372 h 3844781"/>
              <a:gd name="connsiteX72" fmla="*/ 6097628 w 6923157"/>
              <a:gd name="connsiteY72" fmla="*/ 247327 h 3844781"/>
              <a:gd name="connsiteX73" fmla="*/ 6091193 w 6923157"/>
              <a:gd name="connsiteY73" fmla="*/ 260372 h 3844781"/>
              <a:gd name="connsiteX74" fmla="*/ 6067744 w 6923157"/>
              <a:gd name="connsiteY74" fmla="*/ 259109 h 3844781"/>
              <a:gd name="connsiteX75" fmla="*/ 6018293 w 6923157"/>
              <a:gd name="connsiteY75" fmla="*/ 256941 h 3844781"/>
              <a:gd name="connsiteX76" fmla="*/ 6012571 w 6923157"/>
              <a:gd name="connsiteY76" fmla="*/ 251672 h 3844781"/>
              <a:gd name="connsiteX77" fmla="*/ 5987896 w 6923157"/>
              <a:gd name="connsiteY77" fmla="*/ 238440 h 3844781"/>
              <a:gd name="connsiteX78" fmla="*/ 5872086 w 6923157"/>
              <a:gd name="connsiteY78" fmla="*/ 233441 h 3844781"/>
              <a:gd name="connsiteX79" fmla="*/ 5861868 w 6923157"/>
              <a:gd name="connsiteY79" fmla="*/ 234874 h 3844781"/>
              <a:gd name="connsiteX80" fmla="*/ 5835099 w 6923157"/>
              <a:gd name="connsiteY80" fmla="*/ 226487 h 3844781"/>
              <a:gd name="connsiteX81" fmla="*/ 5809096 w 6923157"/>
              <a:gd name="connsiteY81" fmla="*/ 225583 h 3844781"/>
              <a:gd name="connsiteX82" fmla="*/ 5796583 w 6923157"/>
              <a:gd name="connsiteY82" fmla="*/ 242516 h 3844781"/>
              <a:gd name="connsiteX83" fmla="*/ 5775585 w 6923157"/>
              <a:gd name="connsiteY83" fmla="*/ 227250 h 3844781"/>
              <a:gd name="connsiteX84" fmla="*/ 5746058 w 6923157"/>
              <a:gd name="connsiteY84" fmla="*/ 229875 h 3844781"/>
              <a:gd name="connsiteX85" fmla="*/ 5706471 w 6923157"/>
              <a:gd name="connsiteY85" fmla="*/ 273373 h 3844781"/>
              <a:gd name="connsiteX86" fmla="*/ 5705346 w 6923157"/>
              <a:gd name="connsiteY86" fmla="*/ 275048 h 3844781"/>
              <a:gd name="connsiteX87" fmla="*/ 5685169 w 6923157"/>
              <a:gd name="connsiteY87" fmla="*/ 293056 h 3844781"/>
              <a:gd name="connsiteX88" fmla="*/ 5511940 w 6923157"/>
              <a:gd name="connsiteY88" fmla="*/ 283972 h 3844781"/>
              <a:gd name="connsiteX89" fmla="*/ 5401850 w 6923157"/>
              <a:gd name="connsiteY89" fmla="*/ 284240 h 3844781"/>
              <a:gd name="connsiteX90" fmla="*/ 5271889 w 6923157"/>
              <a:gd name="connsiteY90" fmla="*/ 267567 h 3844781"/>
              <a:gd name="connsiteX91" fmla="*/ 5177228 w 6923157"/>
              <a:gd name="connsiteY91" fmla="*/ 279331 h 3844781"/>
              <a:gd name="connsiteX92" fmla="*/ 5139732 w 6923157"/>
              <a:gd name="connsiteY92" fmla="*/ 280040 h 3844781"/>
              <a:gd name="connsiteX93" fmla="*/ 5058709 w 6923157"/>
              <a:gd name="connsiteY93" fmla="*/ 273193 h 3844781"/>
              <a:gd name="connsiteX94" fmla="*/ 4984023 w 6923157"/>
              <a:gd name="connsiteY94" fmla="*/ 277602 h 3844781"/>
              <a:gd name="connsiteX95" fmla="*/ 4870257 w 6923157"/>
              <a:gd name="connsiteY95" fmla="*/ 279905 h 3844781"/>
              <a:gd name="connsiteX96" fmla="*/ 4799402 w 6923157"/>
              <a:gd name="connsiteY96" fmla="*/ 283776 h 3844781"/>
              <a:gd name="connsiteX97" fmla="*/ 4645891 w 6923157"/>
              <a:gd name="connsiteY97" fmla="*/ 290136 h 3844781"/>
              <a:gd name="connsiteX98" fmla="*/ 4493454 w 6923157"/>
              <a:gd name="connsiteY98" fmla="*/ 306971 h 3844781"/>
              <a:gd name="connsiteX99" fmla="*/ 4389242 w 6923157"/>
              <a:gd name="connsiteY99" fmla="*/ 314005 h 3844781"/>
              <a:gd name="connsiteX100" fmla="*/ 4227047 w 6923157"/>
              <a:gd name="connsiteY100" fmla="*/ 336762 h 3844781"/>
              <a:gd name="connsiteX101" fmla="*/ 4144697 w 6923157"/>
              <a:gd name="connsiteY101" fmla="*/ 342246 h 3844781"/>
              <a:gd name="connsiteX102" fmla="*/ 4048252 w 6923157"/>
              <a:gd name="connsiteY102" fmla="*/ 361849 h 3844781"/>
              <a:gd name="connsiteX103" fmla="*/ 3988227 w 6923157"/>
              <a:gd name="connsiteY103" fmla="*/ 370271 h 3844781"/>
              <a:gd name="connsiteX104" fmla="*/ 3924064 w 6923157"/>
              <a:gd name="connsiteY104" fmla="*/ 376237 h 3844781"/>
              <a:gd name="connsiteX105" fmla="*/ 3846110 w 6923157"/>
              <a:gd name="connsiteY105" fmla="*/ 399317 h 3844781"/>
              <a:gd name="connsiteX106" fmla="*/ 3738322 w 6923157"/>
              <a:gd name="connsiteY106" fmla="*/ 422029 h 3844781"/>
              <a:gd name="connsiteX107" fmla="*/ 3594111 w 6923157"/>
              <a:gd name="connsiteY107" fmla="*/ 455923 h 3844781"/>
              <a:gd name="connsiteX108" fmla="*/ 3509312 w 6923157"/>
              <a:gd name="connsiteY108" fmla="*/ 475409 h 3844781"/>
              <a:gd name="connsiteX109" fmla="*/ 3376799 w 6923157"/>
              <a:gd name="connsiteY109" fmla="*/ 497038 h 3844781"/>
              <a:gd name="connsiteX110" fmla="*/ 3368778 w 6923157"/>
              <a:gd name="connsiteY110" fmla="*/ 507270 h 3844781"/>
              <a:gd name="connsiteX111" fmla="*/ 3383238 w 6923157"/>
              <a:gd name="connsiteY111" fmla="*/ 521937 h 3844781"/>
              <a:gd name="connsiteX112" fmla="*/ 3409904 w 6923157"/>
              <a:gd name="connsiteY112" fmla="*/ 516676 h 3844781"/>
              <a:gd name="connsiteX113" fmla="*/ 3984042 w 6923157"/>
              <a:gd name="connsiteY113" fmla="*/ 417907 h 3844781"/>
              <a:gd name="connsiteX114" fmla="*/ 4513535 w 6923157"/>
              <a:gd name="connsiteY114" fmla="*/ 351205 h 3844781"/>
              <a:gd name="connsiteX115" fmla="*/ 4854731 w 6923157"/>
              <a:gd name="connsiteY115" fmla="*/ 330651 h 3844781"/>
              <a:gd name="connsiteX116" fmla="*/ 5153579 w 6923157"/>
              <a:gd name="connsiteY116" fmla="*/ 326663 h 3844781"/>
              <a:gd name="connsiteX117" fmla="*/ 5521550 w 6923157"/>
              <a:gd name="connsiteY117" fmla="*/ 352439 h 3844781"/>
              <a:gd name="connsiteX118" fmla="*/ 5638636 w 6923157"/>
              <a:gd name="connsiteY118" fmla="*/ 357260 h 3844781"/>
              <a:gd name="connsiteX119" fmla="*/ 5762367 w 6923157"/>
              <a:gd name="connsiteY119" fmla="*/ 376325 h 3844781"/>
              <a:gd name="connsiteX120" fmla="*/ 5812941 w 6923157"/>
              <a:gd name="connsiteY120" fmla="*/ 376818 h 3844781"/>
              <a:gd name="connsiteX121" fmla="*/ 5848701 w 6923157"/>
              <a:gd name="connsiteY121" fmla="*/ 371801 h 3844781"/>
              <a:gd name="connsiteX122" fmla="*/ 5908215 w 6923157"/>
              <a:gd name="connsiteY122" fmla="*/ 371039 h 3844781"/>
              <a:gd name="connsiteX123" fmla="*/ 5952201 w 6923157"/>
              <a:gd name="connsiteY123" fmla="*/ 383081 h 3844781"/>
              <a:gd name="connsiteX124" fmla="*/ 5967986 w 6923157"/>
              <a:gd name="connsiteY124" fmla="*/ 385420 h 3844781"/>
              <a:gd name="connsiteX125" fmla="*/ 5997206 w 6923157"/>
              <a:gd name="connsiteY125" fmla="*/ 379801 h 3844781"/>
              <a:gd name="connsiteX126" fmla="*/ 6096058 w 6923157"/>
              <a:gd name="connsiteY126" fmla="*/ 396287 h 3844781"/>
              <a:gd name="connsiteX127" fmla="*/ 6126863 w 6923157"/>
              <a:gd name="connsiteY127" fmla="*/ 393483 h 3844781"/>
              <a:gd name="connsiteX128" fmla="*/ 6170388 w 6923157"/>
              <a:gd name="connsiteY128" fmla="*/ 401035 h 3844781"/>
              <a:gd name="connsiteX129" fmla="*/ 6191078 w 6923157"/>
              <a:gd name="connsiteY129" fmla="*/ 413309 h 3844781"/>
              <a:gd name="connsiteX130" fmla="*/ 6268729 w 6923157"/>
              <a:gd name="connsiteY130" fmla="*/ 425181 h 3844781"/>
              <a:gd name="connsiteX131" fmla="*/ 6336367 w 6923157"/>
              <a:gd name="connsiteY131" fmla="*/ 427833 h 3844781"/>
              <a:gd name="connsiteX132" fmla="*/ 6355166 w 6923157"/>
              <a:gd name="connsiteY132" fmla="*/ 434301 h 3844781"/>
              <a:gd name="connsiteX133" fmla="*/ 6378564 w 6923157"/>
              <a:gd name="connsiteY133" fmla="*/ 447714 h 3844781"/>
              <a:gd name="connsiteX134" fmla="*/ 6435781 w 6923157"/>
              <a:gd name="connsiteY134" fmla="*/ 462451 h 3844781"/>
              <a:gd name="connsiteX135" fmla="*/ 6519972 w 6923157"/>
              <a:gd name="connsiteY135" fmla="*/ 474924 h 3844781"/>
              <a:gd name="connsiteX136" fmla="*/ 6536677 w 6923157"/>
              <a:gd name="connsiteY136" fmla="*/ 486239 h 3844781"/>
              <a:gd name="connsiteX137" fmla="*/ 6539181 w 6923157"/>
              <a:gd name="connsiteY137" fmla="*/ 498030 h 3844781"/>
              <a:gd name="connsiteX138" fmla="*/ 6613923 w 6923157"/>
              <a:gd name="connsiteY138" fmla="*/ 557358 h 3844781"/>
              <a:gd name="connsiteX139" fmla="*/ 6618983 w 6923157"/>
              <a:gd name="connsiteY139" fmla="*/ 568791 h 3844781"/>
              <a:gd name="connsiteX140" fmla="*/ 6613518 w 6923157"/>
              <a:gd name="connsiteY140" fmla="*/ 578664 h 3844781"/>
              <a:gd name="connsiteX141" fmla="*/ 6610403 w 6923157"/>
              <a:gd name="connsiteY141" fmla="*/ 598832 h 3844781"/>
              <a:gd name="connsiteX142" fmla="*/ 6627160 w 6923157"/>
              <a:gd name="connsiteY142" fmla="*/ 597999 h 3844781"/>
              <a:gd name="connsiteX143" fmla="*/ 6664195 w 6923157"/>
              <a:gd name="connsiteY143" fmla="*/ 592802 h 3844781"/>
              <a:gd name="connsiteX144" fmla="*/ 6691678 w 6923157"/>
              <a:gd name="connsiteY144" fmla="*/ 582875 h 3844781"/>
              <a:gd name="connsiteX145" fmla="*/ 6699852 w 6923157"/>
              <a:gd name="connsiteY145" fmla="*/ 574140 h 3844781"/>
              <a:gd name="connsiteX146" fmla="*/ 6712622 w 6923157"/>
              <a:gd name="connsiteY146" fmla="*/ 572348 h 3844781"/>
              <a:gd name="connsiteX147" fmla="*/ 6714156 w 6923157"/>
              <a:gd name="connsiteY147" fmla="*/ 587310 h 3844781"/>
              <a:gd name="connsiteX148" fmla="*/ 6705626 w 6923157"/>
              <a:gd name="connsiteY148" fmla="*/ 605202 h 3844781"/>
              <a:gd name="connsiteX149" fmla="*/ 6702562 w 6923157"/>
              <a:gd name="connsiteY149" fmla="*/ 613221 h 3844781"/>
              <a:gd name="connsiteX150" fmla="*/ 6710379 w 6923157"/>
              <a:gd name="connsiteY150" fmla="*/ 613641 h 3844781"/>
              <a:gd name="connsiteX151" fmla="*/ 6719011 w 6923157"/>
              <a:gd name="connsiteY151" fmla="*/ 609395 h 3844781"/>
              <a:gd name="connsiteX152" fmla="*/ 6726674 w 6923157"/>
              <a:gd name="connsiteY152" fmla="*/ 608320 h 3844781"/>
              <a:gd name="connsiteX153" fmla="*/ 6778782 w 6923157"/>
              <a:gd name="connsiteY153" fmla="*/ 623775 h 3844781"/>
              <a:gd name="connsiteX154" fmla="*/ 6805602 w 6923157"/>
              <a:gd name="connsiteY154" fmla="*/ 620012 h 3844781"/>
              <a:gd name="connsiteX155" fmla="*/ 6821694 w 6923157"/>
              <a:gd name="connsiteY155" fmla="*/ 625343 h 3844781"/>
              <a:gd name="connsiteX156" fmla="*/ 6814289 w 6923157"/>
              <a:gd name="connsiteY156" fmla="*/ 641560 h 3844781"/>
              <a:gd name="connsiteX157" fmla="*/ 6807393 w 6923157"/>
              <a:gd name="connsiteY157" fmla="*/ 650116 h 3844781"/>
              <a:gd name="connsiteX158" fmla="*/ 6802234 w 6923157"/>
              <a:gd name="connsiteY158" fmla="*/ 662981 h 3844781"/>
              <a:gd name="connsiteX159" fmla="*/ 6815465 w 6923157"/>
              <a:gd name="connsiteY159" fmla="*/ 665678 h 3844781"/>
              <a:gd name="connsiteX160" fmla="*/ 6848314 w 6923157"/>
              <a:gd name="connsiteY160" fmla="*/ 670176 h 3844781"/>
              <a:gd name="connsiteX161" fmla="*/ 6895820 w 6923157"/>
              <a:gd name="connsiteY161" fmla="*/ 640744 h 3844781"/>
              <a:gd name="connsiteX162" fmla="*/ 6914567 w 6923157"/>
              <a:gd name="connsiteY162" fmla="*/ 621419 h 3844781"/>
              <a:gd name="connsiteX163" fmla="*/ 6923157 w 6923157"/>
              <a:gd name="connsiteY163" fmla="*/ 705208 h 3844781"/>
              <a:gd name="connsiteX164" fmla="*/ 6908855 w 6923157"/>
              <a:gd name="connsiteY164" fmla="*/ 729981 h 3844781"/>
              <a:gd name="connsiteX165" fmla="*/ 6913913 w 6923157"/>
              <a:gd name="connsiteY165" fmla="*/ 741412 h 3844781"/>
              <a:gd name="connsiteX166" fmla="*/ 6901296 w 6923157"/>
              <a:gd name="connsiteY166" fmla="*/ 744700 h 3844781"/>
              <a:gd name="connsiteX167" fmla="*/ 6892049 w 6923157"/>
              <a:gd name="connsiteY167" fmla="*/ 742962 h 3844781"/>
              <a:gd name="connsiteX168" fmla="*/ 6880198 w 6923157"/>
              <a:gd name="connsiteY168" fmla="*/ 753731 h 3844781"/>
              <a:gd name="connsiteX169" fmla="*/ 6869779 w 6923157"/>
              <a:gd name="connsiteY169" fmla="*/ 765818 h 3844781"/>
              <a:gd name="connsiteX170" fmla="*/ 6842346 w 6923157"/>
              <a:gd name="connsiteY170" fmla="*/ 763595 h 3844781"/>
              <a:gd name="connsiteX171" fmla="*/ 6816649 w 6923157"/>
              <a:gd name="connsiteY171" fmla="*/ 765683 h 3844781"/>
              <a:gd name="connsiteX172" fmla="*/ 6808580 w 6923157"/>
              <a:gd name="connsiteY172" fmla="*/ 788064 h 3844781"/>
              <a:gd name="connsiteX173" fmla="*/ 6804392 w 6923157"/>
              <a:gd name="connsiteY173" fmla="*/ 797759 h 3844781"/>
              <a:gd name="connsiteX174" fmla="*/ 6774658 w 6923157"/>
              <a:gd name="connsiteY174" fmla="*/ 773093 h 3844781"/>
              <a:gd name="connsiteX175" fmla="*/ 6766585 w 6923157"/>
              <a:gd name="connsiteY175" fmla="*/ 757530 h 3844781"/>
              <a:gd name="connsiteX176" fmla="*/ 6738029 w 6923157"/>
              <a:gd name="connsiteY176" fmla="*/ 756984 h 3844781"/>
              <a:gd name="connsiteX177" fmla="*/ 6736395 w 6923157"/>
              <a:gd name="connsiteY177" fmla="*/ 766319 h 3844781"/>
              <a:gd name="connsiteX178" fmla="*/ 6735221 w 6923157"/>
              <a:gd name="connsiteY178" fmla="*/ 780145 h 3844781"/>
              <a:gd name="connsiteX179" fmla="*/ 6723064 w 6923157"/>
              <a:gd name="connsiteY179" fmla="*/ 787920 h 3844781"/>
              <a:gd name="connsiteX180" fmla="*/ 6684339 w 6923157"/>
              <a:gd name="connsiteY180" fmla="*/ 776658 h 3844781"/>
              <a:gd name="connsiteX181" fmla="*/ 6661556 w 6923157"/>
              <a:gd name="connsiteY181" fmla="*/ 769231 h 3844781"/>
              <a:gd name="connsiteX182" fmla="*/ 6601021 w 6923157"/>
              <a:gd name="connsiteY182" fmla="*/ 785313 h 3844781"/>
              <a:gd name="connsiteX183" fmla="*/ 6583448 w 6923157"/>
              <a:gd name="connsiteY183" fmla="*/ 790815 h 3844781"/>
              <a:gd name="connsiteX184" fmla="*/ 6525925 w 6923157"/>
              <a:gd name="connsiteY184" fmla="*/ 773084 h 3844781"/>
              <a:gd name="connsiteX185" fmla="*/ 6493843 w 6923157"/>
              <a:gd name="connsiteY185" fmla="*/ 776068 h 3844781"/>
              <a:gd name="connsiteX186" fmla="*/ 6452875 w 6923157"/>
              <a:gd name="connsiteY186" fmla="*/ 806100 h 3844781"/>
              <a:gd name="connsiteX187" fmla="*/ 6447560 w 6923157"/>
              <a:gd name="connsiteY187" fmla="*/ 779526 h 3844781"/>
              <a:gd name="connsiteX188" fmla="*/ 6424162 w 6923157"/>
              <a:gd name="connsiteY188" fmla="*/ 766114 h 3844781"/>
              <a:gd name="connsiteX189" fmla="*/ 6420893 w 6923157"/>
              <a:gd name="connsiteY189" fmla="*/ 784785 h 3844781"/>
              <a:gd name="connsiteX190" fmla="*/ 6407920 w 6923157"/>
              <a:gd name="connsiteY190" fmla="*/ 797231 h 3844781"/>
              <a:gd name="connsiteX191" fmla="*/ 6376808 w 6923157"/>
              <a:gd name="connsiteY191" fmla="*/ 797042 h 3844781"/>
              <a:gd name="connsiteX192" fmla="*/ 6335173 w 6923157"/>
              <a:gd name="connsiteY192" fmla="*/ 795295 h 3844781"/>
              <a:gd name="connsiteX193" fmla="*/ 6313616 w 6923157"/>
              <a:gd name="connsiteY193" fmla="*/ 799837 h 3844781"/>
              <a:gd name="connsiteX194" fmla="*/ 6304626 w 6923157"/>
              <a:gd name="connsiteY194" fmla="*/ 813240 h 3844781"/>
              <a:gd name="connsiteX195" fmla="*/ 6288128 w 6923157"/>
              <a:gd name="connsiteY195" fmla="*/ 829216 h 3844781"/>
              <a:gd name="connsiteX196" fmla="*/ 6279594 w 6923157"/>
              <a:gd name="connsiteY196" fmla="*/ 809163 h 3844781"/>
              <a:gd name="connsiteX197" fmla="*/ 6270042 w 6923157"/>
              <a:gd name="connsiteY197" fmla="*/ 804434 h 3844781"/>
              <a:gd name="connsiteX198" fmla="*/ 6264269 w 6923157"/>
              <a:gd name="connsiteY198" fmla="*/ 811314 h 3844781"/>
              <a:gd name="connsiteX199" fmla="*/ 6249967 w 6923157"/>
              <a:gd name="connsiteY199" fmla="*/ 836088 h 3844781"/>
              <a:gd name="connsiteX200" fmla="*/ 6246699 w 6923157"/>
              <a:gd name="connsiteY200" fmla="*/ 854759 h 3844781"/>
              <a:gd name="connsiteX201" fmla="*/ 6256252 w 6923157"/>
              <a:gd name="connsiteY201" fmla="*/ 859489 h 3844781"/>
              <a:gd name="connsiteX202" fmla="*/ 6365475 w 6923157"/>
              <a:gd name="connsiteY202" fmla="*/ 876037 h 3844781"/>
              <a:gd name="connsiteX203" fmla="*/ 6449461 w 6923157"/>
              <a:gd name="connsiteY203" fmla="*/ 899162 h 3844781"/>
              <a:gd name="connsiteX204" fmla="*/ 6487881 w 6923157"/>
              <a:gd name="connsiteY204" fmla="*/ 945374 h 3844781"/>
              <a:gd name="connsiteX205" fmla="*/ 6515518 w 6923157"/>
              <a:gd name="connsiteY205" fmla="*/ 936943 h 3844781"/>
              <a:gd name="connsiteX206" fmla="*/ 6522620 w 6923157"/>
              <a:gd name="connsiteY206" fmla="*/ 955678 h 3844781"/>
              <a:gd name="connsiteX207" fmla="*/ 6541216 w 6923157"/>
              <a:gd name="connsiteY207" fmla="*/ 972800 h 3844781"/>
              <a:gd name="connsiteX208" fmla="*/ 6556593 w 6923157"/>
              <a:gd name="connsiteY208" fmla="*/ 958500 h 3844781"/>
              <a:gd name="connsiteX209" fmla="*/ 6564202 w 6923157"/>
              <a:gd name="connsiteY209" fmla="*/ 931631 h 3844781"/>
              <a:gd name="connsiteX210" fmla="*/ 6580858 w 6923157"/>
              <a:gd name="connsiteY210" fmla="*/ 955096 h 3844781"/>
              <a:gd name="connsiteX211" fmla="*/ 6600578 w 6923157"/>
              <a:gd name="connsiteY211" fmla="*/ 970541 h 3844781"/>
              <a:gd name="connsiteX212" fmla="*/ 6592562 w 6923157"/>
              <a:gd name="connsiteY212" fmla="*/ 1018716 h 3844781"/>
              <a:gd name="connsiteX213" fmla="*/ 6574173 w 6923157"/>
              <a:gd name="connsiteY213" fmla="*/ 1028885 h 3844781"/>
              <a:gd name="connsiteX214" fmla="*/ 6564976 w 6923157"/>
              <a:gd name="connsiteY214" fmla="*/ 1014998 h 3844781"/>
              <a:gd name="connsiteX215" fmla="*/ 6556392 w 6923157"/>
              <a:gd name="connsiteY215" fmla="*/ 1007096 h 3844781"/>
              <a:gd name="connsiteX216" fmla="*/ 6521346 w 6923157"/>
              <a:gd name="connsiteY216" fmla="*/ 993799 h 3844781"/>
              <a:gd name="connsiteX217" fmla="*/ 6493097 w 6923157"/>
              <a:gd name="connsiteY217" fmla="*/ 996246 h 3844781"/>
              <a:gd name="connsiteX218" fmla="*/ 6484974 w 6923157"/>
              <a:gd name="connsiteY218" fmla="*/ 992832 h 3844781"/>
              <a:gd name="connsiteX219" fmla="*/ 6476238 w 6923157"/>
              <a:gd name="connsiteY219" fmla="*/ 983433 h 3844781"/>
              <a:gd name="connsiteX220" fmla="*/ 6409828 w 6923157"/>
              <a:gd name="connsiteY220" fmla="*/ 992751 h 3844781"/>
              <a:gd name="connsiteX221" fmla="*/ 6375651 w 6923157"/>
              <a:gd name="connsiteY221" fmla="*/ 1000583 h 3844781"/>
              <a:gd name="connsiteX222" fmla="*/ 6346992 w 6923157"/>
              <a:gd name="connsiteY222" fmla="*/ 986391 h 3844781"/>
              <a:gd name="connsiteX223" fmla="*/ 6333608 w 6923157"/>
              <a:gd name="connsiteY223" fmla="*/ 982198 h 3844781"/>
              <a:gd name="connsiteX224" fmla="*/ 6330339 w 6923157"/>
              <a:gd name="connsiteY224" fmla="*/ 1000869 h 3844781"/>
              <a:gd name="connsiteX225" fmla="*/ 6334581 w 6923157"/>
              <a:gd name="connsiteY225" fmla="*/ 1016969 h 3844781"/>
              <a:gd name="connsiteX226" fmla="*/ 6356499 w 6923157"/>
              <a:gd name="connsiteY226" fmla="*/ 1041213 h 3844781"/>
              <a:gd name="connsiteX227" fmla="*/ 6423933 w 6923157"/>
              <a:gd name="connsiteY227" fmla="*/ 1054518 h 3844781"/>
              <a:gd name="connsiteX228" fmla="*/ 6431802 w 6923157"/>
              <a:gd name="connsiteY228" fmla="*/ 1080733 h 3844781"/>
              <a:gd name="connsiteX229" fmla="*/ 6430832 w 6923157"/>
              <a:gd name="connsiteY229" fmla="*/ 1083904 h 3844781"/>
              <a:gd name="connsiteX230" fmla="*/ 6413620 w 6923157"/>
              <a:gd name="connsiteY230" fmla="*/ 1118194 h 3844781"/>
              <a:gd name="connsiteX231" fmla="*/ 6403095 w 6923157"/>
              <a:gd name="connsiteY231" fmla="*/ 1116633 h 3844781"/>
              <a:gd name="connsiteX232" fmla="*/ 6414996 w 6923157"/>
              <a:gd name="connsiteY232" fmla="*/ 1093715 h 3844781"/>
              <a:gd name="connsiteX233" fmla="*/ 6400845 w 6923157"/>
              <a:gd name="connsiteY233" fmla="*/ 1082041 h 3844781"/>
              <a:gd name="connsiteX234" fmla="*/ 6395533 w 6923157"/>
              <a:gd name="connsiteY234" fmla="*/ 1093411 h 3844781"/>
              <a:gd name="connsiteX235" fmla="*/ 6368767 w 6923157"/>
              <a:gd name="connsiteY235" fmla="*/ 1122968 h 3844781"/>
              <a:gd name="connsiteX236" fmla="*/ 6313851 w 6923157"/>
              <a:gd name="connsiteY236" fmla="*/ 1130673 h 3844781"/>
              <a:gd name="connsiteX237" fmla="*/ 6285241 w 6923157"/>
              <a:gd name="connsiteY237" fmla="*/ 1104333 h 3844781"/>
              <a:gd name="connsiteX238" fmla="*/ 6284780 w 6923157"/>
              <a:gd name="connsiteY238" fmla="*/ 1099844 h 3844781"/>
              <a:gd name="connsiteX239" fmla="*/ 6282123 w 6923157"/>
              <a:gd name="connsiteY239" fmla="*/ 1086557 h 3844781"/>
              <a:gd name="connsiteX240" fmla="*/ 6265980 w 6923157"/>
              <a:gd name="connsiteY240" fmla="*/ 1093375 h 3844781"/>
              <a:gd name="connsiteX241" fmla="*/ 6261283 w 6923157"/>
              <a:gd name="connsiteY241" fmla="*/ 1110729 h 3844781"/>
              <a:gd name="connsiteX242" fmla="*/ 6243863 w 6923157"/>
              <a:gd name="connsiteY242" fmla="*/ 1117727 h 3844781"/>
              <a:gd name="connsiteX243" fmla="*/ 6240745 w 6923157"/>
              <a:gd name="connsiteY243" fmla="*/ 1099951 h 3844781"/>
              <a:gd name="connsiteX244" fmla="*/ 6243809 w 6923157"/>
              <a:gd name="connsiteY244" fmla="*/ 1091932 h 3844781"/>
              <a:gd name="connsiteX245" fmla="*/ 6242736 w 6923157"/>
              <a:gd name="connsiteY245" fmla="*/ 1081459 h 3844781"/>
              <a:gd name="connsiteX246" fmla="*/ 6235379 w 6923157"/>
              <a:gd name="connsiteY246" fmla="*/ 1085526 h 3844781"/>
              <a:gd name="connsiteX247" fmla="*/ 6225726 w 6923157"/>
              <a:gd name="connsiteY247" fmla="*/ 1105094 h 3844781"/>
              <a:gd name="connsiteX248" fmla="*/ 6193749 w 6923157"/>
              <a:gd name="connsiteY248" fmla="*/ 1121723 h 3844781"/>
              <a:gd name="connsiteX249" fmla="*/ 6169226 w 6923157"/>
              <a:gd name="connsiteY249" fmla="*/ 1109986 h 3844781"/>
              <a:gd name="connsiteX250" fmla="*/ 6152931 w 6923157"/>
              <a:gd name="connsiteY250" fmla="*/ 1115309 h 3844781"/>
              <a:gd name="connsiteX251" fmla="*/ 6131783 w 6923157"/>
              <a:gd name="connsiteY251" fmla="*/ 1136488 h 3844781"/>
              <a:gd name="connsiteX252" fmla="*/ 6112166 w 6923157"/>
              <a:gd name="connsiteY252" fmla="*/ 1134688 h 3844781"/>
              <a:gd name="connsiteX253" fmla="*/ 6001821 w 6923157"/>
              <a:gd name="connsiteY253" fmla="*/ 1119814 h 3844781"/>
              <a:gd name="connsiteX254" fmla="*/ 5984758 w 6923157"/>
              <a:gd name="connsiteY254" fmla="*/ 1117655 h 3844781"/>
              <a:gd name="connsiteX255" fmla="*/ 5942664 w 6923157"/>
              <a:gd name="connsiteY255" fmla="*/ 1111420 h 3844781"/>
              <a:gd name="connsiteX256" fmla="*/ 5885247 w 6923157"/>
              <a:gd name="connsiteY256" fmla="*/ 1145277 h 3844781"/>
              <a:gd name="connsiteX257" fmla="*/ 5858225 w 6923157"/>
              <a:gd name="connsiteY257" fmla="*/ 1159693 h 3844781"/>
              <a:gd name="connsiteX258" fmla="*/ 5755695 w 6923157"/>
              <a:gd name="connsiteY258" fmla="*/ 1145242 h 3844781"/>
              <a:gd name="connsiteX259" fmla="*/ 5738121 w 6923157"/>
              <a:gd name="connsiteY259" fmla="*/ 1150743 h 3844781"/>
              <a:gd name="connsiteX260" fmla="*/ 5731226 w 6923157"/>
              <a:gd name="connsiteY260" fmla="*/ 1159299 h 3844781"/>
              <a:gd name="connsiteX261" fmla="*/ 5728315 w 6923157"/>
              <a:gd name="connsiteY261" fmla="*/ 1168814 h 3844781"/>
              <a:gd name="connsiteX262" fmla="*/ 5745021 w 6923157"/>
              <a:gd name="connsiteY262" fmla="*/ 1180129 h 3844781"/>
              <a:gd name="connsiteX263" fmla="*/ 5758356 w 6923157"/>
              <a:gd name="connsiteY263" fmla="*/ 1196471 h 3844781"/>
              <a:gd name="connsiteX264" fmla="*/ 5744614 w 6923157"/>
              <a:gd name="connsiteY264" fmla="*/ 1201435 h 3844781"/>
              <a:gd name="connsiteX265" fmla="*/ 5719988 w 6923157"/>
              <a:gd name="connsiteY265" fmla="*/ 1176053 h 3844781"/>
              <a:gd name="connsiteX266" fmla="*/ 5632171 w 6923157"/>
              <a:gd name="connsiteY266" fmla="*/ 1153467 h 3844781"/>
              <a:gd name="connsiteX267" fmla="*/ 5605965 w 6923157"/>
              <a:gd name="connsiteY267" fmla="*/ 1163215 h 3844781"/>
              <a:gd name="connsiteX268" fmla="*/ 5596105 w 6923157"/>
              <a:gd name="connsiteY268" fmla="*/ 1155492 h 3844781"/>
              <a:gd name="connsiteX269" fmla="*/ 5578122 w 6923157"/>
              <a:gd name="connsiteY269" fmla="*/ 1144354 h 3844781"/>
              <a:gd name="connsiteX270" fmla="*/ 5515033 w 6923157"/>
              <a:gd name="connsiteY270" fmla="*/ 1160795 h 3844781"/>
              <a:gd name="connsiteX271" fmla="*/ 5425638 w 6923157"/>
              <a:gd name="connsiteY271" fmla="*/ 1211282 h 3844781"/>
              <a:gd name="connsiteX272" fmla="*/ 5424054 w 6923157"/>
              <a:gd name="connsiteY272" fmla="*/ 1208468 h 3844781"/>
              <a:gd name="connsiteX273" fmla="*/ 5427630 w 6923157"/>
              <a:gd name="connsiteY273" fmla="*/ 1192790 h 3844781"/>
              <a:gd name="connsiteX274" fmla="*/ 5413835 w 6923157"/>
              <a:gd name="connsiteY274" fmla="*/ 1171959 h 3844781"/>
              <a:gd name="connsiteX275" fmla="*/ 5396364 w 6923157"/>
              <a:gd name="connsiteY275" fmla="*/ 1191106 h 3844781"/>
              <a:gd name="connsiteX276" fmla="*/ 5392638 w 6923157"/>
              <a:gd name="connsiteY276" fmla="*/ 1205288 h 3844781"/>
              <a:gd name="connsiteX277" fmla="*/ 5376288 w 6923157"/>
              <a:gd name="connsiteY277" fmla="*/ 1184816 h 3844781"/>
              <a:gd name="connsiteX278" fmla="*/ 5369645 w 6923157"/>
              <a:gd name="connsiteY278" fmla="*/ 1170570 h 3844781"/>
              <a:gd name="connsiteX279" fmla="*/ 5318201 w 6923157"/>
              <a:gd name="connsiteY279" fmla="*/ 1148951 h 3844781"/>
              <a:gd name="connsiteX280" fmla="*/ 5277333 w 6923157"/>
              <a:gd name="connsiteY280" fmla="*/ 1154686 h 3844781"/>
              <a:gd name="connsiteX281" fmla="*/ 5262621 w 6923157"/>
              <a:gd name="connsiteY281" fmla="*/ 1162820 h 3844781"/>
              <a:gd name="connsiteX282" fmla="*/ 5231510 w 6923157"/>
              <a:gd name="connsiteY282" fmla="*/ 1162632 h 3844781"/>
              <a:gd name="connsiteX283" fmla="*/ 5213374 w 6923157"/>
              <a:gd name="connsiteY283" fmla="*/ 1150000 h 3844781"/>
              <a:gd name="connsiteX284" fmla="*/ 5198406 w 6923157"/>
              <a:gd name="connsiteY284" fmla="*/ 1142993 h 3844781"/>
              <a:gd name="connsiteX285" fmla="*/ 5178431 w 6923157"/>
              <a:gd name="connsiteY285" fmla="*/ 1150349 h 3844781"/>
              <a:gd name="connsiteX286" fmla="*/ 5154987 w 6923157"/>
              <a:gd name="connsiteY286" fmla="*/ 1187028 h 3844781"/>
              <a:gd name="connsiteX287" fmla="*/ 5154273 w 6923157"/>
              <a:gd name="connsiteY287" fmla="*/ 1205341 h 3844781"/>
              <a:gd name="connsiteX288" fmla="*/ 5086990 w 6923157"/>
              <a:gd name="connsiteY288" fmla="*/ 1155590 h 3844781"/>
              <a:gd name="connsiteX289" fmla="*/ 5066046 w 6923157"/>
              <a:gd name="connsiteY289" fmla="*/ 1166117 h 3844781"/>
              <a:gd name="connsiteX290" fmla="*/ 5061960 w 6923157"/>
              <a:gd name="connsiteY290" fmla="*/ 1189457 h 3844781"/>
              <a:gd name="connsiteX291" fmla="*/ 5076315 w 6923157"/>
              <a:gd name="connsiteY291" fmla="*/ 1190478 h 3844781"/>
              <a:gd name="connsiteX292" fmla="*/ 5088423 w 6923157"/>
              <a:gd name="connsiteY292" fmla="*/ 1194852 h 3844781"/>
              <a:gd name="connsiteX293" fmla="*/ 5083725 w 6923157"/>
              <a:gd name="connsiteY293" fmla="*/ 1212205 h 3844781"/>
              <a:gd name="connsiteX294" fmla="*/ 5067583 w 6923157"/>
              <a:gd name="connsiteY294" fmla="*/ 1219023 h 3844781"/>
              <a:gd name="connsiteX295" fmla="*/ 5051593 w 6923157"/>
              <a:gd name="connsiteY295" fmla="*/ 1227338 h 3844781"/>
              <a:gd name="connsiteX296" fmla="*/ 5078669 w 6923157"/>
              <a:gd name="connsiteY296" fmla="*/ 1238716 h 3844781"/>
              <a:gd name="connsiteX297" fmla="*/ 5156475 w 6923157"/>
              <a:gd name="connsiteY297" fmla="*/ 1252083 h 3844781"/>
              <a:gd name="connsiteX298" fmla="*/ 5205821 w 6923157"/>
              <a:gd name="connsiteY298" fmla="*/ 1240606 h 3844781"/>
              <a:gd name="connsiteX299" fmla="*/ 5221453 w 6923157"/>
              <a:gd name="connsiteY299" fmla="*/ 1241448 h 3844781"/>
              <a:gd name="connsiteX300" fmla="*/ 5256143 w 6923157"/>
              <a:gd name="connsiteY300" fmla="*/ 1263901 h 3844781"/>
              <a:gd name="connsiteX301" fmla="*/ 5275146 w 6923157"/>
              <a:gd name="connsiteY301" fmla="*/ 1259717 h 3844781"/>
              <a:gd name="connsiteX302" fmla="*/ 5315246 w 6923157"/>
              <a:gd name="connsiteY302" fmla="*/ 1246501 h 3844781"/>
              <a:gd name="connsiteX303" fmla="*/ 5353663 w 6923157"/>
              <a:gd name="connsiteY303" fmla="*/ 1254771 h 3844781"/>
              <a:gd name="connsiteX304" fmla="*/ 5368068 w 6923157"/>
              <a:gd name="connsiteY304" fmla="*/ 1243644 h 3844781"/>
              <a:gd name="connsiteX305" fmla="*/ 5377058 w 6923157"/>
              <a:gd name="connsiteY305" fmla="*/ 1230239 h 3844781"/>
              <a:gd name="connsiteX306" fmla="*/ 5393254 w 6923157"/>
              <a:gd name="connsiteY306" fmla="*/ 1249216 h 3844781"/>
              <a:gd name="connsiteX307" fmla="*/ 5412465 w 6923157"/>
              <a:gd name="connsiteY307" fmla="*/ 1272322 h 3844781"/>
              <a:gd name="connsiteX308" fmla="*/ 5445363 w 6923157"/>
              <a:gd name="connsiteY308" fmla="*/ 1264671 h 3844781"/>
              <a:gd name="connsiteX309" fmla="*/ 5493076 w 6923157"/>
              <a:gd name="connsiteY309" fmla="*/ 1262529 h 3844781"/>
              <a:gd name="connsiteX310" fmla="*/ 5508148 w 6923157"/>
              <a:gd name="connsiteY310" fmla="*/ 1283182 h 3844781"/>
              <a:gd name="connsiteX311" fmla="*/ 5522913 w 6923157"/>
              <a:gd name="connsiteY311" fmla="*/ 1300840 h 3844781"/>
              <a:gd name="connsiteX312" fmla="*/ 5614102 w 6923157"/>
              <a:gd name="connsiteY312" fmla="*/ 1318401 h 3844781"/>
              <a:gd name="connsiteX313" fmla="*/ 5661252 w 6923157"/>
              <a:gd name="connsiteY313" fmla="*/ 1298126 h 3844781"/>
              <a:gd name="connsiteX314" fmla="*/ 5663807 w 6923157"/>
              <a:gd name="connsiteY314" fmla="*/ 1297767 h 3844781"/>
              <a:gd name="connsiteX315" fmla="*/ 5672032 w 6923157"/>
              <a:gd name="connsiteY315" fmla="*/ 1314826 h 3844781"/>
              <a:gd name="connsiteX316" fmla="*/ 5685670 w 6923157"/>
              <a:gd name="connsiteY316" fmla="*/ 1296217 h 3844781"/>
              <a:gd name="connsiteX317" fmla="*/ 5688889 w 6923157"/>
              <a:gd name="connsiteY317" fmla="*/ 1289695 h 3844781"/>
              <a:gd name="connsiteX318" fmla="*/ 5697161 w 6923157"/>
              <a:gd name="connsiteY318" fmla="*/ 1256661 h 3844781"/>
              <a:gd name="connsiteX319" fmla="*/ 5710596 w 6923157"/>
              <a:gd name="connsiteY319" fmla="*/ 1248706 h 3844781"/>
              <a:gd name="connsiteX320" fmla="*/ 5718361 w 6923157"/>
              <a:gd name="connsiteY320" fmla="*/ 1261275 h 3844781"/>
              <a:gd name="connsiteX321" fmla="*/ 5724038 w 6923157"/>
              <a:gd name="connsiteY321" fmla="*/ 1316636 h 3844781"/>
              <a:gd name="connsiteX322" fmla="*/ 5737422 w 6923157"/>
              <a:gd name="connsiteY322" fmla="*/ 1320828 h 3844781"/>
              <a:gd name="connsiteX323" fmla="*/ 5777880 w 6923157"/>
              <a:gd name="connsiteY323" fmla="*/ 1298457 h 3844781"/>
              <a:gd name="connsiteX324" fmla="*/ 5788403 w 6923157"/>
              <a:gd name="connsiteY324" fmla="*/ 1300016 h 3844781"/>
              <a:gd name="connsiteX325" fmla="*/ 5826617 w 6923157"/>
              <a:gd name="connsiteY325" fmla="*/ 1318938 h 3844781"/>
              <a:gd name="connsiteX326" fmla="*/ 5860692 w 6923157"/>
              <a:gd name="connsiteY326" fmla="*/ 1335406 h 3844781"/>
              <a:gd name="connsiteX327" fmla="*/ 5872800 w 6923157"/>
              <a:gd name="connsiteY327" fmla="*/ 1339778 h 3844781"/>
              <a:gd name="connsiteX328" fmla="*/ 5937576 w 6923157"/>
              <a:gd name="connsiteY328" fmla="*/ 1339795 h 3844781"/>
              <a:gd name="connsiteX329" fmla="*/ 5958163 w 6923157"/>
              <a:gd name="connsiteY329" fmla="*/ 1338425 h 3844781"/>
              <a:gd name="connsiteX330" fmla="*/ 6008431 w 6923157"/>
              <a:gd name="connsiteY330" fmla="*/ 1335925 h 3844781"/>
              <a:gd name="connsiteX331" fmla="*/ 6021510 w 6923157"/>
              <a:gd name="connsiteY331" fmla="*/ 1337126 h 3844781"/>
              <a:gd name="connsiteX332" fmla="*/ 6094664 w 6923157"/>
              <a:gd name="connsiteY332" fmla="*/ 1355698 h 3844781"/>
              <a:gd name="connsiteX333" fmla="*/ 6128227 w 6923157"/>
              <a:gd name="connsiteY333" fmla="*/ 1341882 h 3844781"/>
              <a:gd name="connsiteX334" fmla="*/ 6181662 w 6923157"/>
              <a:gd name="connsiteY334" fmla="*/ 1345011 h 3844781"/>
              <a:gd name="connsiteX335" fmla="*/ 6230809 w 6923157"/>
              <a:gd name="connsiteY335" fmla="*/ 1382128 h 3844781"/>
              <a:gd name="connsiteX336" fmla="*/ 6232853 w 6923157"/>
              <a:gd name="connsiteY336" fmla="*/ 1389430 h 3844781"/>
              <a:gd name="connsiteX337" fmla="*/ 6247362 w 6923157"/>
              <a:gd name="connsiteY337" fmla="*/ 1391948 h 3844781"/>
              <a:gd name="connsiteX338" fmla="*/ 6262123 w 6923157"/>
              <a:gd name="connsiteY338" fmla="*/ 1371663 h 3844781"/>
              <a:gd name="connsiteX339" fmla="*/ 6326390 w 6923157"/>
              <a:gd name="connsiteY339" fmla="*/ 1379343 h 3844781"/>
              <a:gd name="connsiteX340" fmla="*/ 6354183 w 6923157"/>
              <a:gd name="connsiteY340" fmla="*/ 1410351 h 3844781"/>
              <a:gd name="connsiteX341" fmla="*/ 6384224 w 6923157"/>
              <a:gd name="connsiteY341" fmla="*/ 1438008 h 3844781"/>
              <a:gd name="connsiteX342" fmla="*/ 6386978 w 6923157"/>
              <a:gd name="connsiteY342" fmla="*/ 1389054 h 3844781"/>
              <a:gd name="connsiteX343" fmla="*/ 6417272 w 6923157"/>
              <a:gd name="connsiteY343" fmla="*/ 1393909 h 3844781"/>
              <a:gd name="connsiteX344" fmla="*/ 6437706 w 6923157"/>
              <a:gd name="connsiteY344" fmla="*/ 1391044 h 3844781"/>
              <a:gd name="connsiteX345" fmla="*/ 6501615 w 6923157"/>
              <a:gd name="connsiteY345" fmla="*/ 1407879 h 3844781"/>
              <a:gd name="connsiteX346" fmla="*/ 6696254 w 6923157"/>
              <a:gd name="connsiteY346" fmla="*/ 1448867 h 3844781"/>
              <a:gd name="connsiteX347" fmla="*/ 6709944 w 6923157"/>
              <a:gd name="connsiteY347" fmla="*/ 1456053 h 3844781"/>
              <a:gd name="connsiteX348" fmla="*/ 6702539 w 6923157"/>
              <a:gd name="connsiteY348" fmla="*/ 1472269 h 3844781"/>
              <a:gd name="connsiteX349" fmla="*/ 6697380 w 6923157"/>
              <a:gd name="connsiteY349" fmla="*/ 1485135 h 3844781"/>
              <a:gd name="connsiteX350" fmla="*/ 6710102 w 6923157"/>
              <a:gd name="connsiteY350" fmla="*/ 1495493 h 3844781"/>
              <a:gd name="connsiteX351" fmla="*/ 6721595 w 6923157"/>
              <a:gd name="connsiteY351" fmla="*/ 1493879 h 3844781"/>
              <a:gd name="connsiteX352" fmla="*/ 6753221 w 6923157"/>
              <a:gd name="connsiteY352" fmla="*/ 1524350 h 3844781"/>
              <a:gd name="connsiteX353" fmla="*/ 6752967 w 6923157"/>
              <a:gd name="connsiteY353" fmla="*/ 1547152 h 3844781"/>
              <a:gd name="connsiteX354" fmla="*/ 6765534 w 6923157"/>
              <a:gd name="connsiteY354" fmla="*/ 1556012 h 3844781"/>
              <a:gd name="connsiteX355" fmla="*/ 6780857 w 6923157"/>
              <a:gd name="connsiteY355" fmla="*/ 1515919 h 3844781"/>
              <a:gd name="connsiteX356" fmla="*/ 6803541 w 6923157"/>
              <a:gd name="connsiteY356" fmla="*/ 1547645 h 3844781"/>
              <a:gd name="connsiteX357" fmla="*/ 6799510 w 6923157"/>
              <a:gd name="connsiteY357" fmla="*/ 1596778 h 3844781"/>
              <a:gd name="connsiteX358" fmla="*/ 6767276 w 6923157"/>
              <a:gd name="connsiteY358" fmla="*/ 1598266 h 3844781"/>
              <a:gd name="connsiteX359" fmla="*/ 6723597 w 6923157"/>
              <a:gd name="connsiteY359" fmla="*/ 1589216 h 3844781"/>
              <a:gd name="connsiteX360" fmla="*/ 6694223 w 6923157"/>
              <a:gd name="connsiteY360" fmla="*/ 1593338 h 3844781"/>
              <a:gd name="connsiteX361" fmla="*/ 6573557 w 6923157"/>
              <a:gd name="connsiteY361" fmla="*/ 1566253 h 3844781"/>
              <a:gd name="connsiteX362" fmla="*/ 6547657 w 6923157"/>
              <a:gd name="connsiteY362" fmla="*/ 1578994 h 3844781"/>
              <a:gd name="connsiteX363" fmla="*/ 6546024 w 6923157"/>
              <a:gd name="connsiteY363" fmla="*/ 1588330 h 3844781"/>
              <a:gd name="connsiteX364" fmla="*/ 6537748 w 6923157"/>
              <a:gd name="connsiteY364" fmla="*/ 1583419 h 3844781"/>
              <a:gd name="connsiteX365" fmla="*/ 6533150 w 6923157"/>
              <a:gd name="connsiteY365" fmla="*/ 1576476 h 3844781"/>
              <a:gd name="connsiteX366" fmla="*/ 6517211 w 6923157"/>
              <a:gd name="connsiteY366" fmla="*/ 1572641 h 3844781"/>
              <a:gd name="connsiteX367" fmla="*/ 6523700 w 6923157"/>
              <a:gd name="connsiteY367" fmla="*/ 1585391 h 3844781"/>
              <a:gd name="connsiteX368" fmla="*/ 6525284 w 6923157"/>
              <a:gd name="connsiteY368" fmla="*/ 1588204 h 3844781"/>
              <a:gd name="connsiteX369" fmla="*/ 6527634 w 6923157"/>
              <a:gd name="connsiteY369" fmla="*/ 1598499 h 3844781"/>
              <a:gd name="connsiteX370" fmla="*/ 6518848 w 6923157"/>
              <a:gd name="connsiteY370" fmla="*/ 1601249 h 3844781"/>
              <a:gd name="connsiteX371" fmla="*/ 6480638 w 6923157"/>
              <a:gd name="connsiteY371" fmla="*/ 1620270 h 3844781"/>
              <a:gd name="connsiteX372" fmla="*/ 6474049 w 6923157"/>
              <a:gd name="connsiteY372" fmla="*/ 1631818 h 3844781"/>
              <a:gd name="connsiteX373" fmla="*/ 6503937 w 6923157"/>
              <a:gd name="connsiteY373" fmla="*/ 1657980 h 3844781"/>
              <a:gd name="connsiteX374" fmla="*/ 6579236 w 6923157"/>
              <a:gd name="connsiteY374" fmla="*/ 1659557 h 3844781"/>
              <a:gd name="connsiteX375" fmla="*/ 6604625 w 6923157"/>
              <a:gd name="connsiteY375" fmla="*/ 1654477 h 3844781"/>
              <a:gd name="connsiteX376" fmla="*/ 6615456 w 6923157"/>
              <a:gd name="connsiteY376" fmla="*/ 1659028 h 3844781"/>
              <a:gd name="connsiteX377" fmla="*/ 6635635 w 6923157"/>
              <a:gd name="connsiteY377" fmla="*/ 1678964 h 3844781"/>
              <a:gd name="connsiteX378" fmla="*/ 6670222 w 6923157"/>
              <a:gd name="connsiteY378" fmla="*/ 1687770 h 3844781"/>
              <a:gd name="connsiteX379" fmla="*/ 6685448 w 6923157"/>
              <a:gd name="connsiteY379" fmla="*/ 1709917 h 3844781"/>
              <a:gd name="connsiteX380" fmla="*/ 6684937 w 6923157"/>
              <a:gd name="connsiteY380" fmla="*/ 1717578 h 3844781"/>
              <a:gd name="connsiteX381" fmla="*/ 6696534 w 6923157"/>
              <a:gd name="connsiteY381" fmla="*/ 1729610 h 3844781"/>
              <a:gd name="connsiteX382" fmla="*/ 6700416 w 6923157"/>
              <a:gd name="connsiteY382" fmla="*/ 1716925 h 3844781"/>
              <a:gd name="connsiteX383" fmla="*/ 6707975 w 6923157"/>
              <a:gd name="connsiteY383" fmla="*/ 1702203 h 3844781"/>
              <a:gd name="connsiteX384" fmla="*/ 6730045 w 6923157"/>
              <a:gd name="connsiteY384" fmla="*/ 1727944 h 3844781"/>
              <a:gd name="connsiteX385" fmla="*/ 6731273 w 6923157"/>
              <a:gd name="connsiteY385" fmla="*/ 1739914 h 3844781"/>
              <a:gd name="connsiteX386" fmla="*/ 6737045 w 6923157"/>
              <a:gd name="connsiteY386" fmla="*/ 1733033 h 3844781"/>
              <a:gd name="connsiteX387" fmla="*/ 6753802 w 6923157"/>
              <a:gd name="connsiteY387" fmla="*/ 1732200 h 3844781"/>
              <a:gd name="connsiteX388" fmla="*/ 6784609 w 6923157"/>
              <a:gd name="connsiteY388" fmla="*/ 1767339 h 3844781"/>
              <a:gd name="connsiteX389" fmla="*/ 6812659 w 6923157"/>
              <a:gd name="connsiteY389" fmla="*/ 1813489 h 3844781"/>
              <a:gd name="connsiteX390" fmla="*/ 6824870 w 6923157"/>
              <a:gd name="connsiteY390" fmla="*/ 1831507 h 3844781"/>
              <a:gd name="connsiteX391" fmla="*/ 6889395 w 6923157"/>
              <a:gd name="connsiteY391" fmla="*/ 1892269 h 3844781"/>
              <a:gd name="connsiteX392" fmla="*/ 6894098 w 6923157"/>
              <a:gd name="connsiteY392" fmla="*/ 1912858 h 3844781"/>
              <a:gd name="connsiteX393" fmla="*/ 6879897 w 6923157"/>
              <a:gd name="connsiteY393" fmla="*/ 1913333 h 3844781"/>
              <a:gd name="connsiteX394" fmla="*/ 6856908 w 6923157"/>
              <a:gd name="connsiteY394" fmla="*/ 1916558 h 3844781"/>
              <a:gd name="connsiteX395" fmla="*/ 6827331 w 6923157"/>
              <a:gd name="connsiteY395" fmla="*/ 1931332 h 3844781"/>
              <a:gd name="connsiteX396" fmla="*/ 6799077 w 6923157"/>
              <a:gd name="connsiteY396" fmla="*/ 1895835 h 3844781"/>
              <a:gd name="connsiteX397" fmla="*/ 6800099 w 6923157"/>
              <a:gd name="connsiteY397" fmla="*/ 1880514 h 3844781"/>
              <a:gd name="connsiteX398" fmla="*/ 6801068 w 6923157"/>
              <a:gd name="connsiteY398" fmla="*/ 1877342 h 3844781"/>
              <a:gd name="connsiteX399" fmla="*/ 6798668 w 6923157"/>
              <a:gd name="connsiteY399" fmla="*/ 1879197 h 3844781"/>
              <a:gd name="connsiteX400" fmla="*/ 6784466 w 6923157"/>
              <a:gd name="connsiteY400" fmla="*/ 1879672 h 3844781"/>
              <a:gd name="connsiteX401" fmla="*/ 6747483 w 6923157"/>
              <a:gd name="connsiteY401" fmla="*/ 1910662 h 3844781"/>
              <a:gd name="connsiteX402" fmla="*/ 6727153 w 6923157"/>
              <a:gd name="connsiteY402" fmla="*/ 1927175 h 3844781"/>
              <a:gd name="connsiteX403" fmla="*/ 6706155 w 6923157"/>
              <a:gd name="connsiteY403" fmla="*/ 1911909 h 3844781"/>
              <a:gd name="connsiteX404" fmla="*/ 6635193 w 6923157"/>
              <a:gd name="connsiteY404" fmla="*/ 1864190 h 3844781"/>
              <a:gd name="connsiteX405" fmla="*/ 6618184 w 6923157"/>
              <a:gd name="connsiteY405" fmla="*/ 1887826 h 3844781"/>
              <a:gd name="connsiteX406" fmla="*/ 6609758 w 6923157"/>
              <a:gd name="connsiteY406" fmla="*/ 1919363 h 3844781"/>
              <a:gd name="connsiteX407" fmla="*/ 6580025 w 6923157"/>
              <a:gd name="connsiteY407" fmla="*/ 1894697 h 3844781"/>
              <a:gd name="connsiteX408" fmla="*/ 6543192 w 6923157"/>
              <a:gd name="connsiteY408" fmla="*/ 1889241 h 3844781"/>
              <a:gd name="connsiteX409" fmla="*/ 6540483 w 6923157"/>
              <a:gd name="connsiteY409" fmla="*/ 1888103 h 3844781"/>
              <a:gd name="connsiteX410" fmla="*/ 6520207 w 6923157"/>
              <a:gd name="connsiteY410" fmla="*/ 1930409 h 3844781"/>
              <a:gd name="connsiteX411" fmla="*/ 6512597 w 6923157"/>
              <a:gd name="connsiteY411" fmla="*/ 1957279 h 3844781"/>
              <a:gd name="connsiteX412" fmla="*/ 6507490 w 6923157"/>
              <a:gd name="connsiteY412" fmla="*/ 1957996 h 3844781"/>
              <a:gd name="connsiteX413" fmla="*/ 6487768 w 6923157"/>
              <a:gd name="connsiteY413" fmla="*/ 1942550 h 3844781"/>
              <a:gd name="connsiteX414" fmla="*/ 6472544 w 6923157"/>
              <a:gd name="connsiteY414" fmla="*/ 1920402 h 3844781"/>
              <a:gd name="connsiteX415" fmla="*/ 6455427 w 6923157"/>
              <a:gd name="connsiteY415" fmla="*/ 1892449 h 3844781"/>
              <a:gd name="connsiteX416" fmla="*/ 6429067 w 6923157"/>
              <a:gd name="connsiteY416" fmla="*/ 1900700 h 3844781"/>
              <a:gd name="connsiteX417" fmla="*/ 6418237 w 6923157"/>
              <a:gd name="connsiteY417" fmla="*/ 1896150 h 3844781"/>
              <a:gd name="connsiteX418" fmla="*/ 6400101 w 6923157"/>
              <a:gd name="connsiteY418" fmla="*/ 1883516 h 3844781"/>
              <a:gd name="connsiteX419" fmla="*/ 6392592 w 6923157"/>
              <a:gd name="connsiteY419" fmla="*/ 1886088 h 3844781"/>
              <a:gd name="connsiteX420" fmla="*/ 6365669 w 6923157"/>
              <a:gd name="connsiteY420" fmla="*/ 1876205 h 3844781"/>
              <a:gd name="connsiteX421" fmla="*/ 6333994 w 6923157"/>
              <a:gd name="connsiteY421" fmla="*/ 1857884 h 3844781"/>
              <a:gd name="connsiteX422" fmla="*/ 6318772 w 6923157"/>
              <a:gd name="connsiteY422" fmla="*/ 1873679 h 3844781"/>
              <a:gd name="connsiteX423" fmla="*/ 6317752 w 6923157"/>
              <a:gd name="connsiteY423" fmla="*/ 1889000 h 3844781"/>
              <a:gd name="connsiteX424" fmla="*/ 6322097 w 6923157"/>
              <a:gd name="connsiteY424" fmla="*/ 1918744 h 3844781"/>
              <a:gd name="connsiteX425" fmla="*/ 6341157 w 6923157"/>
              <a:gd name="connsiteY425" fmla="*/ 1978298 h 3844781"/>
              <a:gd name="connsiteX426" fmla="*/ 6311833 w 6923157"/>
              <a:gd name="connsiteY426" fmla="*/ 1970270 h 3844781"/>
              <a:gd name="connsiteX427" fmla="*/ 6276125 w 6923157"/>
              <a:gd name="connsiteY427" fmla="*/ 1963139 h 3844781"/>
              <a:gd name="connsiteX428" fmla="*/ 6244756 w 6923157"/>
              <a:gd name="connsiteY428" fmla="*/ 1947809 h 3844781"/>
              <a:gd name="connsiteX429" fmla="*/ 6150194 w 6923157"/>
              <a:gd name="connsiteY429" fmla="*/ 1897331 h 3844781"/>
              <a:gd name="connsiteX430" fmla="*/ 6137882 w 6923157"/>
              <a:gd name="connsiteY430" fmla="*/ 1903612 h 3844781"/>
              <a:gd name="connsiteX431" fmla="*/ 6130987 w 6923157"/>
              <a:gd name="connsiteY431" fmla="*/ 1912168 h 3844781"/>
              <a:gd name="connsiteX432" fmla="*/ 6126082 w 6923157"/>
              <a:gd name="connsiteY432" fmla="*/ 1902232 h 3844781"/>
              <a:gd name="connsiteX433" fmla="*/ 6116885 w 6923157"/>
              <a:gd name="connsiteY433" fmla="*/ 1888346 h 3844781"/>
              <a:gd name="connsiteX434" fmla="*/ 6098085 w 6923157"/>
              <a:gd name="connsiteY434" fmla="*/ 1881876 h 3844781"/>
              <a:gd name="connsiteX435" fmla="*/ 6089858 w 6923157"/>
              <a:gd name="connsiteY435" fmla="*/ 1864818 h 3844781"/>
              <a:gd name="connsiteX436" fmla="*/ 6078618 w 6923157"/>
              <a:gd name="connsiteY436" fmla="*/ 1843629 h 3844781"/>
              <a:gd name="connsiteX437" fmla="*/ 6066920 w 6923157"/>
              <a:gd name="connsiteY437" fmla="*/ 1855895 h 3844781"/>
              <a:gd name="connsiteX438" fmla="*/ 6062425 w 6923157"/>
              <a:gd name="connsiteY438" fmla="*/ 1862596 h 3844781"/>
              <a:gd name="connsiteX439" fmla="*/ 6052308 w 6923157"/>
              <a:gd name="connsiteY439" fmla="*/ 1839731 h 3844781"/>
              <a:gd name="connsiteX440" fmla="*/ 6039740 w 6923157"/>
              <a:gd name="connsiteY440" fmla="*/ 1830870 h 3844781"/>
              <a:gd name="connsiteX441" fmla="*/ 6033306 w 6923157"/>
              <a:gd name="connsiteY441" fmla="*/ 1843915 h 3844781"/>
              <a:gd name="connsiteX442" fmla="*/ 5984828 w 6923157"/>
              <a:gd name="connsiteY442" fmla="*/ 1876520 h 3844781"/>
              <a:gd name="connsiteX443" fmla="*/ 5969859 w 6923157"/>
              <a:gd name="connsiteY443" fmla="*/ 1869513 h 3844781"/>
              <a:gd name="connsiteX444" fmla="*/ 5911878 w 6923157"/>
              <a:gd name="connsiteY444" fmla="*/ 1885236 h 3844781"/>
              <a:gd name="connsiteX445" fmla="*/ 5910756 w 6923157"/>
              <a:gd name="connsiteY445" fmla="*/ 1886912 h 3844781"/>
              <a:gd name="connsiteX446" fmla="*/ 5892876 w 6923157"/>
              <a:gd name="connsiteY446" fmla="*/ 1889420 h 3844781"/>
              <a:gd name="connsiteX447" fmla="*/ 5888124 w 6923157"/>
              <a:gd name="connsiteY447" fmla="*/ 1880981 h 3844781"/>
              <a:gd name="connsiteX448" fmla="*/ 5899822 w 6923157"/>
              <a:gd name="connsiteY448" fmla="*/ 1868716 h 3844781"/>
              <a:gd name="connsiteX449" fmla="*/ 5908148 w 6923157"/>
              <a:gd name="connsiteY449" fmla="*/ 1861477 h 3844781"/>
              <a:gd name="connsiteX450" fmla="*/ 5899719 w 6923157"/>
              <a:gd name="connsiteY450" fmla="*/ 1855071 h 3844781"/>
              <a:gd name="connsiteX451" fmla="*/ 5879794 w 6923157"/>
              <a:gd name="connsiteY451" fmla="*/ 1850277 h 3844781"/>
              <a:gd name="connsiteX452" fmla="*/ 5856396 w 6923157"/>
              <a:gd name="connsiteY452" fmla="*/ 1836864 h 3844781"/>
              <a:gd name="connsiteX453" fmla="*/ 5842041 w 6923157"/>
              <a:gd name="connsiteY453" fmla="*/ 1835843 h 3844781"/>
              <a:gd name="connsiteX454" fmla="*/ 5799639 w 6923157"/>
              <a:gd name="connsiteY454" fmla="*/ 1826615 h 3844781"/>
              <a:gd name="connsiteX455" fmla="*/ 5781245 w 6923157"/>
              <a:gd name="connsiteY455" fmla="*/ 1798841 h 3844781"/>
              <a:gd name="connsiteX456" fmla="*/ 5751972 w 6923157"/>
              <a:gd name="connsiteY456" fmla="*/ 1778664 h 3844781"/>
              <a:gd name="connsiteX457" fmla="*/ 5727964 w 6923157"/>
              <a:gd name="connsiteY457" fmla="*/ 1797210 h 3844781"/>
              <a:gd name="connsiteX458" fmla="*/ 5699511 w 6923157"/>
              <a:gd name="connsiteY458" fmla="*/ 1810309 h 3844781"/>
              <a:gd name="connsiteX459" fmla="*/ 5685002 w 6923157"/>
              <a:gd name="connsiteY459" fmla="*/ 1807792 h 3844781"/>
              <a:gd name="connsiteX460" fmla="*/ 5668296 w 6923157"/>
              <a:gd name="connsiteY460" fmla="*/ 1796475 h 3844781"/>
              <a:gd name="connsiteX461" fmla="*/ 5667528 w 6923157"/>
              <a:gd name="connsiteY461" fmla="*/ 1788995 h 3844781"/>
              <a:gd name="connsiteX462" fmla="*/ 5650977 w 6923157"/>
              <a:gd name="connsiteY462" fmla="*/ 1779176 h 3844781"/>
              <a:gd name="connsiteX463" fmla="*/ 5629062 w 6923157"/>
              <a:gd name="connsiteY463" fmla="*/ 1792873 h 3844781"/>
              <a:gd name="connsiteX464" fmla="*/ 5548958 w 6923157"/>
              <a:gd name="connsiteY464" fmla="*/ 1757063 h 3844781"/>
              <a:gd name="connsiteX465" fmla="*/ 5547524 w 6923157"/>
              <a:gd name="connsiteY465" fmla="*/ 1717803 h 3844781"/>
              <a:gd name="connsiteX466" fmla="*/ 5523562 w 6923157"/>
              <a:gd name="connsiteY466" fmla="*/ 1686257 h 3844781"/>
              <a:gd name="connsiteX467" fmla="*/ 5499807 w 6923157"/>
              <a:gd name="connsiteY467" fmla="*/ 1682002 h 3844781"/>
              <a:gd name="connsiteX468" fmla="*/ 5470690 w 6923157"/>
              <a:gd name="connsiteY468" fmla="*/ 1701264 h 3844781"/>
              <a:gd name="connsiteX469" fmla="*/ 5455517 w 6923157"/>
              <a:gd name="connsiteY469" fmla="*/ 1704910 h 3844781"/>
              <a:gd name="connsiteX470" fmla="*/ 5424510 w 6923157"/>
              <a:gd name="connsiteY470" fmla="*/ 1718368 h 3844781"/>
              <a:gd name="connsiteX471" fmla="*/ 5429875 w 6923157"/>
              <a:gd name="connsiteY471" fmla="*/ 1732793 h 3844781"/>
              <a:gd name="connsiteX472" fmla="*/ 5437895 w 6923157"/>
              <a:gd name="connsiteY472" fmla="*/ 1722561 h 3844781"/>
              <a:gd name="connsiteX473" fmla="*/ 5444791 w 6923157"/>
              <a:gd name="connsiteY473" fmla="*/ 1714004 h 3844781"/>
              <a:gd name="connsiteX474" fmla="*/ 5453528 w 6923157"/>
              <a:gd name="connsiteY474" fmla="*/ 1723403 h 3844781"/>
              <a:gd name="connsiteX475" fmla="*/ 5457466 w 6923157"/>
              <a:gd name="connsiteY475" fmla="*/ 1774455 h 3844781"/>
              <a:gd name="connsiteX476" fmla="*/ 5450160 w 6923157"/>
              <a:gd name="connsiteY476" fmla="*/ 1766372 h 3844781"/>
              <a:gd name="connsiteX477" fmla="*/ 5422113 w 6923157"/>
              <a:gd name="connsiteY477" fmla="*/ 1758166 h 3844781"/>
              <a:gd name="connsiteX478" fmla="*/ 5412970 w 6923157"/>
              <a:gd name="connsiteY478" fmla="*/ 1770073 h 3844781"/>
              <a:gd name="connsiteX479" fmla="*/ 5391719 w 6923157"/>
              <a:gd name="connsiteY479" fmla="*/ 1777607 h 3844781"/>
              <a:gd name="connsiteX480" fmla="*/ 5365716 w 6923157"/>
              <a:gd name="connsiteY480" fmla="*/ 1776702 h 3844781"/>
              <a:gd name="connsiteX481" fmla="*/ 5375987 w 6923157"/>
              <a:gd name="connsiteY481" fmla="*/ 1801063 h 3844781"/>
              <a:gd name="connsiteX482" fmla="*/ 5353766 w 6923157"/>
              <a:gd name="connsiteY482" fmla="*/ 1811770 h 3844781"/>
              <a:gd name="connsiteX483" fmla="*/ 5351519 w 6923157"/>
              <a:gd name="connsiteY483" fmla="*/ 1815120 h 3844781"/>
              <a:gd name="connsiteX484" fmla="*/ 5358314 w 6923157"/>
              <a:gd name="connsiteY484" fmla="*/ 1830862 h 3844781"/>
              <a:gd name="connsiteX485" fmla="*/ 5386514 w 6923157"/>
              <a:gd name="connsiteY485" fmla="*/ 1840565 h 3844781"/>
              <a:gd name="connsiteX486" fmla="*/ 5410166 w 6923157"/>
              <a:gd name="connsiteY486" fmla="*/ 1831175 h 3844781"/>
              <a:gd name="connsiteX487" fmla="*/ 5425338 w 6923157"/>
              <a:gd name="connsiteY487" fmla="*/ 1827529 h 3844781"/>
              <a:gd name="connsiteX488" fmla="*/ 5458393 w 6923157"/>
              <a:gd name="connsiteY488" fmla="*/ 1859318 h 3844781"/>
              <a:gd name="connsiteX489" fmla="*/ 5477856 w 6923157"/>
              <a:gd name="connsiteY489" fmla="*/ 1859622 h 3844781"/>
              <a:gd name="connsiteX490" fmla="*/ 5496246 w 6923157"/>
              <a:gd name="connsiteY490" fmla="*/ 1849454 h 3844781"/>
              <a:gd name="connsiteX491" fmla="*/ 5510704 w 6923157"/>
              <a:gd name="connsiteY491" fmla="*/ 1864120 h 3844781"/>
              <a:gd name="connsiteX492" fmla="*/ 5537064 w 6923157"/>
              <a:gd name="connsiteY492" fmla="*/ 1855868 h 3844781"/>
              <a:gd name="connsiteX493" fmla="*/ 5559235 w 6923157"/>
              <a:gd name="connsiteY493" fmla="*/ 1857310 h 3844781"/>
              <a:gd name="connsiteX494" fmla="*/ 5593819 w 6923157"/>
              <a:gd name="connsiteY494" fmla="*/ 1866118 h 3844781"/>
              <a:gd name="connsiteX495" fmla="*/ 5613185 w 6923157"/>
              <a:gd name="connsiteY495" fmla="*/ 1890720 h 3844781"/>
              <a:gd name="connsiteX496" fmla="*/ 5649097 w 6923157"/>
              <a:gd name="connsiteY496" fmla="*/ 1887199 h 3844781"/>
              <a:gd name="connsiteX497" fmla="*/ 5658903 w 6923157"/>
              <a:gd name="connsiteY497" fmla="*/ 1869128 h 3844781"/>
              <a:gd name="connsiteX498" fmla="*/ 5669941 w 6923157"/>
              <a:gd name="connsiteY498" fmla="*/ 1900969 h 3844781"/>
              <a:gd name="connsiteX499" fmla="*/ 5673159 w 6923157"/>
              <a:gd name="connsiteY499" fmla="*/ 1894447 h 3844781"/>
              <a:gd name="connsiteX500" fmla="*/ 5711164 w 6923157"/>
              <a:gd name="connsiteY500" fmla="*/ 1886079 h 3844781"/>
              <a:gd name="connsiteX501" fmla="*/ 5720362 w 6923157"/>
              <a:gd name="connsiteY501" fmla="*/ 1899966 h 3844781"/>
              <a:gd name="connsiteX502" fmla="*/ 5721436 w 6923157"/>
              <a:gd name="connsiteY502" fmla="*/ 1910440 h 3844781"/>
              <a:gd name="connsiteX503" fmla="*/ 5727875 w 6923157"/>
              <a:gd name="connsiteY503" fmla="*/ 1935338 h 3844781"/>
              <a:gd name="connsiteX504" fmla="*/ 5796381 w 6923157"/>
              <a:gd name="connsiteY504" fmla="*/ 1959115 h 3844781"/>
              <a:gd name="connsiteX505" fmla="*/ 5908415 w 6923157"/>
              <a:gd name="connsiteY505" fmla="*/ 1990447 h 3844781"/>
              <a:gd name="connsiteX506" fmla="*/ 5943971 w 6923157"/>
              <a:gd name="connsiteY506" fmla="*/ 1996083 h 3844781"/>
              <a:gd name="connsiteX507" fmla="*/ 5970586 w 6923157"/>
              <a:gd name="connsiteY507" fmla="*/ 2002972 h 3844781"/>
              <a:gd name="connsiteX508" fmla="*/ 6016463 w 6923157"/>
              <a:gd name="connsiteY508" fmla="*/ 2020820 h 3844781"/>
              <a:gd name="connsiteX509" fmla="*/ 6064126 w 6923157"/>
              <a:gd name="connsiteY509" fmla="*/ 2030827 h 3844781"/>
              <a:gd name="connsiteX510" fmla="*/ 6103564 w 6923157"/>
              <a:gd name="connsiteY510" fmla="*/ 2023776 h 3844781"/>
              <a:gd name="connsiteX511" fmla="*/ 6137129 w 6923157"/>
              <a:gd name="connsiteY511" fmla="*/ 2047903 h 3844781"/>
              <a:gd name="connsiteX512" fmla="*/ 6170284 w 6923157"/>
              <a:gd name="connsiteY512" fmla="*/ 2055394 h 3844781"/>
              <a:gd name="connsiteX513" fmla="*/ 6218203 w 6923157"/>
              <a:gd name="connsiteY513" fmla="*/ 2080543 h 3844781"/>
              <a:gd name="connsiteX514" fmla="*/ 6309190 w 6923157"/>
              <a:gd name="connsiteY514" fmla="*/ 2108756 h 3844781"/>
              <a:gd name="connsiteX515" fmla="*/ 6382346 w 6923157"/>
              <a:gd name="connsiteY515" fmla="*/ 2127328 h 3844781"/>
              <a:gd name="connsiteX516" fmla="*/ 6399052 w 6923157"/>
              <a:gd name="connsiteY516" fmla="*/ 2138645 h 3844781"/>
              <a:gd name="connsiteX517" fmla="*/ 6440125 w 6923157"/>
              <a:gd name="connsiteY517" fmla="*/ 2160201 h 3844781"/>
              <a:gd name="connsiteX518" fmla="*/ 6449067 w 6923157"/>
              <a:gd name="connsiteY518" fmla="*/ 2158948 h 3844781"/>
              <a:gd name="connsiteX519" fmla="*/ 6440180 w 6923157"/>
              <a:gd name="connsiteY519" fmla="*/ 2185995 h 3844781"/>
              <a:gd name="connsiteX520" fmla="*/ 6414077 w 6923157"/>
              <a:gd name="connsiteY520" fmla="*/ 2209389 h 3844781"/>
              <a:gd name="connsiteX521" fmla="*/ 6392212 w 6923157"/>
              <a:gd name="connsiteY521" fmla="*/ 2210938 h 3844781"/>
              <a:gd name="connsiteX522" fmla="*/ 6371522 w 6923157"/>
              <a:gd name="connsiteY522" fmla="*/ 2198663 h 3844781"/>
              <a:gd name="connsiteX523" fmla="*/ 6369681 w 6923157"/>
              <a:gd name="connsiteY523" fmla="*/ 2180709 h 3844781"/>
              <a:gd name="connsiteX524" fmla="*/ 6359667 w 6923157"/>
              <a:gd name="connsiteY524" fmla="*/ 2171490 h 3844781"/>
              <a:gd name="connsiteX525" fmla="*/ 6328150 w 6923157"/>
              <a:gd name="connsiteY525" fmla="*/ 2192607 h 3844781"/>
              <a:gd name="connsiteX526" fmla="*/ 6320947 w 6923157"/>
              <a:gd name="connsiteY526" fmla="*/ 2198171 h 3844781"/>
              <a:gd name="connsiteX527" fmla="*/ 6316196 w 6923157"/>
              <a:gd name="connsiteY527" fmla="*/ 2189732 h 3844781"/>
              <a:gd name="connsiteX528" fmla="*/ 6315429 w 6923157"/>
              <a:gd name="connsiteY528" fmla="*/ 2182250 h 3844781"/>
              <a:gd name="connsiteX529" fmla="*/ 6302860 w 6923157"/>
              <a:gd name="connsiteY529" fmla="*/ 2173390 h 3844781"/>
              <a:gd name="connsiteX530" fmla="*/ 6286769 w 6923157"/>
              <a:gd name="connsiteY530" fmla="*/ 2168059 h 3844781"/>
              <a:gd name="connsiteX531" fmla="*/ 6286358 w 6923157"/>
              <a:gd name="connsiteY531" fmla="*/ 2151421 h 3844781"/>
              <a:gd name="connsiteX532" fmla="*/ 6301838 w 6923157"/>
              <a:gd name="connsiteY532" fmla="*/ 2150768 h 3844781"/>
              <a:gd name="connsiteX533" fmla="*/ 6311901 w 6923157"/>
              <a:gd name="connsiteY533" fmla="*/ 2147837 h 3844781"/>
              <a:gd name="connsiteX534" fmla="*/ 6309243 w 6923157"/>
              <a:gd name="connsiteY534" fmla="*/ 2134550 h 3844781"/>
              <a:gd name="connsiteX535" fmla="*/ 6278389 w 6923157"/>
              <a:gd name="connsiteY535" fmla="*/ 2149504 h 3844781"/>
              <a:gd name="connsiteX536" fmla="*/ 6251673 w 6923157"/>
              <a:gd name="connsiteY536" fmla="*/ 2166912 h 3844781"/>
              <a:gd name="connsiteX537" fmla="*/ 6178824 w 6923157"/>
              <a:gd name="connsiteY537" fmla="*/ 2151331 h 3844781"/>
              <a:gd name="connsiteX538" fmla="*/ 6173458 w 6923157"/>
              <a:gd name="connsiteY538" fmla="*/ 2136907 h 3844781"/>
              <a:gd name="connsiteX539" fmla="*/ 6177390 w 6923157"/>
              <a:gd name="connsiteY539" fmla="*/ 2112071 h 3844781"/>
              <a:gd name="connsiteX540" fmla="*/ 6165639 w 6923157"/>
              <a:gd name="connsiteY540" fmla="*/ 2098542 h 3844781"/>
              <a:gd name="connsiteX541" fmla="*/ 6158590 w 6923157"/>
              <a:gd name="connsiteY541" fmla="*/ 2105602 h 3844781"/>
              <a:gd name="connsiteX542" fmla="*/ 6141377 w 6923157"/>
              <a:gd name="connsiteY542" fmla="*/ 2139891 h 3844781"/>
              <a:gd name="connsiteX543" fmla="*/ 6139486 w 6923157"/>
              <a:gd name="connsiteY543" fmla="*/ 2134085 h 3844781"/>
              <a:gd name="connsiteX544" fmla="*/ 6123241 w 6923157"/>
              <a:gd name="connsiteY544" fmla="*/ 2127258 h 3844781"/>
              <a:gd name="connsiteX545" fmla="*/ 6115271 w 6923157"/>
              <a:gd name="connsiteY545" fmla="*/ 2125340 h 3844781"/>
              <a:gd name="connsiteX546" fmla="*/ 6093458 w 6923157"/>
              <a:gd name="connsiteY546" fmla="*/ 2114741 h 3844781"/>
              <a:gd name="connsiteX547" fmla="*/ 6051925 w 6923157"/>
              <a:gd name="connsiteY547" fmla="*/ 2126639 h 3844781"/>
              <a:gd name="connsiteX548" fmla="*/ 6046614 w 6923157"/>
              <a:gd name="connsiteY548" fmla="*/ 2138008 h 3844781"/>
              <a:gd name="connsiteX549" fmla="*/ 6042376 w 6923157"/>
              <a:gd name="connsiteY549" fmla="*/ 2159852 h 3844781"/>
              <a:gd name="connsiteX550" fmla="*/ 6076961 w 6923157"/>
              <a:gd name="connsiteY550" fmla="*/ 2168659 h 3844781"/>
              <a:gd name="connsiteX551" fmla="*/ 6107206 w 6923157"/>
              <a:gd name="connsiteY551" fmla="*/ 2185663 h 3844781"/>
              <a:gd name="connsiteX552" fmla="*/ 6065417 w 6923157"/>
              <a:gd name="connsiteY552" fmla="*/ 2182420 h 3844781"/>
              <a:gd name="connsiteX553" fmla="*/ 6034103 w 6923157"/>
              <a:gd name="connsiteY553" fmla="*/ 2192885 h 3844781"/>
              <a:gd name="connsiteX554" fmla="*/ 6017348 w 6923157"/>
              <a:gd name="connsiteY554" fmla="*/ 2193719 h 3844781"/>
              <a:gd name="connsiteX555" fmla="*/ 6015610 w 6923157"/>
              <a:gd name="connsiteY555" fmla="*/ 2189409 h 3844781"/>
              <a:gd name="connsiteX556" fmla="*/ 5954819 w 6923157"/>
              <a:gd name="connsiteY556" fmla="*/ 2190350 h 3844781"/>
              <a:gd name="connsiteX557" fmla="*/ 5921667 w 6923157"/>
              <a:gd name="connsiteY557" fmla="*/ 2220803 h 3844781"/>
              <a:gd name="connsiteX558" fmla="*/ 5878448 w 6923157"/>
              <a:gd name="connsiteY558" fmla="*/ 2216242 h 3844781"/>
              <a:gd name="connsiteX559" fmla="*/ 5823939 w 6923157"/>
              <a:gd name="connsiteY559" fmla="*/ 2202642 h 3844781"/>
              <a:gd name="connsiteX560" fmla="*/ 5782969 w 6923157"/>
              <a:gd name="connsiteY560" fmla="*/ 2194731 h 3844781"/>
              <a:gd name="connsiteX561" fmla="*/ 5751550 w 6923157"/>
              <a:gd name="connsiteY561" fmla="*/ 2191551 h 3844781"/>
              <a:gd name="connsiteX562" fmla="*/ 5724781 w 6923157"/>
              <a:gd name="connsiteY562" fmla="*/ 2183164 h 3844781"/>
              <a:gd name="connsiteX563" fmla="*/ 5721864 w 6923157"/>
              <a:gd name="connsiteY563" fmla="*/ 2175534 h 3844781"/>
              <a:gd name="connsiteX564" fmla="*/ 5719633 w 6923157"/>
              <a:gd name="connsiteY564" fmla="*/ 2176664 h 3844781"/>
              <a:gd name="connsiteX565" fmla="*/ 5724208 w 6923157"/>
              <a:gd name="connsiteY565" fmla="*/ 2184965 h 3844781"/>
              <a:gd name="connsiteX566" fmla="*/ 5725317 w 6923157"/>
              <a:gd name="connsiteY566" fmla="*/ 2186793 h 3844781"/>
              <a:gd name="connsiteX567" fmla="*/ 5727090 w 6923157"/>
              <a:gd name="connsiteY567" fmla="*/ 2193574 h 3844781"/>
              <a:gd name="connsiteX568" fmla="*/ 5721301 w 6923157"/>
              <a:gd name="connsiteY568" fmla="*/ 2195647 h 3844781"/>
              <a:gd name="connsiteX569" fmla="*/ 5696271 w 6923157"/>
              <a:gd name="connsiteY569" fmla="*/ 2209352 h 3844781"/>
              <a:gd name="connsiteX570" fmla="*/ 5692123 w 6923157"/>
              <a:gd name="connsiteY570" fmla="*/ 2217218 h 3844781"/>
              <a:gd name="connsiteX571" fmla="*/ 5712528 w 6923157"/>
              <a:gd name="connsiteY571" fmla="*/ 2233791 h 3844781"/>
              <a:gd name="connsiteX572" fmla="*/ 5762644 w 6923157"/>
              <a:gd name="connsiteY572" fmla="*/ 2232758 h 3844781"/>
              <a:gd name="connsiteX573" fmla="*/ 5779429 w 6923157"/>
              <a:gd name="connsiteY573" fmla="*/ 2228676 h 3844781"/>
              <a:gd name="connsiteX574" fmla="*/ 5786724 w 6923157"/>
              <a:gd name="connsiteY574" fmla="*/ 2231405 h 3844781"/>
              <a:gd name="connsiteX575" fmla="*/ 5800550 w 6923157"/>
              <a:gd name="connsiteY575" fmla="*/ 2244106 h 3844781"/>
              <a:gd name="connsiteX576" fmla="*/ 5823730 w 6923157"/>
              <a:gd name="connsiteY576" fmla="*/ 2249008 h 3844781"/>
              <a:gd name="connsiteX577" fmla="*/ 5834305 w 6923157"/>
              <a:gd name="connsiteY577" fmla="*/ 2263318 h 3844781"/>
              <a:gd name="connsiteX578" fmla="*/ 5834120 w 6923157"/>
              <a:gd name="connsiteY578" fmla="*/ 2268427 h 3844781"/>
              <a:gd name="connsiteX579" fmla="*/ 5842077 w 6923157"/>
              <a:gd name="connsiteY579" fmla="*/ 2276107 h 3844781"/>
              <a:gd name="connsiteX580" fmla="*/ 5844402 w 6923157"/>
              <a:gd name="connsiteY580" fmla="*/ 2267564 h 3844781"/>
              <a:gd name="connsiteX581" fmla="*/ 5849133 w 6923157"/>
              <a:gd name="connsiteY581" fmla="*/ 2257563 h 3844781"/>
              <a:gd name="connsiteX582" fmla="*/ 5864334 w 6923157"/>
              <a:gd name="connsiteY582" fmla="*/ 2274074 h 3844781"/>
              <a:gd name="connsiteX583" fmla="*/ 5865391 w 6923157"/>
              <a:gd name="connsiteY583" fmla="*/ 2282002 h 3844781"/>
              <a:gd name="connsiteX584" fmla="*/ 5869090 w 6923157"/>
              <a:gd name="connsiteY584" fmla="*/ 2277265 h 3844781"/>
              <a:gd name="connsiteX585" fmla="*/ 5880218 w 6923157"/>
              <a:gd name="connsiteY585" fmla="*/ 2276247 h 3844781"/>
              <a:gd name="connsiteX586" fmla="*/ 5901419 w 6923157"/>
              <a:gd name="connsiteY586" fmla="*/ 2298766 h 3844781"/>
              <a:gd name="connsiteX587" fmla="*/ 5921009 w 6923157"/>
              <a:gd name="connsiteY587" fmla="*/ 2328686 h 3844781"/>
              <a:gd name="connsiteX588" fmla="*/ 5929493 w 6923157"/>
              <a:gd name="connsiteY588" fmla="*/ 2340331 h 3844781"/>
              <a:gd name="connsiteX589" fmla="*/ 5973639 w 6923157"/>
              <a:gd name="connsiteY589" fmla="*/ 2378962 h 3844781"/>
              <a:gd name="connsiteX590" fmla="*/ 5977182 w 6923157"/>
              <a:gd name="connsiteY590" fmla="*/ 2392526 h 3844781"/>
              <a:gd name="connsiteX591" fmla="*/ 5967748 w 6923157"/>
              <a:gd name="connsiteY591" fmla="*/ 2393234 h 3844781"/>
              <a:gd name="connsiteX592" fmla="*/ 5952522 w 6923157"/>
              <a:gd name="connsiteY592" fmla="*/ 2396015 h 3844781"/>
              <a:gd name="connsiteX593" fmla="*/ 5933148 w 6923157"/>
              <a:gd name="connsiteY593" fmla="*/ 2406661 h 3844781"/>
              <a:gd name="connsiteX594" fmla="*/ 5913638 w 6923157"/>
              <a:gd name="connsiteY594" fmla="*/ 2383831 h 3844781"/>
              <a:gd name="connsiteX595" fmla="*/ 5914007 w 6923157"/>
              <a:gd name="connsiteY595" fmla="*/ 2373613 h 3844781"/>
              <a:gd name="connsiteX596" fmla="*/ 5914589 w 6923157"/>
              <a:gd name="connsiteY596" fmla="*/ 2371477 h 3844781"/>
              <a:gd name="connsiteX597" fmla="*/ 5913030 w 6923157"/>
              <a:gd name="connsiteY597" fmla="*/ 2372777 h 3844781"/>
              <a:gd name="connsiteX598" fmla="*/ 5903593 w 6923157"/>
              <a:gd name="connsiteY598" fmla="*/ 2373485 h 3844781"/>
              <a:gd name="connsiteX599" fmla="*/ 5879623 w 6923157"/>
              <a:gd name="connsiteY599" fmla="*/ 2395120 h 3844781"/>
              <a:gd name="connsiteX600" fmla="*/ 5866434 w 6923157"/>
              <a:gd name="connsiteY600" fmla="*/ 2406665 h 3844781"/>
              <a:gd name="connsiteX601" fmla="*/ 5852159 w 6923157"/>
              <a:gd name="connsiteY601" fmla="*/ 2397091 h 3844781"/>
              <a:gd name="connsiteX602" fmla="*/ 5803997 w 6923157"/>
              <a:gd name="connsiteY602" fmla="*/ 2367315 h 3844781"/>
              <a:gd name="connsiteX603" fmla="*/ 5793160 w 6923157"/>
              <a:gd name="connsiteY603" fmla="*/ 2383506 h 3844781"/>
              <a:gd name="connsiteX604" fmla="*/ 5788194 w 6923157"/>
              <a:gd name="connsiteY604" fmla="*/ 2404715 h 3844781"/>
              <a:gd name="connsiteX605" fmla="*/ 5767919 w 6923157"/>
              <a:gd name="connsiteY605" fmla="*/ 2389130 h 3844781"/>
              <a:gd name="connsiteX606" fmla="*/ 5743310 w 6923157"/>
              <a:gd name="connsiteY606" fmla="*/ 2386521 h 3844781"/>
              <a:gd name="connsiteX607" fmla="*/ 5741487 w 6923157"/>
              <a:gd name="connsiteY607" fmla="*/ 2385840 h 3844781"/>
              <a:gd name="connsiteX608" fmla="*/ 5728855 w 6923157"/>
              <a:gd name="connsiteY608" fmla="*/ 2414539 h 3844781"/>
              <a:gd name="connsiteX609" fmla="*/ 5724337 w 6923157"/>
              <a:gd name="connsiteY609" fmla="*/ 2432621 h 3844781"/>
              <a:gd name="connsiteX610" fmla="*/ 5720953 w 6923157"/>
              <a:gd name="connsiteY610" fmla="*/ 2433239 h 3844781"/>
              <a:gd name="connsiteX611" fmla="*/ 5707526 w 6923157"/>
              <a:gd name="connsiteY611" fmla="*/ 2423511 h 3844781"/>
              <a:gd name="connsiteX612" fmla="*/ 5696953 w 6923157"/>
              <a:gd name="connsiteY612" fmla="*/ 2409200 h 3844781"/>
              <a:gd name="connsiteX613" fmla="*/ 5685002 w 6923157"/>
              <a:gd name="connsiteY613" fmla="*/ 2391082 h 3844781"/>
              <a:gd name="connsiteX614" fmla="*/ 5667637 w 6923157"/>
              <a:gd name="connsiteY614" fmla="*/ 2397298 h 3844781"/>
              <a:gd name="connsiteX615" fmla="*/ 5660342 w 6923157"/>
              <a:gd name="connsiteY615" fmla="*/ 2394570 h 3844781"/>
              <a:gd name="connsiteX616" fmla="*/ 5648023 w 6923157"/>
              <a:gd name="connsiteY616" fmla="*/ 2386670 h 3844781"/>
              <a:gd name="connsiteX617" fmla="*/ 5643081 w 6923157"/>
              <a:gd name="connsiteY617" fmla="*/ 2388590 h 3844781"/>
              <a:gd name="connsiteX618" fmla="*/ 5624974 w 6923157"/>
              <a:gd name="connsiteY618" fmla="*/ 2382760 h 3844781"/>
              <a:gd name="connsiteX619" fmla="*/ 5603537 w 6923157"/>
              <a:gd name="connsiteY619" fmla="*/ 2371451 h 3844781"/>
              <a:gd name="connsiteX620" fmla="*/ 5593731 w 6923157"/>
              <a:gd name="connsiteY620" fmla="*/ 2382376 h 3844781"/>
              <a:gd name="connsiteX621" fmla="*/ 5593361 w 6923157"/>
              <a:gd name="connsiteY621" fmla="*/ 2392594 h 3844781"/>
              <a:gd name="connsiteX622" fmla="*/ 5596854 w 6923157"/>
              <a:gd name="connsiteY622" fmla="*/ 2412258 h 3844781"/>
              <a:gd name="connsiteX623" fmla="*/ 5610735 w 6923157"/>
              <a:gd name="connsiteY623" fmla="*/ 2451342 h 3844781"/>
              <a:gd name="connsiteX624" fmla="*/ 5591068 w 6923157"/>
              <a:gd name="connsiteY624" fmla="*/ 2446814 h 3844781"/>
              <a:gd name="connsiteX625" fmla="*/ 5567173 w 6923157"/>
              <a:gd name="connsiteY625" fmla="*/ 2443058 h 3844781"/>
              <a:gd name="connsiteX626" fmla="*/ 5546000 w 6923157"/>
              <a:gd name="connsiteY626" fmla="*/ 2433729 h 3844781"/>
              <a:gd name="connsiteX627" fmla="*/ 5482084 w 6923157"/>
              <a:gd name="connsiteY627" fmla="*/ 2402769 h 3844781"/>
              <a:gd name="connsiteX628" fmla="*/ 5474023 w 6923157"/>
              <a:gd name="connsiteY628" fmla="*/ 2407288 h 3844781"/>
              <a:gd name="connsiteX629" fmla="*/ 5469609 w 6923157"/>
              <a:gd name="connsiteY629" fmla="*/ 2413169 h 3844781"/>
              <a:gd name="connsiteX630" fmla="*/ 5466147 w 6923157"/>
              <a:gd name="connsiteY630" fmla="*/ 2406696 h 3844781"/>
              <a:gd name="connsiteX631" fmla="*/ 5459748 w 6923157"/>
              <a:gd name="connsiteY631" fmla="*/ 2397715 h 3844781"/>
              <a:gd name="connsiteX632" fmla="*/ 5447113 w 6923157"/>
              <a:gd name="connsiteY632" fmla="*/ 2393932 h 3844781"/>
              <a:gd name="connsiteX633" fmla="*/ 5441298 w 6923157"/>
              <a:gd name="connsiteY633" fmla="*/ 2382813 h 3844781"/>
              <a:gd name="connsiteX634" fmla="*/ 5433393 w 6923157"/>
              <a:gd name="connsiteY634" fmla="*/ 2369030 h 3844781"/>
              <a:gd name="connsiteX635" fmla="*/ 5425861 w 6923157"/>
              <a:gd name="connsiteY635" fmla="*/ 2377512 h 3844781"/>
              <a:gd name="connsiteX636" fmla="*/ 5423007 w 6923157"/>
              <a:gd name="connsiteY636" fmla="*/ 2382095 h 3844781"/>
              <a:gd name="connsiteX637" fmla="*/ 5415816 w 6923157"/>
              <a:gd name="connsiteY637" fmla="*/ 2367167 h 3844781"/>
              <a:gd name="connsiteX638" fmla="*/ 5407277 w 6923157"/>
              <a:gd name="connsiteY638" fmla="*/ 2361621 h 3844781"/>
              <a:gd name="connsiteX639" fmla="*/ 5403261 w 6923157"/>
              <a:gd name="connsiteY639" fmla="*/ 2370474 h 3844781"/>
              <a:gd name="connsiteX640" fmla="*/ 5371676 w 6923157"/>
              <a:gd name="connsiteY640" fmla="*/ 2393499 h 3844781"/>
              <a:gd name="connsiteX641" fmla="*/ 5361578 w 6923157"/>
              <a:gd name="connsiteY641" fmla="*/ 2389255 h 3844781"/>
              <a:gd name="connsiteX642" fmla="*/ 5323333 w 6923157"/>
              <a:gd name="connsiteY642" fmla="*/ 2401315 h 3844781"/>
              <a:gd name="connsiteX643" fmla="*/ 5322621 w 6923157"/>
              <a:gd name="connsiteY643" fmla="*/ 2402460 h 3844781"/>
              <a:gd name="connsiteX644" fmla="*/ 5310778 w 6923157"/>
              <a:gd name="connsiteY644" fmla="*/ 2404624 h 3844781"/>
              <a:gd name="connsiteX645" fmla="*/ 5307447 w 6923157"/>
              <a:gd name="connsiteY645" fmla="*/ 2399143 h 3844781"/>
              <a:gd name="connsiteX646" fmla="*/ 5314979 w 6923157"/>
              <a:gd name="connsiteY646" fmla="*/ 2390661 h 3844781"/>
              <a:gd name="connsiteX647" fmla="*/ 5320370 w 6923157"/>
              <a:gd name="connsiteY647" fmla="*/ 2385616 h 3844781"/>
              <a:gd name="connsiteX648" fmla="*/ 5314634 w 6923157"/>
              <a:gd name="connsiteY648" fmla="*/ 2381587 h 3844781"/>
              <a:gd name="connsiteX649" fmla="*/ 5301286 w 6923157"/>
              <a:gd name="connsiteY649" fmla="*/ 2378951 h 3844781"/>
              <a:gd name="connsiteX650" fmla="*/ 5285452 w 6923157"/>
              <a:gd name="connsiteY650" fmla="*/ 2370677 h 3844781"/>
              <a:gd name="connsiteX651" fmla="*/ 5275884 w 6923157"/>
              <a:gd name="connsiteY651" fmla="*/ 2370393 h 3844781"/>
              <a:gd name="connsiteX652" fmla="*/ 5247497 w 6923157"/>
              <a:gd name="connsiteY652" fmla="*/ 2365428 h 3844781"/>
              <a:gd name="connsiteX653" fmla="*/ 5234702 w 6923157"/>
              <a:gd name="connsiteY653" fmla="*/ 2347465 h 3844781"/>
              <a:gd name="connsiteX654" fmla="*/ 5214823 w 6923157"/>
              <a:gd name="connsiteY654" fmla="*/ 2334853 h 3844781"/>
              <a:gd name="connsiteX655" fmla="*/ 5199229 w 6923157"/>
              <a:gd name="connsiteY655" fmla="*/ 2347854 h 3844781"/>
              <a:gd name="connsiteX656" fmla="*/ 5180568 w 6923157"/>
              <a:gd name="connsiteY656" fmla="*/ 2357351 h 3844781"/>
              <a:gd name="connsiteX657" fmla="*/ 5170868 w 6923157"/>
              <a:gd name="connsiteY657" fmla="*/ 2356078 h 3844781"/>
              <a:gd name="connsiteX658" fmla="*/ 5159530 w 6923157"/>
              <a:gd name="connsiteY658" fmla="*/ 2349014 h 3844781"/>
              <a:gd name="connsiteX659" fmla="*/ 5158867 w 6923157"/>
              <a:gd name="connsiteY659" fmla="*/ 2344059 h 3844781"/>
              <a:gd name="connsiteX660" fmla="*/ 5147659 w 6923157"/>
              <a:gd name="connsiteY660" fmla="*/ 2337987 h 3844781"/>
              <a:gd name="connsiteX661" fmla="*/ 5133362 w 6923157"/>
              <a:gd name="connsiteY661" fmla="*/ 2347703 h 3844781"/>
              <a:gd name="connsiteX662" fmla="*/ 5079358 w 6923157"/>
              <a:gd name="connsiteY662" fmla="*/ 2326101 h 3844781"/>
              <a:gd name="connsiteX663" fmla="*/ 5077611 w 6923157"/>
              <a:gd name="connsiteY663" fmla="*/ 2300028 h 3844781"/>
              <a:gd name="connsiteX664" fmla="*/ 5061035 w 6923157"/>
              <a:gd name="connsiteY664" fmla="*/ 2279707 h 3844781"/>
              <a:gd name="connsiteX665" fmla="*/ 5045151 w 6923157"/>
              <a:gd name="connsiteY665" fmla="*/ 2277534 h 3844781"/>
              <a:gd name="connsiteX666" fmla="*/ 5026173 w 6923157"/>
              <a:gd name="connsiteY666" fmla="*/ 2291152 h 3844781"/>
              <a:gd name="connsiteX667" fmla="*/ 5016157 w 6923157"/>
              <a:gd name="connsiteY667" fmla="*/ 2293997 h 3844781"/>
              <a:gd name="connsiteX668" fmla="*/ 4995803 w 6923157"/>
              <a:gd name="connsiteY668" fmla="*/ 2303803 h 3844781"/>
              <a:gd name="connsiteX669" fmla="*/ 4999664 w 6923157"/>
              <a:gd name="connsiteY669" fmla="*/ 2313251 h 3844781"/>
              <a:gd name="connsiteX670" fmla="*/ 5004792 w 6923157"/>
              <a:gd name="connsiteY670" fmla="*/ 2306224 h 3844781"/>
              <a:gd name="connsiteX671" fmla="*/ 5009205 w 6923157"/>
              <a:gd name="connsiteY671" fmla="*/ 2300341 h 3844781"/>
              <a:gd name="connsiteX672" fmla="*/ 5015204 w 6923157"/>
              <a:gd name="connsiteY672" fmla="*/ 2306351 h 3844781"/>
              <a:gd name="connsiteX673" fmla="*/ 5018857 w 6923157"/>
              <a:gd name="connsiteY673" fmla="*/ 2340198 h 3844781"/>
              <a:gd name="connsiteX674" fmla="*/ 5013834 w 6923157"/>
              <a:gd name="connsiteY674" fmla="*/ 2335023 h 3844781"/>
              <a:gd name="connsiteX675" fmla="*/ 4995014 w 6923157"/>
              <a:gd name="connsiteY675" fmla="*/ 2330340 h 3844781"/>
              <a:gd name="connsiteX676" fmla="*/ 4989172 w 6923157"/>
              <a:gd name="connsiteY676" fmla="*/ 2338513 h 3844781"/>
              <a:gd name="connsiteX677" fmla="*/ 4975190 w 6923157"/>
              <a:gd name="connsiteY677" fmla="*/ 2344112 h 3844781"/>
              <a:gd name="connsiteX678" fmla="*/ 4957878 w 6923157"/>
              <a:gd name="connsiteY678" fmla="*/ 2344231 h 3844781"/>
              <a:gd name="connsiteX679" fmla="*/ 4965201 w 6923157"/>
              <a:gd name="connsiteY679" fmla="*/ 2360149 h 3844781"/>
              <a:gd name="connsiteX680" fmla="*/ 4950638 w 6923157"/>
              <a:gd name="connsiteY680" fmla="*/ 2367884 h 3844781"/>
              <a:gd name="connsiteX681" fmla="*/ 4949210 w 6923157"/>
              <a:gd name="connsiteY681" fmla="*/ 2370174 h 3844781"/>
              <a:gd name="connsiteX682" fmla="*/ 4954048 w 6923157"/>
              <a:gd name="connsiteY682" fmla="*/ 2380456 h 3844781"/>
              <a:gd name="connsiteX683" fmla="*/ 4973000 w 6923157"/>
              <a:gd name="connsiteY683" fmla="*/ 2386130 h 3844781"/>
              <a:gd name="connsiteX684" fmla="*/ 4988542 w 6923157"/>
              <a:gd name="connsiteY684" fmla="*/ 2379231 h 3844781"/>
              <a:gd name="connsiteX685" fmla="*/ 4998560 w 6923157"/>
              <a:gd name="connsiteY685" fmla="*/ 2376388 h 3844781"/>
              <a:gd name="connsiteX686" fmla="*/ 5021189 w 6923157"/>
              <a:gd name="connsiteY686" fmla="*/ 2396616 h 3844781"/>
              <a:gd name="connsiteX687" fmla="*/ 5034139 w 6923157"/>
              <a:gd name="connsiteY687" fmla="*/ 2396280 h 3844781"/>
              <a:gd name="connsiteX688" fmla="*/ 5046166 w 6923157"/>
              <a:gd name="connsiteY688" fmla="*/ 2389008 h 3844781"/>
              <a:gd name="connsiteX689" fmla="*/ 5056078 w 6923157"/>
              <a:gd name="connsiteY689" fmla="*/ 2398363 h 3844781"/>
              <a:gd name="connsiteX690" fmla="*/ 5073443 w 6923157"/>
              <a:gd name="connsiteY690" fmla="*/ 2392146 h 3844781"/>
              <a:gd name="connsiteX691" fmla="*/ 5088220 w 6923157"/>
              <a:gd name="connsiteY691" fmla="*/ 2392491 h 3844781"/>
              <a:gd name="connsiteX692" fmla="*/ 5111400 w 6923157"/>
              <a:gd name="connsiteY692" fmla="*/ 2397394 h 3844781"/>
              <a:gd name="connsiteX693" fmla="*/ 5124776 w 6923157"/>
              <a:gd name="connsiteY693" fmla="*/ 2413223 h 3844781"/>
              <a:gd name="connsiteX694" fmla="*/ 5148591 w 6923157"/>
              <a:gd name="connsiteY694" fmla="*/ 2409888 h 3844781"/>
              <a:gd name="connsiteX695" fmla="*/ 5154750 w 6923157"/>
              <a:gd name="connsiteY695" fmla="*/ 2397596 h 3844781"/>
              <a:gd name="connsiteX696" fmla="*/ 5162733 w 6923157"/>
              <a:gd name="connsiteY696" fmla="*/ 2418470 h 3844781"/>
              <a:gd name="connsiteX697" fmla="*/ 5164742 w 6923157"/>
              <a:gd name="connsiteY697" fmla="*/ 2414041 h 3844781"/>
              <a:gd name="connsiteX698" fmla="*/ 5189851 w 6923157"/>
              <a:gd name="connsiteY698" fmla="*/ 2407425 h 3844781"/>
              <a:gd name="connsiteX699" fmla="*/ 5196250 w 6923157"/>
              <a:gd name="connsiteY699" fmla="*/ 2416407 h 3844781"/>
              <a:gd name="connsiteX700" fmla="*/ 5197175 w 6923157"/>
              <a:gd name="connsiteY700" fmla="*/ 2423345 h 3844781"/>
              <a:gd name="connsiteX701" fmla="*/ 5201961 w 6923157"/>
              <a:gd name="connsiteY701" fmla="*/ 2439726 h 3844781"/>
              <a:gd name="connsiteX702" fmla="*/ 5248008 w 6923157"/>
              <a:gd name="connsiteY702" fmla="*/ 2453647 h 3844781"/>
              <a:gd name="connsiteX703" fmla="*/ 5323154 w 6923157"/>
              <a:gd name="connsiteY703" fmla="*/ 2471388 h 3844781"/>
              <a:gd name="connsiteX704" fmla="*/ 5346918 w 6923157"/>
              <a:gd name="connsiteY704" fmla="*/ 2474154 h 3844781"/>
              <a:gd name="connsiteX705" fmla="*/ 5364759 w 6923157"/>
              <a:gd name="connsiteY705" fmla="*/ 2478000 h 3844781"/>
              <a:gd name="connsiteX706" fmla="*/ 5395633 w 6923157"/>
              <a:gd name="connsiteY706" fmla="*/ 2488602 h 3844781"/>
              <a:gd name="connsiteX707" fmla="*/ 5427537 w 6923157"/>
              <a:gd name="connsiteY707" fmla="*/ 2493940 h 3844781"/>
              <a:gd name="connsiteX708" fmla="*/ 5453624 w 6923157"/>
              <a:gd name="connsiteY708" fmla="*/ 2488160 h 3844781"/>
              <a:gd name="connsiteX709" fmla="*/ 5476437 w 6923157"/>
              <a:gd name="connsiteY709" fmla="*/ 2503279 h 3844781"/>
              <a:gd name="connsiteX710" fmla="*/ 5498641 w 6923157"/>
              <a:gd name="connsiteY710" fmla="*/ 2507343 h 3844781"/>
              <a:gd name="connsiteX711" fmla="*/ 5531021 w 6923157"/>
              <a:gd name="connsiteY711" fmla="*/ 2522745 h 3844781"/>
              <a:gd name="connsiteX712" fmla="*/ 5592108 w 6923157"/>
              <a:gd name="connsiteY712" fmla="*/ 2538995 h 3844781"/>
              <a:gd name="connsiteX713" fmla="*/ 5641140 w 6923157"/>
              <a:gd name="connsiteY713" fmla="*/ 2549325 h 3844781"/>
              <a:gd name="connsiteX714" fmla="*/ 5652480 w 6923157"/>
              <a:gd name="connsiteY714" fmla="*/ 2556390 h 3844781"/>
              <a:gd name="connsiteX715" fmla="*/ 5680234 w 6923157"/>
              <a:gd name="connsiteY715" fmla="*/ 2569593 h 3844781"/>
              <a:gd name="connsiteX716" fmla="*/ 5686156 w 6923157"/>
              <a:gd name="connsiteY716" fmla="*/ 2568511 h 3844781"/>
              <a:gd name="connsiteX717" fmla="*/ 5680792 w 6923157"/>
              <a:gd name="connsiteY717" fmla="*/ 2586747 h 3844781"/>
              <a:gd name="connsiteX718" fmla="*/ 5663903 w 6923157"/>
              <a:gd name="connsiteY718" fmla="*/ 2603026 h 3844781"/>
              <a:gd name="connsiteX719" fmla="*/ 5649391 w 6923157"/>
              <a:gd name="connsiteY719" fmla="*/ 2604662 h 3844781"/>
              <a:gd name="connsiteX720" fmla="*/ 5635384 w 6923157"/>
              <a:gd name="connsiteY720" fmla="*/ 2597071 h 3844781"/>
              <a:gd name="connsiteX721" fmla="*/ 5633796 w 6923157"/>
              <a:gd name="connsiteY721" fmla="*/ 2585181 h 3844781"/>
              <a:gd name="connsiteX722" fmla="*/ 5626950 w 6923157"/>
              <a:gd name="connsiteY722" fmla="*/ 2579325 h 3844781"/>
              <a:gd name="connsiteX723" fmla="*/ 5606414 w 6923157"/>
              <a:gd name="connsiteY723" fmla="*/ 2594241 h 3844781"/>
              <a:gd name="connsiteX724" fmla="*/ 5601735 w 6923157"/>
              <a:gd name="connsiteY724" fmla="*/ 2598142 h 3844781"/>
              <a:gd name="connsiteX725" fmla="*/ 5598404 w 6923157"/>
              <a:gd name="connsiteY725" fmla="*/ 2592660 h 3844781"/>
              <a:gd name="connsiteX726" fmla="*/ 5597742 w 6923157"/>
              <a:gd name="connsiteY726" fmla="*/ 2587705 h 3844781"/>
              <a:gd name="connsiteX727" fmla="*/ 5589204 w 6923157"/>
              <a:gd name="connsiteY727" fmla="*/ 2582160 h 3844781"/>
              <a:gd name="connsiteX728" fmla="*/ 5578393 w 6923157"/>
              <a:gd name="connsiteY728" fmla="*/ 2579058 h 3844781"/>
              <a:gd name="connsiteX729" fmla="*/ 5577784 w 6923157"/>
              <a:gd name="connsiteY729" fmla="*/ 2568004 h 3844781"/>
              <a:gd name="connsiteX730" fmla="*/ 5588067 w 6923157"/>
              <a:gd name="connsiteY730" fmla="*/ 2567140 h 3844781"/>
              <a:gd name="connsiteX731" fmla="*/ 5594702 w 6923157"/>
              <a:gd name="connsiteY731" fmla="*/ 2564913 h 3844781"/>
              <a:gd name="connsiteX732" fmla="*/ 5592664 w 6923157"/>
              <a:gd name="connsiteY732" fmla="*/ 2556150 h 3844781"/>
              <a:gd name="connsiteX733" fmla="*/ 5572445 w 6923157"/>
              <a:gd name="connsiteY733" fmla="*/ 2566948 h 3844781"/>
              <a:gd name="connsiteX734" fmla="*/ 5555026 w 6923157"/>
              <a:gd name="connsiteY734" fmla="*/ 2579267 h 3844781"/>
              <a:gd name="connsiteX735" fmla="*/ 5506259 w 6923157"/>
              <a:gd name="connsiteY735" fmla="*/ 2570919 h 3844781"/>
              <a:gd name="connsiteX736" fmla="*/ 5502398 w 6923157"/>
              <a:gd name="connsiteY736" fmla="*/ 2561471 h 3844781"/>
              <a:gd name="connsiteX737" fmla="*/ 5504512 w 6923157"/>
              <a:gd name="connsiteY737" fmla="*/ 2544844 h 3844781"/>
              <a:gd name="connsiteX738" fmla="*/ 5496423 w 6923157"/>
              <a:gd name="connsiteY738" fmla="*/ 2536172 h 3844781"/>
              <a:gd name="connsiteX739" fmla="*/ 5491877 w 6923157"/>
              <a:gd name="connsiteY739" fmla="*/ 2541062 h 3844781"/>
              <a:gd name="connsiteX740" fmla="*/ 5481122 w 6923157"/>
              <a:gd name="connsiteY740" fmla="*/ 2564344 h 3844781"/>
              <a:gd name="connsiteX741" fmla="*/ 5479747 w 6923157"/>
              <a:gd name="connsiteY741" fmla="*/ 2560534 h 3844781"/>
              <a:gd name="connsiteX742" fmla="*/ 5468805 w 6923157"/>
              <a:gd name="connsiteY742" fmla="*/ 2556443 h 3844781"/>
              <a:gd name="connsiteX743" fmla="*/ 5463464 w 6923157"/>
              <a:gd name="connsiteY743" fmla="*/ 2555388 h 3844781"/>
              <a:gd name="connsiteX744" fmla="*/ 5448741 w 6923157"/>
              <a:gd name="connsiteY744" fmla="*/ 2548942 h 3844781"/>
              <a:gd name="connsiteX745" fmla="*/ 5421358 w 6923157"/>
              <a:gd name="connsiteY745" fmla="*/ 2558005 h 3844781"/>
              <a:gd name="connsiteX746" fmla="*/ 5418054 w 6923157"/>
              <a:gd name="connsiteY746" fmla="*/ 2565713 h 3844781"/>
              <a:gd name="connsiteX747" fmla="*/ 5415677 w 6923157"/>
              <a:gd name="connsiteY747" fmla="*/ 2580358 h 3844781"/>
              <a:gd name="connsiteX748" fmla="*/ 5438859 w 6923157"/>
              <a:gd name="connsiteY748" fmla="*/ 2585259 h 3844781"/>
              <a:gd name="connsiteX749" fmla="*/ 5459317 w 6923157"/>
              <a:gd name="connsiteY749" fmla="*/ 2595733 h 3844781"/>
              <a:gd name="connsiteX750" fmla="*/ 5431459 w 6923157"/>
              <a:gd name="connsiteY750" fmla="*/ 2594732 h 3844781"/>
              <a:gd name="connsiteX751" fmla="*/ 5410843 w 6923157"/>
              <a:gd name="connsiteY751" fmla="*/ 2602559 h 3844781"/>
              <a:gd name="connsiteX752" fmla="*/ 5399714 w 6923157"/>
              <a:gd name="connsiteY752" fmla="*/ 2603576 h 3844781"/>
              <a:gd name="connsiteX753" fmla="*/ 5398473 w 6923157"/>
              <a:gd name="connsiteY753" fmla="*/ 2600756 h 3844781"/>
              <a:gd name="connsiteX754" fmla="*/ 5358057 w 6923157"/>
              <a:gd name="connsiteY754" fmla="*/ 2603063 h 3844781"/>
              <a:gd name="connsiteX755" fmla="*/ 5336623 w 6923157"/>
              <a:gd name="connsiteY755" fmla="*/ 2624236 h 3844781"/>
              <a:gd name="connsiteX756" fmla="*/ 5307787 w 6923157"/>
              <a:gd name="connsiteY756" fmla="*/ 2622398 h 3844781"/>
              <a:gd name="connsiteX757" fmla="*/ 5271256 w 6923157"/>
              <a:gd name="connsiteY757" fmla="*/ 2614858 h 3844781"/>
              <a:gd name="connsiteX758" fmla="*/ 5243845 w 6923157"/>
              <a:gd name="connsiteY758" fmla="*/ 2610730 h 3844781"/>
              <a:gd name="connsiteX759" fmla="*/ 5222885 w 6923157"/>
              <a:gd name="connsiteY759" fmla="*/ 2609484 h 3844781"/>
              <a:gd name="connsiteX760" fmla="*/ 5204909 w 6923157"/>
              <a:gd name="connsiteY760" fmla="*/ 2604647 h 3844781"/>
              <a:gd name="connsiteX761" fmla="*/ 5187117 w 6923157"/>
              <a:gd name="connsiteY761" fmla="*/ 2562218 h 3844781"/>
              <a:gd name="connsiteX762" fmla="*/ 5180721 w 6923157"/>
              <a:gd name="connsiteY762" fmla="*/ 2553235 h 3844781"/>
              <a:gd name="connsiteX763" fmla="*/ 5172077 w 6923157"/>
              <a:gd name="connsiteY763" fmla="*/ 2559888 h 3844781"/>
              <a:gd name="connsiteX764" fmla="*/ 5168060 w 6923157"/>
              <a:gd name="connsiteY764" fmla="*/ 2568744 h 3844781"/>
              <a:gd name="connsiteX765" fmla="*/ 5144274 w 6923157"/>
              <a:gd name="connsiteY765" fmla="*/ 2585270 h 3844781"/>
              <a:gd name="connsiteX766" fmla="*/ 5131559 w 6923157"/>
              <a:gd name="connsiteY766" fmla="*/ 2574395 h 3844781"/>
              <a:gd name="connsiteX767" fmla="*/ 5114406 w 6923157"/>
              <a:gd name="connsiteY767" fmla="*/ 2588695 h 3844781"/>
              <a:gd name="connsiteX768" fmla="*/ 5086361 w 6923157"/>
              <a:gd name="connsiteY768" fmla="*/ 2592803 h 3844781"/>
              <a:gd name="connsiteX769" fmla="*/ 5031011 w 6923157"/>
              <a:gd name="connsiteY769" fmla="*/ 2580580 h 3844781"/>
              <a:gd name="connsiteX770" fmla="*/ 5022025 w 6923157"/>
              <a:gd name="connsiteY770" fmla="*/ 2578162 h 3844781"/>
              <a:gd name="connsiteX771" fmla="*/ 5002121 w 6923157"/>
              <a:gd name="connsiteY771" fmla="*/ 2584844 h 3844781"/>
              <a:gd name="connsiteX772" fmla="*/ 4996730 w 6923157"/>
              <a:gd name="connsiteY772" fmla="*/ 2589888 h 3844781"/>
              <a:gd name="connsiteX773" fmla="*/ 4988536 w 6923157"/>
              <a:gd name="connsiteY773" fmla="*/ 2593415 h 3844781"/>
              <a:gd name="connsiteX774" fmla="*/ 4976351 w 6923157"/>
              <a:gd name="connsiteY774" fmla="*/ 2586505 h 3844781"/>
              <a:gd name="connsiteX775" fmla="*/ 4965328 w 6923157"/>
              <a:gd name="connsiteY775" fmla="*/ 2575322 h 3844781"/>
              <a:gd name="connsiteX776" fmla="*/ 4953539 w 6923157"/>
              <a:gd name="connsiteY776" fmla="*/ 2571384 h 3844781"/>
              <a:gd name="connsiteX777" fmla="*/ 4936541 w 6923157"/>
              <a:gd name="connsiteY777" fmla="*/ 2567385 h 3844781"/>
              <a:gd name="connsiteX778" fmla="*/ 4928930 w 6923157"/>
              <a:gd name="connsiteY778" fmla="*/ 2568776 h 3844781"/>
              <a:gd name="connsiteX779" fmla="*/ 4893009 w 6923157"/>
              <a:gd name="connsiteY779" fmla="*/ 2572291 h 3844781"/>
              <a:gd name="connsiteX780" fmla="*/ 4880139 w 6923157"/>
              <a:gd name="connsiteY780" fmla="*/ 2579719 h 3844781"/>
              <a:gd name="connsiteX781" fmla="*/ 4891029 w 6923157"/>
              <a:gd name="connsiteY781" fmla="*/ 2589909 h 3844781"/>
              <a:gd name="connsiteX782" fmla="*/ 4893829 w 6923157"/>
              <a:gd name="connsiteY782" fmla="*/ 2591427 h 3844781"/>
              <a:gd name="connsiteX783" fmla="*/ 4902952 w 6923157"/>
              <a:gd name="connsiteY783" fmla="*/ 2627319 h 3844781"/>
              <a:gd name="connsiteX784" fmla="*/ 4887754 w 6923157"/>
              <a:gd name="connsiteY784" fmla="*/ 2610810 h 3844781"/>
              <a:gd name="connsiteX785" fmla="*/ 4868115 w 6923157"/>
              <a:gd name="connsiteY785" fmla="*/ 2619472 h 3844781"/>
              <a:gd name="connsiteX786" fmla="*/ 4863356 w 6923157"/>
              <a:gd name="connsiteY786" fmla="*/ 2616281 h 3844781"/>
              <a:gd name="connsiteX787" fmla="*/ 4864254 w 6923157"/>
              <a:gd name="connsiteY787" fmla="*/ 2610027 h 3844781"/>
              <a:gd name="connsiteX788" fmla="*/ 4863064 w 6923157"/>
              <a:gd name="connsiteY788" fmla="*/ 2601107 h 3844781"/>
              <a:gd name="connsiteX789" fmla="*/ 4858122 w 6923157"/>
              <a:gd name="connsiteY789" fmla="*/ 2603026 h 3844781"/>
              <a:gd name="connsiteX790" fmla="*/ 4850563 w 6923157"/>
              <a:gd name="connsiteY790" fmla="*/ 2598317 h 3844781"/>
              <a:gd name="connsiteX791" fmla="*/ 4848922 w 6923157"/>
              <a:gd name="connsiteY791" fmla="*/ 2592525 h 3844781"/>
              <a:gd name="connsiteX792" fmla="*/ 4806527 w 6923157"/>
              <a:gd name="connsiteY792" fmla="*/ 2612451 h 3844781"/>
              <a:gd name="connsiteX793" fmla="*/ 4804703 w 6923157"/>
              <a:gd name="connsiteY793" fmla="*/ 2611767 h 3844781"/>
              <a:gd name="connsiteX794" fmla="*/ 4747161 w 6923157"/>
              <a:gd name="connsiteY794" fmla="*/ 2609084 h 3844781"/>
              <a:gd name="connsiteX795" fmla="*/ 4732570 w 6923157"/>
              <a:gd name="connsiteY795" fmla="*/ 2603627 h 3844781"/>
              <a:gd name="connsiteX796" fmla="*/ 4715759 w 6923157"/>
              <a:gd name="connsiteY796" fmla="*/ 2594518 h 3844781"/>
              <a:gd name="connsiteX797" fmla="*/ 4682956 w 6923157"/>
              <a:gd name="connsiteY797" fmla="*/ 2595433 h 3844781"/>
              <a:gd name="connsiteX798" fmla="*/ 4677196 w 6923157"/>
              <a:gd name="connsiteY798" fmla="*/ 2610696 h 3844781"/>
              <a:gd name="connsiteX799" fmla="*/ 4679099 w 6923157"/>
              <a:gd name="connsiteY799" fmla="*/ 2618471 h 3844781"/>
              <a:gd name="connsiteX800" fmla="*/ 4677832 w 6923157"/>
              <a:gd name="connsiteY800" fmla="*/ 2634943 h 3844781"/>
              <a:gd name="connsiteX801" fmla="*/ 4676352 w 6923157"/>
              <a:gd name="connsiteY801" fmla="*/ 2643334 h 3844781"/>
              <a:gd name="connsiteX802" fmla="*/ 4669639 w 6923157"/>
              <a:gd name="connsiteY802" fmla="*/ 2638469 h 3844781"/>
              <a:gd name="connsiteX803" fmla="*/ 4659117 w 6923157"/>
              <a:gd name="connsiteY803" fmla="*/ 2618060 h 3844781"/>
              <a:gd name="connsiteX804" fmla="*/ 4623934 w 6923157"/>
              <a:gd name="connsiteY804" fmla="*/ 2601140 h 3844781"/>
              <a:gd name="connsiteX805" fmla="*/ 4601229 w 6923157"/>
              <a:gd name="connsiteY805" fmla="*/ 2606302 h 3844781"/>
              <a:gd name="connsiteX806" fmla="*/ 4582461 w 6923157"/>
              <a:gd name="connsiteY806" fmla="*/ 2595518 h 3844781"/>
              <a:gd name="connsiteX807" fmla="*/ 4579129 w 6923157"/>
              <a:gd name="connsiteY807" fmla="*/ 2590037 h 3844781"/>
              <a:gd name="connsiteX808" fmla="*/ 4571176 w 6923157"/>
              <a:gd name="connsiteY808" fmla="*/ 2614836 h 3844781"/>
              <a:gd name="connsiteX809" fmla="*/ 4561872 w 6923157"/>
              <a:gd name="connsiteY809" fmla="*/ 2616536 h 3844781"/>
              <a:gd name="connsiteX810" fmla="*/ 4546964 w 6923157"/>
              <a:gd name="connsiteY810" fmla="*/ 2615199 h 3844781"/>
              <a:gd name="connsiteX811" fmla="*/ 4527193 w 6923157"/>
              <a:gd name="connsiteY811" fmla="*/ 2622870 h 3844781"/>
              <a:gd name="connsiteX812" fmla="*/ 4494047 w 6923157"/>
              <a:gd name="connsiteY812" fmla="*/ 2614713 h 3844781"/>
              <a:gd name="connsiteX813" fmla="*/ 4472585 w 6923157"/>
              <a:gd name="connsiteY813" fmla="*/ 2622694 h 3844781"/>
              <a:gd name="connsiteX814" fmla="*/ 4448505 w 6923157"/>
              <a:gd name="connsiteY814" fmla="*/ 2624048 h 3844781"/>
              <a:gd name="connsiteX815" fmla="*/ 4434841 w 6923157"/>
              <a:gd name="connsiteY815" fmla="*/ 2625527 h 3844781"/>
              <a:gd name="connsiteX816" fmla="*/ 4433281 w 6923157"/>
              <a:gd name="connsiteY816" fmla="*/ 2626828 h 3844781"/>
              <a:gd name="connsiteX817" fmla="*/ 4423713 w 6923157"/>
              <a:gd name="connsiteY817" fmla="*/ 2626546 h 3844781"/>
              <a:gd name="connsiteX818" fmla="*/ 4419986 w 6923157"/>
              <a:gd name="connsiteY818" fmla="*/ 2618091 h 3844781"/>
              <a:gd name="connsiteX819" fmla="*/ 4400635 w 6923157"/>
              <a:gd name="connsiteY819" fmla="*/ 2609444 h 3844781"/>
              <a:gd name="connsiteX820" fmla="*/ 4360330 w 6923157"/>
              <a:gd name="connsiteY820" fmla="*/ 2632033 h 3844781"/>
              <a:gd name="connsiteX821" fmla="*/ 4349651 w 6923157"/>
              <a:gd name="connsiteY821" fmla="*/ 2629923 h 3844781"/>
              <a:gd name="connsiteX822" fmla="*/ 4340663 w 6923157"/>
              <a:gd name="connsiteY822" fmla="*/ 2627505 h 3844781"/>
              <a:gd name="connsiteX823" fmla="*/ 4319915 w 6923157"/>
              <a:gd name="connsiteY823" fmla="*/ 2634341 h 3844781"/>
              <a:gd name="connsiteX824" fmla="*/ 4304269 w 6923157"/>
              <a:gd name="connsiteY824" fmla="*/ 2653438 h 3844781"/>
              <a:gd name="connsiteX825" fmla="*/ 4302436 w 6923157"/>
              <a:gd name="connsiteY825" fmla="*/ 2659991 h 3844781"/>
              <a:gd name="connsiteX826" fmla="*/ 4302244 w 6923157"/>
              <a:gd name="connsiteY826" fmla="*/ 2660056 h 3844781"/>
              <a:gd name="connsiteX827" fmla="*/ 4349990 w 6923157"/>
              <a:gd name="connsiteY827" fmla="*/ 2668957 h 3844781"/>
              <a:gd name="connsiteX828" fmla="*/ 4359241 w 6923157"/>
              <a:gd name="connsiteY828" fmla="*/ 2673358 h 3844781"/>
              <a:gd name="connsiteX829" fmla="*/ 4354642 w 6923157"/>
              <a:gd name="connsiteY829" fmla="*/ 2684348 h 3844781"/>
              <a:gd name="connsiteX830" fmla="*/ 4351472 w 6923157"/>
              <a:gd name="connsiteY830" fmla="*/ 2693048 h 3844781"/>
              <a:gd name="connsiteX831" fmla="*/ 4360142 w 6923157"/>
              <a:gd name="connsiteY831" fmla="*/ 2699586 h 3844781"/>
              <a:gd name="connsiteX832" fmla="*/ 4367754 w 6923157"/>
              <a:gd name="connsiteY832" fmla="*/ 2698194 h 3844781"/>
              <a:gd name="connsiteX833" fmla="*/ 4389403 w 6923157"/>
              <a:gd name="connsiteY833" fmla="*/ 2717586 h 3844781"/>
              <a:gd name="connsiteX834" fmla="*/ 4389698 w 6923157"/>
              <a:gd name="connsiteY834" fmla="*/ 2732760 h 3844781"/>
              <a:gd name="connsiteX835" fmla="*/ 4398235 w 6923157"/>
              <a:gd name="connsiteY835" fmla="*/ 2738305 h 3844781"/>
              <a:gd name="connsiteX836" fmla="*/ 4407615 w 6923157"/>
              <a:gd name="connsiteY836" fmla="*/ 2711215 h 3844781"/>
              <a:gd name="connsiteX837" fmla="*/ 4423345 w 6923157"/>
              <a:gd name="connsiteY837" fmla="*/ 2731689 h 3844781"/>
              <a:gd name="connsiteX838" fmla="*/ 4421656 w 6923157"/>
              <a:gd name="connsiteY838" fmla="*/ 2764480 h 3844781"/>
              <a:gd name="connsiteX839" fmla="*/ 4400246 w 6923157"/>
              <a:gd name="connsiteY839" fmla="*/ 2766360 h 3844781"/>
              <a:gd name="connsiteX840" fmla="*/ 4371011 w 6923157"/>
              <a:gd name="connsiteY840" fmla="*/ 2761549 h 3844781"/>
              <a:gd name="connsiteX841" fmla="*/ 4351558 w 6923157"/>
              <a:gd name="connsiteY841" fmla="*/ 2765104 h 3844781"/>
              <a:gd name="connsiteX842" fmla="*/ 4270754 w 6923157"/>
              <a:gd name="connsiteY842" fmla="*/ 2750426 h 3844781"/>
              <a:gd name="connsiteX843" fmla="*/ 4253785 w 6923157"/>
              <a:gd name="connsiteY843" fmla="*/ 2759615 h 3844781"/>
              <a:gd name="connsiteX844" fmla="*/ 4252888 w 6923157"/>
              <a:gd name="connsiteY844" fmla="*/ 2765870 h 3844781"/>
              <a:gd name="connsiteX845" fmla="*/ 4247283 w 6923157"/>
              <a:gd name="connsiteY845" fmla="*/ 2762833 h 3844781"/>
              <a:gd name="connsiteX846" fmla="*/ 4244084 w 6923157"/>
              <a:gd name="connsiteY846" fmla="*/ 2758342 h 3844781"/>
              <a:gd name="connsiteX847" fmla="*/ 4233406 w 6923157"/>
              <a:gd name="connsiteY847" fmla="*/ 2756233 h 3844781"/>
              <a:gd name="connsiteX848" fmla="*/ 4237978 w 6923157"/>
              <a:gd name="connsiteY848" fmla="*/ 2764533 h 3844781"/>
              <a:gd name="connsiteX849" fmla="*/ 4239089 w 6923157"/>
              <a:gd name="connsiteY849" fmla="*/ 2766361 h 3844781"/>
              <a:gd name="connsiteX850" fmla="*/ 4240862 w 6923157"/>
              <a:gd name="connsiteY850" fmla="*/ 2773142 h 3844781"/>
              <a:gd name="connsiteX851" fmla="*/ 4235072 w 6923157"/>
              <a:gd name="connsiteY851" fmla="*/ 2775215 h 3844781"/>
              <a:gd name="connsiteX852" fmla="*/ 4210043 w 6923157"/>
              <a:gd name="connsiteY852" fmla="*/ 2788921 h 3844781"/>
              <a:gd name="connsiteX853" fmla="*/ 4205894 w 6923157"/>
              <a:gd name="connsiteY853" fmla="*/ 2796786 h 3844781"/>
              <a:gd name="connsiteX854" fmla="*/ 4226300 w 6923157"/>
              <a:gd name="connsiteY854" fmla="*/ 2813360 h 3844781"/>
              <a:gd name="connsiteX855" fmla="*/ 4276416 w 6923157"/>
              <a:gd name="connsiteY855" fmla="*/ 2812326 h 3844781"/>
              <a:gd name="connsiteX856" fmla="*/ 4293201 w 6923157"/>
              <a:gd name="connsiteY856" fmla="*/ 2808245 h 3844781"/>
              <a:gd name="connsiteX857" fmla="*/ 4300495 w 6923157"/>
              <a:gd name="connsiteY857" fmla="*/ 2810973 h 3844781"/>
              <a:gd name="connsiteX858" fmla="*/ 4314320 w 6923157"/>
              <a:gd name="connsiteY858" fmla="*/ 2823674 h 3844781"/>
              <a:gd name="connsiteX859" fmla="*/ 4337502 w 6923157"/>
              <a:gd name="connsiteY859" fmla="*/ 2828576 h 3844781"/>
              <a:gd name="connsiteX860" fmla="*/ 4348077 w 6923157"/>
              <a:gd name="connsiteY860" fmla="*/ 2842886 h 3844781"/>
              <a:gd name="connsiteX861" fmla="*/ 4347891 w 6923157"/>
              <a:gd name="connsiteY861" fmla="*/ 2847995 h 3844781"/>
              <a:gd name="connsiteX862" fmla="*/ 4355848 w 6923157"/>
              <a:gd name="connsiteY862" fmla="*/ 2855676 h 3844781"/>
              <a:gd name="connsiteX863" fmla="*/ 4358174 w 6923157"/>
              <a:gd name="connsiteY863" fmla="*/ 2847132 h 3844781"/>
              <a:gd name="connsiteX864" fmla="*/ 4362905 w 6923157"/>
              <a:gd name="connsiteY864" fmla="*/ 2837131 h 3844781"/>
              <a:gd name="connsiteX865" fmla="*/ 4378105 w 6923157"/>
              <a:gd name="connsiteY865" fmla="*/ 2853642 h 3844781"/>
              <a:gd name="connsiteX866" fmla="*/ 4379162 w 6923157"/>
              <a:gd name="connsiteY866" fmla="*/ 2861570 h 3844781"/>
              <a:gd name="connsiteX867" fmla="*/ 4382862 w 6923157"/>
              <a:gd name="connsiteY867" fmla="*/ 2856833 h 3844781"/>
              <a:gd name="connsiteX868" fmla="*/ 4393991 w 6923157"/>
              <a:gd name="connsiteY868" fmla="*/ 2855815 h 3844781"/>
              <a:gd name="connsiteX869" fmla="*/ 4415191 w 6923157"/>
              <a:gd name="connsiteY869" fmla="*/ 2878335 h 3844781"/>
              <a:gd name="connsiteX870" fmla="*/ 4434780 w 6923157"/>
              <a:gd name="connsiteY870" fmla="*/ 2908255 h 3844781"/>
              <a:gd name="connsiteX871" fmla="*/ 4443265 w 6923157"/>
              <a:gd name="connsiteY871" fmla="*/ 2919900 h 3844781"/>
              <a:gd name="connsiteX872" fmla="*/ 4487411 w 6923157"/>
              <a:gd name="connsiteY872" fmla="*/ 2958531 h 3844781"/>
              <a:gd name="connsiteX873" fmla="*/ 4490953 w 6923157"/>
              <a:gd name="connsiteY873" fmla="*/ 2972094 h 3844781"/>
              <a:gd name="connsiteX874" fmla="*/ 4481518 w 6923157"/>
              <a:gd name="connsiteY874" fmla="*/ 2972803 h 3844781"/>
              <a:gd name="connsiteX875" fmla="*/ 4466294 w 6923157"/>
              <a:gd name="connsiteY875" fmla="*/ 2975584 h 3844781"/>
              <a:gd name="connsiteX876" fmla="*/ 4446919 w 6923157"/>
              <a:gd name="connsiteY876" fmla="*/ 2986229 h 3844781"/>
              <a:gd name="connsiteX877" fmla="*/ 4427410 w 6923157"/>
              <a:gd name="connsiteY877" fmla="*/ 2963400 h 3844781"/>
              <a:gd name="connsiteX878" fmla="*/ 4427780 w 6923157"/>
              <a:gd name="connsiteY878" fmla="*/ 2953181 h 3844781"/>
              <a:gd name="connsiteX879" fmla="*/ 4428361 w 6923157"/>
              <a:gd name="connsiteY879" fmla="*/ 2951045 h 3844781"/>
              <a:gd name="connsiteX880" fmla="*/ 4426803 w 6923157"/>
              <a:gd name="connsiteY880" fmla="*/ 2952345 h 3844781"/>
              <a:gd name="connsiteX881" fmla="*/ 4417365 w 6923157"/>
              <a:gd name="connsiteY881" fmla="*/ 2953054 h 3844781"/>
              <a:gd name="connsiteX882" fmla="*/ 4393393 w 6923157"/>
              <a:gd name="connsiteY882" fmla="*/ 2974689 h 3844781"/>
              <a:gd name="connsiteX883" fmla="*/ 4380205 w 6923157"/>
              <a:gd name="connsiteY883" fmla="*/ 2986233 h 3844781"/>
              <a:gd name="connsiteX884" fmla="*/ 4365931 w 6923157"/>
              <a:gd name="connsiteY884" fmla="*/ 2976660 h 3844781"/>
              <a:gd name="connsiteX885" fmla="*/ 4317769 w 6923157"/>
              <a:gd name="connsiteY885" fmla="*/ 2946884 h 3844781"/>
              <a:gd name="connsiteX886" fmla="*/ 4306933 w 6923157"/>
              <a:gd name="connsiteY886" fmla="*/ 2963074 h 3844781"/>
              <a:gd name="connsiteX887" fmla="*/ 4301967 w 6923157"/>
              <a:gd name="connsiteY887" fmla="*/ 2984284 h 3844781"/>
              <a:gd name="connsiteX888" fmla="*/ 4281691 w 6923157"/>
              <a:gd name="connsiteY888" fmla="*/ 2968699 h 3844781"/>
              <a:gd name="connsiteX889" fmla="*/ 4257082 w 6923157"/>
              <a:gd name="connsiteY889" fmla="*/ 2966090 h 3844781"/>
              <a:gd name="connsiteX890" fmla="*/ 4255259 w 6923157"/>
              <a:gd name="connsiteY890" fmla="*/ 2965409 h 3844781"/>
              <a:gd name="connsiteX891" fmla="*/ 4242627 w 6923157"/>
              <a:gd name="connsiteY891" fmla="*/ 2994107 h 3844781"/>
              <a:gd name="connsiteX892" fmla="*/ 4238109 w 6923157"/>
              <a:gd name="connsiteY892" fmla="*/ 3012189 h 3844781"/>
              <a:gd name="connsiteX893" fmla="*/ 4234726 w 6923157"/>
              <a:gd name="connsiteY893" fmla="*/ 3012807 h 3844781"/>
              <a:gd name="connsiteX894" fmla="*/ 4221298 w 6923157"/>
              <a:gd name="connsiteY894" fmla="*/ 3003079 h 3844781"/>
              <a:gd name="connsiteX895" fmla="*/ 4210723 w 6923157"/>
              <a:gd name="connsiteY895" fmla="*/ 2988769 h 3844781"/>
              <a:gd name="connsiteX896" fmla="*/ 4198774 w 6923157"/>
              <a:gd name="connsiteY896" fmla="*/ 2970650 h 3844781"/>
              <a:gd name="connsiteX897" fmla="*/ 4181409 w 6923157"/>
              <a:gd name="connsiteY897" fmla="*/ 2976867 h 3844781"/>
              <a:gd name="connsiteX898" fmla="*/ 4174114 w 6923157"/>
              <a:gd name="connsiteY898" fmla="*/ 2974139 h 3844781"/>
              <a:gd name="connsiteX899" fmla="*/ 4161795 w 6923157"/>
              <a:gd name="connsiteY899" fmla="*/ 2966239 h 3844781"/>
              <a:gd name="connsiteX900" fmla="*/ 4156853 w 6923157"/>
              <a:gd name="connsiteY900" fmla="*/ 2968158 h 3844781"/>
              <a:gd name="connsiteX901" fmla="*/ 4138746 w 6923157"/>
              <a:gd name="connsiteY901" fmla="*/ 2962328 h 3844781"/>
              <a:gd name="connsiteX902" fmla="*/ 4117308 w 6923157"/>
              <a:gd name="connsiteY902" fmla="*/ 2951019 h 3844781"/>
              <a:gd name="connsiteX903" fmla="*/ 4107503 w 6923157"/>
              <a:gd name="connsiteY903" fmla="*/ 2961945 h 3844781"/>
              <a:gd name="connsiteX904" fmla="*/ 4107133 w 6923157"/>
              <a:gd name="connsiteY904" fmla="*/ 2972163 h 3844781"/>
              <a:gd name="connsiteX905" fmla="*/ 4110625 w 6923157"/>
              <a:gd name="connsiteY905" fmla="*/ 2991827 h 3844781"/>
              <a:gd name="connsiteX906" fmla="*/ 4124506 w 6923157"/>
              <a:gd name="connsiteY906" fmla="*/ 3030910 h 3844781"/>
              <a:gd name="connsiteX907" fmla="*/ 4104840 w 6923157"/>
              <a:gd name="connsiteY907" fmla="*/ 3026382 h 3844781"/>
              <a:gd name="connsiteX908" fmla="*/ 4080945 w 6923157"/>
              <a:gd name="connsiteY908" fmla="*/ 3022626 h 3844781"/>
              <a:gd name="connsiteX909" fmla="*/ 4059772 w 6923157"/>
              <a:gd name="connsiteY909" fmla="*/ 3013297 h 3844781"/>
              <a:gd name="connsiteX910" fmla="*/ 3995857 w 6923157"/>
              <a:gd name="connsiteY910" fmla="*/ 2982338 h 3844781"/>
              <a:gd name="connsiteX911" fmla="*/ 3987794 w 6923157"/>
              <a:gd name="connsiteY911" fmla="*/ 2986856 h 3844781"/>
              <a:gd name="connsiteX912" fmla="*/ 3983381 w 6923157"/>
              <a:gd name="connsiteY912" fmla="*/ 2992738 h 3844781"/>
              <a:gd name="connsiteX913" fmla="*/ 3979918 w 6923157"/>
              <a:gd name="connsiteY913" fmla="*/ 2986264 h 3844781"/>
              <a:gd name="connsiteX914" fmla="*/ 3973520 w 6923157"/>
              <a:gd name="connsiteY914" fmla="*/ 2977283 h 3844781"/>
              <a:gd name="connsiteX915" fmla="*/ 3960884 w 6923157"/>
              <a:gd name="connsiteY915" fmla="*/ 2973500 h 3844781"/>
              <a:gd name="connsiteX916" fmla="*/ 3955069 w 6923157"/>
              <a:gd name="connsiteY916" fmla="*/ 2962381 h 3844781"/>
              <a:gd name="connsiteX917" fmla="*/ 3947166 w 6923157"/>
              <a:gd name="connsiteY917" fmla="*/ 2948598 h 3844781"/>
              <a:gd name="connsiteX918" fmla="*/ 3939633 w 6923157"/>
              <a:gd name="connsiteY918" fmla="*/ 2957080 h 3844781"/>
              <a:gd name="connsiteX919" fmla="*/ 3936779 w 6923157"/>
              <a:gd name="connsiteY919" fmla="*/ 2961663 h 3844781"/>
              <a:gd name="connsiteX920" fmla="*/ 3929588 w 6923157"/>
              <a:gd name="connsiteY920" fmla="*/ 2946735 h 3844781"/>
              <a:gd name="connsiteX921" fmla="*/ 3921049 w 6923157"/>
              <a:gd name="connsiteY921" fmla="*/ 2941189 h 3844781"/>
              <a:gd name="connsiteX922" fmla="*/ 3917033 w 6923157"/>
              <a:gd name="connsiteY922" fmla="*/ 2950043 h 3844781"/>
              <a:gd name="connsiteX923" fmla="*/ 3885448 w 6923157"/>
              <a:gd name="connsiteY923" fmla="*/ 2973069 h 3844781"/>
              <a:gd name="connsiteX924" fmla="*/ 3875350 w 6923157"/>
              <a:gd name="connsiteY924" fmla="*/ 2968823 h 3844781"/>
              <a:gd name="connsiteX925" fmla="*/ 3837104 w 6923157"/>
              <a:gd name="connsiteY925" fmla="*/ 2980884 h 3844781"/>
              <a:gd name="connsiteX926" fmla="*/ 3836392 w 6923157"/>
              <a:gd name="connsiteY926" fmla="*/ 2982028 h 3844781"/>
              <a:gd name="connsiteX927" fmla="*/ 3824549 w 6923157"/>
              <a:gd name="connsiteY927" fmla="*/ 2984192 h 3844781"/>
              <a:gd name="connsiteX928" fmla="*/ 3821219 w 6923157"/>
              <a:gd name="connsiteY928" fmla="*/ 2978711 h 3844781"/>
              <a:gd name="connsiteX929" fmla="*/ 3828752 w 6923157"/>
              <a:gd name="connsiteY929" fmla="*/ 2970229 h 3844781"/>
              <a:gd name="connsiteX930" fmla="*/ 3834142 w 6923157"/>
              <a:gd name="connsiteY930" fmla="*/ 2965184 h 3844781"/>
              <a:gd name="connsiteX931" fmla="*/ 3828406 w 6923157"/>
              <a:gd name="connsiteY931" fmla="*/ 2961155 h 3844781"/>
              <a:gd name="connsiteX932" fmla="*/ 3815058 w 6923157"/>
              <a:gd name="connsiteY932" fmla="*/ 2958519 h 3844781"/>
              <a:gd name="connsiteX933" fmla="*/ 3799224 w 6923157"/>
              <a:gd name="connsiteY933" fmla="*/ 2950245 h 3844781"/>
              <a:gd name="connsiteX934" fmla="*/ 3789655 w 6923157"/>
              <a:gd name="connsiteY934" fmla="*/ 2949962 h 3844781"/>
              <a:gd name="connsiteX935" fmla="*/ 3761269 w 6923157"/>
              <a:gd name="connsiteY935" fmla="*/ 2944997 h 3844781"/>
              <a:gd name="connsiteX936" fmla="*/ 3748473 w 6923157"/>
              <a:gd name="connsiteY936" fmla="*/ 2927033 h 3844781"/>
              <a:gd name="connsiteX937" fmla="*/ 3728595 w 6923157"/>
              <a:gd name="connsiteY937" fmla="*/ 2914422 h 3844781"/>
              <a:gd name="connsiteX938" fmla="*/ 3713001 w 6923157"/>
              <a:gd name="connsiteY938" fmla="*/ 2927422 h 3844781"/>
              <a:gd name="connsiteX939" fmla="*/ 3694340 w 6923157"/>
              <a:gd name="connsiteY939" fmla="*/ 2936920 h 3844781"/>
              <a:gd name="connsiteX940" fmla="*/ 3684640 w 6923157"/>
              <a:gd name="connsiteY940" fmla="*/ 2935647 h 3844781"/>
              <a:gd name="connsiteX941" fmla="*/ 3673302 w 6923157"/>
              <a:gd name="connsiteY941" fmla="*/ 2928583 h 3844781"/>
              <a:gd name="connsiteX942" fmla="*/ 3672638 w 6923157"/>
              <a:gd name="connsiteY942" fmla="*/ 2923628 h 3844781"/>
              <a:gd name="connsiteX943" fmla="*/ 3661431 w 6923157"/>
              <a:gd name="connsiteY943" fmla="*/ 2917555 h 3844781"/>
              <a:gd name="connsiteX944" fmla="*/ 3647134 w 6923157"/>
              <a:gd name="connsiteY944" fmla="*/ 2927272 h 3844781"/>
              <a:gd name="connsiteX945" fmla="*/ 3593130 w 6923157"/>
              <a:gd name="connsiteY945" fmla="*/ 2905669 h 3844781"/>
              <a:gd name="connsiteX946" fmla="*/ 3591383 w 6923157"/>
              <a:gd name="connsiteY946" fmla="*/ 2879596 h 3844781"/>
              <a:gd name="connsiteX947" fmla="*/ 3574807 w 6923157"/>
              <a:gd name="connsiteY947" fmla="*/ 2859276 h 3844781"/>
              <a:gd name="connsiteX948" fmla="*/ 3558922 w 6923157"/>
              <a:gd name="connsiteY948" fmla="*/ 2857102 h 3844781"/>
              <a:gd name="connsiteX949" fmla="*/ 3539945 w 6923157"/>
              <a:gd name="connsiteY949" fmla="*/ 2870720 h 3844781"/>
              <a:gd name="connsiteX950" fmla="*/ 3529928 w 6923157"/>
              <a:gd name="connsiteY950" fmla="*/ 2873565 h 3844781"/>
              <a:gd name="connsiteX951" fmla="*/ 3509575 w 6923157"/>
              <a:gd name="connsiteY951" fmla="*/ 2883372 h 3844781"/>
              <a:gd name="connsiteX952" fmla="*/ 3513437 w 6923157"/>
              <a:gd name="connsiteY952" fmla="*/ 2892819 h 3844781"/>
              <a:gd name="connsiteX953" fmla="*/ 3518563 w 6923157"/>
              <a:gd name="connsiteY953" fmla="*/ 2885792 h 3844781"/>
              <a:gd name="connsiteX954" fmla="*/ 3522977 w 6923157"/>
              <a:gd name="connsiteY954" fmla="*/ 2879910 h 3844781"/>
              <a:gd name="connsiteX955" fmla="*/ 3528976 w 6923157"/>
              <a:gd name="connsiteY955" fmla="*/ 2885919 h 3844781"/>
              <a:gd name="connsiteX956" fmla="*/ 3532629 w 6923157"/>
              <a:gd name="connsiteY956" fmla="*/ 2919766 h 3844781"/>
              <a:gd name="connsiteX957" fmla="*/ 3527606 w 6923157"/>
              <a:gd name="connsiteY957" fmla="*/ 2914592 h 3844781"/>
              <a:gd name="connsiteX958" fmla="*/ 3508785 w 6923157"/>
              <a:gd name="connsiteY958" fmla="*/ 2909909 h 3844781"/>
              <a:gd name="connsiteX959" fmla="*/ 3502944 w 6923157"/>
              <a:gd name="connsiteY959" fmla="*/ 2918082 h 3844781"/>
              <a:gd name="connsiteX960" fmla="*/ 3488962 w 6923157"/>
              <a:gd name="connsiteY960" fmla="*/ 2923681 h 3844781"/>
              <a:gd name="connsiteX961" fmla="*/ 3471650 w 6923157"/>
              <a:gd name="connsiteY961" fmla="*/ 2923799 h 3844781"/>
              <a:gd name="connsiteX962" fmla="*/ 3478973 w 6923157"/>
              <a:gd name="connsiteY962" fmla="*/ 2939717 h 3844781"/>
              <a:gd name="connsiteX963" fmla="*/ 3464410 w 6923157"/>
              <a:gd name="connsiteY963" fmla="*/ 2947453 h 3844781"/>
              <a:gd name="connsiteX964" fmla="*/ 3462982 w 6923157"/>
              <a:gd name="connsiteY964" fmla="*/ 2949743 h 3844781"/>
              <a:gd name="connsiteX965" fmla="*/ 3467820 w 6923157"/>
              <a:gd name="connsiteY965" fmla="*/ 2960025 h 3844781"/>
              <a:gd name="connsiteX966" fmla="*/ 3486772 w 6923157"/>
              <a:gd name="connsiteY966" fmla="*/ 2965699 h 3844781"/>
              <a:gd name="connsiteX967" fmla="*/ 3502313 w 6923157"/>
              <a:gd name="connsiteY967" fmla="*/ 2958799 h 3844781"/>
              <a:gd name="connsiteX968" fmla="*/ 3512331 w 6923157"/>
              <a:gd name="connsiteY968" fmla="*/ 2955956 h 3844781"/>
              <a:gd name="connsiteX969" fmla="*/ 3534960 w 6923157"/>
              <a:gd name="connsiteY969" fmla="*/ 2976184 h 3844781"/>
              <a:gd name="connsiteX970" fmla="*/ 3547911 w 6923157"/>
              <a:gd name="connsiteY970" fmla="*/ 2975848 h 3844781"/>
              <a:gd name="connsiteX971" fmla="*/ 3559937 w 6923157"/>
              <a:gd name="connsiteY971" fmla="*/ 2968576 h 3844781"/>
              <a:gd name="connsiteX972" fmla="*/ 3569849 w 6923157"/>
              <a:gd name="connsiteY972" fmla="*/ 2977931 h 3844781"/>
              <a:gd name="connsiteX973" fmla="*/ 3587214 w 6923157"/>
              <a:gd name="connsiteY973" fmla="*/ 2971714 h 3844781"/>
              <a:gd name="connsiteX974" fmla="*/ 3601992 w 6923157"/>
              <a:gd name="connsiteY974" fmla="*/ 2972060 h 3844781"/>
              <a:gd name="connsiteX975" fmla="*/ 3625172 w 6923157"/>
              <a:gd name="connsiteY975" fmla="*/ 2976963 h 3844781"/>
              <a:gd name="connsiteX976" fmla="*/ 3638548 w 6923157"/>
              <a:gd name="connsiteY976" fmla="*/ 2992791 h 3844781"/>
              <a:gd name="connsiteX977" fmla="*/ 3662363 w 6923157"/>
              <a:gd name="connsiteY977" fmla="*/ 2989456 h 3844781"/>
              <a:gd name="connsiteX978" fmla="*/ 3668521 w 6923157"/>
              <a:gd name="connsiteY978" fmla="*/ 2977165 h 3844781"/>
              <a:gd name="connsiteX979" fmla="*/ 3676506 w 6923157"/>
              <a:gd name="connsiteY979" fmla="*/ 2998038 h 3844781"/>
              <a:gd name="connsiteX980" fmla="*/ 3678513 w 6923157"/>
              <a:gd name="connsiteY980" fmla="*/ 2993610 h 3844781"/>
              <a:gd name="connsiteX981" fmla="*/ 3703623 w 6923157"/>
              <a:gd name="connsiteY981" fmla="*/ 2986993 h 3844781"/>
              <a:gd name="connsiteX982" fmla="*/ 3710022 w 6923157"/>
              <a:gd name="connsiteY982" fmla="*/ 2995976 h 3844781"/>
              <a:gd name="connsiteX983" fmla="*/ 3710946 w 6923157"/>
              <a:gd name="connsiteY983" fmla="*/ 3002914 h 3844781"/>
              <a:gd name="connsiteX984" fmla="*/ 3715733 w 6923157"/>
              <a:gd name="connsiteY984" fmla="*/ 3019295 h 3844781"/>
              <a:gd name="connsiteX985" fmla="*/ 3761780 w 6923157"/>
              <a:gd name="connsiteY985" fmla="*/ 3033216 h 3844781"/>
              <a:gd name="connsiteX986" fmla="*/ 3836927 w 6923157"/>
              <a:gd name="connsiteY986" fmla="*/ 3050957 h 3844781"/>
              <a:gd name="connsiteX987" fmla="*/ 3860689 w 6923157"/>
              <a:gd name="connsiteY987" fmla="*/ 3053723 h 3844781"/>
              <a:gd name="connsiteX988" fmla="*/ 3878531 w 6923157"/>
              <a:gd name="connsiteY988" fmla="*/ 3057568 h 3844781"/>
              <a:gd name="connsiteX989" fmla="*/ 3909405 w 6923157"/>
              <a:gd name="connsiteY989" fmla="*/ 3068170 h 3844781"/>
              <a:gd name="connsiteX990" fmla="*/ 3941309 w 6923157"/>
              <a:gd name="connsiteY990" fmla="*/ 3073509 h 3844781"/>
              <a:gd name="connsiteX991" fmla="*/ 3967397 w 6923157"/>
              <a:gd name="connsiteY991" fmla="*/ 3067728 h 3844781"/>
              <a:gd name="connsiteX992" fmla="*/ 3990209 w 6923157"/>
              <a:gd name="connsiteY992" fmla="*/ 3082848 h 3844781"/>
              <a:gd name="connsiteX993" fmla="*/ 4012413 w 6923157"/>
              <a:gd name="connsiteY993" fmla="*/ 3086912 h 3844781"/>
              <a:gd name="connsiteX994" fmla="*/ 4044794 w 6923157"/>
              <a:gd name="connsiteY994" fmla="*/ 3102314 h 3844781"/>
              <a:gd name="connsiteX995" fmla="*/ 4105879 w 6923157"/>
              <a:gd name="connsiteY995" fmla="*/ 3118564 h 3844781"/>
              <a:gd name="connsiteX996" fmla="*/ 4154912 w 6923157"/>
              <a:gd name="connsiteY996" fmla="*/ 3128894 h 3844781"/>
              <a:gd name="connsiteX997" fmla="*/ 4166251 w 6923157"/>
              <a:gd name="connsiteY997" fmla="*/ 3135959 h 3844781"/>
              <a:gd name="connsiteX998" fmla="*/ 4194006 w 6923157"/>
              <a:gd name="connsiteY998" fmla="*/ 3149161 h 3844781"/>
              <a:gd name="connsiteX999" fmla="*/ 4199928 w 6923157"/>
              <a:gd name="connsiteY999" fmla="*/ 3148079 h 3844781"/>
              <a:gd name="connsiteX1000" fmla="*/ 4194564 w 6923157"/>
              <a:gd name="connsiteY1000" fmla="*/ 3166315 h 3844781"/>
              <a:gd name="connsiteX1001" fmla="*/ 4177675 w 6923157"/>
              <a:gd name="connsiteY1001" fmla="*/ 3182595 h 3844781"/>
              <a:gd name="connsiteX1002" fmla="*/ 4163163 w 6923157"/>
              <a:gd name="connsiteY1002" fmla="*/ 3184231 h 3844781"/>
              <a:gd name="connsiteX1003" fmla="*/ 4149154 w 6923157"/>
              <a:gd name="connsiteY1003" fmla="*/ 3176640 h 3844781"/>
              <a:gd name="connsiteX1004" fmla="*/ 4147567 w 6923157"/>
              <a:gd name="connsiteY1004" fmla="*/ 3164749 h 3844781"/>
              <a:gd name="connsiteX1005" fmla="*/ 4140721 w 6923157"/>
              <a:gd name="connsiteY1005" fmla="*/ 3158893 h 3844781"/>
              <a:gd name="connsiteX1006" fmla="*/ 4120185 w 6923157"/>
              <a:gd name="connsiteY1006" fmla="*/ 3173810 h 3844781"/>
              <a:gd name="connsiteX1007" fmla="*/ 4115507 w 6923157"/>
              <a:gd name="connsiteY1007" fmla="*/ 3177710 h 3844781"/>
              <a:gd name="connsiteX1008" fmla="*/ 4112175 w 6923157"/>
              <a:gd name="connsiteY1008" fmla="*/ 3172228 h 3844781"/>
              <a:gd name="connsiteX1009" fmla="*/ 4111514 w 6923157"/>
              <a:gd name="connsiteY1009" fmla="*/ 3167273 h 3844781"/>
              <a:gd name="connsiteX1010" fmla="*/ 4102976 w 6923157"/>
              <a:gd name="connsiteY1010" fmla="*/ 3161728 h 3844781"/>
              <a:gd name="connsiteX1011" fmla="*/ 4092164 w 6923157"/>
              <a:gd name="connsiteY1011" fmla="*/ 3158627 h 3844781"/>
              <a:gd name="connsiteX1012" fmla="*/ 4091557 w 6923157"/>
              <a:gd name="connsiteY1012" fmla="*/ 3147573 h 3844781"/>
              <a:gd name="connsiteX1013" fmla="*/ 4101838 w 6923157"/>
              <a:gd name="connsiteY1013" fmla="*/ 3146709 h 3844781"/>
              <a:gd name="connsiteX1014" fmla="*/ 4108473 w 6923157"/>
              <a:gd name="connsiteY1014" fmla="*/ 3144482 h 3844781"/>
              <a:gd name="connsiteX1015" fmla="*/ 4106436 w 6923157"/>
              <a:gd name="connsiteY1015" fmla="*/ 3135719 h 3844781"/>
              <a:gd name="connsiteX1016" fmla="*/ 4086216 w 6923157"/>
              <a:gd name="connsiteY1016" fmla="*/ 3146517 h 3844781"/>
              <a:gd name="connsiteX1017" fmla="*/ 4068799 w 6923157"/>
              <a:gd name="connsiteY1017" fmla="*/ 3158835 h 3844781"/>
              <a:gd name="connsiteX1018" fmla="*/ 4020031 w 6923157"/>
              <a:gd name="connsiteY1018" fmla="*/ 3150487 h 3844781"/>
              <a:gd name="connsiteX1019" fmla="*/ 4016170 w 6923157"/>
              <a:gd name="connsiteY1019" fmla="*/ 3141040 h 3844781"/>
              <a:gd name="connsiteX1020" fmla="*/ 4018285 w 6923157"/>
              <a:gd name="connsiteY1020" fmla="*/ 3124413 h 3844781"/>
              <a:gd name="connsiteX1021" fmla="*/ 4010196 w 6923157"/>
              <a:gd name="connsiteY1021" fmla="*/ 3115741 h 3844781"/>
              <a:gd name="connsiteX1022" fmla="*/ 4005649 w 6923157"/>
              <a:gd name="connsiteY1022" fmla="*/ 3120631 h 3844781"/>
              <a:gd name="connsiteX1023" fmla="*/ 3994894 w 6923157"/>
              <a:gd name="connsiteY1023" fmla="*/ 3143912 h 3844781"/>
              <a:gd name="connsiteX1024" fmla="*/ 3993519 w 6923157"/>
              <a:gd name="connsiteY1024" fmla="*/ 3140103 h 3844781"/>
              <a:gd name="connsiteX1025" fmla="*/ 3982577 w 6923157"/>
              <a:gd name="connsiteY1025" fmla="*/ 3136012 h 3844781"/>
              <a:gd name="connsiteX1026" fmla="*/ 3977236 w 6923157"/>
              <a:gd name="connsiteY1026" fmla="*/ 3134956 h 3844781"/>
              <a:gd name="connsiteX1027" fmla="*/ 3962513 w 6923157"/>
              <a:gd name="connsiteY1027" fmla="*/ 3128511 h 3844781"/>
              <a:gd name="connsiteX1028" fmla="*/ 3935130 w 6923157"/>
              <a:gd name="connsiteY1028" fmla="*/ 3137573 h 3844781"/>
              <a:gd name="connsiteX1029" fmla="*/ 3931826 w 6923157"/>
              <a:gd name="connsiteY1029" fmla="*/ 3145282 h 3844781"/>
              <a:gd name="connsiteX1030" fmla="*/ 3929449 w 6923157"/>
              <a:gd name="connsiteY1030" fmla="*/ 3159926 h 3844781"/>
              <a:gd name="connsiteX1031" fmla="*/ 3952632 w 6923157"/>
              <a:gd name="connsiteY1031" fmla="*/ 3164827 h 3844781"/>
              <a:gd name="connsiteX1032" fmla="*/ 3973090 w 6923157"/>
              <a:gd name="connsiteY1032" fmla="*/ 3175302 h 3844781"/>
              <a:gd name="connsiteX1033" fmla="*/ 3945232 w 6923157"/>
              <a:gd name="connsiteY1033" fmla="*/ 3174300 h 3844781"/>
              <a:gd name="connsiteX1034" fmla="*/ 3924614 w 6923157"/>
              <a:gd name="connsiteY1034" fmla="*/ 3182127 h 3844781"/>
              <a:gd name="connsiteX1035" fmla="*/ 3913487 w 6923157"/>
              <a:gd name="connsiteY1035" fmla="*/ 3183144 h 3844781"/>
              <a:gd name="connsiteX1036" fmla="*/ 3912245 w 6923157"/>
              <a:gd name="connsiteY1036" fmla="*/ 3180325 h 3844781"/>
              <a:gd name="connsiteX1037" fmla="*/ 3871830 w 6923157"/>
              <a:gd name="connsiteY1037" fmla="*/ 3182632 h 3844781"/>
              <a:gd name="connsiteX1038" fmla="*/ 3850394 w 6923157"/>
              <a:gd name="connsiteY1038" fmla="*/ 3203804 h 3844781"/>
              <a:gd name="connsiteX1039" fmla="*/ 3821557 w 6923157"/>
              <a:gd name="connsiteY1039" fmla="*/ 3201966 h 3844781"/>
              <a:gd name="connsiteX1040" fmla="*/ 3785028 w 6923157"/>
              <a:gd name="connsiteY1040" fmla="*/ 3194427 h 3844781"/>
              <a:gd name="connsiteX1041" fmla="*/ 3757617 w 6923157"/>
              <a:gd name="connsiteY1041" fmla="*/ 3190299 h 3844781"/>
              <a:gd name="connsiteX1042" fmla="*/ 3736656 w 6923157"/>
              <a:gd name="connsiteY1042" fmla="*/ 3189052 h 3844781"/>
              <a:gd name="connsiteX1043" fmla="*/ 3718682 w 6923157"/>
              <a:gd name="connsiteY1043" fmla="*/ 3184216 h 3844781"/>
              <a:gd name="connsiteX1044" fmla="*/ 3700889 w 6923157"/>
              <a:gd name="connsiteY1044" fmla="*/ 3141786 h 3844781"/>
              <a:gd name="connsiteX1045" fmla="*/ 3694492 w 6923157"/>
              <a:gd name="connsiteY1045" fmla="*/ 3132803 h 3844781"/>
              <a:gd name="connsiteX1046" fmla="*/ 3685849 w 6923157"/>
              <a:gd name="connsiteY1046" fmla="*/ 3139456 h 3844781"/>
              <a:gd name="connsiteX1047" fmla="*/ 3681833 w 6923157"/>
              <a:gd name="connsiteY1047" fmla="*/ 3148313 h 3844781"/>
              <a:gd name="connsiteX1048" fmla="*/ 3658046 w 6923157"/>
              <a:gd name="connsiteY1048" fmla="*/ 3164838 h 3844781"/>
              <a:gd name="connsiteX1049" fmla="*/ 3645331 w 6923157"/>
              <a:gd name="connsiteY1049" fmla="*/ 3153964 h 3844781"/>
              <a:gd name="connsiteX1050" fmla="*/ 3628178 w 6923157"/>
              <a:gd name="connsiteY1050" fmla="*/ 3168263 h 3844781"/>
              <a:gd name="connsiteX1051" fmla="*/ 3600133 w 6923157"/>
              <a:gd name="connsiteY1051" fmla="*/ 3172371 h 3844781"/>
              <a:gd name="connsiteX1052" fmla="*/ 3544783 w 6923157"/>
              <a:gd name="connsiteY1052" fmla="*/ 3160149 h 3844781"/>
              <a:gd name="connsiteX1053" fmla="*/ 3535797 w 6923157"/>
              <a:gd name="connsiteY1053" fmla="*/ 3157730 h 3844781"/>
              <a:gd name="connsiteX1054" fmla="*/ 3515893 w 6923157"/>
              <a:gd name="connsiteY1054" fmla="*/ 3164412 h 3844781"/>
              <a:gd name="connsiteX1055" fmla="*/ 3510502 w 6923157"/>
              <a:gd name="connsiteY1055" fmla="*/ 3169456 h 3844781"/>
              <a:gd name="connsiteX1056" fmla="*/ 3502308 w 6923157"/>
              <a:gd name="connsiteY1056" fmla="*/ 3172983 h 3844781"/>
              <a:gd name="connsiteX1057" fmla="*/ 3490123 w 6923157"/>
              <a:gd name="connsiteY1057" fmla="*/ 3166074 h 3844781"/>
              <a:gd name="connsiteX1058" fmla="*/ 3479099 w 6923157"/>
              <a:gd name="connsiteY1058" fmla="*/ 3154891 h 3844781"/>
              <a:gd name="connsiteX1059" fmla="*/ 3467310 w 6923157"/>
              <a:gd name="connsiteY1059" fmla="*/ 3150953 h 3844781"/>
              <a:gd name="connsiteX1060" fmla="*/ 3450313 w 6923157"/>
              <a:gd name="connsiteY1060" fmla="*/ 3146953 h 3844781"/>
              <a:gd name="connsiteX1061" fmla="*/ 3442701 w 6923157"/>
              <a:gd name="connsiteY1061" fmla="*/ 3148344 h 3844781"/>
              <a:gd name="connsiteX1062" fmla="*/ 3406781 w 6923157"/>
              <a:gd name="connsiteY1062" fmla="*/ 3151860 h 3844781"/>
              <a:gd name="connsiteX1063" fmla="*/ 3393910 w 6923157"/>
              <a:gd name="connsiteY1063" fmla="*/ 3159287 h 3844781"/>
              <a:gd name="connsiteX1064" fmla="*/ 3404800 w 6923157"/>
              <a:gd name="connsiteY1064" fmla="*/ 3169478 h 3844781"/>
              <a:gd name="connsiteX1065" fmla="*/ 3407601 w 6923157"/>
              <a:gd name="connsiteY1065" fmla="*/ 3170995 h 3844781"/>
              <a:gd name="connsiteX1066" fmla="*/ 3416724 w 6923157"/>
              <a:gd name="connsiteY1066" fmla="*/ 3206888 h 3844781"/>
              <a:gd name="connsiteX1067" fmla="*/ 3401525 w 6923157"/>
              <a:gd name="connsiteY1067" fmla="*/ 3190378 h 3844781"/>
              <a:gd name="connsiteX1068" fmla="*/ 3381887 w 6923157"/>
              <a:gd name="connsiteY1068" fmla="*/ 3199041 h 3844781"/>
              <a:gd name="connsiteX1069" fmla="*/ 3377128 w 6923157"/>
              <a:gd name="connsiteY1069" fmla="*/ 3195849 h 3844781"/>
              <a:gd name="connsiteX1070" fmla="*/ 3378026 w 6923157"/>
              <a:gd name="connsiteY1070" fmla="*/ 3189595 h 3844781"/>
              <a:gd name="connsiteX1071" fmla="*/ 3376836 w 6923157"/>
              <a:gd name="connsiteY1071" fmla="*/ 3180676 h 3844781"/>
              <a:gd name="connsiteX1072" fmla="*/ 3371893 w 6923157"/>
              <a:gd name="connsiteY1072" fmla="*/ 3182595 h 3844781"/>
              <a:gd name="connsiteX1073" fmla="*/ 3364334 w 6923157"/>
              <a:gd name="connsiteY1073" fmla="*/ 3177885 h 3844781"/>
              <a:gd name="connsiteX1074" fmla="*/ 3362694 w 6923157"/>
              <a:gd name="connsiteY1074" fmla="*/ 3172093 h 3844781"/>
              <a:gd name="connsiteX1075" fmla="*/ 3320299 w 6923157"/>
              <a:gd name="connsiteY1075" fmla="*/ 3192019 h 3844781"/>
              <a:gd name="connsiteX1076" fmla="*/ 3318475 w 6923157"/>
              <a:gd name="connsiteY1076" fmla="*/ 3191336 h 3844781"/>
              <a:gd name="connsiteX1077" fmla="*/ 3260932 w 6923157"/>
              <a:gd name="connsiteY1077" fmla="*/ 3188652 h 3844781"/>
              <a:gd name="connsiteX1078" fmla="*/ 3246341 w 6923157"/>
              <a:gd name="connsiteY1078" fmla="*/ 3183195 h 3844781"/>
              <a:gd name="connsiteX1079" fmla="*/ 3229530 w 6923157"/>
              <a:gd name="connsiteY1079" fmla="*/ 3174086 h 3844781"/>
              <a:gd name="connsiteX1080" fmla="*/ 3196727 w 6923157"/>
              <a:gd name="connsiteY1080" fmla="*/ 3175002 h 3844781"/>
              <a:gd name="connsiteX1081" fmla="*/ 3190967 w 6923157"/>
              <a:gd name="connsiteY1081" fmla="*/ 3190265 h 3844781"/>
              <a:gd name="connsiteX1082" fmla="*/ 3192871 w 6923157"/>
              <a:gd name="connsiteY1082" fmla="*/ 3198039 h 3844781"/>
              <a:gd name="connsiteX1083" fmla="*/ 3191604 w 6923157"/>
              <a:gd name="connsiteY1083" fmla="*/ 3214512 h 3844781"/>
              <a:gd name="connsiteX1084" fmla="*/ 3190124 w 6923157"/>
              <a:gd name="connsiteY1084" fmla="*/ 3222903 h 3844781"/>
              <a:gd name="connsiteX1085" fmla="*/ 3183410 w 6923157"/>
              <a:gd name="connsiteY1085" fmla="*/ 3218038 h 3844781"/>
              <a:gd name="connsiteX1086" fmla="*/ 3172888 w 6923157"/>
              <a:gd name="connsiteY1086" fmla="*/ 3197628 h 3844781"/>
              <a:gd name="connsiteX1087" fmla="*/ 3137705 w 6923157"/>
              <a:gd name="connsiteY1087" fmla="*/ 3180708 h 3844781"/>
              <a:gd name="connsiteX1088" fmla="*/ 3115001 w 6923157"/>
              <a:gd name="connsiteY1088" fmla="*/ 3185870 h 3844781"/>
              <a:gd name="connsiteX1089" fmla="*/ 3096233 w 6923157"/>
              <a:gd name="connsiteY1089" fmla="*/ 3175087 h 3844781"/>
              <a:gd name="connsiteX1090" fmla="*/ 3092901 w 6923157"/>
              <a:gd name="connsiteY1090" fmla="*/ 3169605 h 3844781"/>
              <a:gd name="connsiteX1091" fmla="*/ 3084947 w 6923157"/>
              <a:gd name="connsiteY1091" fmla="*/ 3194404 h 3844781"/>
              <a:gd name="connsiteX1092" fmla="*/ 3075644 w 6923157"/>
              <a:gd name="connsiteY1092" fmla="*/ 3196105 h 3844781"/>
              <a:gd name="connsiteX1093" fmla="*/ 3060736 w 6923157"/>
              <a:gd name="connsiteY1093" fmla="*/ 3194767 h 3844781"/>
              <a:gd name="connsiteX1094" fmla="*/ 3040965 w 6923157"/>
              <a:gd name="connsiteY1094" fmla="*/ 3202438 h 3844781"/>
              <a:gd name="connsiteX1095" fmla="*/ 3007819 w 6923157"/>
              <a:gd name="connsiteY1095" fmla="*/ 3194282 h 3844781"/>
              <a:gd name="connsiteX1096" fmla="*/ 2986357 w 6923157"/>
              <a:gd name="connsiteY1096" fmla="*/ 3202263 h 3844781"/>
              <a:gd name="connsiteX1097" fmla="*/ 2962277 w 6923157"/>
              <a:gd name="connsiteY1097" fmla="*/ 3203616 h 3844781"/>
              <a:gd name="connsiteX1098" fmla="*/ 2948612 w 6923157"/>
              <a:gd name="connsiteY1098" fmla="*/ 3205096 h 3844781"/>
              <a:gd name="connsiteX1099" fmla="*/ 2947053 w 6923157"/>
              <a:gd name="connsiteY1099" fmla="*/ 3206396 h 3844781"/>
              <a:gd name="connsiteX1100" fmla="*/ 2937485 w 6923157"/>
              <a:gd name="connsiteY1100" fmla="*/ 3206114 h 3844781"/>
              <a:gd name="connsiteX1101" fmla="*/ 2933757 w 6923157"/>
              <a:gd name="connsiteY1101" fmla="*/ 3197659 h 3844781"/>
              <a:gd name="connsiteX1102" fmla="*/ 2914407 w 6923157"/>
              <a:gd name="connsiteY1102" fmla="*/ 3189013 h 3844781"/>
              <a:gd name="connsiteX1103" fmla="*/ 2874101 w 6923157"/>
              <a:gd name="connsiteY1103" fmla="*/ 3211602 h 3844781"/>
              <a:gd name="connsiteX1104" fmla="*/ 2863422 w 6923157"/>
              <a:gd name="connsiteY1104" fmla="*/ 3209492 h 3844781"/>
              <a:gd name="connsiteX1105" fmla="*/ 2854435 w 6923157"/>
              <a:gd name="connsiteY1105" fmla="*/ 3207074 h 3844781"/>
              <a:gd name="connsiteX1106" fmla="*/ 2833687 w 6923157"/>
              <a:gd name="connsiteY1106" fmla="*/ 3213909 h 3844781"/>
              <a:gd name="connsiteX1107" fmla="*/ 2818041 w 6923157"/>
              <a:gd name="connsiteY1107" fmla="*/ 3233007 h 3844781"/>
              <a:gd name="connsiteX1108" fmla="*/ 2810508 w 6923157"/>
              <a:gd name="connsiteY1108" fmla="*/ 3241489 h 3844781"/>
              <a:gd name="connsiteX1109" fmla="*/ 2792747 w 6923157"/>
              <a:gd name="connsiteY1109" fmla="*/ 3244733 h 3844781"/>
              <a:gd name="connsiteX1110" fmla="*/ 2790581 w 6923157"/>
              <a:gd name="connsiteY1110" fmla="*/ 3267460 h 3844781"/>
              <a:gd name="connsiteX1111" fmla="*/ 2782861 w 6923157"/>
              <a:gd name="connsiteY1111" fmla="*/ 3248569 h 3844781"/>
              <a:gd name="connsiteX1112" fmla="*/ 2800965 w 6923157"/>
              <a:gd name="connsiteY1112" fmla="*/ 3221915 h 3844781"/>
              <a:gd name="connsiteX1113" fmla="*/ 2770330 w 6923157"/>
              <a:gd name="connsiteY1113" fmla="*/ 3232586 h 3844781"/>
              <a:gd name="connsiteX1114" fmla="*/ 2765732 w 6923157"/>
              <a:gd name="connsiteY1114" fmla="*/ 3243577 h 3844781"/>
              <a:gd name="connsiteX1115" fmla="*/ 2751065 w 6923157"/>
              <a:gd name="connsiteY1115" fmla="*/ 3263512 h 3844781"/>
              <a:gd name="connsiteX1116" fmla="*/ 2747894 w 6923157"/>
              <a:gd name="connsiteY1116" fmla="*/ 3272213 h 3844781"/>
              <a:gd name="connsiteX1117" fmla="*/ 2744618 w 6923157"/>
              <a:gd name="connsiteY1117" fmla="*/ 3293112 h 3844781"/>
              <a:gd name="connsiteX1118" fmla="*/ 2741022 w 6923157"/>
              <a:gd name="connsiteY1118" fmla="*/ 3285649 h 3844781"/>
              <a:gd name="connsiteX1119" fmla="*/ 2721622 w 6923157"/>
              <a:gd name="connsiteY1119" fmla="*/ 3283102 h 3844781"/>
              <a:gd name="connsiteX1120" fmla="*/ 2697754 w 6923157"/>
              <a:gd name="connsiteY1120" fmla="*/ 3292537 h 3844781"/>
              <a:gd name="connsiteX1121" fmla="*/ 2678486 w 6923157"/>
              <a:gd name="connsiteY1121" fmla="*/ 3290981 h 3844781"/>
              <a:gd name="connsiteX1122" fmla="*/ 2621444 w 6923157"/>
              <a:gd name="connsiteY1122" fmla="*/ 3279068 h 3844781"/>
              <a:gd name="connsiteX1123" fmla="*/ 2615098 w 6923157"/>
              <a:gd name="connsiteY1123" fmla="*/ 3263987 h 3844781"/>
              <a:gd name="connsiteX1124" fmla="*/ 2625933 w 6923157"/>
              <a:gd name="connsiteY1124" fmla="*/ 3247795 h 3844781"/>
              <a:gd name="connsiteX1125" fmla="*/ 2640866 w 6923157"/>
              <a:gd name="connsiteY1125" fmla="*/ 3229843 h 3844781"/>
              <a:gd name="connsiteX1126" fmla="*/ 2567468 w 6923157"/>
              <a:gd name="connsiteY1126" fmla="*/ 3270657 h 3844781"/>
              <a:gd name="connsiteX1127" fmla="*/ 2558429 w 6923157"/>
              <a:gd name="connsiteY1127" fmla="*/ 3274338 h 3844781"/>
              <a:gd name="connsiteX1128" fmla="*/ 2550920 w 6923157"/>
              <a:gd name="connsiteY1128" fmla="*/ 3263528 h 3844781"/>
              <a:gd name="connsiteX1129" fmla="*/ 2553113 w 6923157"/>
              <a:gd name="connsiteY1129" fmla="*/ 3253993 h 3844781"/>
              <a:gd name="connsiteX1130" fmla="*/ 2564451 w 6923157"/>
              <a:gd name="connsiteY1130" fmla="*/ 3228575 h 3844781"/>
              <a:gd name="connsiteX1131" fmla="*/ 2555937 w 6923157"/>
              <a:gd name="connsiteY1131" fmla="*/ 3203737 h 3844781"/>
              <a:gd name="connsiteX1132" fmla="*/ 2539947 w 6923157"/>
              <a:gd name="connsiteY1132" fmla="*/ 3213764 h 3844781"/>
              <a:gd name="connsiteX1133" fmla="*/ 2537173 w 6923157"/>
              <a:gd name="connsiteY1133" fmla="*/ 3225437 h 3844781"/>
              <a:gd name="connsiteX1134" fmla="*/ 2512832 w 6923157"/>
              <a:gd name="connsiteY1134" fmla="*/ 3257290 h 3844781"/>
              <a:gd name="connsiteX1135" fmla="*/ 2489546 w 6923157"/>
              <a:gd name="connsiteY1135" fmla="*/ 3264588 h 3844781"/>
              <a:gd name="connsiteX1136" fmla="*/ 2429333 w 6923157"/>
              <a:gd name="connsiteY1136" fmla="*/ 3261377 h 3844781"/>
              <a:gd name="connsiteX1137" fmla="*/ 2414506 w 6923157"/>
              <a:gd name="connsiteY1137" fmla="*/ 3267130 h 3844781"/>
              <a:gd name="connsiteX1138" fmla="*/ 2391036 w 6923157"/>
              <a:gd name="connsiteY1138" fmla="*/ 3279538 h 3844781"/>
              <a:gd name="connsiteX1139" fmla="*/ 2362117 w 6923157"/>
              <a:gd name="connsiteY1139" fmla="*/ 3270608 h 3844781"/>
              <a:gd name="connsiteX1140" fmla="*/ 2343245 w 6923157"/>
              <a:gd name="connsiteY1140" fmla="*/ 3272026 h 3844781"/>
              <a:gd name="connsiteX1141" fmla="*/ 2330373 w 6923157"/>
              <a:gd name="connsiteY1141" fmla="*/ 3279453 h 3844781"/>
              <a:gd name="connsiteX1142" fmla="*/ 2323422 w 6923157"/>
              <a:gd name="connsiteY1142" fmla="*/ 3285797 h 3844781"/>
              <a:gd name="connsiteX1143" fmla="*/ 2318452 w 6923157"/>
              <a:gd name="connsiteY1143" fmla="*/ 3274524 h 3844781"/>
              <a:gd name="connsiteX1144" fmla="*/ 2322654 w 6923157"/>
              <a:gd name="connsiteY1144" fmla="*/ 3260561 h 3844781"/>
              <a:gd name="connsiteX1145" fmla="*/ 2302166 w 6923157"/>
              <a:gd name="connsiteY1145" fmla="*/ 3236895 h 3844781"/>
              <a:gd name="connsiteX1146" fmla="*/ 2292414 w 6923157"/>
              <a:gd name="connsiteY1146" fmla="*/ 3241723 h 3844781"/>
              <a:gd name="connsiteX1147" fmla="*/ 2282977 w 6923157"/>
              <a:gd name="connsiteY1147" fmla="*/ 3242431 h 3844781"/>
              <a:gd name="connsiteX1148" fmla="*/ 2239047 w 6923157"/>
              <a:gd name="connsiteY1148" fmla="*/ 3244365 h 3844781"/>
              <a:gd name="connsiteX1149" fmla="*/ 2237039 w 6923157"/>
              <a:gd name="connsiteY1149" fmla="*/ 3248792 h 3844781"/>
              <a:gd name="connsiteX1150" fmla="*/ 2241745 w 6923157"/>
              <a:gd name="connsiteY1150" fmla="*/ 3258083 h 3844781"/>
              <a:gd name="connsiteX1151" fmla="*/ 2244864 w 6923157"/>
              <a:gd name="connsiteY1151" fmla="*/ 3255483 h 3844781"/>
              <a:gd name="connsiteX1152" fmla="*/ 2265745 w 6923157"/>
              <a:gd name="connsiteY1152" fmla="*/ 3249639 h 3844781"/>
              <a:gd name="connsiteX1153" fmla="*/ 2277641 w 6923157"/>
              <a:gd name="connsiteY1153" fmla="*/ 3273859 h 3844781"/>
              <a:gd name="connsiteX1154" fmla="*/ 2271139 w 6923157"/>
              <a:gd name="connsiteY1154" fmla="*/ 3277076 h 3844781"/>
              <a:gd name="connsiteX1155" fmla="*/ 2256311 w 6923157"/>
              <a:gd name="connsiteY1155" fmla="*/ 3282830 h 3844781"/>
              <a:gd name="connsiteX1156" fmla="*/ 2225096 w 6923157"/>
              <a:gd name="connsiteY1156" fmla="*/ 3295637 h 3844781"/>
              <a:gd name="connsiteX1157" fmla="*/ 2210188 w 6923157"/>
              <a:gd name="connsiteY1157" fmla="*/ 3294300 h 3844781"/>
              <a:gd name="connsiteX1158" fmla="*/ 2191501 w 6923157"/>
              <a:gd name="connsiteY1158" fmla="*/ 3290607 h 3844781"/>
              <a:gd name="connsiteX1159" fmla="*/ 2179395 w 6923157"/>
              <a:gd name="connsiteY1159" fmla="*/ 3290789 h 3844781"/>
              <a:gd name="connsiteX1160" fmla="*/ 2167104 w 6923157"/>
              <a:gd name="connsiteY1160" fmla="*/ 3296079 h 3844781"/>
              <a:gd name="connsiteX1161" fmla="*/ 2158222 w 6923157"/>
              <a:gd name="connsiteY1161" fmla="*/ 3281460 h 3844781"/>
              <a:gd name="connsiteX1162" fmla="*/ 2130101 w 6923157"/>
              <a:gd name="connsiteY1162" fmla="*/ 3310959 h 3844781"/>
              <a:gd name="connsiteX1163" fmla="*/ 2132425 w 6923157"/>
              <a:gd name="connsiteY1163" fmla="*/ 3302413 h 3844781"/>
              <a:gd name="connsiteX1164" fmla="*/ 2117807 w 6923157"/>
              <a:gd name="connsiteY1164" fmla="*/ 3283766 h 3844781"/>
              <a:gd name="connsiteX1165" fmla="*/ 2090741 w 6923157"/>
              <a:gd name="connsiteY1165" fmla="*/ 3288711 h 3844781"/>
              <a:gd name="connsiteX1166" fmla="*/ 2048475 w 6923157"/>
              <a:gd name="connsiteY1166" fmla="*/ 3277145 h 3844781"/>
              <a:gd name="connsiteX1167" fmla="*/ 2032353 w 6923157"/>
              <a:gd name="connsiteY1167" fmla="*/ 3286181 h 3844781"/>
              <a:gd name="connsiteX1168" fmla="*/ 2014750 w 6923157"/>
              <a:gd name="connsiteY1168" fmla="*/ 3303606 h 3844781"/>
              <a:gd name="connsiteX1169" fmla="*/ 1993340 w 6923157"/>
              <a:gd name="connsiteY1169" fmla="*/ 3305488 h 3844781"/>
              <a:gd name="connsiteX1170" fmla="*/ 1981419 w 6923157"/>
              <a:gd name="connsiteY1170" fmla="*/ 3300559 h 3844781"/>
              <a:gd name="connsiteX1171" fmla="*/ 1977771 w 6923157"/>
              <a:gd name="connsiteY1171" fmla="*/ 3299195 h 3844781"/>
              <a:gd name="connsiteX1172" fmla="*/ 1945579 w 6923157"/>
              <a:gd name="connsiteY1172" fmla="*/ 3311166 h 3844781"/>
              <a:gd name="connsiteX1173" fmla="*/ 1917297 w 6923157"/>
              <a:gd name="connsiteY1173" fmla="*/ 3326483 h 3844781"/>
              <a:gd name="connsiteX1174" fmla="*/ 1908575 w 6923157"/>
              <a:gd name="connsiteY1174" fmla="*/ 3326046 h 3844781"/>
              <a:gd name="connsiteX1175" fmla="*/ 1895491 w 6923157"/>
              <a:gd name="connsiteY1175" fmla="*/ 3325391 h 3844781"/>
              <a:gd name="connsiteX1176" fmla="*/ 1856876 w 6923157"/>
              <a:gd name="connsiteY1176" fmla="*/ 3347670 h 3844781"/>
              <a:gd name="connsiteX1177" fmla="*/ 1839431 w 6923157"/>
              <a:gd name="connsiteY1177" fmla="*/ 3346796 h 3844781"/>
              <a:gd name="connsiteX1178" fmla="*/ 1829650 w 6923157"/>
              <a:gd name="connsiteY1178" fmla="*/ 3338433 h 3844781"/>
              <a:gd name="connsiteX1179" fmla="*/ 1822407 w 6923157"/>
              <a:gd name="connsiteY1179" fmla="*/ 3329605 h 3844781"/>
              <a:gd name="connsiteX1180" fmla="*/ 1788362 w 6923157"/>
              <a:gd name="connsiteY1180" fmla="*/ 3327702 h 3844781"/>
              <a:gd name="connsiteX1181" fmla="*/ 1781887 w 6923157"/>
              <a:gd name="connsiteY1181" fmla="*/ 3344112 h 3844781"/>
              <a:gd name="connsiteX1182" fmla="*/ 1779907 w 6923157"/>
              <a:gd name="connsiteY1182" fmla="*/ 3361729 h 3844781"/>
              <a:gd name="connsiteX1183" fmla="*/ 1768090 w 6923157"/>
              <a:gd name="connsiteY1183" fmla="*/ 3344601 h 3844781"/>
              <a:gd name="connsiteX1184" fmla="*/ 1746308 w 6923157"/>
              <a:gd name="connsiteY1184" fmla="*/ 3324219 h 3844781"/>
              <a:gd name="connsiteX1185" fmla="*/ 1721807 w 6923157"/>
              <a:gd name="connsiteY1185" fmla="*/ 3341889 h 3844781"/>
              <a:gd name="connsiteX1186" fmla="*/ 1708803 w 6923157"/>
              <a:gd name="connsiteY1186" fmla="*/ 3348326 h 3844781"/>
              <a:gd name="connsiteX1187" fmla="*/ 1686335 w 6923157"/>
              <a:gd name="connsiteY1187" fmla="*/ 3342278 h 3844781"/>
              <a:gd name="connsiteX1188" fmla="*/ 1678459 w 6923157"/>
              <a:gd name="connsiteY1188" fmla="*/ 3341687 h 3844781"/>
              <a:gd name="connsiteX1189" fmla="*/ 1661094 w 6923157"/>
              <a:gd name="connsiteY1189" fmla="*/ 3347905 h 3844781"/>
              <a:gd name="connsiteX1190" fmla="*/ 1666934 w 6923157"/>
              <a:gd name="connsiteY1190" fmla="*/ 3339731 h 3844781"/>
              <a:gd name="connsiteX1191" fmla="*/ 1664236 w 6923157"/>
              <a:gd name="connsiteY1191" fmla="*/ 3326014 h 3844781"/>
              <a:gd name="connsiteX1192" fmla="*/ 1654352 w 6923157"/>
              <a:gd name="connsiteY1192" fmla="*/ 3329850 h 3844781"/>
              <a:gd name="connsiteX1193" fmla="*/ 1631439 w 6923157"/>
              <a:gd name="connsiteY1193" fmla="*/ 3359412 h 3844781"/>
              <a:gd name="connsiteX1194" fmla="*/ 1610690 w 6923157"/>
              <a:gd name="connsiteY1194" fmla="*/ 3366248 h 3844781"/>
              <a:gd name="connsiteX1195" fmla="*/ 1587588 w 6923157"/>
              <a:gd name="connsiteY1195" fmla="*/ 3368437 h 3844781"/>
              <a:gd name="connsiteX1196" fmla="*/ 1562399 w 6923157"/>
              <a:gd name="connsiteY1196" fmla="*/ 3367962 h 3844781"/>
              <a:gd name="connsiteX1197" fmla="*/ 1544901 w 6923157"/>
              <a:gd name="connsiteY1197" fmla="*/ 3373188 h 3844781"/>
              <a:gd name="connsiteX1198" fmla="*/ 1523623 w 6923157"/>
              <a:gd name="connsiteY1198" fmla="*/ 3376060 h 3844781"/>
              <a:gd name="connsiteX1199" fmla="*/ 1516776 w 6923157"/>
              <a:gd name="connsiteY1199" fmla="*/ 3370206 h 3844781"/>
              <a:gd name="connsiteX1200" fmla="*/ 1491904 w 6923157"/>
              <a:gd name="connsiteY1200" fmla="*/ 3365614 h 3844781"/>
              <a:gd name="connsiteX1201" fmla="*/ 1481201 w 6923157"/>
              <a:gd name="connsiteY1201" fmla="*/ 3382794 h 3844781"/>
              <a:gd name="connsiteX1202" fmla="*/ 1463465 w 6923157"/>
              <a:gd name="connsiteY1202" fmla="*/ 3399230 h 3844781"/>
              <a:gd name="connsiteX1203" fmla="*/ 1432119 w 6923157"/>
              <a:gd name="connsiteY1203" fmla="*/ 3411045 h 3844781"/>
              <a:gd name="connsiteX1204" fmla="*/ 1423925 w 6923157"/>
              <a:gd name="connsiteY1204" fmla="*/ 3414572 h 3844781"/>
              <a:gd name="connsiteX1205" fmla="*/ 1376163 w 6923157"/>
              <a:gd name="connsiteY1205" fmla="*/ 3420251 h 3844781"/>
              <a:gd name="connsiteX1206" fmla="*/ 1384514 w 6923157"/>
              <a:gd name="connsiteY1206" fmla="*/ 3398425 h 3844781"/>
              <a:gd name="connsiteX1207" fmla="*/ 1386707 w 6923157"/>
              <a:gd name="connsiteY1207" fmla="*/ 3388889 h 3844781"/>
              <a:gd name="connsiteX1208" fmla="*/ 1386230 w 6923157"/>
              <a:gd name="connsiteY1208" fmla="*/ 3378825 h 3844781"/>
              <a:gd name="connsiteX1209" fmla="*/ 1377903 w 6923157"/>
              <a:gd name="connsiteY1209" fmla="*/ 3381361 h 3844781"/>
              <a:gd name="connsiteX1210" fmla="*/ 1370187 w 6923157"/>
              <a:gd name="connsiteY1210" fmla="*/ 3394951 h 3844781"/>
              <a:gd name="connsiteX1211" fmla="*/ 1363157 w 6923157"/>
              <a:gd name="connsiteY1211" fmla="*/ 3394205 h 3844781"/>
              <a:gd name="connsiteX1212" fmla="*/ 1356625 w 6923157"/>
              <a:gd name="connsiteY1212" fmla="*/ 3384233 h 3844781"/>
              <a:gd name="connsiteX1213" fmla="*/ 1314151 w 6923157"/>
              <a:gd name="connsiteY1213" fmla="*/ 3397066 h 3844781"/>
              <a:gd name="connsiteX1214" fmla="*/ 1305456 w 6923157"/>
              <a:gd name="connsiteY1214" fmla="*/ 3409820 h 3844781"/>
              <a:gd name="connsiteX1215" fmla="*/ 1304715 w 6923157"/>
              <a:gd name="connsiteY1215" fmla="*/ 3397775 h 3844781"/>
              <a:gd name="connsiteX1216" fmla="*/ 1294220 w 6923157"/>
              <a:gd name="connsiteY1216" fmla="*/ 3390556 h 3844781"/>
              <a:gd name="connsiteX1217" fmla="*/ 1280371 w 6923157"/>
              <a:gd name="connsiteY1217" fmla="*/ 3397146 h 3844781"/>
              <a:gd name="connsiteX1218" fmla="*/ 1273632 w 6923157"/>
              <a:gd name="connsiteY1218" fmla="*/ 3411572 h 3844781"/>
              <a:gd name="connsiteX1219" fmla="*/ 1280374 w 6923157"/>
              <a:gd name="connsiteY1219" fmla="*/ 3429627 h 3844781"/>
              <a:gd name="connsiteX1220" fmla="*/ 1266100 w 6923157"/>
              <a:gd name="connsiteY1220" fmla="*/ 3420054 h 3844781"/>
              <a:gd name="connsiteX1221" fmla="*/ 1253413 w 6923157"/>
              <a:gd name="connsiteY1221" fmla="*/ 3422371 h 3844781"/>
              <a:gd name="connsiteX1222" fmla="*/ 1213475 w 6923157"/>
              <a:gd name="connsiteY1222" fmla="*/ 3434742 h 3844781"/>
              <a:gd name="connsiteX1223" fmla="*/ 1182789 w 6923157"/>
              <a:gd name="connsiteY1223" fmla="*/ 3451513 h 3844781"/>
              <a:gd name="connsiteX1224" fmla="*/ 1175706 w 6923157"/>
              <a:gd name="connsiteY1224" fmla="*/ 3456868 h 3844781"/>
              <a:gd name="connsiteX1225" fmla="*/ 1157575 w 6923157"/>
              <a:gd name="connsiteY1225" fmla="*/ 3470330 h 3844781"/>
              <a:gd name="connsiteX1226" fmla="*/ 1156993 w 6923157"/>
              <a:gd name="connsiteY1226" fmla="*/ 3472466 h 3844781"/>
              <a:gd name="connsiteX1227" fmla="*/ 1148483 w 6923157"/>
              <a:gd name="connsiteY1227" fmla="*/ 3480112 h 3844781"/>
              <a:gd name="connsiteX1228" fmla="*/ 1143196 w 6923157"/>
              <a:gd name="connsiteY1228" fmla="*/ 3472958 h 3844781"/>
              <a:gd name="connsiteX1229" fmla="*/ 1129450 w 6923157"/>
              <a:gd name="connsiteY1229" fmla="*/ 3467347 h 3844781"/>
              <a:gd name="connsiteX1230" fmla="*/ 1096544 w 6923157"/>
              <a:gd name="connsiteY1230" fmla="*/ 3480463 h 3844781"/>
              <a:gd name="connsiteX1231" fmla="*/ 1071962 w 6923157"/>
              <a:gd name="connsiteY1231" fmla="*/ 3491043 h 3844781"/>
              <a:gd name="connsiteX1232" fmla="*/ 1064799 w 6923157"/>
              <a:gd name="connsiteY1232" fmla="*/ 3489307 h 3844781"/>
              <a:gd name="connsiteX1233" fmla="*/ 1044023 w 6923157"/>
              <a:gd name="connsiteY1233" fmla="*/ 3482951 h 3844781"/>
              <a:gd name="connsiteX1234" fmla="*/ 1013309 w 6923157"/>
              <a:gd name="connsiteY1234" fmla="*/ 3486531 h 3844781"/>
              <a:gd name="connsiteX1235" fmla="*/ 1019972 w 6923157"/>
              <a:gd name="connsiteY1235" fmla="*/ 3497496 h 3844781"/>
              <a:gd name="connsiteX1236" fmla="*/ 1017911 w 6923157"/>
              <a:gd name="connsiteY1236" fmla="*/ 3508022 h 3844781"/>
              <a:gd name="connsiteX1237" fmla="*/ 988812 w 6923157"/>
              <a:gd name="connsiteY1237" fmla="*/ 3536685 h 3844781"/>
              <a:gd name="connsiteX1238" fmla="*/ 944489 w 6923157"/>
              <a:gd name="connsiteY1238" fmla="*/ 3568127 h 3844781"/>
              <a:gd name="connsiteX1239" fmla="*/ 938487 w 6923157"/>
              <a:gd name="connsiteY1239" fmla="*/ 3562118 h 3844781"/>
              <a:gd name="connsiteX1240" fmla="*/ 946520 w 6923157"/>
              <a:gd name="connsiteY1240" fmla="*/ 3544409 h 3844781"/>
              <a:gd name="connsiteX1241" fmla="*/ 946626 w 6923157"/>
              <a:gd name="connsiteY1241" fmla="*/ 3532209 h 3844781"/>
              <a:gd name="connsiteX1242" fmla="*/ 937057 w 6923157"/>
              <a:gd name="connsiteY1242" fmla="*/ 3531926 h 3844781"/>
              <a:gd name="connsiteX1243" fmla="*/ 924451 w 6923157"/>
              <a:gd name="connsiteY1243" fmla="*/ 3541335 h 3844781"/>
              <a:gd name="connsiteX1244" fmla="*/ 915278 w 6923157"/>
              <a:gd name="connsiteY1244" fmla="*/ 3544026 h 3844781"/>
              <a:gd name="connsiteX1245" fmla="*/ 915383 w 6923157"/>
              <a:gd name="connsiteY1245" fmla="*/ 3531825 h 3844781"/>
              <a:gd name="connsiteX1246" fmla="*/ 916281 w 6923157"/>
              <a:gd name="connsiteY1246" fmla="*/ 3525571 h 3844781"/>
              <a:gd name="connsiteX1247" fmla="*/ 910493 w 6923157"/>
              <a:gd name="connsiteY1247" fmla="*/ 3527644 h 3844781"/>
              <a:gd name="connsiteX1248" fmla="*/ 871457 w 6923157"/>
              <a:gd name="connsiteY1248" fmla="*/ 3566242 h 3844781"/>
              <a:gd name="connsiteX1249" fmla="*/ 820765 w 6923157"/>
              <a:gd name="connsiteY1249" fmla="*/ 3634375 h 3844781"/>
              <a:gd name="connsiteX1250" fmla="*/ 815110 w 6923157"/>
              <a:gd name="connsiteY1250" fmla="*/ 3637438 h 3844781"/>
              <a:gd name="connsiteX1251" fmla="*/ 811515 w 6923157"/>
              <a:gd name="connsiteY1251" fmla="*/ 3629975 h 3844781"/>
              <a:gd name="connsiteX1252" fmla="*/ 812517 w 6923157"/>
              <a:gd name="connsiteY1252" fmla="*/ 3611520 h 3844781"/>
              <a:gd name="connsiteX1253" fmla="*/ 812093 w 6923157"/>
              <a:gd name="connsiteY1253" fmla="*/ 3595357 h 3844781"/>
              <a:gd name="connsiteX1254" fmla="*/ 803238 w 6923157"/>
              <a:gd name="connsiteY1254" fmla="*/ 3593929 h 3844781"/>
              <a:gd name="connsiteX1255" fmla="*/ 795520 w 6923157"/>
              <a:gd name="connsiteY1255" fmla="*/ 3607519 h 3844781"/>
              <a:gd name="connsiteX1256" fmla="*/ 783944 w 6923157"/>
              <a:gd name="connsiteY1256" fmla="*/ 3611664 h 3844781"/>
              <a:gd name="connsiteX1257" fmla="*/ 778605 w 6923157"/>
              <a:gd name="connsiteY1257" fmla="*/ 3610609 h 3844781"/>
              <a:gd name="connsiteX1258" fmla="*/ 765469 w 6923157"/>
              <a:gd name="connsiteY1258" fmla="*/ 3616054 h 3844781"/>
              <a:gd name="connsiteX1259" fmla="*/ 748396 w 6923157"/>
              <a:gd name="connsiteY1259" fmla="*/ 3637444 h 3844781"/>
              <a:gd name="connsiteX1260" fmla="*/ 729895 w 6923157"/>
              <a:gd name="connsiteY1260" fmla="*/ 3661125 h 3844781"/>
              <a:gd name="connsiteX1261" fmla="*/ 718768 w 6923157"/>
              <a:gd name="connsiteY1261" fmla="*/ 3662143 h 3844781"/>
              <a:gd name="connsiteX1262" fmla="*/ 661731 w 6923157"/>
              <a:gd name="connsiteY1262" fmla="*/ 3715194 h 3844781"/>
              <a:gd name="connsiteX1263" fmla="*/ 641275 w 6923157"/>
              <a:gd name="connsiteY1263" fmla="*/ 3737201 h 3844781"/>
              <a:gd name="connsiteX1264" fmla="*/ 628853 w 6923157"/>
              <a:gd name="connsiteY1264" fmla="*/ 3741501 h 3844781"/>
              <a:gd name="connsiteX1265" fmla="*/ 606890 w 6923157"/>
              <a:gd name="connsiteY1265" fmla="*/ 3758709 h 3844781"/>
              <a:gd name="connsiteX1266" fmla="*/ 595895 w 6923157"/>
              <a:gd name="connsiteY1266" fmla="*/ 3760718 h 3844781"/>
              <a:gd name="connsiteX1267" fmla="*/ 583074 w 6923157"/>
              <a:gd name="connsiteY1267" fmla="*/ 3762044 h 3844781"/>
              <a:gd name="connsiteX1268" fmla="*/ 570732 w 6923157"/>
              <a:gd name="connsiteY1268" fmla="*/ 3773434 h 3844781"/>
              <a:gd name="connsiteX1269" fmla="*/ 569437 w 6923157"/>
              <a:gd name="connsiteY1269" fmla="*/ 3776716 h 3844781"/>
              <a:gd name="connsiteX1270" fmla="*/ 571052 w 6923157"/>
              <a:gd name="connsiteY1270" fmla="*/ 3801798 h 3844781"/>
              <a:gd name="connsiteX1271" fmla="*/ 560982 w 6923157"/>
              <a:gd name="connsiteY1271" fmla="*/ 3810743 h 3844781"/>
              <a:gd name="connsiteX1272" fmla="*/ 555431 w 6923157"/>
              <a:gd name="connsiteY1272" fmla="*/ 3801607 h 3844781"/>
              <a:gd name="connsiteX1273" fmla="*/ 554874 w 6923157"/>
              <a:gd name="connsiteY1273" fmla="*/ 3784452 h 3844781"/>
              <a:gd name="connsiteX1274" fmla="*/ 543617 w 6923157"/>
              <a:gd name="connsiteY1274" fmla="*/ 3816960 h 3844781"/>
              <a:gd name="connsiteX1275" fmla="*/ 526359 w 6923157"/>
              <a:gd name="connsiteY1275" fmla="*/ 3843460 h 3844781"/>
              <a:gd name="connsiteX1276" fmla="*/ 519776 w 6923157"/>
              <a:gd name="connsiteY1276" fmla="*/ 3839587 h 3844781"/>
              <a:gd name="connsiteX1277" fmla="*/ 523582 w 6923157"/>
              <a:gd name="connsiteY1277" fmla="*/ 3822650 h 3844781"/>
              <a:gd name="connsiteX1278" fmla="*/ 528681 w 6923157"/>
              <a:gd name="connsiteY1278" fmla="*/ 3802432 h 3844781"/>
              <a:gd name="connsiteX1279" fmla="*/ 503043 w 6923157"/>
              <a:gd name="connsiteY1279" fmla="*/ 3805086 h 3844781"/>
              <a:gd name="connsiteX1280" fmla="*/ 518424 w 6923157"/>
              <a:gd name="connsiteY1280" fmla="*/ 3784004 h 3844781"/>
              <a:gd name="connsiteX1281" fmla="*/ 524738 w 6923157"/>
              <a:gd name="connsiteY1281" fmla="*/ 3753413 h 3844781"/>
              <a:gd name="connsiteX1282" fmla="*/ 519267 w 6923157"/>
              <a:gd name="connsiteY1282" fmla="*/ 3751368 h 3844781"/>
              <a:gd name="connsiteX1283" fmla="*/ 510703 w 6923157"/>
              <a:gd name="connsiteY1283" fmla="*/ 3765112 h 3844781"/>
              <a:gd name="connsiteX1284" fmla="*/ 487470 w 6923157"/>
              <a:gd name="connsiteY1284" fmla="*/ 3766311 h 3844781"/>
              <a:gd name="connsiteX1285" fmla="*/ 485779 w 6923157"/>
              <a:gd name="connsiteY1285" fmla="*/ 3766620 h 3844781"/>
              <a:gd name="connsiteX1286" fmla="*/ 455966 w 6923157"/>
              <a:gd name="connsiteY1286" fmla="*/ 3796428 h 3844781"/>
              <a:gd name="connsiteX1287" fmla="*/ 407281 w 6923157"/>
              <a:gd name="connsiteY1287" fmla="*/ 3827653 h 3844781"/>
              <a:gd name="connsiteX1288" fmla="*/ 411535 w 6923157"/>
              <a:gd name="connsiteY1288" fmla="*/ 3807590 h 3844781"/>
              <a:gd name="connsiteX1289" fmla="*/ 402204 w 6923157"/>
              <a:gd name="connsiteY1289" fmla="*/ 3796098 h 3844781"/>
              <a:gd name="connsiteX1290" fmla="*/ 365409 w 6923157"/>
              <a:gd name="connsiteY1290" fmla="*/ 3786577 h 3844781"/>
              <a:gd name="connsiteX1291" fmla="*/ 354835 w 6923157"/>
              <a:gd name="connsiteY1291" fmla="*/ 3772267 h 3844781"/>
              <a:gd name="connsiteX1292" fmla="*/ 338075 w 6923157"/>
              <a:gd name="connsiteY1292" fmla="*/ 3757057 h 3844781"/>
              <a:gd name="connsiteX1293" fmla="*/ 325653 w 6923157"/>
              <a:gd name="connsiteY1293" fmla="*/ 3761357 h 3844781"/>
              <a:gd name="connsiteX1294" fmla="*/ 309554 w 6923157"/>
              <a:gd name="connsiteY1294" fmla="*/ 3751101 h 3844781"/>
              <a:gd name="connsiteX1295" fmla="*/ 304637 w 6923157"/>
              <a:gd name="connsiteY1295" fmla="*/ 3733728 h 3844781"/>
              <a:gd name="connsiteX1296" fmla="*/ 311031 w 6923157"/>
              <a:gd name="connsiteY1296" fmla="*/ 3710227 h 3844781"/>
              <a:gd name="connsiteX1297" fmla="*/ 325065 w 6923157"/>
              <a:gd name="connsiteY1297" fmla="*/ 3698529 h 3844781"/>
              <a:gd name="connsiteX1298" fmla="*/ 336617 w 6923157"/>
              <a:gd name="connsiteY1298" fmla="*/ 3713675 h 3844781"/>
              <a:gd name="connsiteX1299" fmla="*/ 347878 w 6923157"/>
              <a:gd name="connsiteY1299" fmla="*/ 3713648 h 3844781"/>
              <a:gd name="connsiteX1300" fmla="*/ 355884 w 6923157"/>
              <a:gd name="connsiteY1300" fmla="*/ 3682749 h 3844781"/>
              <a:gd name="connsiteX1301" fmla="*/ 354032 w 6923157"/>
              <a:gd name="connsiteY1301" fmla="*/ 3668875 h 3844781"/>
              <a:gd name="connsiteX1302" fmla="*/ 354745 w 6923157"/>
              <a:gd name="connsiteY1302" fmla="*/ 3667730 h 3844781"/>
              <a:gd name="connsiteX1303" fmla="*/ 353054 w 6923157"/>
              <a:gd name="connsiteY1303" fmla="*/ 3668038 h 3844781"/>
              <a:gd name="connsiteX1304" fmla="*/ 307884 w 6923157"/>
              <a:gd name="connsiteY1304" fmla="*/ 3699637 h 3844781"/>
              <a:gd name="connsiteX1305" fmla="*/ 282273 w 6923157"/>
              <a:gd name="connsiteY1305" fmla="*/ 3715481 h 3844781"/>
              <a:gd name="connsiteX1306" fmla="*/ 270459 w 6923157"/>
              <a:gd name="connsiteY1306" fmla="*/ 3730834 h 3844781"/>
              <a:gd name="connsiteX1307" fmla="*/ 263377 w 6923157"/>
              <a:gd name="connsiteY1307" fmla="*/ 3736189 h 3844781"/>
              <a:gd name="connsiteX1308" fmla="*/ 248284 w 6923157"/>
              <a:gd name="connsiteY1308" fmla="*/ 3739961 h 3844781"/>
              <a:gd name="connsiteX1309" fmla="*/ 223390 w 6923157"/>
              <a:gd name="connsiteY1309" fmla="*/ 3787142 h 3844781"/>
              <a:gd name="connsiteX1310" fmla="*/ 221962 w 6923157"/>
              <a:gd name="connsiteY1310" fmla="*/ 3789432 h 3844781"/>
              <a:gd name="connsiteX1311" fmla="*/ 214614 w 6923157"/>
              <a:gd name="connsiteY1311" fmla="*/ 3792805 h 3844781"/>
              <a:gd name="connsiteX1312" fmla="*/ 209328 w 6923157"/>
              <a:gd name="connsiteY1312" fmla="*/ 3785650 h 3844781"/>
              <a:gd name="connsiteX1313" fmla="*/ 212102 w 6923157"/>
              <a:gd name="connsiteY1313" fmla="*/ 3773976 h 3844781"/>
              <a:gd name="connsiteX1314" fmla="*/ 224997 w 6923157"/>
              <a:gd name="connsiteY1314" fmla="*/ 3747260 h 3844781"/>
              <a:gd name="connsiteX1315" fmla="*/ 225580 w 6923157"/>
              <a:gd name="connsiteY1315" fmla="*/ 3745123 h 3844781"/>
              <a:gd name="connsiteX1316" fmla="*/ 227139 w 6923157"/>
              <a:gd name="connsiteY1316" fmla="*/ 3743824 h 3844781"/>
              <a:gd name="connsiteX1317" fmla="*/ 224601 w 6923157"/>
              <a:gd name="connsiteY1317" fmla="*/ 3744287 h 3844781"/>
              <a:gd name="connsiteX1318" fmla="*/ 223043 w 6923157"/>
              <a:gd name="connsiteY1318" fmla="*/ 3745587 h 3844781"/>
              <a:gd name="connsiteX1319" fmla="*/ 200946 w 6923157"/>
              <a:gd name="connsiteY1319" fmla="*/ 3761803 h 3844781"/>
              <a:gd name="connsiteX1320" fmla="*/ 177952 w 6923157"/>
              <a:gd name="connsiteY1320" fmla="*/ 3784275 h 3844781"/>
              <a:gd name="connsiteX1321" fmla="*/ 164420 w 6923157"/>
              <a:gd name="connsiteY1321" fmla="*/ 3786747 h 3844781"/>
              <a:gd name="connsiteX1322" fmla="*/ 163863 w 6923157"/>
              <a:gd name="connsiteY1322" fmla="*/ 3769592 h 3844781"/>
              <a:gd name="connsiteX1323" fmla="*/ 177208 w 6923157"/>
              <a:gd name="connsiteY1323" fmla="*/ 3739748 h 3844781"/>
              <a:gd name="connsiteX1324" fmla="*/ 181646 w 6923157"/>
              <a:gd name="connsiteY1324" fmla="*/ 3714576 h 3844781"/>
              <a:gd name="connsiteX1325" fmla="*/ 172502 w 6923157"/>
              <a:gd name="connsiteY1325" fmla="*/ 3730457 h 3844781"/>
              <a:gd name="connsiteX1326" fmla="*/ 150038 w 6923157"/>
              <a:gd name="connsiteY1326" fmla="*/ 3756891 h 3844781"/>
              <a:gd name="connsiteX1327" fmla="*/ 118823 w 6923157"/>
              <a:gd name="connsiteY1327" fmla="*/ 3769699 h 3844781"/>
              <a:gd name="connsiteX1328" fmla="*/ 88345 w 6923157"/>
              <a:gd name="connsiteY1328" fmla="*/ 3762069 h 3844781"/>
              <a:gd name="connsiteX1329" fmla="*/ 73120 w 6923157"/>
              <a:gd name="connsiteY1329" fmla="*/ 3764851 h 3844781"/>
              <a:gd name="connsiteX1330" fmla="*/ 62418 w 6923157"/>
              <a:gd name="connsiteY1330" fmla="*/ 3782032 h 3844781"/>
              <a:gd name="connsiteX1331" fmla="*/ 20334 w 6923157"/>
              <a:gd name="connsiteY1331" fmla="*/ 3732874 h 3844781"/>
              <a:gd name="connsiteX1332" fmla="*/ 3595 w 6923157"/>
              <a:gd name="connsiteY1332" fmla="*/ 3665891 h 3844781"/>
              <a:gd name="connsiteX1333" fmla="*/ 16781 w 6923157"/>
              <a:gd name="connsiteY1333" fmla="*/ 3621866 h 3844781"/>
              <a:gd name="connsiteX1334" fmla="*/ 36259 w 6923157"/>
              <a:gd name="connsiteY1334" fmla="*/ 3599020 h 3844781"/>
              <a:gd name="connsiteX1335" fmla="*/ 39934 w 6923157"/>
              <a:gd name="connsiteY1335" fmla="*/ 3613574 h 3844781"/>
              <a:gd name="connsiteX1336" fmla="*/ 58538 w 6923157"/>
              <a:gd name="connsiteY1336" fmla="*/ 3577694 h 3844781"/>
              <a:gd name="connsiteX1337" fmla="*/ 72362 w 6923157"/>
              <a:gd name="connsiteY1337" fmla="*/ 3557912 h 3844781"/>
              <a:gd name="connsiteX1338" fmla="*/ 96545 w 6923157"/>
              <a:gd name="connsiteY1338" fmla="*/ 3544360 h 3844781"/>
              <a:gd name="connsiteX1339" fmla="*/ 120677 w 6923157"/>
              <a:gd name="connsiteY1339" fmla="*/ 3536906 h 3844781"/>
              <a:gd name="connsiteX1340" fmla="*/ 141530 w 6923157"/>
              <a:gd name="connsiteY1340" fmla="*/ 3517871 h 3844781"/>
              <a:gd name="connsiteX1341" fmla="*/ 153713 w 6923157"/>
              <a:gd name="connsiteY1341" fmla="*/ 3492300 h 3844781"/>
              <a:gd name="connsiteX1342" fmla="*/ 165475 w 6923157"/>
              <a:gd name="connsiteY1342" fmla="*/ 3483046 h 3844781"/>
              <a:gd name="connsiteX1343" fmla="*/ 235437 w 6923157"/>
              <a:gd name="connsiteY1343" fmla="*/ 3448950 h 3844781"/>
              <a:gd name="connsiteX1344" fmla="*/ 256318 w 6923157"/>
              <a:gd name="connsiteY1344" fmla="*/ 3443105 h 3844781"/>
              <a:gd name="connsiteX1345" fmla="*/ 287160 w 6923157"/>
              <a:gd name="connsiteY1345" fmla="*/ 3408033 h 3844781"/>
              <a:gd name="connsiteX1346" fmla="*/ 297520 w 6923157"/>
              <a:gd name="connsiteY1346" fmla="*/ 3381779 h 3844781"/>
              <a:gd name="connsiteX1347" fmla="*/ 304652 w 6923157"/>
              <a:gd name="connsiteY1347" fmla="*/ 3337843 h 3844781"/>
              <a:gd name="connsiteX1348" fmla="*/ 299761 w 6923157"/>
              <a:gd name="connsiteY1348" fmla="*/ 3333660 h 3844781"/>
              <a:gd name="connsiteX1349" fmla="*/ 295215 w 6923157"/>
              <a:gd name="connsiteY1349" fmla="*/ 3338552 h 3844781"/>
              <a:gd name="connsiteX1350" fmla="*/ 295428 w 6923157"/>
              <a:gd name="connsiteY1350" fmla="*/ 3346634 h 3844781"/>
              <a:gd name="connsiteX1351" fmla="*/ 282980 w 6923157"/>
              <a:gd name="connsiteY1351" fmla="*/ 3370224 h 3844781"/>
              <a:gd name="connsiteX1352" fmla="*/ 247773 w 6923157"/>
              <a:gd name="connsiteY1352" fmla="*/ 3372594 h 3844781"/>
              <a:gd name="connsiteX1353" fmla="*/ 256440 w 6923157"/>
              <a:gd name="connsiteY1353" fmla="*/ 3346650 h 3844781"/>
              <a:gd name="connsiteX1354" fmla="*/ 255250 w 6923157"/>
              <a:gd name="connsiteY1354" fmla="*/ 3337732 h 3844781"/>
              <a:gd name="connsiteX1355" fmla="*/ 248034 w 6923157"/>
              <a:gd name="connsiteY1355" fmla="*/ 3342095 h 3844781"/>
              <a:gd name="connsiteX1356" fmla="*/ 240053 w 6923157"/>
              <a:gd name="connsiteY1356" fmla="*/ 3353703 h 3844781"/>
              <a:gd name="connsiteX1357" fmla="*/ 227286 w 6923157"/>
              <a:gd name="connsiteY1357" fmla="*/ 3348929 h 3844781"/>
              <a:gd name="connsiteX1358" fmla="*/ 211055 w 6923157"/>
              <a:gd name="connsiteY1358" fmla="*/ 3337683 h 3844781"/>
              <a:gd name="connsiteX1359" fmla="*/ 202121 w 6923157"/>
              <a:gd name="connsiteY1359" fmla="*/ 3329165 h 3844781"/>
              <a:gd name="connsiteX1360" fmla="*/ 203733 w 6923157"/>
              <a:gd name="connsiteY1360" fmla="*/ 3321765 h 3844781"/>
              <a:gd name="connsiteX1361" fmla="*/ 195247 w 6923157"/>
              <a:gd name="connsiteY1361" fmla="*/ 3310118 h 3844781"/>
              <a:gd name="connsiteX1362" fmla="*/ 149862 w 6923157"/>
              <a:gd name="connsiteY1362" fmla="*/ 3301152 h 3844781"/>
              <a:gd name="connsiteX1363" fmla="*/ 140214 w 6923157"/>
              <a:gd name="connsiteY1363" fmla="*/ 3293778 h 3844781"/>
              <a:gd name="connsiteX1364" fmla="*/ 140158 w 6923157"/>
              <a:gd name="connsiteY1364" fmla="*/ 3267396 h 3844781"/>
              <a:gd name="connsiteX1365" fmla="*/ 164394 w 6923157"/>
              <a:gd name="connsiteY1365" fmla="*/ 3247744 h 3844781"/>
              <a:gd name="connsiteX1366" fmla="*/ 245032 w 6923157"/>
              <a:gd name="connsiteY1366" fmla="*/ 3183276 h 3844781"/>
              <a:gd name="connsiteX1367" fmla="*/ 262502 w 6923157"/>
              <a:gd name="connsiteY1367" fmla="*/ 3164857 h 3844781"/>
              <a:gd name="connsiteX1368" fmla="*/ 327651 w 6923157"/>
              <a:gd name="connsiteY1368" fmla="*/ 3101188 h 3844781"/>
              <a:gd name="connsiteX1369" fmla="*/ 332911 w 6923157"/>
              <a:gd name="connsiteY1369" fmla="*/ 3095153 h 3844781"/>
              <a:gd name="connsiteX1370" fmla="*/ 336555 w 6923157"/>
              <a:gd name="connsiteY1370" fmla="*/ 3064034 h 3844781"/>
              <a:gd name="connsiteX1371" fmla="*/ 331321 w 6923157"/>
              <a:gd name="connsiteY1371" fmla="*/ 3050779 h 3844781"/>
              <a:gd name="connsiteX1372" fmla="*/ 322281 w 6923157"/>
              <a:gd name="connsiteY1372" fmla="*/ 3054460 h 3844781"/>
              <a:gd name="connsiteX1373" fmla="*/ 259009 w 6923157"/>
              <a:gd name="connsiteY1373" fmla="*/ 3112712 h 3844781"/>
              <a:gd name="connsiteX1374" fmla="*/ 182756 w 6923157"/>
              <a:gd name="connsiteY1374" fmla="*/ 3158108 h 3844781"/>
              <a:gd name="connsiteX1375" fmla="*/ 172474 w 6923157"/>
              <a:gd name="connsiteY1375" fmla="*/ 3158970 h 3844781"/>
              <a:gd name="connsiteX1376" fmla="*/ 173292 w 6923157"/>
              <a:gd name="connsiteY1376" fmla="*/ 3145626 h 3844781"/>
              <a:gd name="connsiteX1377" fmla="*/ 176728 w 6923157"/>
              <a:gd name="connsiteY1377" fmla="*/ 3138907 h 3844781"/>
              <a:gd name="connsiteX1378" fmla="*/ 181959 w 6923157"/>
              <a:gd name="connsiteY1378" fmla="*/ 3119679 h 3844781"/>
              <a:gd name="connsiteX1379" fmla="*/ 124232 w 6923157"/>
              <a:gd name="connsiteY1379" fmla="*/ 3122105 h 3844781"/>
              <a:gd name="connsiteX1380" fmla="*/ 119791 w 6923157"/>
              <a:gd name="connsiteY1380" fmla="*/ 3114794 h 3844781"/>
              <a:gd name="connsiteX1381" fmla="*/ 120344 w 6923157"/>
              <a:gd name="connsiteY1381" fmla="*/ 3099467 h 3844781"/>
              <a:gd name="connsiteX1382" fmla="*/ 127264 w 6923157"/>
              <a:gd name="connsiteY1382" fmla="*/ 3047449 h 3844781"/>
              <a:gd name="connsiteX1383" fmla="*/ 172852 w 6923157"/>
              <a:gd name="connsiteY1383" fmla="*/ 2967051 h 3844781"/>
              <a:gd name="connsiteX1384" fmla="*/ 209905 w 6923157"/>
              <a:gd name="connsiteY1384" fmla="*/ 2913588 h 3844781"/>
              <a:gd name="connsiteX1385" fmla="*/ 245109 w 6923157"/>
              <a:gd name="connsiteY1385" fmla="*/ 2878736 h 3844781"/>
              <a:gd name="connsiteX1386" fmla="*/ 270376 w 6923157"/>
              <a:gd name="connsiteY1386" fmla="*/ 2853820 h 3844781"/>
              <a:gd name="connsiteX1387" fmla="*/ 279898 w 6923157"/>
              <a:gd name="connsiteY1387" fmla="*/ 2844104 h 3844781"/>
              <a:gd name="connsiteX1388" fmla="*/ 278558 w 6923157"/>
              <a:gd name="connsiteY1388" fmla="*/ 2844794 h 3844781"/>
              <a:gd name="connsiteX1389" fmla="*/ 247119 w 6923157"/>
              <a:gd name="connsiteY1389" fmla="*/ 2824235 h 3844781"/>
              <a:gd name="connsiteX1390" fmla="*/ 224132 w 6923157"/>
              <a:gd name="connsiteY1390" fmla="*/ 2827459 h 3844781"/>
              <a:gd name="connsiteX1391" fmla="*/ 207276 w 6923157"/>
              <a:gd name="connsiteY1391" fmla="*/ 2852591 h 3844781"/>
              <a:gd name="connsiteX1392" fmla="*/ 146325 w 6923157"/>
              <a:gd name="connsiteY1392" fmla="*/ 2776149 h 3844781"/>
              <a:gd name="connsiteX1393" fmla="*/ 124246 w 6923157"/>
              <a:gd name="connsiteY1393" fmla="*/ 2674521 h 3844781"/>
              <a:gd name="connsiteX1394" fmla="*/ 146053 w 6923157"/>
              <a:gd name="connsiteY1394" fmla="*/ 2609234 h 3844781"/>
              <a:gd name="connsiteX1395" fmla="*/ 176343 w 6923157"/>
              <a:gd name="connsiteY1395" fmla="*/ 2576149 h 3844781"/>
              <a:gd name="connsiteX1396" fmla="*/ 181199 w 6923157"/>
              <a:gd name="connsiteY1396" fmla="*/ 2598233 h 3844781"/>
              <a:gd name="connsiteX1397" fmla="*/ 210774 w 6923157"/>
              <a:gd name="connsiteY1397" fmla="*/ 2545516 h 3844781"/>
              <a:gd name="connsiteX1398" fmla="*/ 232431 w 6923157"/>
              <a:gd name="connsiteY1398" fmla="*/ 2516675 h 3844781"/>
              <a:gd name="connsiteX1399" fmla="*/ 269363 w 6923157"/>
              <a:gd name="connsiteY1399" fmla="*/ 2497833 h 3844781"/>
              <a:gd name="connsiteX1400" fmla="*/ 305940 w 6923157"/>
              <a:gd name="connsiteY1400" fmla="*/ 2488148 h 3844781"/>
              <a:gd name="connsiteX1401" fmla="*/ 338121 w 6923157"/>
              <a:gd name="connsiteY1401" fmla="*/ 2460867 h 3844781"/>
              <a:gd name="connsiteX1402" fmla="*/ 357581 w 6923157"/>
              <a:gd name="connsiteY1402" fmla="*/ 2423228 h 3844781"/>
              <a:gd name="connsiteX1403" fmla="*/ 375664 w 6923157"/>
              <a:gd name="connsiteY1403" fmla="*/ 2410067 h 3844781"/>
              <a:gd name="connsiteX1404" fmla="*/ 482274 w 6923157"/>
              <a:gd name="connsiteY1404" fmla="*/ 2363235 h 3844781"/>
              <a:gd name="connsiteX1405" fmla="*/ 513895 w 6923157"/>
              <a:gd name="connsiteY1405" fmla="*/ 2355764 h 3844781"/>
              <a:gd name="connsiteX1406" fmla="*/ 561808 w 6923157"/>
              <a:gd name="connsiteY1406" fmla="*/ 2305026 h 3844781"/>
              <a:gd name="connsiteX1407" fmla="*/ 578560 w 6923157"/>
              <a:gd name="connsiteY1407" fmla="*/ 2266250 h 3844781"/>
              <a:gd name="connsiteX1408" fmla="*/ 591275 w 6923157"/>
              <a:gd name="connsiteY1408" fmla="*/ 2200721 h 3844781"/>
              <a:gd name="connsiteX1409" fmla="*/ 584123 w 6923157"/>
              <a:gd name="connsiteY1409" fmla="*/ 2194135 h 3844781"/>
              <a:gd name="connsiteX1410" fmla="*/ 577073 w 6923157"/>
              <a:gd name="connsiteY1410" fmla="*/ 2201196 h 3844781"/>
              <a:gd name="connsiteX1411" fmla="*/ 577024 w 6923157"/>
              <a:gd name="connsiteY1411" fmla="*/ 2213343 h 3844781"/>
              <a:gd name="connsiteX1412" fmla="*/ 557257 w 6923157"/>
              <a:gd name="connsiteY1412" fmla="*/ 2247990 h 3844781"/>
              <a:gd name="connsiteX1413" fmla="*/ 504281 w 6923157"/>
              <a:gd name="connsiteY1413" fmla="*/ 2249351 h 3844781"/>
              <a:gd name="connsiteX1414" fmla="*/ 518480 w 6923157"/>
              <a:gd name="connsiteY1414" fmla="*/ 2210933 h 3844781"/>
              <a:gd name="connsiteX1415" fmla="*/ 517099 w 6923157"/>
              <a:gd name="connsiteY1415" fmla="*/ 2197468 h 3844781"/>
              <a:gd name="connsiteX1416" fmla="*/ 506065 w 6923157"/>
              <a:gd name="connsiteY1416" fmla="*/ 2203570 h 3844781"/>
              <a:gd name="connsiteX1417" fmla="*/ 493550 w 6923157"/>
              <a:gd name="connsiteY1417" fmla="*/ 2220502 h 3844781"/>
              <a:gd name="connsiteX1418" fmla="*/ 474597 w 6923157"/>
              <a:gd name="connsiteY1418" fmla="*/ 2212539 h 3844781"/>
              <a:gd name="connsiteX1419" fmla="*/ 450739 w 6923157"/>
              <a:gd name="connsiteY1419" fmla="*/ 2194637 h 3844781"/>
              <a:gd name="connsiteX1420" fmla="*/ 437711 w 6923157"/>
              <a:gd name="connsiteY1420" fmla="*/ 2181288 h 3844781"/>
              <a:gd name="connsiteX1421" fmla="*/ 440469 w 6923157"/>
              <a:gd name="connsiteY1421" fmla="*/ 2170276 h 3844781"/>
              <a:gd name="connsiteX1422" fmla="*/ 428258 w 6923157"/>
              <a:gd name="connsiteY1422" fmla="*/ 2152259 h 3844781"/>
              <a:gd name="connsiteX1423" fmla="*/ 360518 w 6923157"/>
              <a:gd name="connsiteY1423" fmla="*/ 2135962 h 3844781"/>
              <a:gd name="connsiteX1424" fmla="*/ 346365 w 6923157"/>
              <a:gd name="connsiteY1424" fmla="*/ 2124288 h 3844781"/>
              <a:gd name="connsiteX1425" fmla="*/ 347486 w 6923157"/>
              <a:gd name="connsiteY1425" fmla="*/ 2084669 h 3844781"/>
              <a:gd name="connsiteX1426" fmla="*/ 384776 w 6923157"/>
              <a:gd name="connsiteY1426" fmla="*/ 2056671 h 3844781"/>
              <a:gd name="connsiteX1427" fmla="*/ 508802 w 6923157"/>
              <a:gd name="connsiteY1427" fmla="*/ 1964899 h 3844781"/>
              <a:gd name="connsiteX1428" fmla="*/ 535875 w 6923157"/>
              <a:gd name="connsiteY1428" fmla="*/ 1938334 h 3844781"/>
              <a:gd name="connsiteX1429" fmla="*/ 636606 w 6923157"/>
              <a:gd name="connsiteY1429" fmla="*/ 1846796 h 3844781"/>
              <a:gd name="connsiteX1430" fmla="*/ 644780 w 6923157"/>
              <a:gd name="connsiteY1430" fmla="*/ 1838061 h 3844781"/>
              <a:gd name="connsiteX1431" fmla="*/ 651672 w 6923157"/>
              <a:gd name="connsiteY1431" fmla="*/ 1791561 h 3844781"/>
              <a:gd name="connsiteX1432" fmla="*/ 644415 w 6923157"/>
              <a:gd name="connsiteY1432" fmla="*/ 1771331 h 3844781"/>
              <a:gd name="connsiteX1433" fmla="*/ 630674 w 6923157"/>
              <a:gd name="connsiteY1433" fmla="*/ 1776295 h 3844781"/>
              <a:gd name="connsiteX1434" fmla="*/ 533006 w 6923157"/>
              <a:gd name="connsiteY1434" fmla="*/ 1859814 h 3844781"/>
              <a:gd name="connsiteX1435" fmla="*/ 416436 w 6923157"/>
              <a:gd name="connsiteY1435" fmla="*/ 1923220 h 3844781"/>
              <a:gd name="connsiteX1436" fmla="*/ 400957 w 6923157"/>
              <a:gd name="connsiteY1436" fmla="*/ 1923875 h 3844781"/>
              <a:gd name="connsiteX1437" fmla="*/ 402795 w 6923157"/>
              <a:gd name="connsiteY1437" fmla="*/ 1903885 h 3844781"/>
              <a:gd name="connsiteX1438" fmla="*/ 408260 w 6923157"/>
              <a:gd name="connsiteY1438" fmla="*/ 1894012 h 3844781"/>
              <a:gd name="connsiteX1439" fmla="*/ 416993 w 6923157"/>
              <a:gd name="connsiteY1439" fmla="*/ 1865468 h 3844781"/>
              <a:gd name="connsiteX1440" fmla="*/ 330199 w 6923157"/>
              <a:gd name="connsiteY1440" fmla="*/ 1865504 h 3844781"/>
              <a:gd name="connsiteX1441" fmla="*/ 323863 w 6923157"/>
              <a:gd name="connsiteY1441" fmla="*/ 1854250 h 3844781"/>
              <a:gd name="connsiteX1442" fmla="*/ 325394 w 6923157"/>
              <a:gd name="connsiteY1442" fmla="*/ 1831270 h 3844781"/>
              <a:gd name="connsiteX1443" fmla="*/ 338158 w 6923157"/>
              <a:gd name="connsiteY1443" fmla="*/ 1753591 h 3844781"/>
              <a:gd name="connsiteX1444" fmla="*/ 410280 w 6923157"/>
              <a:gd name="connsiteY1444" fmla="*/ 1635711 h 3844781"/>
              <a:gd name="connsiteX1445" fmla="*/ 468357 w 6923157"/>
              <a:gd name="connsiteY1445" fmla="*/ 1557746 h 3844781"/>
              <a:gd name="connsiteX1446" fmla="*/ 522809 w 6923157"/>
              <a:gd name="connsiteY1446" fmla="*/ 1507610 h 3844781"/>
              <a:gd name="connsiteX1447" fmla="*/ 561886 w 6923157"/>
              <a:gd name="connsiteY1447" fmla="*/ 1471771 h 3844781"/>
              <a:gd name="connsiteX1448" fmla="*/ 649696 w 6923157"/>
              <a:gd name="connsiteY1448" fmla="*/ 1418472 h 3844781"/>
              <a:gd name="connsiteX1449" fmla="*/ 713242 w 6923157"/>
              <a:gd name="connsiteY1449" fmla="*/ 1368577 h 3844781"/>
              <a:gd name="connsiteX1450" fmla="*/ 740771 w 6923157"/>
              <a:gd name="connsiteY1450" fmla="*/ 1308558 h 3844781"/>
              <a:gd name="connsiteX1451" fmla="*/ 786385 w 6923157"/>
              <a:gd name="connsiteY1451" fmla="*/ 1235378 h 3844781"/>
              <a:gd name="connsiteX1452" fmla="*/ 798032 w 6923157"/>
              <a:gd name="connsiteY1452" fmla="*/ 1235262 h 3844781"/>
              <a:gd name="connsiteX1453" fmla="*/ 832413 w 6923157"/>
              <a:gd name="connsiteY1453" fmla="*/ 1254721 h 3844781"/>
              <a:gd name="connsiteX1454" fmla="*/ 879103 w 6923157"/>
              <a:gd name="connsiteY1454" fmla="*/ 1229957 h 3844781"/>
              <a:gd name="connsiteX1455" fmla="*/ 888654 w 6923157"/>
              <a:gd name="connsiteY1455" fmla="*/ 1196745 h 3844781"/>
              <a:gd name="connsiteX1456" fmla="*/ 926709 w 6923157"/>
              <a:gd name="connsiteY1456" fmla="*/ 1176227 h 3844781"/>
              <a:gd name="connsiteX1457" fmla="*/ 929110 w 6923157"/>
              <a:gd name="connsiteY1457" fmla="*/ 1174373 h 3844781"/>
              <a:gd name="connsiteX1458" fmla="*/ 931714 w 6923157"/>
              <a:gd name="connsiteY1458" fmla="*/ 1161865 h 3844781"/>
              <a:gd name="connsiteX1459" fmla="*/ 957000 w 6923157"/>
              <a:gd name="connsiteY1459" fmla="*/ 1143140 h 3844781"/>
              <a:gd name="connsiteX1460" fmla="*/ 1044458 w 6923157"/>
              <a:gd name="connsiteY1460" fmla="*/ 1136940 h 3844781"/>
              <a:gd name="connsiteX1461" fmla="*/ 1109074 w 6923157"/>
              <a:gd name="connsiteY1461" fmla="*/ 1059575 h 3844781"/>
              <a:gd name="connsiteX1462" fmla="*/ 1123426 w 6923157"/>
              <a:gd name="connsiteY1462" fmla="*/ 1022654 h 3844781"/>
              <a:gd name="connsiteX1463" fmla="*/ 1176193 w 6923157"/>
              <a:gd name="connsiteY1463" fmla="*/ 994002 h 3844781"/>
              <a:gd name="connsiteX1464" fmla="*/ 1204954 w 6923157"/>
              <a:gd name="connsiteY1464" fmla="*/ 983895 h 3844781"/>
              <a:gd name="connsiteX1465" fmla="*/ 1244029 w 6923157"/>
              <a:gd name="connsiteY1465" fmla="*/ 948057 h 3844781"/>
              <a:gd name="connsiteX1466" fmla="*/ 1356921 w 6923157"/>
              <a:gd name="connsiteY1466" fmla="*/ 848742 h 3844781"/>
              <a:gd name="connsiteX1467" fmla="*/ 1404426 w 6923157"/>
              <a:gd name="connsiteY1467" fmla="*/ 819310 h 3844781"/>
              <a:gd name="connsiteX1468" fmla="*/ 1480437 w 6923157"/>
              <a:gd name="connsiteY1468" fmla="*/ 764631 h 3844781"/>
              <a:gd name="connsiteX1469" fmla="*/ 1510677 w 6923157"/>
              <a:gd name="connsiteY1469" fmla="*/ 743693 h 3844781"/>
              <a:gd name="connsiteX1470" fmla="*/ 1522835 w 6923157"/>
              <a:gd name="connsiteY1470" fmla="*/ 735916 h 3844781"/>
              <a:gd name="connsiteX1471" fmla="*/ 1610848 w 6923157"/>
              <a:gd name="connsiteY1471" fmla="*/ 671964 h 3844781"/>
              <a:gd name="connsiteX1472" fmla="*/ 1635881 w 6923157"/>
              <a:gd name="connsiteY1472" fmla="*/ 676040 h 3844781"/>
              <a:gd name="connsiteX1473" fmla="*/ 1629088 w 6923157"/>
              <a:gd name="connsiteY1473" fmla="*/ 698241 h 3844781"/>
              <a:gd name="connsiteX1474" fmla="*/ 1609421 w 6923157"/>
              <a:gd name="connsiteY1474" fmla="*/ 708589 h 3844781"/>
              <a:gd name="connsiteX1475" fmla="*/ 1584799 w 6923157"/>
              <a:gd name="connsiteY1475" fmla="*/ 721150 h 3844781"/>
              <a:gd name="connsiteX1476" fmla="*/ 1576423 w 6923157"/>
              <a:gd name="connsiteY1476" fmla="*/ 740538 h 3844781"/>
              <a:gd name="connsiteX1477" fmla="*/ 1577497 w 6923157"/>
              <a:gd name="connsiteY1477" fmla="*/ 751013 h 3844781"/>
              <a:gd name="connsiteX1478" fmla="*/ 1586743 w 6923157"/>
              <a:gd name="connsiteY1478" fmla="*/ 752750 h 3844781"/>
              <a:gd name="connsiteX1479" fmla="*/ 1612592 w 6923157"/>
              <a:gd name="connsiteY1479" fmla="*/ 752159 h 3844781"/>
              <a:gd name="connsiteX1480" fmla="*/ 1635428 w 6923157"/>
              <a:gd name="connsiteY1480" fmla="*/ 747436 h 3844781"/>
              <a:gd name="connsiteX1481" fmla="*/ 1749087 w 6923157"/>
              <a:gd name="connsiteY1481" fmla="*/ 693547 h 3844781"/>
              <a:gd name="connsiteX1482" fmla="*/ 1775343 w 6923157"/>
              <a:gd name="connsiteY1482" fmla="*/ 671650 h 3844781"/>
              <a:gd name="connsiteX1483" fmla="*/ 1790515 w 6923157"/>
              <a:gd name="connsiteY1483" fmla="*/ 668003 h 3844781"/>
              <a:gd name="connsiteX1484" fmla="*/ 1809315 w 6923157"/>
              <a:gd name="connsiteY1484" fmla="*/ 674471 h 3844781"/>
              <a:gd name="connsiteX1485" fmla="*/ 1831126 w 6923157"/>
              <a:gd name="connsiteY1485" fmla="*/ 647127 h 3844781"/>
              <a:gd name="connsiteX1486" fmla="*/ 1847778 w 6923157"/>
              <a:gd name="connsiteY1486" fmla="*/ 632649 h 3844781"/>
              <a:gd name="connsiteX1487" fmla="*/ 1859119 w 6923157"/>
              <a:gd name="connsiteY1487" fmla="*/ 629540 h 3844781"/>
              <a:gd name="connsiteX1488" fmla="*/ 1931044 w 6923157"/>
              <a:gd name="connsiteY1488" fmla="*/ 598199 h 3844781"/>
              <a:gd name="connsiteX1489" fmla="*/ 1955052 w 6923157"/>
              <a:gd name="connsiteY1489" fmla="*/ 579654 h 3844781"/>
              <a:gd name="connsiteX1490" fmla="*/ 1971347 w 6923157"/>
              <a:gd name="connsiteY1490" fmla="*/ 574332 h 3844781"/>
              <a:gd name="connsiteX1491" fmla="*/ 2024477 w 6923157"/>
              <a:gd name="connsiteY1491" fmla="*/ 574466 h 3844781"/>
              <a:gd name="connsiteX1492" fmla="*/ 2168484 w 6923157"/>
              <a:gd name="connsiteY1492" fmla="*/ 551225 h 3844781"/>
              <a:gd name="connsiteX1493" fmla="*/ 2222429 w 6923157"/>
              <a:gd name="connsiteY1493" fmla="*/ 546692 h 3844781"/>
              <a:gd name="connsiteX1494" fmla="*/ 2309324 w 6923157"/>
              <a:gd name="connsiteY1494" fmla="*/ 522358 h 3844781"/>
              <a:gd name="connsiteX1495" fmla="*/ 2426561 w 6923157"/>
              <a:gd name="connsiteY1495" fmla="*/ 490731 h 3844781"/>
              <a:gd name="connsiteX1496" fmla="*/ 2524029 w 6923157"/>
              <a:gd name="connsiteY1496" fmla="*/ 455807 h 3844781"/>
              <a:gd name="connsiteX1497" fmla="*/ 2618585 w 6923157"/>
              <a:gd name="connsiteY1497" fmla="*/ 430397 h 3844781"/>
              <a:gd name="connsiteX1498" fmla="*/ 2686169 w 6923157"/>
              <a:gd name="connsiteY1498" fmla="*/ 407256 h 3844781"/>
              <a:gd name="connsiteX1499" fmla="*/ 2966161 w 6923157"/>
              <a:gd name="connsiteY1499" fmla="*/ 333063 h 3844781"/>
              <a:gd name="connsiteX1500" fmla="*/ 3270774 w 6923157"/>
              <a:gd name="connsiteY1500" fmla="*/ 246308 h 3844781"/>
              <a:gd name="connsiteX1501" fmla="*/ 3563794 w 6923157"/>
              <a:gd name="connsiteY1501" fmla="*/ 185465 h 3844781"/>
              <a:gd name="connsiteX1502" fmla="*/ 3788615 w 6923157"/>
              <a:gd name="connsiteY1502" fmla="*/ 141779 h 3844781"/>
              <a:gd name="connsiteX1503" fmla="*/ 3959493 w 6923157"/>
              <a:gd name="connsiteY1503" fmla="*/ 102625 h 3844781"/>
              <a:gd name="connsiteX1504" fmla="*/ 4082759 w 6923157"/>
              <a:gd name="connsiteY1504" fmla="*/ 79260 h 3844781"/>
              <a:gd name="connsiteX1505" fmla="*/ 4160510 w 6923157"/>
              <a:gd name="connsiteY1505" fmla="*/ 66832 h 3844781"/>
              <a:gd name="connsiteX1506" fmla="*/ 4184775 w 6923157"/>
              <a:gd name="connsiteY1506" fmla="*/ 63429 h 3844781"/>
              <a:gd name="connsiteX1507" fmla="*/ 4190037 w 6923157"/>
              <a:gd name="connsiteY1507" fmla="*/ 64206 h 3844781"/>
              <a:gd name="connsiteX1508" fmla="*/ 4555241 w 6923157"/>
              <a:gd name="connsiteY1508" fmla="*/ 25108 h 3844781"/>
              <a:gd name="connsiteX1509" fmla="*/ 4651792 w 6923157"/>
              <a:gd name="connsiteY1509" fmla="*/ 19150 h 3844781"/>
              <a:gd name="connsiteX1510" fmla="*/ 4863232 w 6923157"/>
              <a:gd name="connsiteY1510" fmla="*/ 9214 h 3844781"/>
              <a:gd name="connsiteX1511" fmla="*/ 5029821 w 6923157"/>
              <a:gd name="connsiteY1511" fmla="*/ 4053 h 3844781"/>
              <a:gd name="connsiteX1512" fmla="*/ 5184916 w 6923157"/>
              <a:gd name="connsiteY1512" fmla="*/ 504 h 3844781"/>
              <a:gd name="connsiteX1513" fmla="*/ 5191838 w 6923157"/>
              <a:gd name="connsiteY1513" fmla="*/ 103 h 3844781"/>
              <a:gd name="connsiteX1514" fmla="*/ 5198148 w 6923157"/>
              <a:gd name="connsiteY1514" fmla="*/ 3202 h 3844781"/>
              <a:gd name="connsiteX1515" fmla="*/ 5279936 w 6923157"/>
              <a:gd name="connsiteY1515" fmla="*/ 17527 h 3844781"/>
              <a:gd name="connsiteX1516" fmla="*/ 5364685 w 6923157"/>
              <a:gd name="connsiteY1516" fmla="*/ 10190 h 3844781"/>
              <a:gd name="connsiteX1517" fmla="*/ 5509053 w 6923157"/>
              <a:gd name="connsiteY1517" fmla="*/ 15735 h 384478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</a:cxnLst>
            <a:rect l="l" t="t" r="r" b="b"/>
            <a:pathLst>
              <a:path w="6923157" h="3844781">
                <a:moveTo>
                  <a:pt x="4127094" y="2650274"/>
                </a:moveTo>
                <a:lnTo>
                  <a:pt x="4120952" y="2652027"/>
                </a:lnTo>
                <a:lnTo>
                  <a:pt x="4121694" y="2652798"/>
                </a:lnTo>
                <a:lnTo>
                  <a:pt x="4123622" y="2654447"/>
                </a:lnTo>
                <a:close/>
                <a:moveTo>
                  <a:pt x="4042165" y="2624169"/>
                </a:moveTo>
                <a:cubicBezTo>
                  <a:pt x="4038517" y="2622805"/>
                  <a:pt x="4035623" y="2623841"/>
                  <a:pt x="4033090" y="2625954"/>
                </a:cubicBezTo>
                <a:lnTo>
                  <a:pt x="4032096" y="2627139"/>
                </a:lnTo>
                <a:lnTo>
                  <a:pt x="4039066" y="2637438"/>
                </a:lnTo>
                <a:cubicBezTo>
                  <a:pt x="4039330" y="2639420"/>
                  <a:pt x="4040308" y="2640257"/>
                  <a:pt x="4040573" y="2642238"/>
                </a:cubicBezTo>
                <a:cubicBezTo>
                  <a:pt x="4043190" y="2648865"/>
                  <a:pt x="4046705" y="2649238"/>
                  <a:pt x="4050273" y="2643511"/>
                </a:cubicBezTo>
                <a:lnTo>
                  <a:pt x="4050295" y="2643480"/>
                </a:lnTo>
                <a:lnTo>
                  <a:pt x="4049615" y="2633721"/>
                </a:lnTo>
                <a:cubicBezTo>
                  <a:pt x="4048001" y="2628940"/>
                  <a:pt x="4045325" y="2625115"/>
                  <a:pt x="4042165" y="2624169"/>
                </a:cubicBezTo>
                <a:close/>
                <a:moveTo>
                  <a:pt x="4268802" y="2636824"/>
                </a:moveTo>
                <a:lnTo>
                  <a:pt x="4256851" y="2652632"/>
                </a:lnTo>
                <a:lnTo>
                  <a:pt x="4274805" y="2655317"/>
                </a:lnTo>
                <a:lnTo>
                  <a:pt x="4275574" y="2653477"/>
                </a:lnTo>
                <a:cubicBezTo>
                  <a:pt x="4279284" y="2649628"/>
                  <a:pt x="4283850" y="2646510"/>
                  <a:pt x="4287193" y="2642347"/>
                </a:cubicBezTo>
                <a:cubicBezTo>
                  <a:pt x="4279567" y="2637142"/>
                  <a:pt x="4273673" y="2635174"/>
                  <a:pt x="4268802" y="2636824"/>
                </a:cubicBezTo>
                <a:close/>
                <a:moveTo>
                  <a:pt x="5509053" y="15735"/>
                </a:moveTo>
                <a:cubicBezTo>
                  <a:pt x="5530765" y="12689"/>
                  <a:pt x="5550842" y="18979"/>
                  <a:pt x="5568007" y="34782"/>
                </a:cubicBezTo>
                <a:cubicBezTo>
                  <a:pt x="5573730" y="40050"/>
                  <a:pt x="5577561" y="39514"/>
                  <a:pt x="5582209" y="34308"/>
                </a:cubicBezTo>
                <a:cubicBezTo>
                  <a:pt x="5592936" y="25214"/>
                  <a:pt x="5603970" y="19113"/>
                  <a:pt x="5615414" y="29649"/>
                </a:cubicBezTo>
                <a:cubicBezTo>
                  <a:pt x="5630843" y="41144"/>
                  <a:pt x="5646475" y="41987"/>
                  <a:pt x="5664202" y="37982"/>
                </a:cubicBezTo>
                <a:cubicBezTo>
                  <a:pt x="5690868" y="32722"/>
                  <a:pt x="5715899" y="36799"/>
                  <a:pt x="5739604" y="53203"/>
                </a:cubicBezTo>
                <a:cubicBezTo>
                  <a:pt x="5753603" y="63381"/>
                  <a:pt x="5772096" y="66858"/>
                  <a:pt x="5783946" y="56089"/>
                </a:cubicBezTo>
                <a:cubicBezTo>
                  <a:pt x="5805248" y="36405"/>
                  <a:pt x="5825018" y="39701"/>
                  <a:pt x="5846832" y="50301"/>
                </a:cubicBezTo>
                <a:cubicBezTo>
                  <a:pt x="5857663" y="54852"/>
                  <a:pt x="5869770" y="59225"/>
                  <a:pt x="5882235" y="54440"/>
                </a:cubicBezTo>
                <a:cubicBezTo>
                  <a:pt x="5888314" y="50551"/>
                  <a:pt x="5891328" y="54682"/>
                  <a:pt x="5891942" y="60666"/>
                </a:cubicBezTo>
                <a:cubicBezTo>
                  <a:pt x="5892402" y="65155"/>
                  <a:pt x="5892708" y="68148"/>
                  <a:pt x="5893015" y="71140"/>
                </a:cubicBezTo>
                <a:cubicBezTo>
                  <a:pt x="5893426" y="87778"/>
                  <a:pt x="5894703" y="87599"/>
                  <a:pt x="5905430" y="78505"/>
                </a:cubicBezTo>
                <a:cubicBezTo>
                  <a:pt x="5917434" y="69232"/>
                  <a:pt x="5930868" y="61276"/>
                  <a:pt x="5943179" y="54995"/>
                </a:cubicBezTo>
                <a:cubicBezTo>
                  <a:pt x="5948135" y="52782"/>
                  <a:pt x="5953089" y="50570"/>
                  <a:pt x="5957381" y="54521"/>
                </a:cubicBezTo>
                <a:cubicBezTo>
                  <a:pt x="5961674" y="58471"/>
                  <a:pt x="5959733" y="64814"/>
                  <a:pt x="5957638" y="69662"/>
                </a:cubicBezTo>
                <a:cubicBezTo>
                  <a:pt x="5952480" y="82528"/>
                  <a:pt x="5956925" y="87975"/>
                  <a:pt x="5967294" y="88037"/>
                </a:cubicBezTo>
                <a:cubicBezTo>
                  <a:pt x="5971280" y="88997"/>
                  <a:pt x="5975418" y="91452"/>
                  <a:pt x="5979250" y="90913"/>
                </a:cubicBezTo>
                <a:cubicBezTo>
                  <a:pt x="5988189" y="89659"/>
                  <a:pt x="5989927" y="93969"/>
                  <a:pt x="5985739" y="103664"/>
                </a:cubicBezTo>
                <a:cubicBezTo>
                  <a:pt x="5983491" y="107014"/>
                  <a:pt x="5981396" y="111861"/>
                  <a:pt x="5985535" y="114315"/>
                </a:cubicBezTo>
                <a:cubicBezTo>
                  <a:pt x="5988549" y="118446"/>
                  <a:pt x="5992227" y="116412"/>
                  <a:pt x="5995906" y="114378"/>
                </a:cubicBezTo>
                <a:cubicBezTo>
                  <a:pt x="6005509" y="106960"/>
                  <a:pt x="6016032" y="108519"/>
                  <a:pt x="6027833" y="109899"/>
                </a:cubicBezTo>
                <a:cubicBezTo>
                  <a:pt x="6063542" y="117031"/>
                  <a:pt x="6093120" y="102256"/>
                  <a:pt x="6120345" y="77188"/>
                </a:cubicBezTo>
                <a:cubicBezTo>
                  <a:pt x="6125147" y="73479"/>
                  <a:pt x="6126934" y="65639"/>
                  <a:pt x="6133167" y="63247"/>
                </a:cubicBezTo>
                <a:cubicBezTo>
                  <a:pt x="6132656" y="70908"/>
                  <a:pt x="6131992" y="77071"/>
                  <a:pt x="6131482" y="84731"/>
                </a:cubicBezTo>
                <a:cubicBezTo>
                  <a:pt x="6130463" y="100052"/>
                  <a:pt x="6136491" y="108312"/>
                  <a:pt x="6148292" y="109692"/>
                </a:cubicBezTo>
                <a:cubicBezTo>
                  <a:pt x="6187680" y="114790"/>
                  <a:pt x="6227066" y="119888"/>
                  <a:pt x="6266453" y="124986"/>
                </a:cubicBezTo>
                <a:cubicBezTo>
                  <a:pt x="6280809" y="126008"/>
                  <a:pt x="6294703" y="122540"/>
                  <a:pt x="6309365" y="126553"/>
                </a:cubicBezTo>
                <a:cubicBezTo>
                  <a:pt x="6318765" y="129789"/>
                  <a:pt x="6324335" y="133561"/>
                  <a:pt x="6323161" y="147384"/>
                </a:cubicBezTo>
                <a:cubicBezTo>
                  <a:pt x="6323571" y="164021"/>
                  <a:pt x="6334709" y="171565"/>
                  <a:pt x="6346711" y="162293"/>
                </a:cubicBezTo>
                <a:cubicBezTo>
                  <a:pt x="6356315" y="154875"/>
                  <a:pt x="6364132" y="155296"/>
                  <a:pt x="6373685" y="160026"/>
                </a:cubicBezTo>
                <a:cubicBezTo>
                  <a:pt x="6379407" y="165294"/>
                  <a:pt x="6384516" y="164577"/>
                  <a:pt x="6390287" y="157697"/>
                </a:cubicBezTo>
                <a:cubicBezTo>
                  <a:pt x="6395906" y="149321"/>
                  <a:pt x="6403416" y="146749"/>
                  <a:pt x="6411539" y="150162"/>
                </a:cubicBezTo>
                <a:cubicBezTo>
                  <a:pt x="6416800" y="150941"/>
                  <a:pt x="6423645" y="154534"/>
                  <a:pt x="6428754" y="153817"/>
                </a:cubicBezTo>
                <a:cubicBezTo>
                  <a:pt x="6436417" y="152743"/>
                  <a:pt x="6439431" y="156872"/>
                  <a:pt x="6441476" y="164175"/>
                </a:cubicBezTo>
                <a:cubicBezTo>
                  <a:pt x="6446840" y="178599"/>
                  <a:pt x="6449548" y="179737"/>
                  <a:pt x="6461400" y="168968"/>
                </a:cubicBezTo>
                <a:cubicBezTo>
                  <a:pt x="6468448" y="161908"/>
                  <a:pt x="6475344" y="153351"/>
                  <a:pt x="6483977" y="149104"/>
                </a:cubicBezTo>
                <a:cubicBezTo>
                  <a:pt x="6484130" y="150601"/>
                  <a:pt x="6485407" y="150422"/>
                  <a:pt x="6485561" y="151918"/>
                </a:cubicBezTo>
                <a:cubicBezTo>
                  <a:pt x="6476061" y="172981"/>
                  <a:pt x="6476061" y="172981"/>
                  <a:pt x="6488426" y="192495"/>
                </a:cubicBezTo>
                <a:cubicBezTo>
                  <a:pt x="6490009" y="195307"/>
                  <a:pt x="6491594" y="198122"/>
                  <a:pt x="6493024" y="199438"/>
                </a:cubicBezTo>
                <a:cubicBezTo>
                  <a:pt x="6505849" y="223441"/>
                  <a:pt x="6521634" y="225780"/>
                  <a:pt x="6542118" y="210763"/>
                </a:cubicBezTo>
                <a:cubicBezTo>
                  <a:pt x="6552845" y="201670"/>
                  <a:pt x="6560967" y="205083"/>
                  <a:pt x="6563778" y="219867"/>
                </a:cubicBezTo>
                <a:cubicBezTo>
                  <a:pt x="6565823" y="227168"/>
                  <a:pt x="6566590" y="234649"/>
                  <a:pt x="6566079" y="242309"/>
                </a:cubicBezTo>
                <a:cubicBezTo>
                  <a:pt x="6564395" y="263794"/>
                  <a:pt x="6548406" y="272108"/>
                  <a:pt x="6534254" y="260435"/>
                </a:cubicBezTo>
                <a:cubicBezTo>
                  <a:pt x="6522964" y="251394"/>
                  <a:pt x="6512287" y="248339"/>
                  <a:pt x="6500486" y="246959"/>
                </a:cubicBezTo>
                <a:cubicBezTo>
                  <a:pt x="6488839" y="247076"/>
                  <a:pt x="6478162" y="244020"/>
                  <a:pt x="6469425" y="234623"/>
                </a:cubicBezTo>
                <a:cubicBezTo>
                  <a:pt x="6456091" y="218280"/>
                  <a:pt x="6449552" y="217681"/>
                  <a:pt x="6437038" y="234614"/>
                </a:cubicBezTo>
                <a:cubicBezTo>
                  <a:pt x="6427741" y="245025"/>
                  <a:pt x="6419108" y="249272"/>
                  <a:pt x="6406030" y="248070"/>
                </a:cubicBezTo>
                <a:cubicBezTo>
                  <a:pt x="6382582" y="246808"/>
                  <a:pt x="6359643" y="237883"/>
                  <a:pt x="6337319" y="234945"/>
                </a:cubicBezTo>
                <a:cubicBezTo>
                  <a:pt x="6317548" y="231648"/>
                  <a:pt x="6298393" y="234336"/>
                  <a:pt x="6283169" y="250132"/>
                </a:cubicBezTo>
                <a:cubicBezTo>
                  <a:pt x="6275151" y="260363"/>
                  <a:pt x="6269735" y="258087"/>
                  <a:pt x="6261153" y="250186"/>
                </a:cubicBezTo>
                <a:cubicBezTo>
                  <a:pt x="6221098" y="213308"/>
                  <a:pt x="6178084" y="198095"/>
                  <a:pt x="6130883" y="230520"/>
                </a:cubicBezTo>
                <a:cubicBezTo>
                  <a:pt x="6123681" y="236083"/>
                  <a:pt x="6116988" y="233987"/>
                  <a:pt x="6110296" y="231890"/>
                </a:cubicBezTo>
                <a:cubicBezTo>
                  <a:pt x="6106158" y="229436"/>
                  <a:pt x="6100436" y="224168"/>
                  <a:pt x="6095786" y="229372"/>
                </a:cubicBezTo>
                <a:cubicBezTo>
                  <a:pt x="6091293" y="236075"/>
                  <a:pt x="6095737" y="241521"/>
                  <a:pt x="6097628" y="247327"/>
                </a:cubicBezTo>
                <a:cubicBezTo>
                  <a:pt x="6102379" y="255768"/>
                  <a:pt x="6098856" y="259297"/>
                  <a:pt x="6091193" y="260372"/>
                </a:cubicBezTo>
                <a:cubicBezTo>
                  <a:pt x="6083530" y="261447"/>
                  <a:pt x="6075560" y="259530"/>
                  <a:pt x="6067744" y="259109"/>
                </a:cubicBezTo>
                <a:cubicBezTo>
                  <a:pt x="6050528" y="255454"/>
                  <a:pt x="6035713" y="249943"/>
                  <a:pt x="6018293" y="256941"/>
                </a:cubicBezTo>
                <a:cubicBezTo>
                  <a:pt x="6014462" y="257479"/>
                  <a:pt x="6014155" y="254486"/>
                  <a:pt x="6012571" y="251672"/>
                </a:cubicBezTo>
                <a:cubicBezTo>
                  <a:pt x="6007360" y="238744"/>
                  <a:pt x="5998113" y="237006"/>
                  <a:pt x="5987896" y="238440"/>
                </a:cubicBezTo>
                <a:cubicBezTo>
                  <a:pt x="5949429" y="242318"/>
                  <a:pt x="5910656" y="243205"/>
                  <a:pt x="5872086" y="233441"/>
                </a:cubicBezTo>
                <a:cubicBezTo>
                  <a:pt x="5869378" y="232303"/>
                  <a:pt x="5865546" y="232839"/>
                  <a:pt x="5861868" y="234874"/>
                </a:cubicBezTo>
                <a:cubicBezTo>
                  <a:pt x="5851141" y="243967"/>
                  <a:pt x="5843019" y="240554"/>
                  <a:pt x="5835099" y="226487"/>
                </a:cubicBezTo>
                <a:cubicBezTo>
                  <a:pt x="5827180" y="212421"/>
                  <a:pt x="5819363" y="211999"/>
                  <a:pt x="5809096" y="225583"/>
                </a:cubicBezTo>
                <a:cubicBezTo>
                  <a:pt x="5804448" y="230788"/>
                  <a:pt x="5801077" y="235815"/>
                  <a:pt x="5796583" y="242516"/>
                </a:cubicBezTo>
                <a:cubicBezTo>
                  <a:pt x="5790554" y="234256"/>
                  <a:pt x="5784525" y="225995"/>
                  <a:pt x="5775585" y="227250"/>
                </a:cubicBezTo>
                <a:cubicBezTo>
                  <a:pt x="5765367" y="228683"/>
                  <a:pt x="5754997" y="228620"/>
                  <a:pt x="5746058" y="229875"/>
                </a:cubicBezTo>
                <a:cubicBezTo>
                  <a:pt x="5712699" y="233037"/>
                  <a:pt x="5708560" y="230583"/>
                  <a:pt x="5706471" y="273373"/>
                </a:cubicBezTo>
                <a:cubicBezTo>
                  <a:pt x="5706471" y="273373"/>
                  <a:pt x="5705193" y="273551"/>
                  <a:pt x="5705346" y="275048"/>
                </a:cubicBezTo>
                <a:cubicBezTo>
                  <a:pt x="5703050" y="290547"/>
                  <a:pt x="5698401" y="295754"/>
                  <a:pt x="5685169" y="293056"/>
                </a:cubicBezTo>
                <a:cubicBezTo>
                  <a:pt x="5627596" y="287474"/>
                  <a:pt x="5569206" y="286561"/>
                  <a:pt x="5511940" y="283972"/>
                </a:cubicBezTo>
                <a:cubicBezTo>
                  <a:pt x="5475566" y="283005"/>
                  <a:pt x="5438070" y="283712"/>
                  <a:pt x="5401850" y="284240"/>
                </a:cubicBezTo>
                <a:cubicBezTo>
                  <a:pt x="5357814" y="284348"/>
                  <a:pt x="5315413" y="275120"/>
                  <a:pt x="5271889" y="267567"/>
                </a:cubicBezTo>
                <a:cubicBezTo>
                  <a:pt x="5239039" y="263069"/>
                  <a:pt x="5207775" y="261386"/>
                  <a:pt x="5177228" y="279331"/>
                </a:cubicBezTo>
                <a:cubicBezTo>
                  <a:pt x="5165070" y="287108"/>
                  <a:pt x="5153269" y="285728"/>
                  <a:pt x="5139732" y="280040"/>
                </a:cubicBezTo>
                <a:cubicBezTo>
                  <a:pt x="5114085" y="269977"/>
                  <a:pt x="5086653" y="267755"/>
                  <a:pt x="5058709" y="273193"/>
                </a:cubicBezTo>
                <a:cubicBezTo>
                  <a:pt x="5034751" y="279591"/>
                  <a:pt x="5009055" y="281678"/>
                  <a:pt x="4984023" y="277602"/>
                </a:cubicBezTo>
                <a:cubicBezTo>
                  <a:pt x="4946067" y="273821"/>
                  <a:pt x="4908570" y="274529"/>
                  <a:pt x="4870257" y="279905"/>
                </a:cubicBezTo>
                <a:cubicBezTo>
                  <a:pt x="4845991" y="283310"/>
                  <a:pt x="4822696" y="283542"/>
                  <a:pt x="4799402" y="283776"/>
                </a:cubicBezTo>
                <a:cubicBezTo>
                  <a:pt x="4748674" y="281786"/>
                  <a:pt x="4697129" y="284465"/>
                  <a:pt x="4645891" y="290136"/>
                </a:cubicBezTo>
                <a:cubicBezTo>
                  <a:pt x="4594653" y="295808"/>
                  <a:pt x="4543721" y="304472"/>
                  <a:pt x="4493454" y="306971"/>
                </a:cubicBezTo>
                <a:cubicBezTo>
                  <a:pt x="4458512" y="307321"/>
                  <a:pt x="4423263" y="304677"/>
                  <a:pt x="4389242" y="314005"/>
                </a:cubicBezTo>
                <a:cubicBezTo>
                  <a:pt x="4335246" y="330687"/>
                  <a:pt x="4280993" y="332229"/>
                  <a:pt x="4227047" y="336762"/>
                </a:cubicBezTo>
                <a:cubicBezTo>
                  <a:pt x="4199921" y="337533"/>
                  <a:pt x="4172641" y="336806"/>
                  <a:pt x="4144697" y="342246"/>
                </a:cubicBezTo>
                <a:cubicBezTo>
                  <a:pt x="4113078" y="349717"/>
                  <a:pt x="4079258" y="348391"/>
                  <a:pt x="4048252" y="361849"/>
                </a:cubicBezTo>
                <a:cubicBezTo>
                  <a:pt x="4028430" y="370701"/>
                  <a:pt x="4007844" y="372071"/>
                  <a:pt x="3988227" y="370271"/>
                </a:cubicBezTo>
                <a:cubicBezTo>
                  <a:pt x="3965902" y="367332"/>
                  <a:pt x="3945315" y="368702"/>
                  <a:pt x="3924064" y="376237"/>
                </a:cubicBezTo>
                <a:cubicBezTo>
                  <a:pt x="3899289" y="387302"/>
                  <a:pt x="3872776" y="394058"/>
                  <a:pt x="3846110" y="399317"/>
                </a:cubicBezTo>
                <a:cubicBezTo>
                  <a:pt x="3809381" y="407506"/>
                  <a:pt x="3773775" y="414020"/>
                  <a:pt x="3738322" y="422029"/>
                </a:cubicBezTo>
                <a:cubicBezTo>
                  <a:pt x="3690251" y="433327"/>
                  <a:pt x="3642182" y="444624"/>
                  <a:pt x="3594111" y="455923"/>
                </a:cubicBezTo>
                <a:cubicBezTo>
                  <a:pt x="3564891" y="461540"/>
                  <a:pt x="3537101" y="468476"/>
                  <a:pt x="3509312" y="475409"/>
                </a:cubicBezTo>
                <a:cubicBezTo>
                  <a:pt x="3465073" y="486170"/>
                  <a:pt x="3422878" y="504232"/>
                  <a:pt x="3376799" y="497038"/>
                </a:cubicBezTo>
                <a:cubicBezTo>
                  <a:pt x="3370261" y="496437"/>
                  <a:pt x="3368013" y="499788"/>
                  <a:pt x="3368778" y="507270"/>
                </a:cubicBezTo>
                <a:cubicBezTo>
                  <a:pt x="3369854" y="517743"/>
                  <a:pt x="3374299" y="523191"/>
                  <a:pt x="3383238" y="521937"/>
                </a:cubicBezTo>
                <a:cubicBezTo>
                  <a:pt x="3392178" y="520682"/>
                  <a:pt x="3400964" y="517930"/>
                  <a:pt x="3409904" y="516676"/>
                </a:cubicBezTo>
                <a:cubicBezTo>
                  <a:pt x="3600858" y="483813"/>
                  <a:pt x="3792781" y="447779"/>
                  <a:pt x="3984042" y="417907"/>
                </a:cubicBezTo>
                <a:cubicBezTo>
                  <a:pt x="4160130" y="391684"/>
                  <a:pt x="4336373" y="366955"/>
                  <a:pt x="4513535" y="351205"/>
                </a:cubicBezTo>
                <a:cubicBezTo>
                  <a:pt x="4627811" y="341241"/>
                  <a:pt x="4741118" y="334451"/>
                  <a:pt x="4854731" y="330651"/>
                </a:cubicBezTo>
                <a:cubicBezTo>
                  <a:pt x="4953989" y="325830"/>
                  <a:pt x="5053708" y="325499"/>
                  <a:pt x="5153579" y="326663"/>
                </a:cubicBezTo>
                <a:cubicBezTo>
                  <a:pt x="5276900" y="329092"/>
                  <a:pt x="5398740" y="342352"/>
                  <a:pt x="5521550" y="352439"/>
                </a:cubicBezTo>
                <a:cubicBezTo>
                  <a:pt x="5560630" y="354545"/>
                  <a:pt x="5600477" y="364131"/>
                  <a:pt x="5638636" y="357260"/>
                </a:cubicBezTo>
                <a:cubicBezTo>
                  <a:pt x="5682059" y="351168"/>
                  <a:pt x="5723386" y="349922"/>
                  <a:pt x="5762367" y="376325"/>
                </a:cubicBezTo>
                <a:cubicBezTo>
                  <a:pt x="5777643" y="386324"/>
                  <a:pt x="5795676" y="385312"/>
                  <a:pt x="5812941" y="376818"/>
                </a:cubicBezTo>
                <a:cubicBezTo>
                  <a:pt x="5823976" y="370716"/>
                  <a:pt x="5835624" y="370599"/>
                  <a:pt x="5848701" y="371801"/>
                </a:cubicBezTo>
                <a:cubicBezTo>
                  <a:pt x="5868319" y="373602"/>
                  <a:pt x="5888395" y="379891"/>
                  <a:pt x="5908215" y="371039"/>
                </a:cubicBezTo>
                <a:cubicBezTo>
                  <a:pt x="5925634" y="364042"/>
                  <a:pt x="5939019" y="368234"/>
                  <a:pt x="5952201" y="383081"/>
                </a:cubicBezTo>
                <a:cubicBezTo>
                  <a:pt x="5956645" y="388529"/>
                  <a:pt x="5961907" y="389307"/>
                  <a:pt x="5967986" y="385420"/>
                </a:cubicBezTo>
                <a:cubicBezTo>
                  <a:pt x="5976466" y="379676"/>
                  <a:pt x="5986529" y="376745"/>
                  <a:pt x="5997206" y="379801"/>
                </a:cubicBezTo>
                <a:cubicBezTo>
                  <a:pt x="6029085" y="387471"/>
                  <a:pt x="6063873" y="385625"/>
                  <a:pt x="6096058" y="396287"/>
                </a:cubicBezTo>
                <a:cubicBezTo>
                  <a:pt x="6106889" y="400838"/>
                  <a:pt x="6117259" y="400901"/>
                  <a:pt x="6126863" y="393483"/>
                </a:cubicBezTo>
                <a:cubicBezTo>
                  <a:pt x="6147500" y="379963"/>
                  <a:pt x="6154039" y="380563"/>
                  <a:pt x="6170388" y="401035"/>
                </a:cubicBezTo>
                <a:cubicBezTo>
                  <a:pt x="6176417" y="409296"/>
                  <a:pt x="6183416" y="414384"/>
                  <a:pt x="6191078" y="413309"/>
                </a:cubicBezTo>
                <a:cubicBezTo>
                  <a:pt x="6218051" y="411043"/>
                  <a:pt x="6243544" y="419608"/>
                  <a:pt x="6268729" y="425181"/>
                </a:cubicBezTo>
                <a:cubicBezTo>
                  <a:pt x="6291361" y="431112"/>
                  <a:pt x="6313839" y="435548"/>
                  <a:pt x="6336367" y="427833"/>
                </a:cubicBezTo>
                <a:cubicBezTo>
                  <a:pt x="6345153" y="425082"/>
                  <a:pt x="6350569" y="427357"/>
                  <a:pt x="6355166" y="434301"/>
                </a:cubicBezTo>
                <a:cubicBezTo>
                  <a:pt x="6361196" y="442561"/>
                  <a:pt x="6368654" y="452139"/>
                  <a:pt x="6378564" y="447714"/>
                </a:cubicBezTo>
                <a:cubicBezTo>
                  <a:pt x="6399662" y="438682"/>
                  <a:pt x="6418615" y="446647"/>
                  <a:pt x="6435781" y="462451"/>
                </a:cubicBezTo>
                <a:cubicBezTo>
                  <a:pt x="6461377" y="484663"/>
                  <a:pt x="6490394" y="489697"/>
                  <a:pt x="6519972" y="474924"/>
                </a:cubicBezTo>
                <a:cubicBezTo>
                  <a:pt x="6531158" y="470319"/>
                  <a:pt x="6535296" y="472772"/>
                  <a:pt x="6536677" y="486239"/>
                </a:cubicBezTo>
                <a:cubicBezTo>
                  <a:pt x="6537137" y="490728"/>
                  <a:pt x="6537598" y="495216"/>
                  <a:pt x="6539181" y="498030"/>
                </a:cubicBezTo>
                <a:cubicBezTo>
                  <a:pt x="6559005" y="527121"/>
                  <a:pt x="6578675" y="554716"/>
                  <a:pt x="6613923" y="557358"/>
                </a:cubicBezTo>
                <a:cubicBezTo>
                  <a:pt x="6621740" y="557780"/>
                  <a:pt x="6620923" y="562448"/>
                  <a:pt x="6618983" y="568791"/>
                </a:cubicBezTo>
                <a:cubicBezTo>
                  <a:pt x="6618013" y="571963"/>
                  <a:pt x="6615765" y="575314"/>
                  <a:pt x="6613518" y="578664"/>
                </a:cubicBezTo>
                <a:cubicBezTo>
                  <a:pt x="6609023" y="585366"/>
                  <a:pt x="6604373" y="590572"/>
                  <a:pt x="6610403" y="598832"/>
                </a:cubicBezTo>
                <a:cubicBezTo>
                  <a:pt x="6615154" y="607272"/>
                  <a:pt x="6620927" y="600391"/>
                  <a:pt x="6627160" y="597999"/>
                </a:cubicBezTo>
                <a:cubicBezTo>
                  <a:pt x="6639470" y="591719"/>
                  <a:pt x="6653058" y="585258"/>
                  <a:pt x="6664195" y="592802"/>
                </a:cubicBezTo>
                <a:cubicBezTo>
                  <a:pt x="6678041" y="601483"/>
                  <a:pt x="6683966" y="596098"/>
                  <a:pt x="6691678" y="582875"/>
                </a:cubicBezTo>
                <a:cubicBezTo>
                  <a:pt x="6693925" y="579524"/>
                  <a:pt x="6696174" y="576174"/>
                  <a:pt x="6699852" y="574140"/>
                </a:cubicBezTo>
                <a:cubicBezTo>
                  <a:pt x="6703223" y="569114"/>
                  <a:pt x="6706901" y="567080"/>
                  <a:pt x="6712622" y="572348"/>
                </a:cubicBezTo>
                <a:cubicBezTo>
                  <a:pt x="6716915" y="576300"/>
                  <a:pt x="6717528" y="582284"/>
                  <a:pt x="6714156" y="587310"/>
                </a:cubicBezTo>
                <a:cubicBezTo>
                  <a:pt x="6710938" y="593832"/>
                  <a:pt x="6710275" y="599997"/>
                  <a:pt x="6705626" y="605202"/>
                </a:cubicBezTo>
                <a:cubicBezTo>
                  <a:pt x="6703226" y="607056"/>
                  <a:pt x="6700826" y="608911"/>
                  <a:pt x="6702562" y="613221"/>
                </a:cubicBezTo>
                <a:cubicBezTo>
                  <a:pt x="6704147" y="616034"/>
                  <a:pt x="6707824" y="614000"/>
                  <a:pt x="6710379" y="613641"/>
                </a:cubicBezTo>
                <a:cubicBezTo>
                  <a:pt x="6714210" y="613105"/>
                  <a:pt x="6716764" y="612746"/>
                  <a:pt x="6719011" y="609395"/>
                </a:cubicBezTo>
                <a:cubicBezTo>
                  <a:pt x="6721258" y="606044"/>
                  <a:pt x="6723814" y="605687"/>
                  <a:pt x="6726674" y="608320"/>
                </a:cubicBezTo>
                <a:cubicBezTo>
                  <a:pt x="6742410" y="622808"/>
                  <a:pt x="6759779" y="627959"/>
                  <a:pt x="6778782" y="623775"/>
                </a:cubicBezTo>
                <a:cubicBezTo>
                  <a:pt x="6787569" y="621025"/>
                  <a:pt x="6796509" y="619770"/>
                  <a:pt x="6805602" y="620012"/>
                </a:cubicBezTo>
                <a:cubicBezTo>
                  <a:pt x="6810710" y="619295"/>
                  <a:pt x="6818373" y="618220"/>
                  <a:pt x="6821694" y="625343"/>
                </a:cubicBezTo>
                <a:cubicBezTo>
                  <a:pt x="6823584" y="631149"/>
                  <a:pt x="6817661" y="636533"/>
                  <a:pt x="6814289" y="641560"/>
                </a:cubicBezTo>
                <a:cubicBezTo>
                  <a:pt x="6812041" y="644911"/>
                  <a:pt x="6809640" y="646765"/>
                  <a:pt x="6807393" y="650116"/>
                </a:cubicBezTo>
                <a:cubicBezTo>
                  <a:pt x="6805145" y="653466"/>
                  <a:pt x="6799066" y="657356"/>
                  <a:pt x="6802234" y="662981"/>
                </a:cubicBezTo>
                <a:cubicBezTo>
                  <a:pt x="6804125" y="668787"/>
                  <a:pt x="6810511" y="667891"/>
                  <a:pt x="6815465" y="665678"/>
                </a:cubicBezTo>
                <a:cubicBezTo>
                  <a:pt x="6826960" y="664066"/>
                  <a:pt x="6836207" y="665803"/>
                  <a:pt x="6848314" y="670176"/>
                </a:cubicBezTo>
                <a:cubicBezTo>
                  <a:pt x="6875390" y="681554"/>
                  <a:pt x="6888672" y="672102"/>
                  <a:pt x="6895820" y="640744"/>
                </a:cubicBezTo>
                <a:cubicBezTo>
                  <a:pt x="6898425" y="628237"/>
                  <a:pt x="6904197" y="621356"/>
                  <a:pt x="6914567" y="621419"/>
                </a:cubicBezTo>
                <a:cubicBezTo>
                  <a:pt x="6917482" y="649847"/>
                  <a:pt x="6920242" y="676779"/>
                  <a:pt x="6923157" y="705208"/>
                </a:cubicBezTo>
                <a:cubicBezTo>
                  <a:pt x="6905431" y="709212"/>
                  <a:pt x="6902367" y="717231"/>
                  <a:pt x="6908855" y="729981"/>
                </a:cubicBezTo>
                <a:cubicBezTo>
                  <a:pt x="6910593" y="734289"/>
                  <a:pt x="6916008" y="736565"/>
                  <a:pt x="6913913" y="741412"/>
                </a:cubicBezTo>
                <a:cubicBezTo>
                  <a:pt x="6910543" y="746438"/>
                  <a:pt x="6905281" y="745659"/>
                  <a:pt x="6901296" y="744700"/>
                </a:cubicBezTo>
                <a:cubicBezTo>
                  <a:pt x="6897464" y="745238"/>
                  <a:pt x="6894757" y="744100"/>
                  <a:pt x="6892049" y="742962"/>
                </a:cubicBezTo>
                <a:cubicBezTo>
                  <a:pt x="6884080" y="741046"/>
                  <a:pt x="6880401" y="743079"/>
                  <a:pt x="6880198" y="753731"/>
                </a:cubicBezTo>
                <a:cubicBezTo>
                  <a:pt x="6879535" y="759896"/>
                  <a:pt x="6876624" y="769411"/>
                  <a:pt x="6869779" y="765818"/>
                </a:cubicBezTo>
                <a:cubicBezTo>
                  <a:pt x="6860378" y="762583"/>
                  <a:pt x="6851438" y="763838"/>
                  <a:pt x="6842346" y="763595"/>
                </a:cubicBezTo>
                <a:cubicBezTo>
                  <a:pt x="6834529" y="763175"/>
                  <a:pt x="6825283" y="761437"/>
                  <a:pt x="6816649" y="765683"/>
                </a:cubicBezTo>
                <a:cubicBezTo>
                  <a:pt x="6809294" y="769752"/>
                  <a:pt x="6800661" y="773998"/>
                  <a:pt x="6808580" y="788064"/>
                </a:cubicBezTo>
                <a:cubicBezTo>
                  <a:pt x="6811596" y="792194"/>
                  <a:pt x="6809348" y="795546"/>
                  <a:pt x="6804392" y="797759"/>
                </a:cubicBezTo>
                <a:cubicBezTo>
                  <a:pt x="6785235" y="800447"/>
                  <a:pt x="6778237" y="795357"/>
                  <a:pt x="6774658" y="773093"/>
                </a:cubicBezTo>
                <a:cubicBezTo>
                  <a:pt x="6773891" y="765612"/>
                  <a:pt x="6772000" y="759806"/>
                  <a:pt x="6766585" y="757530"/>
                </a:cubicBezTo>
                <a:cubicBezTo>
                  <a:pt x="6757185" y="754297"/>
                  <a:pt x="6747939" y="752558"/>
                  <a:pt x="6738029" y="756984"/>
                </a:cubicBezTo>
                <a:cubicBezTo>
                  <a:pt x="6735475" y="757343"/>
                  <a:pt x="6734812" y="763507"/>
                  <a:pt x="6736395" y="766319"/>
                </a:cubicBezTo>
                <a:cubicBezTo>
                  <a:pt x="6736855" y="770808"/>
                  <a:pt x="6737470" y="776793"/>
                  <a:pt x="6735221" y="780145"/>
                </a:cubicBezTo>
                <a:cubicBezTo>
                  <a:pt x="6731849" y="785171"/>
                  <a:pt x="6727816" y="796360"/>
                  <a:pt x="6723064" y="787920"/>
                </a:cubicBezTo>
                <a:cubicBezTo>
                  <a:pt x="6711160" y="772896"/>
                  <a:pt x="6698388" y="774687"/>
                  <a:pt x="6684339" y="776658"/>
                </a:cubicBezTo>
                <a:cubicBezTo>
                  <a:pt x="6676523" y="776238"/>
                  <a:pt x="6668708" y="775817"/>
                  <a:pt x="6661556" y="769231"/>
                </a:cubicBezTo>
                <a:cubicBezTo>
                  <a:pt x="6634529" y="745705"/>
                  <a:pt x="6615525" y="749889"/>
                  <a:pt x="6601021" y="785313"/>
                </a:cubicBezTo>
                <a:cubicBezTo>
                  <a:pt x="6596832" y="795008"/>
                  <a:pt x="6590754" y="798897"/>
                  <a:pt x="6583448" y="790815"/>
                </a:cubicBezTo>
                <a:cubicBezTo>
                  <a:pt x="6566282" y="775010"/>
                  <a:pt x="6546511" y="771714"/>
                  <a:pt x="6525925" y="773084"/>
                </a:cubicBezTo>
                <a:cubicBezTo>
                  <a:pt x="6515554" y="773022"/>
                  <a:pt x="6505490" y="775951"/>
                  <a:pt x="6493843" y="776068"/>
                </a:cubicBezTo>
                <a:cubicBezTo>
                  <a:pt x="6474380" y="775764"/>
                  <a:pt x="6457776" y="778093"/>
                  <a:pt x="6452875" y="806100"/>
                </a:cubicBezTo>
                <a:cubicBezTo>
                  <a:pt x="6451802" y="795627"/>
                  <a:pt x="6452312" y="787966"/>
                  <a:pt x="6447560" y="779526"/>
                </a:cubicBezTo>
                <a:cubicBezTo>
                  <a:pt x="6442502" y="768094"/>
                  <a:pt x="6433101" y="764860"/>
                  <a:pt x="6424162" y="766114"/>
                </a:cubicBezTo>
                <a:cubicBezTo>
                  <a:pt x="6414099" y="769043"/>
                  <a:pt x="6421557" y="778621"/>
                  <a:pt x="6420893" y="784785"/>
                </a:cubicBezTo>
                <a:cubicBezTo>
                  <a:pt x="6420537" y="793942"/>
                  <a:pt x="6416042" y="800644"/>
                  <a:pt x="6407920" y="797231"/>
                </a:cubicBezTo>
                <a:cubicBezTo>
                  <a:pt x="6397089" y="792678"/>
                  <a:pt x="6388149" y="793933"/>
                  <a:pt x="6376808" y="797042"/>
                </a:cubicBezTo>
                <a:cubicBezTo>
                  <a:pt x="6363221" y="803502"/>
                  <a:pt x="6349172" y="805473"/>
                  <a:pt x="6335173" y="795295"/>
                </a:cubicBezTo>
                <a:cubicBezTo>
                  <a:pt x="6326744" y="788890"/>
                  <a:pt x="6319234" y="791460"/>
                  <a:pt x="6313616" y="799837"/>
                </a:cubicBezTo>
                <a:cubicBezTo>
                  <a:pt x="6310245" y="804864"/>
                  <a:pt x="6306874" y="809890"/>
                  <a:pt x="6304626" y="813240"/>
                </a:cubicBezTo>
                <a:cubicBezTo>
                  <a:pt x="6298854" y="820121"/>
                  <a:pt x="6296097" y="831132"/>
                  <a:pt x="6288128" y="829216"/>
                </a:cubicBezTo>
                <a:cubicBezTo>
                  <a:pt x="6280158" y="827298"/>
                  <a:pt x="6280362" y="816645"/>
                  <a:pt x="6279594" y="809163"/>
                </a:cubicBezTo>
                <a:cubicBezTo>
                  <a:pt x="6278828" y="801682"/>
                  <a:pt x="6274026" y="805393"/>
                  <a:pt x="6270042" y="804434"/>
                </a:cubicBezTo>
                <a:cubicBezTo>
                  <a:pt x="6266210" y="804972"/>
                  <a:pt x="6262378" y="805508"/>
                  <a:pt x="6264269" y="811314"/>
                </a:cubicBezTo>
                <a:cubicBezTo>
                  <a:pt x="6268510" y="827413"/>
                  <a:pt x="6261308" y="832978"/>
                  <a:pt x="6249967" y="836088"/>
                </a:cubicBezTo>
                <a:cubicBezTo>
                  <a:pt x="6238627" y="839197"/>
                  <a:pt x="6237964" y="845361"/>
                  <a:pt x="6246699" y="854759"/>
                </a:cubicBezTo>
                <a:cubicBezTo>
                  <a:pt x="6248284" y="857572"/>
                  <a:pt x="6252268" y="858531"/>
                  <a:pt x="6256252" y="859489"/>
                </a:cubicBezTo>
                <a:cubicBezTo>
                  <a:pt x="6291299" y="872785"/>
                  <a:pt x="6327978" y="876745"/>
                  <a:pt x="6365475" y="876037"/>
                </a:cubicBezTo>
                <a:cubicBezTo>
                  <a:pt x="6395309" y="876405"/>
                  <a:pt x="6422895" y="880123"/>
                  <a:pt x="6449461" y="899162"/>
                </a:cubicBezTo>
                <a:cubicBezTo>
                  <a:pt x="6464890" y="910656"/>
                  <a:pt x="6476948" y="927177"/>
                  <a:pt x="6487881" y="945374"/>
                </a:cubicBezTo>
                <a:cubicBezTo>
                  <a:pt x="6494981" y="926165"/>
                  <a:pt x="6501212" y="923773"/>
                  <a:pt x="6515518" y="936943"/>
                </a:cubicBezTo>
                <a:cubicBezTo>
                  <a:pt x="6519809" y="940895"/>
                  <a:pt x="6523131" y="948017"/>
                  <a:pt x="6522620" y="955678"/>
                </a:cubicBezTo>
                <a:cubicBezTo>
                  <a:pt x="6522724" y="969323"/>
                  <a:pt x="6532123" y="972557"/>
                  <a:pt x="6541216" y="972800"/>
                </a:cubicBezTo>
                <a:cubicBezTo>
                  <a:pt x="6550464" y="974537"/>
                  <a:pt x="6553529" y="966518"/>
                  <a:pt x="6556593" y="958500"/>
                </a:cubicBezTo>
                <a:cubicBezTo>
                  <a:pt x="6558379" y="950660"/>
                  <a:pt x="6557459" y="941684"/>
                  <a:pt x="6564202" y="931631"/>
                </a:cubicBezTo>
                <a:cubicBezTo>
                  <a:pt x="6562211" y="950122"/>
                  <a:pt x="6570334" y="953536"/>
                  <a:pt x="6580858" y="955096"/>
                </a:cubicBezTo>
                <a:cubicBezTo>
                  <a:pt x="6589951" y="955337"/>
                  <a:pt x="6600935" y="961384"/>
                  <a:pt x="6600578" y="970541"/>
                </a:cubicBezTo>
                <a:cubicBezTo>
                  <a:pt x="6599711" y="987358"/>
                  <a:pt x="6600121" y="1003996"/>
                  <a:pt x="6592562" y="1018716"/>
                </a:cubicBezTo>
                <a:cubicBezTo>
                  <a:pt x="6588221" y="1026915"/>
                  <a:pt x="6583266" y="1029127"/>
                  <a:pt x="6574173" y="1028885"/>
                </a:cubicBezTo>
                <a:cubicBezTo>
                  <a:pt x="6567480" y="1026788"/>
                  <a:pt x="6564619" y="1024155"/>
                  <a:pt x="6564976" y="1014998"/>
                </a:cubicBezTo>
                <a:cubicBezTo>
                  <a:pt x="6564361" y="1009013"/>
                  <a:pt x="6560224" y="1006557"/>
                  <a:pt x="6556392" y="1007096"/>
                </a:cubicBezTo>
                <a:cubicBezTo>
                  <a:pt x="6541220" y="1010743"/>
                  <a:pt x="6531360" y="1003019"/>
                  <a:pt x="6521346" y="993799"/>
                </a:cubicBezTo>
                <a:cubicBezTo>
                  <a:pt x="6511486" y="986077"/>
                  <a:pt x="6500963" y="984518"/>
                  <a:pt x="6493097" y="996246"/>
                </a:cubicBezTo>
                <a:cubicBezTo>
                  <a:pt x="6487478" y="1004623"/>
                  <a:pt x="6484617" y="1001988"/>
                  <a:pt x="6484974" y="992832"/>
                </a:cubicBezTo>
                <a:cubicBezTo>
                  <a:pt x="6484361" y="986847"/>
                  <a:pt x="6481653" y="985709"/>
                  <a:pt x="6476238" y="983433"/>
                </a:cubicBezTo>
                <a:cubicBezTo>
                  <a:pt x="6453606" y="977502"/>
                  <a:pt x="6430619" y="980728"/>
                  <a:pt x="6409828" y="992751"/>
                </a:cubicBezTo>
                <a:cubicBezTo>
                  <a:pt x="6398947" y="1000349"/>
                  <a:pt x="6387453" y="1001961"/>
                  <a:pt x="6375651" y="1000583"/>
                </a:cubicBezTo>
                <a:cubicBezTo>
                  <a:pt x="6365128" y="999024"/>
                  <a:pt x="6355422" y="992797"/>
                  <a:pt x="6346992" y="986391"/>
                </a:cubicBezTo>
                <a:cubicBezTo>
                  <a:pt x="6342701" y="982439"/>
                  <a:pt x="6339533" y="976813"/>
                  <a:pt x="6333608" y="982198"/>
                </a:cubicBezTo>
                <a:cubicBezTo>
                  <a:pt x="6327682" y="987583"/>
                  <a:pt x="6328295" y="993567"/>
                  <a:pt x="6330339" y="1000869"/>
                </a:cubicBezTo>
                <a:cubicBezTo>
                  <a:pt x="6332230" y="1006674"/>
                  <a:pt x="6335245" y="1010805"/>
                  <a:pt x="6334581" y="1016969"/>
                </a:cubicBezTo>
                <a:cubicBezTo>
                  <a:pt x="6336269" y="1033428"/>
                  <a:pt x="6343421" y="1040012"/>
                  <a:pt x="6356499" y="1041213"/>
                </a:cubicBezTo>
                <a:cubicBezTo>
                  <a:pt x="6380100" y="1043972"/>
                  <a:pt x="6401301" y="1048587"/>
                  <a:pt x="6423933" y="1054518"/>
                </a:cubicBezTo>
                <a:cubicBezTo>
                  <a:pt x="6437471" y="1060207"/>
                  <a:pt x="6439514" y="1067509"/>
                  <a:pt x="6431802" y="1080733"/>
                </a:cubicBezTo>
                <a:cubicBezTo>
                  <a:pt x="6430525" y="1080912"/>
                  <a:pt x="6430679" y="1082409"/>
                  <a:pt x="6430832" y="1083904"/>
                </a:cubicBezTo>
                <a:cubicBezTo>
                  <a:pt x="6429811" y="1099225"/>
                  <a:pt x="6421793" y="1109456"/>
                  <a:pt x="6413620" y="1118194"/>
                </a:cubicBezTo>
                <a:cubicBezTo>
                  <a:pt x="6407847" y="1125073"/>
                  <a:pt x="6404986" y="1122439"/>
                  <a:pt x="6403095" y="1116633"/>
                </a:cubicBezTo>
                <a:cubicBezTo>
                  <a:pt x="6399162" y="1103526"/>
                  <a:pt x="6404933" y="1096645"/>
                  <a:pt x="6414996" y="1093715"/>
                </a:cubicBezTo>
                <a:cubicBezTo>
                  <a:pt x="6411675" y="1086593"/>
                  <a:pt x="6407230" y="1081145"/>
                  <a:pt x="6400845" y="1082041"/>
                </a:cubicBezTo>
                <a:cubicBezTo>
                  <a:pt x="6397014" y="1082578"/>
                  <a:pt x="6396350" y="1088743"/>
                  <a:pt x="6395533" y="1093411"/>
                </a:cubicBezTo>
                <a:cubicBezTo>
                  <a:pt x="6392724" y="1116571"/>
                  <a:pt x="6388078" y="1121776"/>
                  <a:pt x="6368767" y="1122968"/>
                </a:cubicBezTo>
                <a:cubicBezTo>
                  <a:pt x="6350580" y="1122485"/>
                  <a:pt x="6331424" y="1125172"/>
                  <a:pt x="6313851" y="1130673"/>
                </a:cubicBezTo>
                <a:cubicBezTo>
                  <a:pt x="6290046" y="1138567"/>
                  <a:pt x="6284324" y="1133299"/>
                  <a:pt x="6285241" y="1104333"/>
                </a:cubicBezTo>
                <a:cubicBezTo>
                  <a:pt x="6285087" y="1102836"/>
                  <a:pt x="6284934" y="1101340"/>
                  <a:pt x="6284780" y="1099844"/>
                </a:cubicBezTo>
                <a:cubicBezTo>
                  <a:pt x="6285597" y="1095175"/>
                  <a:pt x="6288814" y="1088653"/>
                  <a:pt x="6282123" y="1086557"/>
                </a:cubicBezTo>
                <a:cubicBezTo>
                  <a:pt x="6275583" y="1085957"/>
                  <a:pt x="6268891" y="1083860"/>
                  <a:pt x="6265980" y="1093375"/>
                </a:cubicBezTo>
                <a:cubicBezTo>
                  <a:pt x="6264040" y="1099718"/>
                  <a:pt x="6261946" y="1104565"/>
                  <a:pt x="6261283" y="1110729"/>
                </a:cubicBezTo>
                <a:cubicBezTo>
                  <a:pt x="6257094" y="1120424"/>
                  <a:pt x="6252139" y="1122636"/>
                  <a:pt x="6243863" y="1117727"/>
                </a:cubicBezTo>
                <a:cubicBezTo>
                  <a:pt x="6235740" y="1114313"/>
                  <a:pt x="6236250" y="1106654"/>
                  <a:pt x="6240745" y="1099951"/>
                </a:cubicBezTo>
                <a:cubicBezTo>
                  <a:pt x="6241715" y="1096780"/>
                  <a:pt x="6242838" y="1095104"/>
                  <a:pt x="6243809" y="1091932"/>
                </a:cubicBezTo>
                <a:cubicBezTo>
                  <a:pt x="6246057" y="1088582"/>
                  <a:pt x="6245597" y="1084093"/>
                  <a:pt x="6242736" y="1081459"/>
                </a:cubicBezTo>
                <a:cubicBezTo>
                  <a:pt x="6238597" y="1079004"/>
                  <a:pt x="6237780" y="1083672"/>
                  <a:pt x="6235379" y="1085526"/>
                </a:cubicBezTo>
                <a:cubicBezTo>
                  <a:pt x="6230732" y="1090731"/>
                  <a:pt x="6227514" y="1097254"/>
                  <a:pt x="6225726" y="1105094"/>
                </a:cubicBezTo>
                <a:cubicBezTo>
                  <a:pt x="6218780" y="1125800"/>
                  <a:pt x="6211425" y="1129868"/>
                  <a:pt x="6193749" y="1121723"/>
                </a:cubicBezTo>
                <a:cubicBezTo>
                  <a:pt x="6185626" y="1118310"/>
                  <a:pt x="6177350" y="1113399"/>
                  <a:pt x="6169226" y="1109986"/>
                </a:cubicBezTo>
                <a:cubicBezTo>
                  <a:pt x="6163811" y="1107710"/>
                  <a:pt x="6157273" y="1107110"/>
                  <a:pt x="6152931" y="1115309"/>
                </a:cubicBezTo>
                <a:cubicBezTo>
                  <a:pt x="6147466" y="1125181"/>
                  <a:pt x="6144708" y="1136192"/>
                  <a:pt x="6131783" y="1136488"/>
                </a:cubicBezTo>
                <a:cubicBezTo>
                  <a:pt x="6123968" y="1136067"/>
                  <a:pt x="6119166" y="1139776"/>
                  <a:pt x="6112166" y="1134688"/>
                </a:cubicBezTo>
                <a:cubicBezTo>
                  <a:pt x="6077018" y="1107746"/>
                  <a:pt x="6040492" y="1105282"/>
                  <a:pt x="6001821" y="1119814"/>
                </a:cubicBezTo>
                <a:cubicBezTo>
                  <a:pt x="5995589" y="1122207"/>
                  <a:pt x="5990327" y="1121427"/>
                  <a:pt x="5984758" y="1117655"/>
                </a:cubicBezTo>
                <a:cubicBezTo>
                  <a:pt x="5971883" y="1105802"/>
                  <a:pt x="5957682" y="1106276"/>
                  <a:pt x="5942664" y="1111420"/>
                </a:cubicBezTo>
                <a:cubicBezTo>
                  <a:pt x="5921566" y="1120451"/>
                  <a:pt x="5903176" y="1130619"/>
                  <a:pt x="5885247" y="1145277"/>
                </a:cubicBezTo>
                <a:cubicBezTo>
                  <a:pt x="5876920" y="1152517"/>
                  <a:pt x="5868593" y="1159756"/>
                  <a:pt x="5858225" y="1159693"/>
                </a:cubicBezTo>
                <a:cubicBezTo>
                  <a:pt x="5824098" y="1155375"/>
                  <a:pt x="5788339" y="1160393"/>
                  <a:pt x="5755695" y="1145242"/>
                </a:cubicBezTo>
                <a:cubicBezTo>
                  <a:pt x="5748849" y="1141649"/>
                  <a:pt x="5743894" y="1143862"/>
                  <a:pt x="5738121" y="1150743"/>
                </a:cubicBezTo>
                <a:cubicBezTo>
                  <a:pt x="5735874" y="1154094"/>
                  <a:pt x="5733626" y="1157444"/>
                  <a:pt x="5731226" y="1159299"/>
                </a:cubicBezTo>
                <a:cubicBezTo>
                  <a:pt x="5724994" y="1161691"/>
                  <a:pt x="5726578" y="1164504"/>
                  <a:pt x="5728315" y="1168814"/>
                </a:cubicBezTo>
                <a:cubicBezTo>
                  <a:pt x="5731790" y="1177432"/>
                  <a:pt x="5737359" y="1181206"/>
                  <a:pt x="5745021" y="1180129"/>
                </a:cubicBezTo>
                <a:cubicBezTo>
                  <a:pt x="5753960" y="1178876"/>
                  <a:pt x="5758712" y="1187315"/>
                  <a:pt x="5758356" y="1196471"/>
                </a:cubicBezTo>
                <a:cubicBezTo>
                  <a:pt x="5757845" y="1204132"/>
                  <a:pt x="5749877" y="1202215"/>
                  <a:pt x="5744614" y="1201435"/>
                </a:cubicBezTo>
                <a:cubicBezTo>
                  <a:pt x="5730259" y="1200414"/>
                  <a:pt x="5725047" y="1187485"/>
                  <a:pt x="5719988" y="1176053"/>
                </a:cubicBezTo>
                <a:cubicBezTo>
                  <a:pt x="5697814" y="1136667"/>
                  <a:pt x="5665783" y="1127502"/>
                  <a:pt x="5632171" y="1153467"/>
                </a:cubicBezTo>
                <a:cubicBezTo>
                  <a:pt x="5623692" y="1159210"/>
                  <a:pt x="5615058" y="1163456"/>
                  <a:pt x="5605965" y="1163215"/>
                </a:cubicBezTo>
                <a:cubicBezTo>
                  <a:pt x="5599580" y="1164110"/>
                  <a:pt x="5596871" y="1162973"/>
                  <a:pt x="5596105" y="1155492"/>
                </a:cubicBezTo>
                <a:cubicBezTo>
                  <a:pt x="5593447" y="1142205"/>
                  <a:pt x="5589156" y="1138253"/>
                  <a:pt x="5578122" y="1144354"/>
                </a:cubicBezTo>
                <a:cubicBezTo>
                  <a:pt x="5557177" y="1154883"/>
                  <a:pt x="5536745" y="1157750"/>
                  <a:pt x="5515033" y="1160795"/>
                </a:cubicBezTo>
                <a:cubicBezTo>
                  <a:pt x="5480397" y="1164137"/>
                  <a:pt x="5449391" y="1177595"/>
                  <a:pt x="5425638" y="1211282"/>
                </a:cubicBezTo>
                <a:cubicBezTo>
                  <a:pt x="5425638" y="1211282"/>
                  <a:pt x="5424208" y="1209965"/>
                  <a:pt x="5424054" y="1208468"/>
                </a:cubicBezTo>
                <a:cubicBezTo>
                  <a:pt x="5424872" y="1203801"/>
                  <a:pt x="5426966" y="1198954"/>
                  <a:pt x="5427630" y="1192790"/>
                </a:cubicBezTo>
                <a:cubicBezTo>
                  <a:pt x="5428803" y="1178965"/>
                  <a:pt x="5425636" y="1173339"/>
                  <a:pt x="5413835" y="1171959"/>
                </a:cubicBezTo>
                <a:cubicBezTo>
                  <a:pt x="5399479" y="1170938"/>
                  <a:pt x="5395955" y="1174467"/>
                  <a:pt x="5396364" y="1191106"/>
                </a:cubicBezTo>
                <a:cubicBezTo>
                  <a:pt x="5396825" y="1195594"/>
                  <a:pt x="5400299" y="1204213"/>
                  <a:pt x="5392638" y="1205288"/>
                </a:cubicBezTo>
                <a:cubicBezTo>
                  <a:pt x="5381297" y="1208397"/>
                  <a:pt x="5372407" y="1197502"/>
                  <a:pt x="5376288" y="1184816"/>
                </a:cubicBezTo>
                <a:cubicBezTo>
                  <a:pt x="5379352" y="1176797"/>
                  <a:pt x="5377615" y="1172488"/>
                  <a:pt x="5369645" y="1170570"/>
                </a:cubicBezTo>
                <a:cubicBezTo>
                  <a:pt x="5352276" y="1165419"/>
                  <a:pt x="5334753" y="1158770"/>
                  <a:pt x="5318201" y="1148951"/>
                </a:cubicBezTo>
                <a:cubicBezTo>
                  <a:pt x="5304509" y="1141765"/>
                  <a:pt x="5290308" y="1142241"/>
                  <a:pt x="5277333" y="1154686"/>
                </a:cubicBezTo>
                <a:cubicBezTo>
                  <a:pt x="5273962" y="1159713"/>
                  <a:pt x="5269006" y="1161925"/>
                  <a:pt x="5262621" y="1162820"/>
                </a:cubicBezTo>
                <a:cubicBezTo>
                  <a:pt x="5252251" y="1162758"/>
                  <a:pt x="5241880" y="1162695"/>
                  <a:pt x="5231510" y="1162632"/>
                </a:cubicBezTo>
                <a:cubicBezTo>
                  <a:pt x="5223847" y="1163707"/>
                  <a:pt x="5217002" y="1160115"/>
                  <a:pt x="5213374" y="1150000"/>
                </a:cubicBezTo>
                <a:cubicBezTo>
                  <a:pt x="5211023" y="1139706"/>
                  <a:pt x="5205761" y="1138926"/>
                  <a:pt x="5198406" y="1142993"/>
                </a:cubicBezTo>
                <a:cubicBezTo>
                  <a:pt x="5192173" y="1145385"/>
                  <a:pt x="5184664" y="1147956"/>
                  <a:pt x="5178431" y="1150349"/>
                </a:cubicBezTo>
                <a:cubicBezTo>
                  <a:pt x="5163567" y="1156988"/>
                  <a:pt x="5155700" y="1168715"/>
                  <a:pt x="5154987" y="1187028"/>
                </a:cubicBezTo>
                <a:cubicBezTo>
                  <a:pt x="5154324" y="1193193"/>
                  <a:pt x="5154937" y="1199178"/>
                  <a:pt x="5154273" y="1205341"/>
                </a:cubicBezTo>
                <a:cubicBezTo>
                  <a:pt x="5145840" y="1160993"/>
                  <a:pt x="5116977" y="1157454"/>
                  <a:pt x="5086990" y="1155590"/>
                </a:cubicBezTo>
                <a:cubicBezTo>
                  <a:pt x="5077743" y="1153853"/>
                  <a:pt x="5071817" y="1159237"/>
                  <a:pt x="5066046" y="1166117"/>
                </a:cubicBezTo>
                <a:cubicBezTo>
                  <a:pt x="5060273" y="1172999"/>
                  <a:pt x="5058487" y="1180838"/>
                  <a:pt x="5061960" y="1189457"/>
                </a:cubicBezTo>
                <a:cubicBezTo>
                  <a:pt x="5065282" y="1196580"/>
                  <a:pt x="5071207" y="1191195"/>
                  <a:pt x="5076315" y="1190478"/>
                </a:cubicBezTo>
                <a:cubicBezTo>
                  <a:pt x="5080147" y="1189941"/>
                  <a:pt x="5086380" y="1187549"/>
                  <a:pt x="5088423" y="1194852"/>
                </a:cubicBezTo>
                <a:cubicBezTo>
                  <a:pt x="5090314" y="1200656"/>
                  <a:pt x="5088526" y="1208496"/>
                  <a:pt x="5083725" y="1212205"/>
                </a:cubicBezTo>
                <a:cubicBezTo>
                  <a:pt x="5079078" y="1217410"/>
                  <a:pt x="5072691" y="1218307"/>
                  <a:pt x="5067583" y="1219023"/>
                </a:cubicBezTo>
                <a:cubicBezTo>
                  <a:pt x="5061197" y="1219919"/>
                  <a:pt x="5054811" y="1220815"/>
                  <a:pt x="5051593" y="1227338"/>
                </a:cubicBezTo>
                <a:cubicBezTo>
                  <a:pt x="5059054" y="1236915"/>
                  <a:pt x="5069730" y="1239971"/>
                  <a:pt x="5078669" y="1238716"/>
                </a:cubicBezTo>
                <a:cubicBezTo>
                  <a:pt x="5105796" y="1237946"/>
                  <a:pt x="5131135" y="1245014"/>
                  <a:pt x="5156475" y="1252083"/>
                </a:cubicBezTo>
                <a:cubicBezTo>
                  <a:pt x="5173843" y="1257235"/>
                  <a:pt x="5190446" y="1254905"/>
                  <a:pt x="5205821" y="1240606"/>
                </a:cubicBezTo>
                <a:cubicBezTo>
                  <a:pt x="5210469" y="1235400"/>
                  <a:pt x="5215731" y="1236180"/>
                  <a:pt x="5221453" y="1241448"/>
                </a:cubicBezTo>
                <a:cubicBezTo>
                  <a:pt x="5231621" y="1252164"/>
                  <a:pt x="5243881" y="1258032"/>
                  <a:pt x="5256143" y="1263901"/>
                </a:cubicBezTo>
                <a:cubicBezTo>
                  <a:pt x="5262835" y="1265997"/>
                  <a:pt x="5269221" y="1265102"/>
                  <a:pt x="5275146" y="1259717"/>
                </a:cubicBezTo>
                <a:cubicBezTo>
                  <a:pt x="5286997" y="1248947"/>
                  <a:pt x="5300738" y="1243984"/>
                  <a:pt x="5315246" y="1246501"/>
                </a:cubicBezTo>
                <a:cubicBezTo>
                  <a:pt x="5328478" y="1249198"/>
                  <a:pt x="5341710" y="1251895"/>
                  <a:pt x="5353663" y="1254771"/>
                </a:cubicBezTo>
                <a:cubicBezTo>
                  <a:pt x="5363064" y="1258005"/>
                  <a:pt x="5368018" y="1255792"/>
                  <a:pt x="5368068" y="1243644"/>
                </a:cubicBezTo>
                <a:cubicBezTo>
                  <a:pt x="5368579" y="1235984"/>
                  <a:pt x="5370673" y="1231136"/>
                  <a:pt x="5377058" y="1230239"/>
                </a:cubicBezTo>
                <a:cubicBezTo>
                  <a:pt x="5390953" y="1226773"/>
                  <a:pt x="5395552" y="1233716"/>
                  <a:pt x="5393254" y="1249216"/>
                </a:cubicBezTo>
                <a:cubicBezTo>
                  <a:pt x="5390293" y="1270880"/>
                  <a:pt x="5394585" y="1274832"/>
                  <a:pt x="5412465" y="1272322"/>
                </a:cubicBezTo>
                <a:cubicBezTo>
                  <a:pt x="5423958" y="1270710"/>
                  <a:pt x="5435299" y="1267600"/>
                  <a:pt x="5445363" y="1264671"/>
                </a:cubicBezTo>
                <a:cubicBezTo>
                  <a:pt x="5461965" y="1262342"/>
                  <a:pt x="5476984" y="1257198"/>
                  <a:pt x="5493076" y="1262529"/>
                </a:cubicBezTo>
                <a:cubicBezTo>
                  <a:pt x="5502323" y="1264267"/>
                  <a:pt x="5509168" y="1267860"/>
                  <a:pt x="5508148" y="1283182"/>
                </a:cubicBezTo>
                <a:cubicBezTo>
                  <a:pt x="5506668" y="1294013"/>
                  <a:pt x="5512696" y="1302273"/>
                  <a:pt x="5522913" y="1300840"/>
                </a:cubicBezTo>
                <a:cubicBezTo>
                  <a:pt x="5554994" y="1297856"/>
                  <a:pt x="5584472" y="1307380"/>
                  <a:pt x="5614102" y="1318401"/>
                </a:cubicBezTo>
                <a:cubicBezTo>
                  <a:pt x="5636887" y="1325828"/>
                  <a:pt x="5649812" y="1325533"/>
                  <a:pt x="5661252" y="1298126"/>
                </a:cubicBezTo>
                <a:cubicBezTo>
                  <a:pt x="5662529" y="1297946"/>
                  <a:pt x="5663807" y="1297767"/>
                  <a:pt x="5663807" y="1297767"/>
                </a:cubicBezTo>
                <a:cubicBezTo>
                  <a:pt x="5669375" y="1301539"/>
                  <a:pt x="5664370" y="1315901"/>
                  <a:pt x="5672032" y="1314826"/>
                </a:cubicBezTo>
                <a:cubicBezTo>
                  <a:pt x="5678418" y="1313930"/>
                  <a:pt x="5682606" y="1304236"/>
                  <a:pt x="5685670" y="1296217"/>
                </a:cubicBezTo>
                <a:cubicBezTo>
                  <a:pt x="5686794" y="1294542"/>
                  <a:pt x="5687765" y="1291369"/>
                  <a:pt x="5688889" y="1289695"/>
                </a:cubicBezTo>
                <a:cubicBezTo>
                  <a:pt x="5692923" y="1278504"/>
                  <a:pt x="5695680" y="1267493"/>
                  <a:pt x="5697161" y="1256661"/>
                </a:cubicBezTo>
                <a:cubicBezTo>
                  <a:pt x="5698948" y="1248822"/>
                  <a:pt x="5703904" y="1246608"/>
                  <a:pt x="5710596" y="1248706"/>
                </a:cubicBezTo>
                <a:cubicBezTo>
                  <a:pt x="5714734" y="1251160"/>
                  <a:pt x="5720303" y="1254932"/>
                  <a:pt x="5718361" y="1261275"/>
                </a:cubicBezTo>
                <a:cubicBezTo>
                  <a:pt x="5708862" y="1282339"/>
                  <a:pt x="5717089" y="1299398"/>
                  <a:pt x="5724038" y="1316636"/>
                </a:cubicBezTo>
                <a:cubicBezTo>
                  <a:pt x="5727666" y="1326751"/>
                  <a:pt x="5730680" y="1330881"/>
                  <a:pt x="5737422" y="1320828"/>
                </a:cubicBezTo>
                <a:cubicBezTo>
                  <a:pt x="5748965" y="1307066"/>
                  <a:pt x="5764139" y="1303421"/>
                  <a:pt x="5777880" y="1298457"/>
                </a:cubicBezTo>
                <a:cubicBezTo>
                  <a:pt x="5782834" y="1296244"/>
                  <a:pt x="5786666" y="1295706"/>
                  <a:pt x="5788403" y="1300016"/>
                </a:cubicBezTo>
                <a:cubicBezTo>
                  <a:pt x="5797907" y="1316895"/>
                  <a:pt x="5812262" y="1317917"/>
                  <a:pt x="5826617" y="1318938"/>
                </a:cubicBezTo>
                <a:cubicBezTo>
                  <a:pt x="5839848" y="1321635"/>
                  <a:pt x="5852925" y="1322835"/>
                  <a:pt x="5860692" y="1335406"/>
                </a:cubicBezTo>
                <a:cubicBezTo>
                  <a:pt x="5864013" y="1342528"/>
                  <a:pt x="5866567" y="1342170"/>
                  <a:pt x="5872800" y="1339778"/>
                </a:cubicBezTo>
                <a:cubicBezTo>
                  <a:pt x="5895021" y="1329071"/>
                  <a:pt x="5916732" y="1326025"/>
                  <a:pt x="5937576" y="1339795"/>
                </a:cubicBezTo>
                <a:cubicBezTo>
                  <a:pt x="5945853" y="1344704"/>
                  <a:pt x="5950960" y="1343989"/>
                  <a:pt x="5958163" y="1338425"/>
                </a:cubicBezTo>
                <a:cubicBezTo>
                  <a:pt x="5973846" y="1327119"/>
                  <a:pt x="5990448" y="1324789"/>
                  <a:pt x="6008431" y="1335925"/>
                </a:cubicBezTo>
                <a:cubicBezTo>
                  <a:pt x="6012722" y="1339877"/>
                  <a:pt x="6016707" y="1340834"/>
                  <a:pt x="6021510" y="1337126"/>
                </a:cubicBezTo>
                <a:cubicBezTo>
                  <a:pt x="6042299" y="1325102"/>
                  <a:pt x="6080870" y="1334868"/>
                  <a:pt x="6094664" y="1355698"/>
                </a:cubicBezTo>
                <a:cubicBezTo>
                  <a:pt x="6103654" y="1342295"/>
                  <a:pt x="6116273" y="1339008"/>
                  <a:pt x="6128227" y="1341882"/>
                </a:cubicBezTo>
                <a:cubicBezTo>
                  <a:pt x="6145596" y="1347035"/>
                  <a:pt x="6163629" y="1346022"/>
                  <a:pt x="6181662" y="1345011"/>
                </a:cubicBezTo>
                <a:cubicBezTo>
                  <a:pt x="6206234" y="1344597"/>
                  <a:pt x="6221203" y="1351605"/>
                  <a:pt x="6230809" y="1382128"/>
                </a:cubicBezTo>
                <a:cubicBezTo>
                  <a:pt x="6231115" y="1385121"/>
                  <a:pt x="6232546" y="1386438"/>
                  <a:pt x="6232853" y="1389430"/>
                </a:cubicBezTo>
                <a:cubicBezTo>
                  <a:pt x="6236481" y="1399545"/>
                  <a:pt x="6241743" y="1400325"/>
                  <a:pt x="6247362" y="1391948"/>
                </a:cubicBezTo>
                <a:cubicBezTo>
                  <a:pt x="6251857" y="1385246"/>
                  <a:pt x="6256351" y="1378545"/>
                  <a:pt x="6262123" y="1371663"/>
                </a:cubicBezTo>
                <a:cubicBezTo>
                  <a:pt x="6282811" y="1345995"/>
                  <a:pt x="6309121" y="1349892"/>
                  <a:pt x="6326390" y="1379343"/>
                </a:cubicBezTo>
                <a:cubicBezTo>
                  <a:pt x="6332878" y="1392092"/>
                  <a:pt x="6341769" y="1402986"/>
                  <a:pt x="6354183" y="1410351"/>
                </a:cubicBezTo>
                <a:cubicBezTo>
                  <a:pt x="6365320" y="1417895"/>
                  <a:pt x="6376457" y="1425438"/>
                  <a:pt x="6384224" y="1438008"/>
                </a:cubicBezTo>
                <a:cubicBezTo>
                  <a:pt x="6390352" y="1421972"/>
                  <a:pt x="6380849" y="1405091"/>
                  <a:pt x="6386978" y="1389054"/>
                </a:cubicBezTo>
                <a:cubicBezTo>
                  <a:pt x="6400466" y="1406892"/>
                  <a:pt x="6400466" y="1406892"/>
                  <a:pt x="6417272" y="1393909"/>
                </a:cubicBezTo>
                <a:cubicBezTo>
                  <a:pt x="6424627" y="1389843"/>
                  <a:pt x="6429583" y="1387630"/>
                  <a:pt x="6437706" y="1391044"/>
                </a:cubicBezTo>
                <a:cubicBezTo>
                  <a:pt x="6459212" y="1398650"/>
                  <a:pt x="6480414" y="1403264"/>
                  <a:pt x="6501615" y="1407879"/>
                </a:cubicBezTo>
                <a:cubicBezTo>
                  <a:pt x="6566648" y="1423037"/>
                  <a:pt x="6632038" y="1429041"/>
                  <a:pt x="6696254" y="1448867"/>
                </a:cubicBezTo>
                <a:cubicBezTo>
                  <a:pt x="6701515" y="1449647"/>
                  <a:pt x="6709178" y="1448571"/>
                  <a:pt x="6709944" y="1456053"/>
                </a:cubicBezTo>
                <a:cubicBezTo>
                  <a:pt x="6711989" y="1463354"/>
                  <a:pt x="6705910" y="1467242"/>
                  <a:pt x="6702539" y="1472269"/>
                </a:cubicBezTo>
                <a:cubicBezTo>
                  <a:pt x="6699015" y="1475799"/>
                  <a:pt x="6694212" y="1479508"/>
                  <a:pt x="6697380" y="1485135"/>
                </a:cubicBezTo>
                <a:cubicBezTo>
                  <a:pt x="6699424" y="1492437"/>
                  <a:pt x="6704839" y="1494713"/>
                  <a:pt x="6710102" y="1495493"/>
                </a:cubicBezTo>
                <a:cubicBezTo>
                  <a:pt x="6713933" y="1494954"/>
                  <a:pt x="6717765" y="1494416"/>
                  <a:pt x="6721595" y="1493879"/>
                </a:cubicBezTo>
                <a:cubicBezTo>
                  <a:pt x="6739629" y="1492867"/>
                  <a:pt x="6751073" y="1503403"/>
                  <a:pt x="6753221" y="1524350"/>
                </a:cubicBezTo>
                <a:cubicBezTo>
                  <a:pt x="6753987" y="1531831"/>
                  <a:pt x="6754754" y="1539313"/>
                  <a:pt x="6752967" y="1547152"/>
                </a:cubicBezTo>
                <a:cubicBezTo>
                  <a:pt x="6752610" y="1556308"/>
                  <a:pt x="6758178" y="1560080"/>
                  <a:pt x="6765534" y="1556012"/>
                </a:cubicBezTo>
                <a:cubicBezTo>
                  <a:pt x="6779123" y="1549553"/>
                  <a:pt x="6784281" y="1536687"/>
                  <a:pt x="6780857" y="1515919"/>
                </a:cubicBezTo>
                <a:cubicBezTo>
                  <a:pt x="6791024" y="1526635"/>
                  <a:pt x="6798483" y="1536211"/>
                  <a:pt x="6803541" y="1547645"/>
                </a:cubicBezTo>
                <a:cubicBezTo>
                  <a:pt x="6808599" y="1559077"/>
                  <a:pt x="6807530" y="1586548"/>
                  <a:pt x="6799510" y="1596778"/>
                </a:cubicBezTo>
                <a:cubicBezTo>
                  <a:pt x="6789090" y="1608864"/>
                  <a:pt x="6776829" y="1602997"/>
                  <a:pt x="6767276" y="1598266"/>
                </a:cubicBezTo>
                <a:cubicBezTo>
                  <a:pt x="6753584" y="1591080"/>
                  <a:pt x="6738922" y="1587066"/>
                  <a:pt x="6723597" y="1589216"/>
                </a:cubicBezTo>
                <a:cubicBezTo>
                  <a:pt x="6714657" y="1590471"/>
                  <a:pt x="6704440" y="1591905"/>
                  <a:pt x="6694223" y="1593338"/>
                </a:cubicBezTo>
                <a:cubicBezTo>
                  <a:pt x="6652078" y="1599252"/>
                  <a:pt x="6610444" y="1597503"/>
                  <a:pt x="6573557" y="1566253"/>
                </a:cubicBezTo>
                <a:cubicBezTo>
                  <a:pt x="6559406" y="1554579"/>
                  <a:pt x="6552204" y="1560144"/>
                  <a:pt x="6547657" y="1578994"/>
                </a:cubicBezTo>
                <a:cubicBezTo>
                  <a:pt x="6546688" y="1582164"/>
                  <a:pt x="6549702" y="1586296"/>
                  <a:pt x="6546024" y="1588330"/>
                </a:cubicBezTo>
                <a:cubicBezTo>
                  <a:pt x="6542193" y="1588867"/>
                  <a:pt x="6539332" y="1586233"/>
                  <a:pt x="6537748" y="1583419"/>
                </a:cubicBezTo>
                <a:cubicBezTo>
                  <a:pt x="6536164" y="1580607"/>
                  <a:pt x="6534580" y="1577793"/>
                  <a:pt x="6533150" y="1576476"/>
                </a:cubicBezTo>
                <a:cubicBezTo>
                  <a:pt x="6528552" y="1569533"/>
                  <a:pt x="6522829" y="1564265"/>
                  <a:pt x="6517211" y="1572641"/>
                </a:cubicBezTo>
                <a:cubicBezTo>
                  <a:pt x="6510315" y="1581198"/>
                  <a:pt x="6520685" y="1581260"/>
                  <a:pt x="6523700" y="1585391"/>
                </a:cubicBezTo>
                <a:cubicBezTo>
                  <a:pt x="6523853" y="1586886"/>
                  <a:pt x="6525130" y="1586708"/>
                  <a:pt x="6525284" y="1588204"/>
                </a:cubicBezTo>
                <a:cubicBezTo>
                  <a:pt x="6528145" y="1590839"/>
                  <a:pt x="6529882" y="1595147"/>
                  <a:pt x="6527634" y="1598499"/>
                </a:cubicBezTo>
                <a:cubicBezTo>
                  <a:pt x="6525540" y="1603345"/>
                  <a:pt x="6522986" y="1603704"/>
                  <a:pt x="6518848" y="1601249"/>
                </a:cubicBezTo>
                <a:cubicBezTo>
                  <a:pt x="6502603" y="1594422"/>
                  <a:pt x="6489168" y="1602378"/>
                  <a:pt x="6480638" y="1620270"/>
                </a:cubicBezTo>
                <a:cubicBezTo>
                  <a:pt x="6478390" y="1623621"/>
                  <a:pt x="6473590" y="1627330"/>
                  <a:pt x="6474049" y="1631818"/>
                </a:cubicBezTo>
                <a:cubicBezTo>
                  <a:pt x="6475736" y="1648278"/>
                  <a:pt x="6491472" y="1662765"/>
                  <a:pt x="6503937" y="1657980"/>
                </a:cubicBezTo>
                <a:cubicBezTo>
                  <a:pt x="6528865" y="1648411"/>
                  <a:pt x="6553590" y="1649496"/>
                  <a:pt x="6579236" y="1659557"/>
                </a:cubicBezTo>
                <a:cubicBezTo>
                  <a:pt x="6588483" y="1661296"/>
                  <a:pt x="6597730" y="1663033"/>
                  <a:pt x="6604625" y="1654477"/>
                </a:cubicBezTo>
                <a:cubicBezTo>
                  <a:pt x="6610550" y="1649093"/>
                  <a:pt x="6613258" y="1650231"/>
                  <a:pt x="6615456" y="1659028"/>
                </a:cubicBezTo>
                <a:cubicBezTo>
                  <a:pt x="6617960" y="1670818"/>
                  <a:pt x="6625112" y="1677404"/>
                  <a:pt x="6635635" y="1678964"/>
                </a:cubicBezTo>
                <a:cubicBezTo>
                  <a:pt x="6646313" y="1682018"/>
                  <a:pt x="6658268" y="1684895"/>
                  <a:pt x="6670222" y="1687770"/>
                </a:cubicBezTo>
                <a:cubicBezTo>
                  <a:pt x="6680746" y="1689329"/>
                  <a:pt x="6685497" y="1697769"/>
                  <a:pt x="6685448" y="1709917"/>
                </a:cubicBezTo>
                <a:cubicBezTo>
                  <a:pt x="6685601" y="1711415"/>
                  <a:pt x="6685907" y="1714408"/>
                  <a:pt x="6684937" y="1717578"/>
                </a:cubicBezTo>
                <a:cubicBezTo>
                  <a:pt x="6685704" y="1725060"/>
                  <a:pt x="6690148" y="1730507"/>
                  <a:pt x="6696534" y="1729610"/>
                </a:cubicBezTo>
                <a:cubicBezTo>
                  <a:pt x="6701797" y="1730390"/>
                  <a:pt x="6701030" y="1722908"/>
                  <a:pt x="6700416" y="1716925"/>
                </a:cubicBezTo>
                <a:cubicBezTo>
                  <a:pt x="6701080" y="1710760"/>
                  <a:pt x="6700465" y="1704775"/>
                  <a:pt x="6707975" y="1702203"/>
                </a:cubicBezTo>
                <a:cubicBezTo>
                  <a:pt x="6719469" y="1700591"/>
                  <a:pt x="6731220" y="1714120"/>
                  <a:pt x="6730045" y="1727944"/>
                </a:cubicBezTo>
                <a:cubicBezTo>
                  <a:pt x="6730506" y="1732433"/>
                  <a:pt x="6728259" y="1735784"/>
                  <a:pt x="6731273" y="1739914"/>
                </a:cubicBezTo>
                <a:cubicBezTo>
                  <a:pt x="6735104" y="1739376"/>
                  <a:pt x="6734645" y="1734888"/>
                  <a:pt x="6737045" y="1733033"/>
                </a:cubicBezTo>
                <a:cubicBezTo>
                  <a:pt x="6742511" y="1723160"/>
                  <a:pt x="6747619" y="1722443"/>
                  <a:pt x="6753802" y="1732200"/>
                </a:cubicBezTo>
                <a:cubicBezTo>
                  <a:pt x="6761875" y="1747763"/>
                  <a:pt x="6773318" y="1758299"/>
                  <a:pt x="6784609" y="1767339"/>
                </a:cubicBezTo>
                <a:cubicBezTo>
                  <a:pt x="6797484" y="1779193"/>
                  <a:pt x="6809235" y="1792721"/>
                  <a:pt x="6812659" y="1813489"/>
                </a:cubicBezTo>
                <a:cubicBezTo>
                  <a:pt x="6814703" y="1820791"/>
                  <a:pt x="6818177" y="1829410"/>
                  <a:pt x="6824870" y="1831507"/>
                </a:cubicBezTo>
                <a:cubicBezTo>
                  <a:pt x="6851946" y="1842884"/>
                  <a:pt x="6863290" y="1877719"/>
                  <a:pt x="6889395" y="1892269"/>
                </a:cubicBezTo>
                <a:cubicBezTo>
                  <a:pt x="6896395" y="1897358"/>
                  <a:pt x="6895885" y="1905018"/>
                  <a:pt x="6894098" y="1912858"/>
                </a:cubicBezTo>
                <a:cubicBezTo>
                  <a:pt x="6891034" y="1920877"/>
                  <a:pt x="6884188" y="1917284"/>
                  <a:pt x="6879897" y="1913333"/>
                </a:cubicBezTo>
                <a:cubicBezTo>
                  <a:pt x="6871467" y="1906926"/>
                  <a:pt x="6863958" y="1909499"/>
                  <a:pt x="6856908" y="1916558"/>
                </a:cubicBezTo>
                <a:cubicBezTo>
                  <a:pt x="6848736" y="1925294"/>
                  <a:pt x="6838825" y="1929719"/>
                  <a:pt x="6827331" y="1931332"/>
                </a:cubicBezTo>
                <a:cubicBezTo>
                  <a:pt x="6808022" y="1932524"/>
                  <a:pt x="6796117" y="1917498"/>
                  <a:pt x="6799077" y="1895835"/>
                </a:cubicBezTo>
                <a:cubicBezTo>
                  <a:pt x="6799894" y="1891166"/>
                  <a:pt x="6800559" y="1885004"/>
                  <a:pt x="6800099" y="1880514"/>
                </a:cubicBezTo>
                <a:cubicBezTo>
                  <a:pt x="6799945" y="1879017"/>
                  <a:pt x="6801068" y="1877342"/>
                  <a:pt x="6801068" y="1877342"/>
                </a:cubicBezTo>
                <a:cubicBezTo>
                  <a:pt x="6799791" y="1877523"/>
                  <a:pt x="6799791" y="1877523"/>
                  <a:pt x="6798668" y="1879197"/>
                </a:cubicBezTo>
                <a:cubicBezTo>
                  <a:pt x="6793559" y="1879914"/>
                  <a:pt x="6789727" y="1880452"/>
                  <a:pt x="6784466" y="1879672"/>
                </a:cubicBezTo>
                <a:cubicBezTo>
                  <a:pt x="6759434" y="1875596"/>
                  <a:pt x="6752231" y="1881159"/>
                  <a:pt x="6747483" y="1910662"/>
                </a:cubicBezTo>
                <a:cubicBezTo>
                  <a:pt x="6746310" y="1924487"/>
                  <a:pt x="6738953" y="1928554"/>
                  <a:pt x="6727153" y="1927175"/>
                </a:cubicBezTo>
                <a:cubicBezTo>
                  <a:pt x="6718059" y="1926933"/>
                  <a:pt x="6712338" y="1921665"/>
                  <a:pt x="6706155" y="1911909"/>
                </a:cubicBezTo>
                <a:cubicBezTo>
                  <a:pt x="6689038" y="1883955"/>
                  <a:pt x="6665334" y="1867550"/>
                  <a:pt x="6635193" y="1864190"/>
                </a:cubicBezTo>
                <a:cubicBezTo>
                  <a:pt x="6610007" y="1858618"/>
                  <a:pt x="6610007" y="1858618"/>
                  <a:pt x="6618184" y="1887826"/>
                </a:cubicBezTo>
                <a:cubicBezTo>
                  <a:pt x="6622426" y="1903926"/>
                  <a:pt x="6620638" y="1911765"/>
                  <a:pt x="6609758" y="1919363"/>
                </a:cubicBezTo>
                <a:cubicBezTo>
                  <a:pt x="6603625" y="1897457"/>
                  <a:pt x="6599334" y="1893505"/>
                  <a:pt x="6580025" y="1894697"/>
                </a:cubicBezTo>
                <a:cubicBezTo>
                  <a:pt x="6567253" y="1896490"/>
                  <a:pt x="6553665" y="1902950"/>
                  <a:pt x="6543192" y="1889241"/>
                </a:cubicBezTo>
                <a:cubicBezTo>
                  <a:pt x="6543038" y="1887745"/>
                  <a:pt x="6541760" y="1887924"/>
                  <a:pt x="6540483" y="1888103"/>
                </a:cubicBezTo>
                <a:cubicBezTo>
                  <a:pt x="6525772" y="1896239"/>
                  <a:pt x="6519489" y="1910779"/>
                  <a:pt x="6520207" y="1930409"/>
                </a:cubicBezTo>
                <a:cubicBezTo>
                  <a:pt x="6521280" y="1940883"/>
                  <a:pt x="6522354" y="1951356"/>
                  <a:pt x="6512597" y="1957279"/>
                </a:cubicBezTo>
                <a:cubicBezTo>
                  <a:pt x="6511474" y="1958954"/>
                  <a:pt x="6507949" y="1962484"/>
                  <a:pt x="6507490" y="1957996"/>
                </a:cubicBezTo>
                <a:cubicBezTo>
                  <a:pt x="6504984" y="1946205"/>
                  <a:pt x="6495892" y="1945964"/>
                  <a:pt x="6487768" y="1942550"/>
                </a:cubicBezTo>
                <a:cubicBezTo>
                  <a:pt x="6478368" y="1939314"/>
                  <a:pt x="6472493" y="1932551"/>
                  <a:pt x="6472544" y="1920402"/>
                </a:cubicBezTo>
                <a:cubicBezTo>
                  <a:pt x="6472440" y="1906757"/>
                  <a:pt x="6466257" y="1897000"/>
                  <a:pt x="6455427" y="1892449"/>
                </a:cubicBezTo>
                <a:cubicBezTo>
                  <a:pt x="6445720" y="1886222"/>
                  <a:pt x="6437241" y="1891966"/>
                  <a:pt x="6429067" y="1900700"/>
                </a:cubicBezTo>
                <a:cubicBezTo>
                  <a:pt x="6422325" y="1910753"/>
                  <a:pt x="6419158" y="1905126"/>
                  <a:pt x="6418237" y="1896150"/>
                </a:cubicBezTo>
                <a:cubicBezTo>
                  <a:pt x="6416856" y="1882682"/>
                  <a:pt x="6410010" y="1879091"/>
                  <a:pt x="6400101" y="1883516"/>
                </a:cubicBezTo>
                <a:cubicBezTo>
                  <a:pt x="6397546" y="1883874"/>
                  <a:pt x="6394992" y="1884232"/>
                  <a:pt x="6392592" y="1886088"/>
                </a:cubicBezTo>
                <a:cubicBezTo>
                  <a:pt x="6381404" y="1890693"/>
                  <a:pt x="6372311" y="1890451"/>
                  <a:pt x="6365669" y="1876205"/>
                </a:cubicBezTo>
                <a:cubicBezTo>
                  <a:pt x="6357903" y="1863635"/>
                  <a:pt x="6345642" y="1857767"/>
                  <a:pt x="6333994" y="1857884"/>
                </a:cubicBezTo>
                <a:cubicBezTo>
                  <a:pt x="6324747" y="1856145"/>
                  <a:pt x="6314531" y="1857579"/>
                  <a:pt x="6318772" y="1873679"/>
                </a:cubicBezTo>
                <a:cubicBezTo>
                  <a:pt x="6319232" y="1878167"/>
                  <a:pt x="6318568" y="1884331"/>
                  <a:pt x="6317752" y="1889000"/>
                </a:cubicBezTo>
                <a:cubicBezTo>
                  <a:pt x="6318826" y="1899473"/>
                  <a:pt x="6316069" y="1910484"/>
                  <a:pt x="6322097" y="1918744"/>
                </a:cubicBezTo>
                <a:cubicBezTo>
                  <a:pt x="6337986" y="1934729"/>
                  <a:pt x="6338856" y="1955855"/>
                  <a:pt x="6341157" y="1978298"/>
                </a:cubicBezTo>
                <a:cubicBezTo>
                  <a:pt x="6331604" y="1973567"/>
                  <a:pt x="6322050" y="1968836"/>
                  <a:pt x="6311833" y="1970270"/>
                </a:cubicBezTo>
                <a:cubicBezTo>
                  <a:pt x="6299215" y="1973559"/>
                  <a:pt x="6287262" y="1970682"/>
                  <a:pt x="6276125" y="1963139"/>
                </a:cubicBezTo>
                <a:cubicBezTo>
                  <a:pt x="6266418" y="1956912"/>
                  <a:pt x="6255587" y="1952361"/>
                  <a:pt x="6244756" y="1947809"/>
                </a:cubicBezTo>
                <a:cubicBezTo>
                  <a:pt x="6213388" y="1932479"/>
                  <a:pt x="6179773" y="1920501"/>
                  <a:pt x="6150194" y="1897331"/>
                </a:cubicBezTo>
                <a:cubicBezTo>
                  <a:pt x="6143194" y="1892243"/>
                  <a:pt x="6139669" y="1895773"/>
                  <a:pt x="6137882" y="1903612"/>
                </a:cubicBezTo>
                <a:cubicBezTo>
                  <a:pt x="6136911" y="1906783"/>
                  <a:pt x="6136248" y="1912947"/>
                  <a:pt x="6130987" y="1912168"/>
                </a:cubicBezTo>
                <a:cubicBezTo>
                  <a:pt x="6127002" y="1911210"/>
                  <a:pt x="6126388" y="1905226"/>
                  <a:pt x="6126082" y="1902232"/>
                </a:cubicBezTo>
                <a:cubicBezTo>
                  <a:pt x="6124037" y="1894931"/>
                  <a:pt x="6122146" y="1889125"/>
                  <a:pt x="6116885" y="1888346"/>
                </a:cubicBezTo>
                <a:cubicBezTo>
                  <a:pt x="6110346" y="1887745"/>
                  <a:pt x="6104624" y="1882477"/>
                  <a:pt x="6098085" y="1881876"/>
                </a:cubicBezTo>
                <a:cubicBezTo>
                  <a:pt x="6088838" y="1880139"/>
                  <a:pt x="6086947" y="1874332"/>
                  <a:pt x="6089858" y="1864818"/>
                </a:cubicBezTo>
                <a:cubicBezTo>
                  <a:pt x="6097417" y="1850097"/>
                  <a:pt x="6086894" y="1848539"/>
                  <a:pt x="6078618" y="1843629"/>
                </a:cubicBezTo>
                <a:cubicBezTo>
                  <a:pt x="6067635" y="1837581"/>
                  <a:pt x="6068861" y="1849552"/>
                  <a:pt x="6066920" y="1855895"/>
                </a:cubicBezTo>
                <a:cubicBezTo>
                  <a:pt x="6065949" y="1859066"/>
                  <a:pt x="6066256" y="1862058"/>
                  <a:pt x="6062425" y="1862596"/>
                </a:cubicBezTo>
                <a:cubicBezTo>
                  <a:pt x="6059103" y="1855474"/>
                  <a:pt x="6054506" y="1848530"/>
                  <a:pt x="6052308" y="1839731"/>
                </a:cubicBezTo>
                <a:cubicBezTo>
                  <a:pt x="6049140" y="1834105"/>
                  <a:pt x="6044849" y="1830154"/>
                  <a:pt x="6039740" y="1830870"/>
                </a:cubicBezTo>
                <a:cubicBezTo>
                  <a:pt x="6033355" y="1831767"/>
                  <a:pt x="6034123" y="1839247"/>
                  <a:pt x="6033306" y="1843915"/>
                </a:cubicBezTo>
                <a:cubicBezTo>
                  <a:pt x="6026156" y="1875274"/>
                  <a:pt x="6011598" y="1884905"/>
                  <a:pt x="5984828" y="1876520"/>
                </a:cubicBezTo>
                <a:cubicBezTo>
                  <a:pt x="5979412" y="1874244"/>
                  <a:pt x="5974151" y="1873464"/>
                  <a:pt x="5969859" y="1869513"/>
                </a:cubicBezTo>
                <a:cubicBezTo>
                  <a:pt x="5946768" y="1859093"/>
                  <a:pt x="5927151" y="1857293"/>
                  <a:pt x="5911878" y="1885236"/>
                </a:cubicBezTo>
                <a:cubicBezTo>
                  <a:pt x="5911878" y="1885236"/>
                  <a:pt x="5910602" y="1885416"/>
                  <a:pt x="5910756" y="1886912"/>
                </a:cubicBezTo>
                <a:cubicBezTo>
                  <a:pt x="5904676" y="1890801"/>
                  <a:pt x="5899721" y="1893014"/>
                  <a:pt x="5892876" y="1889420"/>
                </a:cubicBezTo>
                <a:cubicBezTo>
                  <a:pt x="5890169" y="1888283"/>
                  <a:pt x="5887308" y="1885649"/>
                  <a:pt x="5888124" y="1880981"/>
                </a:cubicBezTo>
                <a:cubicBezTo>
                  <a:pt x="5888634" y="1873321"/>
                  <a:pt x="5894866" y="1870929"/>
                  <a:pt x="5899822" y="1868716"/>
                </a:cubicBezTo>
                <a:cubicBezTo>
                  <a:pt x="5903653" y="1868178"/>
                  <a:pt x="5908608" y="1865965"/>
                  <a:pt x="5908148" y="1861477"/>
                </a:cubicBezTo>
                <a:cubicBezTo>
                  <a:pt x="5908812" y="1855312"/>
                  <a:pt x="5902579" y="1857704"/>
                  <a:pt x="5899719" y="1855071"/>
                </a:cubicBezTo>
                <a:cubicBezTo>
                  <a:pt x="5893026" y="1852975"/>
                  <a:pt x="5886487" y="1852374"/>
                  <a:pt x="5879794" y="1850277"/>
                </a:cubicBezTo>
                <a:cubicBezTo>
                  <a:pt x="5870548" y="1848539"/>
                  <a:pt x="5862424" y="1845125"/>
                  <a:pt x="5856396" y="1836864"/>
                </a:cubicBezTo>
                <a:cubicBezTo>
                  <a:pt x="5851951" y="1831418"/>
                  <a:pt x="5848119" y="1831955"/>
                  <a:pt x="5842041" y="1835843"/>
                </a:cubicBezTo>
                <a:cubicBezTo>
                  <a:pt x="5824927" y="1845833"/>
                  <a:pt x="5812974" y="1842957"/>
                  <a:pt x="5799639" y="1826615"/>
                </a:cubicBezTo>
                <a:cubicBezTo>
                  <a:pt x="5792333" y="1818533"/>
                  <a:pt x="5787428" y="1808597"/>
                  <a:pt x="5781245" y="1798841"/>
                </a:cubicBezTo>
                <a:cubicBezTo>
                  <a:pt x="5773633" y="1787768"/>
                  <a:pt x="5763926" y="1781540"/>
                  <a:pt x="5751972" y="1778664"/>
                </a:cubicBezTo>
                <a:cubicBezTo>
                  <a:pt x="5738741" y="1775967"/>
                  <a:pt x="5732663" y="1779857"/>
                  <a:pt x="5727964" y="1797210"/>
                </a:cubicBezTo>
                <a:cubicBezTo>
                  <a:pt x="5723419" y="1816062"/>
                  <a:pt x="5714633" y="1818811"/>
                  <a:pt x="5699511" y="1810309"/>
                </a:cubicBezTo>
                <a:cubicBezTo>
                  <a:pt x="5694095" y="1808034"/>
                  <a:pt x="5691233" y="1805400"/>
                  <a:pt x="5685002" y="1807792"/>
                </a:cubicBezTo>
                <a:cubicBezTo>
                  <a:pt x="5670291" y="1815927"/>
                  <a:pt x="5670291" y="1815927"/>
                  <a:pt x="5668296" y="1796475"/>
                </a:cubicBezTo>
                <a:cubicBezTo>
                  <a:pt x="5669267" y="1793304"/>
                  <a:pt x="5669113" y="1791808"/>
                  <a:pt x="5667528" y="1788995"/>
                </a:cubicBezTo>
                <a:cubicBezTo>
                  <a:pt x="5666302" y="1777025"/>
                  <a:pt x="5660733" y="1773253"/>
                  <a:pt x="5650977" y="1779176"/>
                </a:cubicBezTo>
                <a:cubicBezTo>
                  <a:pt x="5643621" y="1783243"/>
                  <a:pt x="5636572" y="1790303"/>
                  <a:pt x="5629062" y="1792873"/>
                </a:cubicBezTo>
                <a:cubicBezTo>
                  <a:pt x="5597084" y="1809503"/>
                  <a:pt x="5560302" y="1791898"/>
                  <a:pt x="5548958" y="1757063"/>
                </a:cubicBezTo>
                <a:cubicBezTo>
                  <a:pt x="5545023" y="1743956"/>
                  <a:pt x="5548905" y="1731270"/>
                  <a:pt x="5547524" y="1717803"/>
                </a:cubicBezTo>
                <a:cubicBezTo>
                  <a:pt x="5546806" y="1698173"/>
                  <a:pt x="5539501" y="1690093"/>
                  <a:pt x="5523562" y="1686257"/>
                </a:cubicBezTo>
                <a:cubicBezTo>
                  <a:pt x="5515592" y="1684340"/>
                  <a:pt x="5507777" y="1683919"/>
                  <a:pt x="5499807" y="1682002"/>
                </a:cubicBezTo>
                <a:cubicBezTo>
                  <a:pt x="5483868" y="1678167"/>
                  <a:pt x="5475235" y="1682413"/>
                  <a:pt x="5470690" y="1701264"/>
                </a:cubicBezTo>
                <a:cubicBezTo>
                  <a:pt x="5466655" y="1712455"/>
                  <a:pt x="5462670" y="1711496"/>
                  <a:pt x="5455517" y="1704910"/>
                </a:cubicBezTo>
                <a:cubicBezTo>
                  <a:pt x="5439936" y="1691919"/>
                  <a:pt x="5430025" y="1696345"/>
                  <a:pt x="5424510" y="1718368"/>
                </a:cubicBezTo>
                <a:cubicBezTo>
                  <a:pt x="5423846" y="1724532"/>
                  <a:pt x="5424460" y="1730517"/>
                  <a:pt x="5429875" y="1732793"/>
                </a:cubicBezTo>
                <a:cubicBezTo>
                  <a:pt x="5436568" y="1734889"/>
                  <a:pt x="5437231" y="1728724"/>
                  <a:pt x="5437895" y="1722561"/>
                </a:cubicBezTo>
                <a:cubicBezTo>
                  <a:pt x="5437436" y="1718073"/>
                  <a:pt x="5439529" y="1713225"/>
                  <a:pt x="5444791" y="1714004"/>
                </a:cubicBezTo>
                <a:cubicBezTo>
                  <a:pt x="5449899" y="1713288"/>
                  <a:pt x="5454192" y="1717239"/>
                  <a:pt x="5453528" y="1723403"/>
                </a:cubicBezTo>
                <a:cubicBezTo>
                  <a:pt x="5453938" y="1740040"/>
                  <a:pt x="5456901" y="1756319"/>
                  <a:pt x="5457466" y="1774455"/>
                </a:cubicBezTo>
                <a:cubicBezTo>
                  <a:pt x="5453174" y="1770502"/>
                  <a:pt x="5451744" y="1769186"/>
                  <a:pt x="5450160" y="1766372"/>
                </a:cubicBezTo>
                <a:cubicBezTo>
                  <a:pt x="5441577" y="1758470"/>
                  <a:pt x="5431360" y="1759904"/>
                  <a:pt x="5422113" y="1758166"/>
                </a:cubicBezTo>
                <a:cubicBezTo>
                  <a:pt x="5416850" y="1757386"/>
                  <a:pt x="5416494" y="1766543"/>
                  <a:pt x="5412970" y="1770073"/>
                </a:cubicBezTo>
                <a:cubicBezTo>
                  <a:pt x="5407045" y="1775457"/>
                  <a:pt x="5400966" y="1779345"/>
                  <a:pt x="5391719" y="1777607"/>
                </a:cubicBezTo>
                <a:cubicBezTo>
                  <a:pt x="5383903" y="1777186"/>
                  <a:pt x="5374963" y="1778441"/>
                  <a:pt x="5365716" y="1776702"/>
                </a:cubicBezTo>
                <a:cubicBezTo>
                  <a:pt x="5370622" y="1786639"/>
                  <a:pt x="5382729" y="1791011"/>
                  <a:pt x="5375987" y="1801063"/>
                </a:cubicBezTo>
                <a:cubicBezTo>
                  <a:pt x="5371645" y="1809260"/>
                  <a:pt x="5366640" y="1823623"/>
                  <a:pt x="5353766" y="1811770"/>
                </a:cubicBezTo>
                <a:cubicBezTo>
                  <a:pt x="5353766" y="1811770"/>
                  <a:pt x="5351365" y="1813624"/>
                  <a:pt x="5351519" y="1815120"/>
                </a:cubicBezTo>
                <a:cubicBezTo>
                  <a:pt x="5351008" y="1822781"/>
                  <a:pt x="5349221" y="1830620"/>
                  <a:pt x="5358314" y="1830862"/>
                </a:cubicBezTo>
                <a:cubicBezTo>
                  <a:pt x="5368685" y="1830924"/>
                  <a:pt x="5378238" y="1835656"/>
                  <a:pt x="5386514" y="1840565"/>
                </a:cubicBezTo>
                <a:cubicBezTo>
                  <a:pt x="5397345" y="1845116"/>
                  <a:pt x="5406131" y="1842366"/>
                  <a:pt x="5410166" y="1831175"/>
                </a:cubicBezTo>
                <a:cubicBezTo>
                  <a:pt x="5415477" y="1819806"/>
                  <a:pt x="5419615" y="1822261"/>
                  <a:pt x="5425338" y="1827529"/>
                </a:cubicBezTo>
                <a:cubicBezTo>
                  <a:pt x="5436781" y="1838065"/>
                  <a:pt x="5445825" y="1850456"/>
                  <a:pt x="5458393" y="1859318"/>
                </a:cubicBezTo>
                <a:cubicBezTo>
                  <a:pt x="5465391" y="1864406"/>
                  <a:pt x="5470654" y="1865185"/>
                  <a:pt x="5477856" y="1859622"/>
                </a:cubicBezTo>
                <a:cubicBezTo>
                  <a:pt x="5483782" y="1854237"/>
                  <a:pt x="5488276" y="1847537"/>
                  <a:pt x="5496246" y="1849454"/>
                </a:cubicBezTo>
                <a:cubicBezTo>
                  <a:pt x="5504062" y="1849874"/>
                  <a:pt x="5506260" y="1858672"/>
                  <a:pt x="5510704" y="1864120"/>
                </a:cubicBezTo>
                <a:cubicBezTo>
                  <a:pt x="5520358" y="1844552"/>
                  <a:pt x="5520358" y="1844552"/>
                  <a:pt x="5537064" y="1855868"/>
                </a:cubicBezTo>
                <a:cubicBezTo>
                  <a:pt x="5543909" y="1859461"/>
                  <a:pt x="5550908" y="1864549"/>
                  <a:pt x="5559235" y="1857310"/>
                </a:cubicBezTo>
                <a:cubicBezTo>
                  <a:pt x="5577471" y="1845646"/>
                  <a:pt x="5581455" y="1846603"/>
                  <a:pt x="5593819" y="1866118"/>
                </a:cubicBezTo>
                <a:cubicBezTo>
                  <a:pt x="5599850" y="1874378"/>
                  <a:pt x="5605879" y="1882639"/>
                  <a:pt x="5613185" y="1890720"/>
                </a:cubicBezTo>
                <a:cubicBezTo>
                  <a:pt x="5629534" y="1911192"/>
                  <a:pt x="5635918" y="1910297"/>
                  <a:pt x="5649097" y="1887199"/>
                </a:cubicBezTo>
                <a:cubicBezTo>
                  <a:pt x="5652468" y="1882173"/>
                  <a:pt x="5654408" y="1875829"/>
                  <a:pt x="5658903" y="1869128"/>
                </a:cubicBezTo>
                <a:cubicBezTo>
                  <a:pt x="5662684" y="1880739"/>
                  <a:pt x="5666159" y="1889358"/>
                  <a:pt x="5669941" y="1900969"/>
                </a:cubicBezTo>
                <a:cubicBezTo>
                  <a:pt x="5672188" y="1897619"/>
                  <a:pt x="5672034" y="1896123"/>
                  <a:pt x="5673159" y="1894447"/>
                </a:cubicBezTo>
                <a:cubicBezTo>
                  <a:pt x="5681892" y="1865902"/>
                  <a:pt x="5694662" y="1864111"/>
                  <a:pt x="5711164" y="1886079"/>
                </a:cubicBezTo>
                <a:cubicBezTo>
                  <a:pt x="5714180" y="1890209"/>
                  <a:pt x="5717194" y="1894339"/>
                  <a:pt x="5720362" y="1899966"/>
                </a:cubicBezTo>
                <a:cubicBezTo>
                  <a:pt x="5721945" y="1902780"/>
                  <a:pt x="5723530" y="1905593"/>
                  <a:pt x="5721436" y="1910440"/>
                </a:cubicBezTo>
                <a:cubicBezTo>
                  <a:pt x="5712291" y="1922347"/>
                  <a:pt x="5720722" y="1928753"/>
                  <a:pt x="5727875" y="1935338"/>
                </a:cubicBezTo>
                <a:cubicBezTo>
                  <a:pt x="5748872" y="1950604"/>
                  <a:pt x="5772627" y="1954861"/>
                  <a:pt x="5796381" y="1959115"/>
                </a:cubicBezTo>
                <a:cubicBezTo>
                  <a:pt x="5834492" y="1964393"/>
                  <a:pt x="5873572" y="1966499"/>
                  <a:pt x="5908415" y="1990447"/>
                </a:cubicBezTo>
                <a:cubicBezTo>
                  <a:pt x="5919552" y="1997992"/>
                  <a:pt x="5931353" y="1999370"/>
                  <a:pt x="5943971" y="1996083"/>
                </a:cubicBezTo>
                <a:cubicBezTo>
                  <a:pt x="5954034" y="1993153"/>
                  <a:pt x="5963434" y="1996388"/>
                  <a:pt x="5970586" y="2002972"/>
                </a:cubicBezTo>
                <a:cubicBezTo>
                  <a:pt x="5984584" y="2013150"/>
                  <a:pt x="5999401" y="2018659"/>
                  <a:pt x="6016463" y="2020820"/>
                </a:cubicBezTo>
                <a:cubicBezTo>
                  <a:pt x="6032248" y="2023158"/>
                  <a:pt x="6048851" y="2020828"/>
                  <a:pt x="6064126" y="2030827"/>
                </a:cubicBezTo>
                <a:cubicBezTo>
                  <a:pt x="6077819" y="2038013"/>
                  <a:pt x="6091048" y="2040709"/>
                  <a:pt x="6103564" y="2023776"/>
                </a:cubicBezTo>
                <a:cubicBezTo>
                  <a:pt x="6107448" y="2049032"/>
                  <a:pt x="6121650" y="2048558"/>
                  <a:pt x="6137129" y="2047903"/>
                </a:cubicBezTo>
                <a:cubicBezTo>
                  <a:pt x="6148623" y="2046291"/>
                  <a:pt x="6160271" y="2046176"/>
                  <a:pt x="6170284" y="2055394"/>
                </a:cubicBezTo>
                <a:cubicBezTo>
                  <a:pt x="6184742" y="2070060"/>
                  <a:pt x="6200835" y="2075391"/>
                  <a:pt x="6218203" y="2080543"/>
                </a:cubicBezTo>
                <a:cubicBezTo>
                  <a:pt x="6248805" y="2088391"/>
                  <a:pt x="6280376" y="2093068"/>
                  <a:pt x="6309190" y="2108756"/>
                </a:cubicBezTo>
                <a:cubicBezTo>
                  <a:pt x="6332434" y="2120672"/>
                  <a:pt x="6356496" y="2127920"/>
                  <a:pt x="6382346" y="2127328"/>
                </a:cubicBezTo>
                <a:cubicBezTo>
                  <a:pt x="6390008" y="2126254"/>
                  <a:pt x="6395577" y="2130026"/>
                  <a:pt x="6399052" y="2138645"/>
                </a:cubicBezTo>
                <a:cubicBezTo>
                  <a:pt x="6412184" y="2165640"/>
                  <a:pt x="6413460" y="2165461"/>
                  <a:pt x="6440125" y="2160201"/>
                </a:cubicBezTo>
                <a:cubicBezTo>
                  <a:pt x="6442680" y="2159842"/>
                  <a:pt x="6445235" y="2159485"/>
                  <a:pt x="6449067" y="2158948"/>
                </a:cubicBezTo>
                <a:cubicBezTo>
                  <a:pt x="6446154" y="2168461"/>
                  <a:pt x="6443243" y="2177977"/>
                  <a:pt x="6440180" y="2185995"/>
                </a:cubicBezTo>
                <a:cubicBezTo>
                  <a:pt x="6436604" y="2201674"/>
                  <a:pt x="6427001" y="2209092"/>
                  <a:pt x="6414077" y="2209389"/>
                </a:cubicBezTo>
                <a:cubicBezTo>
                  <a:pt x="6406415" y="2210463"/>
                  <a:pt x="6399721" y="2208367"/>
                  <a:pt x="6392212" y="2210938"/>
                </a:cubicBezTo>
                <a:cubicBezTo>
                  <a:pt x="6379748" y="2215722"/>
                  <a:pt x="6375610" y="2213268"/>
                  <a:pt x="6371522" y="2198663"/>
                </a:cubicBezTo>
                <a:cubicBezTo>
                  <a:pt x="6370908" y="2192679"/>
                  <a:pt x="6370294" y="2186694"/>
                  <a:pt x="6369681" y="2180709"/>
                </a:cubicBezTo>
                <a:cubicBezTo>
                  <a:pt x="6370038" y="2171553"/>
                  <a:pt x="6366053" y="2170595"/>
                  <a:pt x="6359667" y="2171490"/>
                </a:cubicBezTo>
                <a:cubicBezTo>
                  <a:pt x="6345466" y="2171965"/>
                  <a:pt x="6336016" y="2180878"/>
                  <a:pt x="6328150" y="2192607"/>
                </a:cubicBezTo>
                <a:cubicBezTo>
                  <a:pt x="6325749" y="2194462"/>
                  <a:pt x="6324932" y="2199129"/>
                  <a:pt x="6320947" y="2198171"/>
                </a:cubicBezTo>
                <a:cubicBezTo>
                  <a:pt x="6318241" y="2197033"/>
                  <a:pt x="6317780" y="2192544"/>
                  <a:pt x="6316196" y="2189732"/>
                </a:cubicBezTo>
                <a:cubicBezTo>
                  <a:pt x="6315889" y="2186739"/>
                  <a:pt x="6315735" y="2185242"/>
                  <a:pt x="6315429" y="2182250"/>
                </a:cubicBezTo>
                <a:cubicBezTo>
                  <a:pt x="6314355" y="2171777"/>
                  <a:pt x="6310217" y="2169322"/>
                  <a:pt x="6302860" y="2173390"/>
                </a:cubicBezTo>
                <a:cubicBezTo>
                  <a:pt x="6295658" y="2178953"/>
                  <a:pt x="6291367" y="2175003"/>
                  <a:pt x="6286769" y="2168059"/>
                </a:cubicBezTo>
                <a:cubicBezTo>
                  <a:pt x="6282324" y="2162611"/>
                  <a:pt x="6282988" y="2156446"/>
                  <a:pt x="6286358" y="2151421"/>
                </a:cubicBezTo>
                <a:cubicBezTo>
                  <a:pt x="6289575" y="2144899"/>
                  <a:pt x="6296269" y="2146995"/>
                  <a:pt x="6301838" y="2150768"/>
                </a:cubicBezTo>
                <a:cubicBezTo>
                  <a:pt x="6305822" y="2151726"/>
                  <a:pt x="6308683" y="2154360"/>
                  <a:pt x="6311901" y="2147837"/>
                </a:cubicBezTo>
                <a:cubicBezTo>
                  <a:pt x="6315119" y="2141314"/>
                  <a:pt x="6312257" y="2138681"/>
                  <a:pt x="6309243" y="2134550"/>
                </a:cubicBezTo>
                <a:cubicBezTo>
                  <a:pt x="6302090" y="2127966"/>
                  <a:pt x="6279716" y="2137175"/>
                  <a:pt x="6278389" y="2149504"/>
                </a:cubicBezTo>
                <a:cubicBezTo>
                  <a:pt x="6275275" y="2169672"/>
                  <a:pt x="6263473" y="2168291"/>
                  <a:pt x="6251673" y="2166912"/>
                </a:cubicBezTo>
                <a:cubicBezTo>
                  <a:pt x="6226948" y="2165827"/>
                  <a:pt x="6202579" y="2155588"/>
                  <a:pt x="6178824" y="2151331"/>
                </a:cubicBezTo>
                <a:cubicBezTo>
                  <a:pt x="6172133" y="2149236"/>
                  <a:pt x="6171519" y="2143249"/>
                  <a:pt x="6173458" y="2136907"/>
                </a:cubicBezTo>
                <a:cubicBezTo>
                  <a:pt x="6175245" y="2129068"/>
                  <a:pt x="6177033" y="2121227"/>
                  <a:pt x="6177390" y="2112071"/>
                </a:cubicBezTo>
                <a:cubicBezTo>
                  <a:pt x="6176470" y="2103093"/>
                  <a:pt x="6171054" y="2100817"/>
                  <a:pt x="6165639" y="2098542"/>
                </a:cubicBezTo>
                <a:cubicBezTo>
                  <a:pt x="6161501" y="2096088"/>
                  <a:pt x="6160991" y="2103749"/>
                  <a:pt x="6158590" y="2105602"/>
                </a:cubicBezTo>
                <a:cubicBezTo>
                  <a:pt x="6153278" y="2116972"/>
                  <a:pt x="6146690" y="2128520"/>
                  <a:pt x="6141377" y="2139891"/>
                </a:cubicBezTo>
                <a:cubicBezTo>
                  <a:pt x="6139793" y="2137077"/>
                  <a:pt x="6139639" y="2135581"/>
                  <a:pt x="6139486" y="2134085"/>
                </a:cubicBezTo>
                <a:cubicBezTo>
                  <a:pt x="6136370" y="2116310"/>
                  <a:pt x="6136370" y="2116310"/>
                  <a:pt x="6123241" y="2127258"/>
                </a:cubicBezTo>
                <a:cubicBezTo>
                  <a:pt x="6118593" y="2132462"/>
                  <a:pt x="6117008" y="2129650"/>
                  <a:pt x="6115271" y="2125340"/>
                </a:cubicBezTo>
                <a:cubicBezTo>
                  <a:pt x="6110213" y="2113908"/>
                  <a:pt x="6102090" y="2110495"/>
                  <a:pt x="6093458" y="2114741"/>
                </a:cubicBezTo>
                <a:cubicBezTo>
                  <a:pt x="6080175" y="2124193"/>
                  <a:pt x="6065973" y="2124668"/>
                  <a:pt x="6051925" y="2126639"/>
                </a:cubicBezTo>
                <a:cubicBezTo>
                  <a:pt x="6044263" y="2127714"/>
                  <a:pt x="6040585" y="2129748"/>
                  <a:pt x="6046614" y="2138008"/>
                </a:cubicBezTo>
                <a:cubicBezTo>
                  <a:pt x="6051366" y="2146449"/>
                  <a:pt x="6050703" y="2152613"/>
                  <a:pt x="6042376" y="2159852"/>
                </a:cubicBezTo>
                <a:cubicBezTo>
                  <a:pt x="6054331" y="2162728"/>
                  <a:pt x="6066131" y="2164107"/>
                  <a:pt x="6076961" y="2168659"/>
                </a:cubicBezTo>
                <a:cubicBezTo>
                  <a:pt x="6087639" y="2171714"/>
                  <a:pt x="6098469" y="2176265"/>
                  <a:pt x="6107206" y="2185663"/>
                </a:cubicBezTo>
                <a:cubicBezTo>
                  <a:pt x="6091063" y="2192482"/>
                  <a:pt x="6091063" y="2192482"/>
                  <a:pt x="6065417" y="2182420"/>
                </a:cubicBezTo>
                <a:cubicBezTo>
                  <a:pt x="6049172" y="2175593"/>
                  <a:pt x="6041662" y="2178164"/>
                  <a:pt x="6034103" y="2192885"/>
                </a:cubicBezTo>
                <a:cubicBezTo>
                  <a:pt x="6026697" y="2209102"/>
                  <a:pt x="6026697" y="2209102"/>
                  <a:pt x="6017348" y="2193719"/>
                </a:cubicBezTo>
                <a:cubicBezTo>
                  <a:pt x="6017194" y="2192221"/>
                  <a:pt x="6015764" y="2190905"/>
                  <a:pt x="6015610" y="2189409"/>
                </a:cubicBezTo>
                <a:cubicBezTo>
                  <a:pt x="5993743" y="2153015"/>
                  <a:pt x="5975709" y="2154029"/>
                  <a:pt x="5954819" y="2190350"/>
                </a:cubicBezTo>
                <a:cubicBezTo>
                  <a:pt x="5947260" y="2205070"/>
                  <a:pt x="5935408" y="2215839"/>
                  <a:pt x="5921667" y="2220803"/>
                </a:cubicBezTo>
                <a:cubicBezTo>
                  <a:pt x="5906495" y="2224450"/>
                  <a:pt x="5893110" y="2220256"/>
                  <a:pt x="5878448" y="2216242"/>
                </a:cubicBezTo>
                <a:cubicBezTo>
                  <a:pt x="5860926" y="2209595"/>
                  <a:pt x="5842126" y="2203125"/>
                  <a:pt x="5823939" y="2202642"/>
                </a:cubicBezTo>
                <a:cubicBezTo>
                  <a:pt x="5809738" y="2203117"/>
                  <a:pt x="5795230" y="2200600"/>
                  <a:pt x="5782969" y="2194731"/>
                </a:cubicBezTo>
                <a:cubicBezTo>
                  <a:pt x="5773414" y="2190000"/>
                  <a:pt x="5761307" y="2185629"/>
                  <a:pt x="5751550" y="2191551"/>
                </a:cubicBezTo>
                <a:cubicBezTo>
                  <a:pt x="5739392" y="2199327"/>
                  <a:pt x="5732240" y="2192743"/>
                  <a:pt x="5724781" y="2183164"/>
                </a:cubicBezTo>
                <a:lnTo>
                  <a:pt x="5721864" y="2175534"/>
                </a:lnTo>
                <a:lnTo>
                  <a:pt x="5719633" y="2176664"/>
                </a:lnTo>
                <a:cubicBezTo>
                  <a:pt x="5715220" y="2182546"/>
                  <a:pt x="5722120" y="2182301"/>
                  <a:pt x="5724208" y="2184965"/>
                </a:cubicBezTo>
                <a:cubicBezTo>
                  <a:pt x="5724341" y="2185956"/>
                  <a:pt x="5725187" y="2185801"/>
                  <a:pt x="5725317" y="2186793"/>
                </a:cubicBezTo>
                <a:cubicBezTo>
                  <a:pt x="5727275" y="2188464"/>
                  <a:pt x="5728516" y="2191283"/>
                  <a:pt x="5727090" y="2193574"/>
                </a:cubicBezTo>
                <a:cubicBezTo>
                  <a:pt x="5725795" y="2196855"/>
                  <a:pt x="5724103" y="2197164"/>
                  <a:pt x="5721301" y="2195647"/>
                </a:cubicBezTo>
                <a:cubicBezTo>
                  <a:pt x="5710358" y="2191555"/>
                  <a:pt x="5701582" y="2197219"/>
                  <a:pt x="5696271" y="2209352"/>
                </a:cubicBezTo>
                <a:cubicBezTo>
                  <a:pt x="5694844" y="2211644"/>
                  <a:pt x="5691725" y="2214244"/>
                  <a:pt x="5692123" y="2217218"/>
                </a:cubicBezTo>
                <a:cubicBezTo>
                  <a:pt x="5693577" y="2228117"/>
                  <a:pt x="5704336" y="2237318"/>
                  <a:pt x="5712528" y="2233791"/>
                </a:cubicBezTo>
                <a:cubicBezTo>
                  <a:pt x="5728916" y="2226738"/>
                  <a:pt x="5745383" y="2226774"/>
                  <a:pt x="5762644" y="2232758"/>
                </a:cubicBezTo>
                <a:cubicBezTo>
                  <a:pt x="5768829" y="2233659"/>
                  <a:pt x="5775016" y="2234559"/>
                  <a:pt x="5779429" y="2228676"/>
                </a:cubicBezTo>
                <a:cubicBezTo>
                  <a:pt x="5783261" y="2224932"/>
                  <a:pt x="5785084" y="2225612"/>
                  <a:pt x="5786724" y="2231405"/>
                </a:cubicBezTo>
                <a:cubicBezTo>
                  <a:pt x="5788627" y="2239177"/>
                  <a:pt x="5793518" y="2243359"/>
                  <a:pt x="5800550" y="2244106"/>
                </a:cubicBezTo>
                <a:cubicBezTo>
                  <a:pt x="5807712" y="2245842"/>
                  <a:pt x="5815722" y="2247425"/>
                  <a:pt x="5823730" y="2249008"/>
                </a:cubicBezTo>
                <a:cubicBezTo>
                  <a:pt x="5830762" y="2249753"/>
                  <a:pt x="5834092" y="2255234"/>
                  <a:pt x="5834305" y="2263318"/>
                </a:cubicBezTo>
                <a:cubicBezTo>
                  <a:pt x="5834436" y="2264309"/>
                  <a:pt x="5834702" y="2266290"/>
                  <a:pt x="5834120" y="2268427"/>
                </a:cubicBezTo>
                <a:cubicBezTo>
                  <a:pt x="5834781" y="2273381"/>
                  <a:pt x="5837848" y="2276880"/>
                  <a:pt x="5842077" y="2276107"/>
                </a:cubicBezTo>
                <a:cubicBezTo>
                  <a:pt x="5845592" y="2276481"/>
                  <a:pt x="5844931" y="2271527"/>
                  <a:pt x="5844402" y="2267564"/>
                </a:cubicBezTo>
                <a:cubicBezTo>
                  <a:pt x="5844720" y="2263443"/>
                  <a:pt x="5844189" y="2259480"/>
                  <a:pt x="5849133" y="2257563"/>
                </a:cubicBezTo>
                <a:cubicBezTo>
                  <a:pt x="5856744" y="2256173"/>
                  <a:pt x="5864834" y="2264845"/>
                  <a:pt x="5864334" y="2274074"/>
                </a:cubicBezTo>
                <a:cubicBezTo>
                  <a:pt x="5864728" y="2277045"/>
                  <a:pt x="5863302" y="2279336"/>
                  <a:pt x="5865391" y="2282002"/>
                </a:cubicBezTo>
                <a:cubicBezTo>
                  <a:pt x="5867927" y="2281537"/>
                  <a:pt x="5867533" y="2278565"/>
                  <a:pt x="5869090" y="2277265"/>
                </a:cubicBezTo>
                <a:cubicBezTo>
                  <a:pt x="5872525" y="2270546"/>
                  <a:pt x="5875910" y="2269929"/>
                  <a:pt x="5880218" y="2276247"/>
                </a:cubicBezTo>
                <a:cubicBezTo>
                  <a:pt x="5885903" y="2286375"/>
                  <a:pt x="5893727" y="2293066"/>
                  <a:pt x="5901419" y="2298766"/>
                </a:cubicBezTo>
                <a:cubicBezTo>
                  <a:pt x="5910221" y="2306293"/>
                  <a:pt x="5918310" y="2314969"/>
                  <a:pt x="5921009" y="2328686"/>
                </a:cubicBezTo>
                <a:cubicBezTo>
                  <a:pt x="5922515" y="2333487"/>
                  <a:pt x="5925000" y="2339123"/>
                  <a:pt x="5929493" y="2340331"/>
                </a:cubicBezTo>
                <a:cubicBezTo>
                  <a:pt x="5947732" y="2347151"/>
                  <a:pt x="5955981" y="2370006"/>
                  <a:pt x="5973639" y="2378962"/>
                </a:cubicBezTo>
                <a:cubicBezTo>
                  <a:pt x="5978397" y="2382152"/>
                  <a:pt x="5978214" y="2387263"/>
                  <a:pt x="5977182" y="2392526"/>
                </a:cubicBezTo>
                <a:cubicBezTo>
                  <a:pt x="5975307" y="2397944"/>
                  <a:pt x="5970682" y="2395745"/>
                  <a:pt x="5967748" y="2393234"/>
                </a:cubicBezTo>
                <a:cubicBezTo>
                  <a:pt x="5962010" y="2389206"/>
                  <a:pt x="5957067" y="2391126"/>
                  <a:pt x="5952522" y="2396015"/>
                </a:cubicBezTo>
                <a:cubicBezTo>
                  <a:pt x="5947262" y="2402051"/>
                  <a:pt x="5940760" y="2405269"/>
                  <a:pt x="5933148" y="2406661"/>
                </a:cubicBezTo>
                <a:cubicBezTo>
                  <a:pt x="5920328" y="2407986"/>
                  <a:pt x="5912108" y="2398323"/>
                  <a:pt x="5913638" y="2383831"/>
                </a:cubicBezTo>
                <a:cubicBezTo>
                  <a:pt x="5914089" y="2380704"/>
                  <a:pt x="5914405" y="2376585"/>
                  <a:pt x="5914007" y="2373613"/>
                </a:cubicBezTo>
                <a:cubicBezTo>
                  <a:pt x="5913877" y="2372622"/>
                  <a:pt x="5914589" y="2371477"/>
                  <a:pt x="5914589" y="2371477"/>
                </a:cubicBezTo>
                <a:cubicBezTo>
                  <a:pt x="5913745" y="2371632"/>
                  <a:pt x="5913745" y="2371632"/>
                  <a:pt x="5913030" y="2372777"/>
                </a:cubicBezTo>
                <a:cubicBezTo>
                  <a:pt x="5909646" y="2373394"/>
                  <a:pt x="5907110" y="2373858"/>
                  <a:pt x="5903593" y="2373485"/>
                </a:cubicBezTo>
                <a:cubicBezTo>
                  <a:pt x="5886862" y="2371467"/>
                  <a:pt x="5882184" y="2375366"/>
                  <a:pt x="5879623" y="2395120"/>
                </a:cubicBezTo>
                <a:cubicBezTo>
                  <a:pt x="5879120" y="2404348"/>
                  <a:pt x="5874310" y="2407257"/>
                  <a:pt x="5866434" y="2406665"/>
                </a:cubicBezTo>
                <a:cubicBezTo>
                  <a:pt x="5860380" y="2406755"/>
                  <a:pt x="5856468" y="2403409"/>
                  <a:pt x="5852159" y="2397091"/>
                </a:cubicBezTo>
                <a:cubicBezTo>
                  <a:pt x="5840211" y="2378972"/>
                  <a:pt x="5824112" y="2368717"/>
                  <a:pt x="5803997" y="2367315"/>
                </a:cubicBezTo>
                <a:cubicBezTo>
                  <a:pt x="5787133" y="2364305"/>
                  <a:pt x="5787133" y="2364305"/>
                  <a:pt x="5793160" y="2383506"/>
                </a:cubicBezTo>
                <a:cubicBezTo>
                  <a:pt x="5796309" y="2394097"/>
                  <a:pt x="5795277" y="2399361"/>
                  <a:pt x="5788194" y="2404715"/>
                </a:cubicBezTo>
                <a:cubicBezTo>
                  <a:pt x="5783673" y="2390316"/>
                  <a:pt x="5780738" y="2387806"/>
                  <a:pt x="5767919" y="2389130"/>
                </a:cubicBezTo>
                <a:cubicBezTo>
                  <a:pt x="5759461" y="2390677"/>
                  <a:pt x="5750554" y="2395348"/>
                  <a:pt x="5743310" y="2386521"/>
                </a:cubicBezTo>
                <a:cubicBezTo>
                  <a:pt x="5743178" y="2385531"/>
                  <a:pt x="5742333" y="2385684"/>
                  <a:pt x="5741487" y="2385840"/>
                </a:cubicBezTo>
                <a:cubicBezTo>
                  <a:pt x="5731866" y="2391656"/>
                  <a:pt x="5727981" y="2401502"/>
                  <a:pt x="5728855" y="2414539"/>
                </a:cubicBezTo>
                <a:cubicBezTo>
                  <a:pt x="5729780" y="2421476"/>
                  <a:pt x="5730707" y="2428412"/>
                  <a:pt x="5724337" y="2432621"/>
                </a:cubicBezTo>
                <a:cubicBezTo>
                  <a:pt x="5723624" y="2433767"/>
                  <a:pt x="5721351" y="2436211"/>
                  <a:pt x="5720953" y="2433239"/>
                </a:cubicBezTo>
                <a:cubicBezTo>
                  <a:pt x="5719050" y="2425466"/>
                  <a:pt x="5712997" y="2425556"/>
                  <a:pt x="5707526" y="2423511"/>
                </a:cubicBezTo>
                <a:cubicBezTo>
                  <a:pt x="5701208" y="2421620"/>
                  <a:pt x="5697164" y="2417282"/>
                  <a:pt x="5696953" y="2409200"/>
                </a:cubicBezTo>
                <a:cubicBezTo>
                  <a:pt x="5696606" y="2400128"/>
                  <a:pt x="5692297" y="2393810"/>
                  <a:pt x="5685002" y="2391082"/>
                </a:cubicBezTo>
                <a:cubicBezTo>
                  <a:pt x="5678420" y="2387208"/>
                  <a:pt x="5672897" y="2391264"/>
                  <a:pt x="5667637" y="2397298"/>
                </a:cubicBezTo>
                <a:cubicBezTo>
                  <a:pt x="5663356" y="2404171"/>
                  <a:pt x="5661134" y="2400517"/>
                  <a:pt x="5660342" y="2394570"/>
                </a:cubicBezTo>
                <a:cubicBezTo>
                  <a:pt x="5659150" y="2385653"/>
                  <a:pt x="5654526" y="2383453"/>
                  <a:pt x="5648023" y="2386670"/>
                </a:cubicBezTo>
                <a:cubicBezTo>
                  <a:pt x="5646331" y="2386979"/>
                  <a:pt x="5644639" y="2387288"/>
                  <a:pt x="5643081" y="2388590"/>
                </a:cubicBezTo>
                <a:cubicBezTo>
                  <a:pt x="5635732" y="2391961"/>
                  <a:pt x="5629680" y="2392051"/>
                  <a:pt x="5624974" y="2382760"/>
                </a:cubicBezTo>
                <a:cubicBezTo>
                  <a:pt x="5619555" y="2374615"/>
                  <a:pt x="5611281" y="2371051"/>
                  <a:pt x="5603537" y="2371451"/>
                </a:cubicBezTo>
                <a:cubicBezTo>
                  <a:pt x="5597352" y="2370548"/>
                  <a:pt x="5590585" y="2371785"/>
                  <a:pt x="5593731" y="2382376"/>
                </a:cubicBezTo>
                <a:cubicBezTo>
                  <a:pt x="5594128" y="2385348"/>
                  <a:pt x="5593811" y="2389468"/>
                  <a:pt x="5593361" y="2392594"/>
                </a:cubicBezTo>
                <a:cubicBezTo>
                  <a:pt x="5594288" y="2399530"/>
                  <a:pt x="5592676" y="2406931"/>
                  <a:pt x="5596854" y="2412258"/>
                </a:cubicBezTo>
                <a:cubicBezTo>
                  <a:pt x="5607744" y="2422450"/>
                  <a:pt x="5608749" y="2436478"/>
                  <a:pt x="5610735" y="2451342"/>
                </a:cubicBezTo>
                <a:cubicBezTo>
                  <a:pt x="5604283" y="2448458"/>
                  <a:pt x="5597835" y="2445577"/>
                  <a:pt x="5591068" y="2446814"/>
                </a:cubicBezTo>
                <a:cubicBezTo>
                  <a:pt x="5582743" y="2449348"/>
                  <a:pt x="5574733" y="2447767"/>
                  <a:pt x="5567173" y="2443058"/>
                </a:cubicBezTo>
                <a:cubicBezTo>
                  <a:pt x="5560591" y="2439184"/>
                  <a:pt x="5553296" y="2436456"/>
                  <a:pt x="5546000" y="2433729"/>
                </a:cubicBezTo>
                <a:cubicBezTo>
                  <a:pt x="5524827" y="2424400"/>
                  <a:pt x="5502227" y="2417362"/>
                  <a:pt x="5482084" y="2402769"/>
                </a:cubicBezTo>
                <a:cubicBezTo>
                  <a:pt x="5477326" y="2399580"/>
                  <a:pt x="5475053" y="2402024"/>
                  <a:pt x="5474023" y="2407288"/>
                </a:cubicBezTo>
                <a:cubicBezTo>
                  <a:pt x="5473441" y="2409425"/>
                  <a:pt x="5473125" y="2413543"/>
                  <a:pt x="5469609" y="2413169"/>
                </a:cubicBezTo>
                <a:cubicBezTo>
                  <a:pt x="5466939" y="2412643"/>
                  <a:pt x="5466411" y="2408677"/>
                  <a:pt x="5466147" y="2406696"/>
                </a:cubicBezTo>
                <a:cubicBezTo>
                  <a:pt x="5464639" y="2401897"/>
                  <a:pt x="5463264" y="2398087"/>
                  <a:pt x="5459748" y="2397715"/>
                </a:cubicBezTo>
                <a:cubicBezTo>
                  <a:pt x="5455387" y="2397497"/>
                  <a:pt x="5451475" y="2394150"/>
                  <a:pt x="5447113" y="2393932"/>
                </a:cubicBezTo>
                <a:cubicBezTo>
                  <a:pt x="5440928" y="2393032"/>
                  <a:pt x="5439555" y="2389222"/>
                  <a:pt x="5441298" y="2382813"/>
                </a:cubicBezTo>
                <a:cubicBezTo>
                  <a:pt x="5446027" y="2372812"/>
                  <a:pt x="5438998" y="2372068"/>
                  <a:pt x="5433393" y="2369030"/>
                </a:cubicBezTo>
                <a:cubicBezTo>
                  <a:pt x="5425965" y="2365311"/>
                  <a:pt x="5427023" y="2373239"/>
                  <a:pt x="5425861" y="2377512"/>
                </a:cubicBezTo>
                <a:cubicBezTo>
                  <a:pt x="5425279" y="2379649"/>
                  <a:pt x="5425543" y="2381630"/>
                  <a:pt x="5423007" y="2382095"/>
                </a:cubicBezTo>
                <a:cubicBezTo>
                  <a:pt x="5420654" y="2377448"/>
                  <a:pt x="5417455" y="2372956"/>
                  <a:pt x="5415816" y="2367167"/>
                </a:cubicBezTo>
                <a:cubicBezTo>
                  <a:pt x="5413596" y="2363510"/>
                  <a:pt x="5410662" y="2361002"/>
                  <a:pt x="5407277" y="2361621"/>
                </a:cubicBezTo>
                <a:cubicBezTo>
                  <a:pt x="5403048" y="2362393"/>
                  <a:pt x="5403710" y="2367346"/>
                  <a:pt x="5403261" y="2370474"/>
                </a:cubicBezTo>
                <a:cubicBezTo>
                  <a:pt x="5399139" y="2391529"/>
                  <a:pt x="5389650" y="2398337"/>
                  <a:pt x="5371676" y="2393499"/>
                </a:cubicBezTo>
                <a:cubicBezTo>
                  <a:pt x="5368028" y="2392135"/>
                  <a:pt x="5364513" y="2391763"/>
                  <a:pt x="5361578" y="2389255"/>
                </a:cubicBezTo>
                <a:cubicBezTo>
                  <a:pt x="5346010" y="2382961"/>
                  <a:pt x="5332925" y="2382306"/>
                  <a:pt x="5323333" y="2401315"/>
                </a:cubicBezTo>
                <a:cubicBezTo>
                  <a:pt x="5323333" y="2401315"/>
                  <a:pt x="5322488" y="2401470"/>
                  <a:pt x="5322621" y="2402460"/>
                </a:cubicBezTo>
                <a:cubicBezTo>
                  <a:pt x="5318656" y="2405216"/>
                  <a:pt x="5315404" y="2406823"/>
                  <a:pt x="5310778" y="2404624"/>
                </a:cubicBezTo>
                <a:cubicBezTo>
                  <a:pt x="5308954" y="2403941"/>
                  <a:pt x="5306998" y="2402269"/>
                  <a:pt x="5307447" y="2399143"/>
                </a:cubicBezTo>
                <a:cubicBezTo>
                  <a:pt x="5307631" y="2394033"/>
                  <a:pt x="5311729" y="2392269"/>
                  <a:pt x="5314979" y="2390661"/>
                </a:cubicBezTo>
                <a:cubicBezTo>
                  <a:pt x="5317517" y="2390198"/>
                  <a:pt x="5320768" y="2388587"/>
                  <a:pt x="5320370" y="2385616"/>
                </a:cubicBezTo>
                <a:cubicBezTo>
                  <a:pt x="5320688" y="2381497"/>
                  <a:pt x="5316591" y="2383260"/>
                  <a:pt x="5314634" y="2381587"/>
                </a:cubicBezTo>
                <a:cubicBezTo>
                  <a:pt x="5310141" y="2380377"/>
                  <a:pt x="5305781" y="2380159"/>
                  <a:pt x="5301286" y="2378951"/>
                </a:cubicBezTo>
                <a:cubicBezTo>
                  <a:pt x="5295102" y="2378049"/>
                  <a:pt x="5289629" y="2376004"/>
                  <a:pt x="5285452" y="2370677"/>
                </a:cubicBezTo>
                <a:cubicBezTo>
                  <a:pt x="5282387" y="2367176"/>
                  <a:pt x="5279849" y="2367641"/>
                  <a:pt x="5275884" y="2370393"/>
                </a:cubicBezTo>
                <a:cubicBezTo>
                  <a:pt x="5264705" y="2377510"/>
                  <a:pt x="5256695" y="2375930"/>
                  <a:pt x="5247497" y="2365428"/>
                </a:cubicBezTo>
                <a:cubicBezTo>
                  <a:pt x="5242474" y="2360257"/>
                  <a:pt x="5239011" y="2353781"/>
                  <a:pt x="5234702" y="2347465"/>
                </a:cubicBezTo>
                <a:cubicBezTo>
                  <a:pt x="5229414" y="2340309"/>
                  <a:pt x="5222833" y="2336436"/>
                  <a:pt x="5214823" y="2334853"/>
                </a:cubicBezTo>
                <a:cubicBezTo>
                  <a:pt x="5205968" y="2333426"/>
                  <a:pt x="5202003" y="2336180"/>
                  <a:pt x="5199229" y="2347854"/>
                </a:cubicBezTo>
                <a:cubicBezTo>
                  <a:pt x="5196588" y="2360516"/>
                  <a:pt x="5190799" y="2362590"/>
                  <a:pt x="5180568" y="2357351"/>
                </a:cubicBezTo>
                <a:cubicBezTo>
                  <a:pt x="5176923" y="2355988"/>
                  <a:pt x="5174966" y="2354316"/>
                  <a:pt x="5170868" y="2356078"/>
                </a:cubicBezTo>
                <a:cubicBezTo>
                  <a:pt x="5161247" y="2361896"/>
                  <a:pt x="5161247" y="2361896"/>
                  <a:pt x="5159530" y="2349014"/>
                </a:cubicBezTo>
                <a:cubicBezTo>
                  <a:pt x="5160111" y="2346878"/>
                  <a:pt x="5159978" y="2345888"/>
                  <a:pt x="5158867" y="2344059"/>
                </a:cubicBezTo>
                <a:cubicBezTo>
                  <a:pt x="5157811" y="2336134"/>
                  <a:pt x="5154030" y="2333778"/>
                  <a:pt x="5147659" y="2337987"/>
                </a:cubicBezTo>
                <a:cubicBezTo>
                  <a:pt x="5142849" y="2340896"/>
                  <a:pt x="5138303" y="2345786"/>
                  <a:pt x="5133362" y="2347703"/>
                </a:cubicBezTo>
                <a:cubicBezTo>
                  <a:pt x="5112428" y="2359648"/>
                  <a:pt x="5087608" y="2348956"/>
                  <a:pt x="5079358" y="2326101"/>
                </a:cubicBezTo>
                <a:cubicBezTo>
                  <a:pt x="5076475" y="2317491"/>
                  <a:pt x="5078801" y="2308947"/>
                  <a:pt x="5077611" y="2300028"/>
                </a:cubicBezTo>
                <a:cubicBezTo>
                  <a:pt x="5076738" y="2286991"/>
                  <a:pt x="5071714" y="2281819"/>
                  <a:pt x="5061035" y="2279707"/>
                </a:cubicBezTo>
                <a:cubicBezTo>
                  <a:pt x="5055696" y="2278653"/>
                  <a:pt x="5050489" y="2278590"/>
                  <a:pt x="5045151" y="2277534"/>
                </a:cubicBezTo>
                <a:cubicBezTo>
                  <a:pt x="5034470" y="2275425"/>
                  <a:pt x="5028814" y="2278487"/>
                  <a:pt x="5026173" y="2291152"/>
                </a:cubicBezTo>
                <a:cubicBezTo>
                  <a:pt x="5023716" y="2298706"/>
                  <a:pt x="5021045" y="2298179"/>
                  <a:pt x="5016157" y="2293997"/>
                </a:cubicBezTo>
                <a:cubicBezTo>
                  <a:pt x="5005529" y="2285787"/>
                  <a:pt x="4999026" y="2289005"/>
                  <a:pt x="4995803" y="2303803"/>
                </a:cubicBezTo>
                <a:cubicBezTo>
                  <a:pt x="4995488" y="2307923"/>
                  <a:pt x="4996016" y="2311887"/>
                  <a:pt x="4999664" y="2313251"/>
                </a:cubicBezTo>
                <a:cubicBezTo>
                  <a:pt x="5004158" y="2314460"/>
                  <a:pt x="5004475" y="2310340"/>
                  <a:pt x="5004792" y="2306224"/>
                </a:cubicBezTo>
                <a:cubicBezTo>
                  <a:pt x="5004394" y="2303251"/>
                  <a:pt x="5005691" y="2299969"/>
                  <a:pt x="5009205" y="2300341"/>
                </a:cubicBezTo>
                <a:cubicBezTo>
                  <a:pt x="5012590" y="2299723"/>
                  <a:pt x="5015523" y="2302234"/>
                  <a:pt x="5015204" y="2306351"/>
                </a:cubicBezTo>
                <a:cubicBezTo>
                  <a:pt x="5015815" y="2317406"/>
                  <a:pt x="5018115" y="2328152"/>
                  <a:pt x="5018857" y="2340198"/>
                </a:cubicBezTo>
                <a:cubicBezTo>
                  <a:pt x="5015921" y="2337688"/>
                  <a:pt x="5014943" y="2336850"/>
                  <a:pt x="5013834" y="2335023"/>
                </a:cubicBezTo>
                <a:cubicBezTo>
                  <a:pt x="5007965" y="2330006"/>
                  <a:pt x="5001199" y="2331240"/>
                  <a:pt x="4995014" y="2330340"/>
                </a:cubicBezTo>
                <a:cubicBezTo>
                  <a:pt x="4991499" y="2329967"/>
                  <a:pt x="4991446" y="2336068"/>
                  <a:pt x="4989172" y="2338513"/>
                </a:cubicBezTo>
                <a:cubicBezTo>
                  <a:pt x="4985340" y="2342259"/>
                  <a:pt x="4981376" y="2345012"/>
                  <a:pt x="4975190" y="2344112"/>
                </a:cubicBezTo>
                <a:cubicBezTo>
                  <a:pt x="4969984" y="2344048"/>
                  <a:pt x="4964063" y="2345130"/>
                  <a:pt x="4957878" y="2344231"/>
                </a:cubicBezTo>
                <a:cubicBezTo>
                  <a:pt x="4961341" y="2350704"/>
                  <a:pt x="4969482" y="2353276"/>
                  <a:pt x="4965201" y="2360149"/>
                </a:cubicBezTo>
                <a:cubicBezTo>
                  <a:pt x="4962479" y="2365721"/>
                  <a:pt x="4959442" y="2375412"/>
                  <a:pt x="4950638" y="2367884"/>
                </a:cubicBezTo>
                <a:cubicBezTo>
                  <a:pt x="4950638" y="2367884"/>
                  <a:pt x="4949078" y="2369184"/>
                  <a:pt x="4949210" y="2370174"/>
                </a:cubicBezTo>
                <a:cubicBezTo>
                  <a:pt x="4949025" y="2375284"/>
                  <a:pt x="4947997" y="2380547"/>
                  <a:pt x="4954048" y="2380456"/>
                </a:cubicBezTo>
                <a:cubicBezTo>
                  <a:pt x="4960947" y="2380213"/>
                  <a:pt x="4967398" y="2383094"/>
                  <a:pt x="4973000" y="2386130"/>
                </a:cubicBezTo>
                <a:cubicBezTo>
                  <a:pt x="4980298" y="2388859"/>
                  <a:pt x="4986087" y="2386785"/>
                  <a:pt x="4988542" y="2379231"/>
                </a:cubicBezTo>
                <a:cubicBezTo>
                  <a:pt x="4991846" y="2371523"/>
                  <a:pt x="4994647" y="2373041"/>
                  <a:pt x="4998560" y="2376388"/>
                </a:cubicBezTo>
                <a:cubicBezTo>
                  <a:pt x="5006384" y="2383077"/>
                  <a:pt x="5012650" y="2391071"/>
                  <a:pt x="5021189" y="2396616"/>
                </a:cubicBezTo>
                <a:cubicBezTo>
                  <a:pt x="5025947" y="2399808"/>
                  <a:pt x="5029462" y="2400179"/>
                  <a:pt x="5034139" y="2396280"/>
                </a:cubicBezTo>
                <a:cubicBezTo>
                  <a:pt x="5037971" y="2392535"/>
                  <a:pt x="5040825" y="2387953"/>
                  <a:pt x="5046166" y="2389008"/>
                </a:cubicBezTo>
                <a:cubicBezTo>
                  <a:pt x="5051371" y="2389073"/>
                  <a:pt x="5053012" y="2394863"/>
                  <a:pt x="5056078" y="2398363"/>
                </a:cubicBezTo>
                <a:cubicBezTo>
                  <a:pt x="5062103" y="2385081"/>
                  <a:pt x="5062103" y="2385081"/>
                  <a:pt x="5073443" y="2392146"/>
                </a:cubicBezTo>
                <a:cubicBezTo>
                  <a:pt x="5078069" y="2394347"/>
                  <a:pt x="5082827" y="2397537"/>
                  <a:pt x="5088220" y="2392491"/>
                </a:cubicBezTo>
                <a:cubicBezTo>
                  <a:pt x="5100113" y="2384229"/>
                  <a:pt x="5102782" y="2384757"/>
                  <a:pt x="5111400" y="2397394"/>
                </a:cubicBezTo>
                <a:cubicBezTo>
                  <a:pt x="5115577" y="2402721"/>
                  <a:pt x="5119753" y="2408049"/>
                  <a:pt x="5124776" y="2413223"/>
                </a:cubicBezTo>
                <a:cubicBezTo>
                  <a:pt x="5136064" y="2426385"/>
                  <a:pt x="5140293" y="2425613"/>
                  <a:pt x="5148591" y="2409888"/>
                </a:cubicBezTo>
                <a:cubicBezTo>
                  <a:pt x="5150732" y="2406451"/>
                  <a:pt x="5151894" y="2402178"/>
                  <a:pt x="5154750" y="2397596"/>
                </a:cubicBezTo>
                <a:cubicBezTo>
                  <a:pt x="5157499" y="2405215"/>
                  <a:pt x="5159983" y="2410851"/>
                  <a:pt x="5162733" y="2418470"/>
                </a:cubicBezTo>
                <a:cubicBezTo>
                  <a:pt x="5164161" y="2416178"/>
                  <a:pt x="5164029" y="2415188"/>
                  <a:pt x="5164742" y="2414041"/>
                </a:cubicBezTo>
                <a:cubicBezTo>
                  <a:pt x="5169974" y="2394815"/>
                  <a:pt x="5178431" y="2393270"/>
                  <a:pt x="5189851" y="2407425"/>
                </a:cubicBezTo>
                <a:cubicBezTo>
                  <a:pt x="5191941" y="2410090"/>
                  <a:pt x="5194030" y="2412753"/>
                  <a:pt x="5196250" y="2416407"/>
                </a:cubicBezTo>
                <a:cubicBezTo>
                  <a:pt x="5197359" y="2418235"/>
                  <a:pt x="5198470" y="2420064"/>
                  <a:pt x="5197175" y="2423345"/>
                </a:cubicBezTo>
                <a:cubicBezTo>
                  <a:pt x="5191334" y="2431516"/>
                  <a:pt x="5197070" y="2435543"/>
                  <a:pt x="5201961" y="2439726"/>
                </a:cubicBezTo>
                <a:cubicBezTo>
                  <a:pt x="5216235" y="2449301"/>
                  <a:pt x="5232121" y="2451474"/>
                  <a:pt x="5248008" y="2453647"/>
                </a:cubicBezTo>
                <a:cubicBezTo>
                  <a:pt x="5273461" y="2456104"/>
                  <a:pt x="5299497" y="2456423"/>
                  <a:pt x="5323154" y="2471388"/>
                </a:cubicBezTo>
                <a:cubicBezTo>
                  <a:pt x="5330715" y="2476097"/>
                  <a:pt x="5338591" y="2476688"/>
                  <a:pt x="5346918" y="2474154"/>
                </a:cubicBezTo>
                <a:cubicBezTo>
                  <a:pt x="5353551" y="2471926"/>
                  <a:pt x="5359868" y="2473817"/>
                  <a:pt x="5364759" y="2478000"/>
                </a:cubicBezTo>
                <a:cubicBezTo>
                  <a:pt x="5374275" y="2484382"/>
                  <a:pt x="5384240" y="2487638"/>
                  <a:pt x="5395633" y="2488602"/>
                </a:cubicBezTo>
                <a:cubicBezTo>
                  <a:pt x="5406180" y="2489722"/>
                  <a:pt x="5417176" y="2487712"/>
                  <a:pt x="5427537" y="2493940"/>
                </a:cubicBezTo>
                <a:cubicBezTo>
                  <a:pt x="5436790" y="2498341"/>
                  <a:pt x="5445644" y="2499769"/>
                  <a:pt x="5453624" y="2488160"/>
                </a:cubicBezTo>
                <a:cubicBezTo>
                  <a:pt x="5456719" y="2504851"/>
                  <a:pt x="5466155" y="2504144"/>
                  <a:pt x="5476437" y="2503279"/>
                </a:cubicBezTo>
                <a:cubicBezTo>
                  <a:pt x="5484049" y="2501889"/>
                  <a:pt x="5491794" y="2501489"/>
                  <a:pt x="5498641" y="2507343"/>
                </a:cubicBezTo>
                <a:cubicBezTo>
                  <a:pt x="5508554" y="2516700"/>
                  <a:pt x="5519364" y="2519800"/>
                  <a:pt x="5531021" y="2522745"/>
                </a:cubicBezTo>
                <a:cubicBezTo>
                  <a:pt x="5551533" y="2527120"/>
                  <a:pt x="5572626" y="2529357"/>
                  <a:pt x="5592108" y="2538995"/>
                </a:cubicBezTo>
                <a:cubicBezTo>
                  <a:pt x="5607810" y="2546279"/>
                  <a:pt x="5623959" y="2550434"/>
                  <a:pt x="5641140" y="2549325"/>
                </a:cubicBezTo>
                <a:cubicBezTo>
                  <a:pt x="5646215" y="2548399"/>
                  <a:pt x="5649995" y="2550754"/>
                  <a:pt x="5652480" y="2556390"/>
                </a:cubicBezTo>
                <a:cubicBezTo>
                  <a:pt x="5661759" y="2573982"/>
                  <a:pt x="5662605" y="2573827"/>
                  <a:pt x="5680234" y="2569593"/>
                </a:cubicBezTo>
                <a:cubicBezTo>
                  <a:pt x="5681927" y="2569284"/>
                  <a:pt x="5683618" y="2568973"/>
                  <a:pt x="5686156" y="2568511"/>
                </a:cubicBezTo>
                <a:cubicBezTo>
                  <a:pt x="5684412" y="2574919"/>
                  <a:pt x="5682667" y="2581327"/>
                  <a:pt x="5680792" y="2586747"/>
                </a:cubicBezTo>
                <a:cubicBezTo>
                  <a:pt x="5678731" y="2597272"/>
                  <a:pt x="5672495" y="2602473"/>
                  <a:pt x="5663903" y="2603026"/>
                </a:cubicBezTo>
                <a:cubicBezTo>
                  <a:pt x="5658829" y="2603955"/>
                  <a:pt x="5654335" y="2602746"/>
                  <a:pt x="5649391" y="2604662"/>
                </a:cubicBezTo>
                <a:cubicBezTo>
                  <a:pt x="5641199" y="2608190"/>
                  <a:pt x="5638396" y="2606671"/>
                  <a:pt x="5635384" y="2597071"/>
                </a:cubicBezTo>
                <a:cubicBezTo>
                  <a:pt x="5634854" y="2593107"/>
                  <a:pt x="5634325" y="2589144"/>
                  <a:pt x="5633796" y="2585181"/>
                </a:cubicBezTo>
                <a:cubicBezTo>
                  <a:pt x="5633848" y="2579081"/>
                  <a:pt x="5631178" y="2578553"/>
                  <a:pt x="5626950" y="2579325"/>
                </a:cubicBezTo>
                <a:cubicBezTo>
                  <a:pt x="5617513" y="2580034"/>
                  <a:pt x="5611407" y="2586223"/>
                  <a:pt x="5606414" y="2594241"/>
                </a:cubicBezTo>
                <a:cubicBezTo>
                  <a:pt x="5604854" y="2595541"/>
                  <a:pt x="5604404" y="2598670"/>
                  <a:pt x="5601735" y="2598142"/>
                </a:cubicBezTo>
                <a:cubicBezTo>
                  <a:pt x="5599910" y="2597461"/>
                  <a:pt x="5599515" y="2594488"/>
                  <a:pt x="5598404" y="2592660"/>
                </a:cubicBezTo>
                <a:cubicBezTo>
                  <a:pt x="5598138" y="2590677"/>
                  <a:pt x="5598007" y="2589687"/>
                  <a:pt x="5597742" y="2587705"/>
                </a:cubicBezTo>
                <a:cubicBezTo>
                  <a:pt x="5596817" y="2580768"/>
                  <a:pt x="5594015" y="2579250"/>
                  <a:pt x="5589204" y="2582160"/>
                </a:cubicBezTo>
                <a:cubicBezTo>
                  <a:pt x="5584525" y="2586059"/>
                  <a:pt x="5581593" y="2583550"/>
                  <a:pt x="5578393" y="2579058"/>
                </a:cubicBezTo>
                <a:cubicBezTo>
                  <a:pt x="5575327" y="2575558"/>
                  <a:pt x="5575645" y="2571441"/>
                  <a:pt x="5577784" y="2568004"/>
                </a:cubicBezTo>
                <a:cubicBezTo>
                  <a:pt x="5579792" y="2563576"/>
                  <a:pt x="5584286" y="2564786"/>
                  <a:pt x="5588067" y="2567140"/>
                </a:cubicBezTo>
                <a:cubicBezTo>
                  <a:pt x="5590736" y="2567668"/>
                  <a:pt x="5592692" y="2569342"/>
                  <a:pt x="5594702" y="2564913"/>
                </a:cubicBezTo>
                <a:cubicBezTo>
                  <a:pt x="5596708" y="2560487"/>
                  <a:pt x="5594752" y="2558814"/>
                  <a:pt x="5592664" y="2556150"/>
                </a:cubicBezTo>
                <a:cubicBezTo>
                  <a:pt x="5587774" y="2551969"/>
                  <a:pt x="5573079" y="2558713"/>
                  <a:pt x="5572445" y="2566948"/>
                </a:cubicBezTo>
                <a:cubicBezTo>
                  <a:pt x="5570781" y="2580449"/>
                  <a:pt x="5562904" y="2579858"/>
                  <a:pt x="5555026" y="2579267"/>
                </a:cubicBezTo>
                <a:cubicBezTo>
                  <a:pt x="5538560" y="2579229"/>
                  <a:pt x="5522146" y="2573091"/>
                  <a:pt x="5506259" y="2570919"/>
                </a:cubicBezTo>
                <a:cubicBezTo>
                  <a:pt x="5501766" y="2569709"/>
                  <a:pt x="5501236" y="2565744"/>
                  <a:pt x="5502398" y="2561471"/>
                </a:cubicBezTo>
                <a:cubicBezTo>
                  <a:pt x="5503430" y="2556209"/>
                  <a:pt x="5504461" y="2550945"/>
                  <a:pt x="5504512" y="2544844"/>
                </a:cubicBezTo>
                <a:cubicBezTo>
                  <a:pt x="5503719" y="2538899"/>
                  <a:pt x="5500071" y="2537537"/>
                  <a:pt x="5496423" y="2536172"/>
                </a:cubicBezTo>
                <a:cubicBezTo>
                  <a:pt x="5493621" y="2534653"/>
                  <a:pt x="5493436" y="2539762"/>
                  <a:pt x="5491877" y="2541062"/>
                </a:cubicBezTo>
                <a:cubicBezTo>
                  <a:pt x="5488576" y="2548772"/>
                  <a:pt x="5484426" y="2556634"/>
                  <a:pt x="5481122" y="2564344"/>
                </a:cubicBezTo>
                <a:cubicBezTo>
                  <a:pt x="5480011" y="2562516"/>
                  <a:pt x="5479878" y="2561525"/>
                  <a:pt x="5479747" y="2560534"/>
                </a:cubicBezTo>
                <a:cubicBezTo>
                  <a:pt x="5477314" y="2548799"/>
                  <a:pt x="5477314" y="2548799"/>
                  <a:pt x="5468805" y="2556443"/>
                </a:cubicBezTo>
                <a:cubicBezTo>
                  <a:pt x="5465818" y="2560032"/>
                  <a:pt x="5464707" y="2558206"/>
                  <a:pt x="5463464" y="2555388"/>
                </a:cubicBezTo>
                <a:cubicBezTo>
                  <a:pt x="5459868" y="2547924"/>
                  <a:pt x="5454396" y="2545878"/>
                  <a:pt x="5448741" y="2548942"/>
                </a:cubicBezTo>
                <a:cubicBezTo>
                  <a:pt x="5440098" y="2555595"/>
                  <a:pt x="5430663" y="2556304"/>
                  <a:pt x="5421358" y="2558005"/>
                </a:cubicBezTo>
                <a:cubicBezTo>
                  <a:pt x="5416284" y="2558931"/>
                  <a:pt x="5413878" y="2560386"/>
                  <a:pt x="5418054" y="2565713"/>
                </a:cubicBezTo>
                <a:cubicBezTo>
                  <a:pt x="5421386" y="2571194"/>
                  <a:pt x="5421069" y="2575313"/>
                  <a:pt x="5415677" y="2580358"/>
                </a:cubicBezTo>
                <a:cubicBezTo>
                  <a:pt x="5423687" y="2581941"/>
                  <a:pt x="5431564" y="2582532"/>
                  <a:pt x="5438859" y="2585259"/>
                </a:cubicBezTo>
                <a:cubicBezTo>
                  <a:pt x="5446022" y="2586995"/>
                  <a:pt x="5453317" y="2589724"/>
                  <a:pt x="5459317" y="2595733"/>
                </a:cubicBezTo>
                <a:cubicBezTo>
                  <a:pt x="5448720" y="2600714"/>
                  <a:pt x="5448720" y="2600714"/>
                  <a:pt x="5431459" y="2594732"/>
                </a:cubicBezTo>
                <a:cubicBezTo>
                  <a:pt x="5420516" y="2590641"/>
                  <a:pt x="5415572" y="2592557"/>
                  <a:pt x="5410843" y="2602559"/>
                </a:cubicBezTo>
                <a:cubicBezTo>
                  <a:pt x="5406246" y="2613549"/>
                  <a:pt x="5406246" y="2613549"/>
                  <a:pt x="5399714" y="2603576"/>
                </a:cubicBezTo>
                <a:cubicBezTo>
                  <a:pt x="5399582" y="2602586"/>
                  <a:pt x="5398604" y="2601748"/>
                  <a:pt x="5398473" y="2600756"/>
                </a:cubicBezTo>
                <a:cubicBezTo>
                  <a:pt x="5383192" y="2577156"/>
                  <a:pt x="5371219" y="2578328"/>
                  <a:pt x="5358057" y="2603063"/>
                </a:cubicBezTo>
                <a:cubicBezTo>
                  <a:pt x="5353327" y="2613065"/>
                  <a:pt x="5345663" y="2620553"/>
                  <a:pt x="5336623" y="2624236"/>
                </a:cubicBezTo>
                <a:cubicBezTo>
                  <a:pt x="5326606" y="2627080"/>
                  <a:pt x="5317618" y="2624661"/>
                  <a:pt x="5307787" y="2622398"/>
                </a:cubicBezTo>
                <a:cubicBezTo>
                  <a:pt x="5295998" y="2618460"/>
                  <a:pt x="5283361" y="2614678"/>
                  <a:pt x="5271256" y="2614858"/>
                </a:cubicBezTo>
                <a:cubicBezTo>
                  <a:pt x="5261820" y="2615567"/>
                  <a:pt x="5252120" y="2614293"/>
                  <a:pt x="5243845" y="2610730"/>
                </a:cubicBezTo>
                <a:cubicBezTo>
                  <a:pt x="5237395" y="2607848"/>
                  <a:pt x="5229254" y="2605275"/>
                  <a:pt x="5222885" y="2609484"/>
                </a:cubicBezTo>
                <a:cubicBezTo>
                  <a:pt x="5214956" y="2614993"/>
                  <a:pt x="5210065" y="2610810"/>
                  <a:pt x="5204909" y="2604647"/>
                </a:cubicBezTo>
                <a:cubicBezTo>
                  <a:pt x="5195578" y="2593155"/>
                  <a:pt x="5189365" y="2579063"/>
                  <a:pt x="5187117" y="2562218"/>
                </a:cubicBezTo>
                <a:cubicBezTo>
                  <a:pt x="5186590" y="2558254"/>
                  <a:pt x="5186059" y="2554290"/>
                  <a:pt x="5180721" y="2553235"/>
                </a:cubicBezTo>
                <a:cubicBezTo>
                  <a:pt x="5175249" y="2551189"/>
                  <a:pt x="5174218" y="2556453"/>
                  <a:pt x="5172077" y="2559888"/>
                </a:cubicBezTo>
                <a:cubicBezTo>
                  <a:pt x="5170783" y="2563171"/>
                  <a:pt x="5169488" y="2566453"/>
                  <a:pt x="5168060" y="2568744"/>
                </a:cubicBezTo>
                <a:cubicBezTo>
                  <a:pt x="5162485" y="2578899"/>
                  <a:pt x="5153445" y="2582578"/>
                  <a:pt x="5144274" y="2585270"/>
                </a:cubicBezTo>
                <a:cubicBezTo>
                  <a:pt x="5136661" y="2586659"/>
                  <a:pt x="5135603" y="2578731"/>
                  <a:pt x="5131559" y="2574395"/>
                </a:cubicBezTo>
                <a:cubicBezTo>
                  <a:pt x="5128520" y="2584086"/>
                  <a:pt x="5122282" y="2589286"/>
                  <a:pt x="5114406" y="2588695"/>
                </a:cubicBezTo>
                <a:cubicBezTo>
                  <a:pt x="5104704" y="2587421"/>
                  <a:pt x="5095534" y="2590112"/>
                  <a:pt x="5086361" y="2592803"/>
                </a:cubicBezTo>
                <a:cubicBezTo>
                  <a:pt x="5067041" y="2597347"/>
                  <a:pt x="5047771" y="2595790"/>
                  <a:pt x="5031011" y="2580580"/>
                </a:cubicBezTo>
                <a:cubicBezTo>
                  <a:pt x="5028077" y="2578072"/>
                  <a:pt x="5025142" y="2575563"/>
                  <a:pt x="5022025" y="2578162"/>
                </a:cubicBezTo>
                <a:cubicBezTo>
                  <a:pt x="5015920" y="2584352"/>
                  <a:pt x="5009020" y="2584597"/>
                  <a:pt x="5002121" y="2584844"/>
                </a:cubicBezTo>
                <a:cubicBezTo>
                  <a:pt x="4999584" y="2585306"/>
                  <a:pt x="4998025" y="2586607"/>
                  <a:pt x="4996730" y="2589888"/>
                </a:cubicBezTo>
                <a:cubicBezTo>
                  <a:pt x="4995700" y="2595152"/>
                  <a:pt x="4992184" y="2594780"/>
                  <a:pt x="4988536" y="2593415"/>
                </a:cubicBezTo>
                <a:cubicBezTo>
                  <a:pt x="4984042" y="2592206"/>
                  <a:pt x="4978254" y="2594279"/>
                  <a:pt x="4976351" y="2586505"/>
                </a:cubicBezTo>
                <a:cubicBezTo>
                  <a:pt x="4975292" y="2578579"/>
                  <a:pt x="4970667" y="2576377"/>
                  <a:pt x="4965328" y="2575322"/>
                </a:cubicBezTo>
                <a:cubicBezTo>
                  <a:pt x="4960834" y="2574112"/>
                  <a:pt x="4955759" y="2575041"/>
                  <a:pt x="4953539" y="2571384"/>
                </a:cubicBezTo>
                <a:cubicBezTo>
                  <a:pt x="4948964" y="2563085"/>
                  <a:pt x="4943308" y="2566148"/>
                  <a:pt x="4936541" y="2567385"/>
                </a:cubicBezTo>
                <a:cubicBezTo>
                  <a:pt x="4934137" y="2568839"/>
                  <a:pt x="4931467" y="2568311"/>
                  <a:pt x="4928930" y="2568776"/>
                </a:cubicBezTo>
                <a:cubicBezTo>
                  <a:pt x="4916956" y="2569947"/>
                  <a:pt x="4904718" y="2569137"/>
                  <a:pt x="4893009" y="2572291"/>
                </a:cubicBezTo>
                <a:cubicBezTo>
                  <a:pt x="4888066" y="2574208"/>
                  <a:pt x="4881299" y="2575445"/>
                  <a:pt x="4880139" y="2579719"/>
                </a:cubicBezTo>
                <a:cubicBezTo>
                  <a:pt x="4879239" y="2585973"/>
                  <a:pt x="4886402" y="2587710"/>
                  <a:pt x="4891029" y="2589909"/>
                </a:cubicBezTo>
                <a:cubicBezTo>
                  <a:pt x="4892007" y="2590746"/>
                  <a:pt x="4892986" y="2591583"/>
                  <a:pt x="4893829" y="2591427"/>
                </a:cubicBezTo>
                <a:cubicBezTo>
                  <a:pt x="4907973" y="2600010"/>
                  <a:pt x="4911119" y="2610603"/>
                  <a:pt x="4902952" y="2627319"/>
                </a:cubicBezTo>
                <a:cubicBezTo>
                  <a:pt x="4898777" y="2621993"/>
                  <a:pt x="4895048" y="2613536"/>
                  <a:pt x="4887754" y="2610810"/>
                </a:cubicBezTo>
                <a:cubicBezTo>
                  <a:pt x="4879611" y="2608236"/>
                  <a:pt x="4874486" y="2615263"/>
                  <a:pt x="4868115" y="2619472"/>
                </a:cubicBezTo>
                <a:cubicBezTo>
                  <a:pt x="4865842" y="2621916"/>
                  <a:pt x="4863171" y="2621390"/>
                  <a:pt x="4863356" y="2616281"/>
                </a:cubicBezTo>
                <a:cubicBezTo>
                  <a:pt x="4863938" y="2614145"/>
                  <a:pt x="4863674" y="2612162"/>
                  <a:pt x="4864254" y="2610027"/>
                </a:cubicBezTo>
                <a:cubicBezTo>
                  <a:pt x="4864704" y="2606900"/>
                  <a:pt x="4865153" y="2603771"/>
                  <a:pt x="4863064" y="2601107"/>
                </a:cubicBezTo>
                <a:cubicBezTo>
                  <a:pt x="4861953" y="2599281"/>
                  <a:pt x="4859813" y="2602718"/>
                  <a:pt x="4858122" y="2603026"/>
                </a:cubicBezTo>
                <a:cubicBezTo>
                  <a:pt x="4852598" y="2607080"/>
                  <a:pt x="4850509" y="2604417"/>
                  <a:pt x="4850563" y="2598317"/>
                </a:cubicBezTo>
                <a:cubicBezTo>
                  <a:pt x="4850297" y="2596333"/>
                  <a:pt x="4851725" y="2594042"/>
                  <a:pt x="4848922" y="2592525"/>
                </a:cubicBezTo>
                <a:cubicBezTo>
                  <a:pt x="4837453" y="2616951"/>
                  <a:pt x="4830952" y="2620170"/>
                  <a:pt x="4806527" y="2612451"/>
                </a:cubicBezTo>
                <a:cubicBezTo>
                  <a:pt x="4805681" y="2612605"/>
                  <a:pt x="4805681" y="2612605"/>
                  <a:pt x="4804703" y="2611767"/>
                </a:cubicBezTo>
                <a:cubicBezTo>
                  <a:pt x="4785619" y="2605103"/>
                  <a:pt x="4766218" y="2602557"/>
                  <a:pt x="4747161" y="2609084"/>
                </a:cubicBezTo>
                <a:cubicBezTo>
                  <a:pt x="4740527" y="2611309"/>
                  <a:pt x="4735900" y="2609109"/>
                  <a:pt x="4732570" y="2603627"/>
                </a:cubicBezTo>
                <a:cubicBezTo>
                  <a:pt x="4728260" y="2597309"/>
                  <a:pt x="4721811" y="2594427"/>
                  <a:pt x="4715759" y="2594518"/>
                </a:cubicBezTo>
                <a:cubicBezTo>
                  <a:pt x="4705212" y="2593400"/>
                  <a:pt x="4693951" y="2593425"/>
                  <a:pt x="4682956" y="2595433"/>
                </a:cubicBezTo>
                <a:cubicBezTo>
                  <a:pt x="4673652" y="2597133"/>
                  <a:pt x="4672490" y="2601406"/>
                  <a:pt x="4677196" y="2610696"/>
                </a:cubicBezTo>
                <a:cubicBezTo>
                  <a:pt x="4678436" y="2613515"/>
                  <a:pt x="4681239" y="2615034"/>
                  <a:pt x="4679099" y="2618471"/>
                </a:cubicBezTo>
                <a:cubicBezTo>
                  <a:pt x="4675398" y="2623207"/>
                  <a:pt x="4677038" y="2628996"/>
                  <a:pt x="4677832" y="2634943"/>
                </a:cubicBezTo>
                <a:cubicBezTo>
                  <a:pt x="4678229" y="2637915"/>
                  <a:pt x="4679603" y="2641725"/>
                  <a:pt x="4676352" y="2643334"/>
                </a:cubicBezTo>
                <a:cubicBezTo>
                  <a:pt x="4673101" y="2644941"/>
                  <a:pt x="4670880" y="2641288"/>
                  <a:pt x="4669639" y="2638469"/>
                </a:cubicBezTo>
                <a:cubicBezTo>
                  <a:pt x="4666042" y="2631005"/>
                  <a:pt x="4662579" y="2624533"/>
                  <a:pt x="4659117" y="2618060"/>
                </a:cubicBezTo>
                <a:cubicBezTo>
                  <a:pt x="4650234" y="2603441"/>
                  <a:pt x="4639025" y="2597368"/>
                  <a:pt x="4623934" y="2601140"/>
                </a:cubicBezTo>
                <a:cubicBezTo>
                  <a:pt x="4616321" y="2602530"/>
                  <a:pt x="4608842" y="2604912"/>
                  <a:pt x="4601229" y="2606302"/>
                </a:cubicBezTo>
                <a:cubicBezTo>
                  <a:pt x="4592057" y="2608993"/>
                  <a:pt x="4586322" y="2604963"/>
                  <a:pt x="4582461" y="2595518"/>
                </a:cubicBezTo>
                <a:cubicBezTo>
                  <a:pt x="4581350" y="2593690"/>
                  <a:pt x="4581800" y="2590564"/>
                  <a:pt x="4579129" y="2590037"/>
                </a:cubicBezTo>
                <a:cubicBezTo>
                  <a:pt x="4576673" y="2597590"/>
                  <a:pt x="4573501" y="2606291"/>
                  <a:pt x="4571176" y="2614836"/>
                </a:cubicBezTo>
                <a:cubicBezTo>
                  <a:pt x="4567291" y="2624682"/>
                  <a:pt x="4567291" y="2624682"/>
                  <a:pt x="4561872" y="2616536"/>
                </a:cubicBezTo>
                <a:cubicBezTo>
                  <a:pt x="4557430" y="2609227"/>
                  <a:pt x="4552937" y="2608018"/>
                  <a:pt x="4546964" y="2615199"/>
                </a:cubicBezTo>
                <a:cubicBezTo>
                  <a:pt x="4541705" y="2621235"/>
                  <a:pt x="4535070" y="2623461"/>
                  <a:pt x="4527193" y="2622870"/>
                </a:cubicBezTo>
                <a:cubicBezTo>
                  <a:pt x="4515935" y="2622898"/>
                  <a:pt x="4504991" y="2618804"/>
                  <a:pt x="4494047" y="2614713"/>
                </a:cubicBezTo>
                <a:cubicBezTo>
                  <a:pt x="4483104" y="2610621"/>
                  <a:pt x="4479008" y="2612386"/>
                  <a:pt x="4472585" y="2622694"/>
                </a:cubicBezTo>
                <a:cubicBezTo>
                  <a:pt x="4465582" y="2635140"/>
                  <a:pt x="4456145" y="2635848"/>
                  <a:pt x="4448505" y="2624048"/>
                </a:cubicBezTo>
                <a:cubicBezTo>
                  <a:pt x="4441131" y="2614229"/>
                  <a:pt x="4441131" y="2614229"/>
                  <a:pt x="4434841" y="2625527"/>
                </a:cubicBezTo>
                <a:cubicBezTo>
                  <a:pt x="4433995" y="2625684"/>
                  <a:pt x="4434127" y="2626673"/>
                  <a:pt x="4433281" y="2626828"/>
                </a:cubicBezTo>
                <a:cubicBezTo>
                  <a:pt x="4430558" y="2632400"/>
                  <a:pt x="4427043" y="2632028"/>
                  <a:pt x="4423713" y="2626546"/>
                </a:cubicBezTo>
                <a:cubicBezTo>
                  <a:pt x="4422470" y="2623728"/>
                  <a:pt x="4421227" y="2620910"/>
                  <a:pt x="4419986" y="2618091"/>
                </a:cubicBezTo>
                <a:cubicBezTo>
                  <a:pt x="4415279" y="2608800"/>
                  <a:pt x="4408698" y="2604926"/>
                  <a:pt x="4400635" y="2609444"/>
                </a:cubicBezTo>
                <a:cubicBezTo>
                  <a:pt x="4386920" y="2617026"/>
                  <a:pt x="4372673" y="2620643"/>
                  <a:pt x="4360330" y="2632033"/>
                </a:cubicBezTo>
                <a:cubicBezTo>
                  <a:pt x="4356497" y="2635778"/>
                  <a:pt x="4351554" y="2637696"/>
                  <a:pt x="4349651" y="2629923"/>
                </a:cubicBezTo>
                <a:cubicBezTo>
                  <a:pt x="4347165" y="2624289"/>
                  <a:pt x="4343782" y="2624905"/>
                  <a:pt x="4340663" y="2627505"/>
                </a:cubicBezTo>
                <a:cubicBezTo>
                  <a:pt x="4334293" y="2631715"/>
                  <a:pt x="4326682" y="2633105"/>
                  <a:pt x="4319915" y="2634341"/>
                </a:cubicBezTo>
                <a:cubicBezTo>
                  <a:pt x="4308920" y="2636349"/>
                  <a:pt x="4305220" y="2641086"/>
                  <a:pt x="4304269" y="2653438"/>
                </a:cubicBezTo>
                <a:cubicBezTo>
                  <a:pt x="4304308" y="2656984"/>
                  <a:pt x="4303694" y="2658873"/>
                  <a:pt x="4302436" y="2659991"/>
                </a:cubicBezTo>
                <a:lnTo>
                  <a:pt x="4302244" y="2660056"/>
                </a:lnTo>
                <a:lnTo>
                  <a:pt x="4349990" y="2668957"/>
                </a:lnTo>
                <a:cubicBezTo>
                  <a:pt x="4353505" y="2669330"/>
                  <a:pt x="4358580" y="2668403"/>
                  <a:pt x="4359241" y="2673358"/>
                </a:cubicBezTo>
                <a:cubicBezTo>
                  <a:pt x="4360748" y="2678157"/>
                  <a:pt x="4356783" y="2680911"/>
                  <a:pt x="4354642" y="2684348"/>
                </a:cubicBezTo>
                <a:cubicBezTo>
                  <a:pt x="4352370" y="2686794"/>
                  <a:pt x="4349251" y="2689393"/>
                  <a:pt x="4351472" y="2693048"/>
                </a:cubicBezTo>
                <a:cubicBezTo>
                  <a:pt x="4352979" y="2697847"/>
                  <a:pt x="4356627" y="2699212"/>
                  <a:pt x="4360142" y="2699586"/>
                </a:cubicBezTo>
                <a:cubicBezTo>
                  <a:pt x="4362680" y="2699121"/>
                  <a:pt x="4365217" y="2698658"/>
                  <a:pt x="4367754" y="2698194"/>
                </a:cubicBezTo>
                <a:cubicBezTo>
                  <a:pt x="4379729" y="2697022"/>
                  <a:pt x="4387553" y="2703713"/>
                  <a:pt x="4389403" y="2717586"/>
                </a:cubicBezTo>
                <a:cubicBezTo>
                  <a:pt x="4390067" y="2722541"/>
                  <a:pt x="4390726" y="2727496"/>
                  <a:pt x="4389698" y="2732760"/>
                </a:cubicBezTo>
                <a:cubicBezTo>
                  <a:pt x="4389644" y="2738860"/>
                  <a:pt x="4393424" y="2741215"/>
                  <a:pt x="4398235" y="2738305"/>
                </a:cubicBezTo>
                <a:cubicBezTo>
                  <a:pt x="4407141" y="2733633"/>
                  <a:pt x="4410312" y="2724933"/>
                  <a:pt x="4407615" y="2711215"/>
                </a:cubicBezTo>
                <a:cubicBezTo>
                  <a:pt x="4414594" y="2718060"/>
                  <a:pt x="4419749" y="2724224"/>
                  <a:pt x="4423345" y="2731689"/>
                </a:cubicBezTo>
                <a:cubicBezTo>
                  <a:pt x="4426940" y="2739152"/>
                  <a:pt x="4426783" y="2757453"/>
                  <a:pt x="4421656" y="2764480"/>
                </a:cubicBezTo>
                <a:cubicBezTo>
                  <a:pt x="4414969" y="2772806"/>
                  <a:pt x="4406695" y="2769243"/>
                  <a:pt x="4400246" y="2766360"/>
                </a:cubicBezTo>
                <a:cubicBezTo>
                  <a:pt x="4390994" y="2761960"/>
                  <a:pt x="4381162" y="2759695"/>
                  <a:pt x="4371011" y="2761549"/>
                </a:cubicBezTo>
                <a:cubicBezTo>
                  <a:pt x="4365091" y="2762631"/>
                  <a:pt x="4358325" y="2763867"/>
                  <a:pt x="4351558" y="2765104"/>
                </a:cubicBezTo>
                <a:cubicBezTo>
                  <a:pt x="4323646" y="2770201"/>
                  <a:pt x="4295919" y="2770190"/>
                  <a:pt x="4270754" y="2750426"/>
                </a:cubicBezTo>
                <a:cubicBezTo>
                  <a:pt x="4261107" y="2743053"/>
                  <a:pt x="4256427" y="2746951"/>
                  <a:pt x="4253785" y="2759615"/>
                </a:cubicBezTo>
                <a:cubicBezTo>
                  <a:pt x="4253204" y="2761751"/>
                  <a:pt x="4255293" y="2764416"/>
                  <a:pt x="4252888" y="2765870"/>
                </a:cubicBezTo>
                <a:cubicBezTo>
                  <a:pt x="4250349" y="2766333"/>
                  <a:pt x="4248394" y="2764661"/>
                  <a:pt x="4247283" y="2762833"/>
                </a:cubicBezTo>
                <a:cubicBezTo>
                  <a:pt x="4246173" y="2761006"/>
                  <a:pt x="4245063" y="2759178"/>
                  <a:pt x="4244084" y="2758342"/>
                </a:cubicBezTo>
                <a:cubicBezTo>
                  <a:pt x="4240886" y="2753851"/>
                  <a:pt x="4236974" y="2750505"/>
                  <a:pt x="4233406" y="2756233"/>
                </a:cubicBezTo>
                <a:cubicBezTo>
                  <a:pt x="4228992" y="2762114"/>
                  <a:pt x="4235891" y="2761870"/>
                  <a:pt x="4237978" y="2764533"/>
                </a:cubicBezTo>
                <a:cubicBezTo>
                  <a:pt x="4238112" y="2765524"/>
                  <a:pt x="4238958" y="2765369"/>
                  <a:pt x="4239089" y="2766361"/>
                </a:cubicBezTo>
                <a:cubicBezTo>
                  <a:pt x="4241046" y="2768033"/>
                  <a:pt x="4242288" y="2770851"/>
                  <a:pt x="4240862" y="2773142"/>
                </a:cubicBezTo>
                <a:cubicBezTo>
                  <a:pt x="4239567" y="2776423"/>
                  <a:pt x="4237875" y="2776732"/>
                  <a:pt x="4235072" y="2775215"/>
                </a:cubicBezTo>
                <a:cubicBezTo>
                  <a:pt x="4224130" y="2771123"/>
                  <a:pt x="4215354" y="2776787"/>
                  <a:pt x="4210043" y="2788921"/>
                </a:cubicBezTo>
                <a:cubicBezTo>
                  <a:pt x="4208616" y="2791213"/>
                  <a:pt x="4205497" y="2793812"/>
                  <a:pt x="4205894" y="2796786"/>
                </a:cubicBezTo>
                <a:cubicBezTo>
                  <a:pt x="4207348" y="2807685"/>
                  <a:pt x="4218107" y="2816886"/>
                  <a:pt x="4226300" y="2813360"/>
                </a:cubicBezTo>
                <a:cubicBezTo>
                  <a:pt x="4242688" y="2806306"/>
                  <a:pt x="4259156" y="2806343"/>
                  <a:pt x="4276416" y="2812326"/>
                </a:cubicBezTo>
                <a:cubicBezTo>
                  <a:pt x="4282601" y="2813227"/>
                  <a:pt x="4288787" y="2814127"/>
                  <a:pt x="4293201" y="2808245"/>
                </a:cubicBezTo>
                <a:cubicBezTo>
                  <a:pt x="4297033" y="2804501"/>
                  <a:pt x="4298857" y="2805181"/>
                  <a:pt x="4300495" y="2810973"/>
                </a:cubicBezTo>
                <a:cubicBezTo>
                  <a:pt x="4302399" y="2818746"/>
                  <a:pt x="4307289" y="2822928"/>
                  <a:pt x="4314320" y="2823674"/>
                </a:cubicBezTo>
                <a:cubicBezTo>
                  <a:pt x="4321484" y="2825410"/>
                  <a:pt x="4329494" y="2826993"/>
                  <a:pt x="4337502" y="2828576"/>
                </a:cubicBezTo>
                <a:cubicBezTo>
                  <a:pt x="4344533" y="2829321"/>
                  <a:pt x="4347864" y="2834803"/>
                  <a:pt x="4348077" y="2842886"/>
                </a:cubicBezTo>
                <a:cubicBezTo>
                  <a:pt x="4348208" y="2843877"/>
                  <a:pt x="4348474" y="2845858"/>
                  <a:pt x="4347891" y="2847995"/>
                </a:cubicBezTo>
                <a:cubicBezTo>
                  <a:pt x="4348554" y="2852949"/>
                  <a:pt x="4351620" y="2856449"/>
                  <a:pt x="4355848" y="2855676"/>
                </a:cubicBezTo>
                <a:cubicBezTo>
                  <a:pt x="4359364" y="2856050"/>
                  <a:pt x="4358702" y="2851095"/>
                  <a:pt x="4358174" y="2847132"/>
                </a:cubicBezTo>
                <a:cubicBezTo>
                  <a:pt x="4358491" y="2843013"/>
                  <a:pt x="4357961" y="2839049"/>
                  <a:pt x="4362905" y="2837131"/>
                </a:cubicBezTo>
                <a:cubicBezTo>
                  <a:pt x="4370516" y="2835741"/>
                  <a:pt x="4378606" y="2844413"/>
                  <a:pt x="4378105" y="2853642"/>
                </a:cubicBezTo>
                <a:cubicBezTo>
                  <a:pt x="4378501" y="2856614"/>
                  <a:pt x="4377074" y="2858904"/>
                  <a:pt x="4379162" y="2861570"/>
                </a:cubicBezTo>
                <a:cubicBezTo>
                  <a:pt x="4381699" y="2861106"/>
                  <a:pt x="4381303" y="2858133"/>
                  <a:pt x="4382862" y="2856833"/>
                </a:cubicBezTo>
                <a:cubicBezTo>
                  <a:pt x="4386298" y="2850114"/>
                  <a:pt x="4389681" y="2849497"/>
                  <a:pt x="4393991" y="2855815"/>
                </a:cubicBezTo>
                <a:cubicBezTo>
                  <a:pt x="4399674" y="2865943"/>
                  <a:pt x="4407499" y="2872635"/>
                  <a:pt x="4415191" y="2878335"/>
                </a:cubicBezTo>
                <a:cubicBezTo>
                  <a:pt x="4423993" y="2885862"/>
                  <a:pt x="4432082" y="2894537"/>
                  <a:pt x="4434780" y="2908255"/>
                </a:cubicBezTo>
                <a:cubicBezTo>
                  <a:pt x="4436288" y="2913055"/>
                  <a:pt x="4438772" y="2918691"/>
                  <a:pt x="4443265" y="2919900"/>
                </a:cubicBezTo>
                <a:cubicBezTo>
                  <a:pt x="4461504" y="2926719"/>
                  <a:pt x="4469753" y="2949575"/>
                  <a:pt x="4487411" y="2958531"/>
                </a:cubicBezTo>
                <a:cubicBezTo>
                  <a:pt x="4492169" y="2961721"/>
                  <a:pt x="4491984" y="2966831"/>
                  <a:pt x="4490953" y="2972094"/>
                </a:cubicBezTo>
                <a:cubicBezTo>
                  <a:pt x="4489078" y="2977513"/>
                  <a:pt x="4484452" y="2975313"/>
                  <a:pt x="4481518" y="2972803"/>
                </a:cubicBezTo>
                <a:cubicBezTo>
                  <a:pt x="4475782" y="2968775"/>
                  <a:pt x="4470840" y="2970694"/>
                  <a:pt x="4466294" y="2975584"/>
                </a:cubicBezTo>
                <a:cubicBezTo>
                  <a:pt x="4461034" y="2981620"/>
                  <a:pt x="4454532" y="2984838"/>
                  <a:pt x="4446919" y="2986229"/>
                </a:cubicBezTo>
                <a:cubicBezTo>
                  <a:pt x="4434100" y="2987554"/>
                  <a:pt x="4425880" y="2977891"/>
                  <a:pt x="4427410" y="2963400"/>
                </a:cubicBezTo>
                <a:cubicBezTo>
                  <a:pt x="4427860" y="2960272"/>
                  <a:pt x="4428177" y="2956154"/>
                  <a:pt x="4427780" y="2953181"/>
                </a:cubicBezTo>
                <a:cubicBezTo>
                  <a:pt x="4427647" y="2952190"/>
                  <a:pt x="4428361" y="2951045"/>
                  <a:pt x="4428361" y="2951045"/>
                </a:cubicBezTo>
                <a:cubicBezTo>
                  <a:pt x="4427515" y="2951200"/>
                  <a:pt x="4427515" y="2951200"/>
                  <a:pt x="4426803" y="2952345"/>
                </a:cubicBezTo>
                <a:cubicBezTo>
                  <a:pt x="4423418" y="2952963"/>
                  <a:pt x="4420881" y="2953426"/>
                  <a:pt x="4417365" y="2953054"/>
                </a:cubicBezTo>
                <a:cubicBezTo>
                  <a:pt x="4400634" y="2951035"/>
                  <a:pt x="4395956" y="2954934"/>
                  <a:pt x="4393393" y="2974689"/>
                </a:cubicBezTo>
                <a:cubicBezTo>
                  <a:pt x="4392892" y="2983916"/>
                  <a:pt x="4388082" y="2986825"/>
                  <a:pt x="4380205" y="2986233"/>
                </a:cubicBezTo>
                <a:cubicBezTo>
                  <a:pt x="4374152" y="2986324"/>
                  <a:pt x="4370239" y="2982978"/>
                  <a:pt x="4365931" y="2976660"/>
                </a:cubicBezTo>
                <a:cubicBezTo>
                  <a:pt x="4353982" y="2958541"/>
                  <a:pt x="4337884" y="2948285"/>
                  <a:pt x="4317769" y="2946884"/>
                </a:cubicBezTo>
                <a:cubicBezTo>
                  <a:pt x="4300905" y="2943874"/>
                  <a:pt x="4300905" y="2943874"/>
                  <a:pt x="4306933" y="2963074"/>
                </a:cubicBezTo>
                <a:cubicBezTo>
                  <a:pt x="4310080" y="2973665"/>
                  <a:pt x="4309049" y="2978929"/>
                  <a:pt x="4301967" y="2984284"/>
                </a:cubicBezTo>
                <a:cubicBezTo>
                  <a:pt x="4297445" y="2969884"/>
                  <a:pt x="4294511" y="2967374"/>
                  <a:pt x="4281691" y="2968699"/>
                </a:cubicBezTo>
                <a:cubicBezTo>
                  <a:pt x="4273234" y="2970245"/>
                  <a:pt x="4264326" y="2974917"/>
                  <a:pt x="4257082" y="2966090"/>
                </a:cubicBezTo>
                <a:cubicBezTo>
                  <a:pt x="4256950" y="2965099"/>
                  <a:pt x="4256105" y="2965253"/>
                  <a:pt x="4255259" y="2965409"/>
                </a:cubicBezTo>
                <a:cubicBezTo>
                  <a:pt x="4245638" y="2971225"/>
                  <a:pt x="4241753" y="2981071"/>
                  <a:pt x="4242627" y="2994107"/>
                </a:cubicBezTo>
                <a:cubicBezTo>
                  <a:pt x="4243552" y="3001044"/>
                  <a:pt x="4244479" y="3007980"/>
                  <a:pt x="4238109" y="3012189"/>
                </a:cubicBezTo>
                <a:cubicBezTo>
                  <a:pt x="4237395" y="3013335"/>
                  <a:pt x="4235123" y="3015780"/>
                  <a:pt x="4234726" y="3012807"/>
                </a:cubicBezTo>
                <a:cubicBezTo>
                  <a:pt x="4232822" y="3005035"/>
                  <a:pt x="4226769" y="3005124"/>
                  <a:pt x="4221298" y="3003079"/>
                </a:cubicBezTo>
                <a:cubicBezTo>
                  <a:pt x="4214980" y="3001188"/>
                  <a:pt x="4210935" y="2996850"/>
                  <a:pt x="4210723" y="2988769"/>
                </a:cubicBezTo>
                <a:cubicBezTo>
                  <a:pt x="4210377" y="2979696"/>
                  <a:pt x="4206069" y="2973378"/>
                  <a:pt x="4198774" y="2970650"/>
                </a:cubicBezTo>
                <a:cubicBezTo>
                  <a:pt x="4192192" y="2966777"/>
                  <a:pt x="4186668" y="2970832"/>
                  <a:pt x="4181409" y="2976867"/>
                </a:cubicBezTo>
                <a:cubicBezTo>
                  <a:pt x="4177128" y="2983740"/>
                  <a:pt x="4174907" y="2980085"/>
                  <a:pt x="4174114" y="2974139"/>
                </a:cubicBezTo>
                <a:cubicBezTo>
                  <a:pt x="4172922" y="2965221"/>
                  <a:pt x="4168297" y="2963021"/>
                  <a:pt x="4161795" y="2966239"/>
                </a:cubicBezTo>
                <a:cubicBezTo>
                  <a:pt x="4160104" y="2966548"/>
                  <a:pt x="4158411" y="2966857"/>
                  <a:pt x="4156853" y="2968158"/>
                </a:cubicBezTo>
                <a:cubicBezTo>
                  <a:pt x="4149504" y="2971529"/>
                  <a:pt x="4143452" y="2971620"/>
                  <a:pt x="4138746" y="2962328"/>
                </a:cubicBezTo>
                <a:cubicBezTo>
                  <a:pt x="4133327" y="2954183"/>
                  <a:pt x="4125052" y="2950619"/>
                  <a:pt x="4117308" y="2951019"/>
                </a:cubicBezTo>
                <a:cubicBezTo>
                  <a:pt x="4111124" y="2950117"/>
                  <a:pt x="4104357" y="2951354"/>
                  <a:pt x="4107503" y="2961945"/>
                </a:cubicBezTo>
                <a:cubicBezTo>
                  <a:pt x="4107899" y="2964917"/>
                  <a:pt x="4107584" y="2969036"/>
                  <a:pt x="4107133" y="2972163"/>
                </a:cubicBezTo>
                <a:cubicBezTo>
                  <a:pt x="4108060" y="2979099"/>
                  <a:pt x="4106448" y="2986499"/>
                  <a:pt x="4110625" y="2991827"/>
                </a:cubicBezTo>
                <a:cubicBezTo>
                  <a:pt x="4121515" y="3002019"/>
                  <a:pt x="4122522" y="3016046"/>
                  <a:pt x="4124506" y="3030910"/>
                </a:cubicBezTo>
                <a:cubicBezTo>
                  <a:pt x="4118055" y="3028027"/>
                  <a:pt x="4111606" y="3025145"/>
                  <a:pt x="4104840" y="3026382"/>
                </a:cubicBezTo>
                <a:cubicBezTo>
                  <a:pt x="4096514" y="3028917"/>
                  <a:pt x="4088505" y="3027335"/>
                  <a:pt x="4080945" y="3022626"/>
                </a:cubicBezTo>
                <a:cubicBezTo>
                  <a:pt x="4074364" y="3018752"/>
                  <a:pt x="4067067" y="3016024"/>
                  <a:pt x="4059772" y="3013297"/>
                </a:cubicBezTo>
                <a:cubicBezTo>
                  <a:pt x="4038598" y="3003968"/>
                  <a:pt x="4015998" y="2996930"/>
                  <a:pt x="3995857" y="2982338"/>
                </a:cubicBezTo>
                <a:cubicBezTo>
                  <a:pt x="3991098" y="2979148"/>
                  <a:pt x="3988825" y="2981593"/>
                  <a:pt x="3987794" y="2986856"/>
                </a:cubicBezTo>
                <a:cubicBezTo>
                  <a:pt x="3987213" y="2988993"/>
                  <a:pt x="3986896" y="2993111"/>
                  <a:pt x="3983381" y="2992738"/>
                </a:cubicBezTo>
                <a:cubicBezTo>
                  <a:pt x="3980711" y="2992211"/>
                  <a:pt x="3980183" y="2988246"/>
                  <a:pt x="3979918" y="2986264"/>
                </a:cubicBezTo>
                <a:cubicBezTo>
                  <a:pt x="3978411" y="2981465"/>
                  <a:pt x="3977036" y="2977656"/>
                  <a:pt x="3973520" y="2977283"/>
                </a:cubicBezTo>
                <a:cubicBezTo>
                  <a:pt x="3969159" y="2977065"/>
                  <a:pt x="3965247" y="2973719"/>
                  <a:pt x="3960884" y="2973500"/>
                </a:cubicBezTo>
                <a:cubicBezTo>
                  <a:pt x="3954701" y="2972600"/>
                  <a:pt x="3953326" y="2968790"/>
                  <a:pt x="3955069" y="2962381"/>
                </a:cubicBezTo>
                <a:cubicBezTo>
                  <a:pt x="3959799" y="2952381"/>
                  <a:pt x="3952769" y="2951636"/>
                  <a:pt x="3947166" y="2948598"/>
                </a:cubicBezTo>
                <a:cubicBezTo>
                  <a:pt x="3939736" y="2944879"/>
                  <a:pt x="3940795" y="2952807"/>
                  <a:pt x="3939633" y="2957080"/>
                </a:cubicBezTo>
                <a:cubicBezTo>
                  <a:pt x="3939051" y="2959217"/>
                  <a:pt x="3939315" y="2961198"/>
                  <a:pt x="3936779" y="2961663"/>
                </a:cubicBezTo>
                <a:cubicBezTo>
                  <a:pt x="3934425" y="2957017"/>
                  <a:pt x="3931227" y="2952525"/>
                  <a:pt x="3929588" y="2946735"/>
                </a:cubicBezTo>
                <a:cubicBezTo>
                  <a:pt x="3927367" y="2943080"/>
                  <a:pt x="3924433" y="2940570"/>
                  <a:pt x="3921049" y="2941189"/>
                </a:cubicBezTo>
                <a:cubicBezTo>
                  <a:pt x="3916820" y="2941961"/>
                  <a:pt x="3917482" y="2946915"/>
                  <a:pt x="3917033" y="2950043"/>
                </a:cubicBezTo>
                <a:cubicBezTo>
                  <a:pt x="3912911" y="2971097"/>
                  <a:pt x="3903423" y="2977905"/>
                  <a:pt x="3885448" y="2973069"/>
                </a:cubicBezTo>
                <a:cubicBezTo>
                  <a:pt x="3881800" y="2971704"/>
                  <a:pt x="3878286" y="2971331"/>
                  <a:pt x="3875350" y="2968823"/>
                </a:cubicBezTo>
                <a:cubicBezTo>
                  <a:pt x="3859782" y="2962530"/>
                  <a:pt x="3846697" y="2961875"/>
                  <a:pt x="3837104" y="2980884"/>
                </a:cubicBezTo>
                <a:cubicBezTo>
                  <a:pt x="3837104" y="2980884"/>
                  <a:pt x="3836259" y="2981039"/>
                  <a:pt x="3836392" y="2982028"/>
                </a:cubicBezTo>
                <a:cubicBezTo>
                  <a:pt x="3832427" y="2984784"/>
                  <a:pt x="3829177" y="2986392"/>
                  <a:pt x="3824549" y="2984192"/>
                </a:cubicBezTo>
                <a:cubicBezTo>
                  <a:pt x="3822726" y="2983510"/>
                  <a:pt x="3820769" y="2981837"/>
                  <a:pt x="3821219" y="2978711"/>
                </a:cubicBezTo>
                <a:cubicBezTo>
                  <a:pt x="3821403" y="2973601"/>
                  <a:pt x="3825500" y="2971837"/>
                  <a:pt x="3828752" y="2970229"/>
                </a:cubicBezTo>
                <a:cubicBezTo>
                  <a:pt x="3831290" y="2969766"/>
                  <a:pt x="3834540" y="2968155"/>
                  <a:pt x="3834142" y="2965184"/>
                </a:cubicBezTo>
                <a:cubicBezTo>
                  <a:pt x="3834460" y="2961066"/>
                  <a:pt x="3830363" y="2962829"/>
                  <a:pt x="3828406" y="2961155"/>
                </a:cubicBezTo>
                <a:cubicBezTo>
                  <a:pt x="3823913" y="2959946"/>
                  <a:pt x="3819553" y="2959728"/>
                  <a:pt x="3815058" y="2958519"/>
                </a:cubicBezTo>
                <a:cubicBezTo>
                  <a:pt x="3808874" y="2957618"/>
                  <a:pt x="3803400" y="2955573"/>
                  <a:pt x="3799224" y="2950245"/>
                </a:cubicBezTo>
                <a:cubicBezTo>
                  <a:pt x="3796159" y="2946744"/>
                  <a:pt x="3793620" y="2947209"/>
                  <a:pt x="3789655" y="2949962"/>
                </a:cubicBezTo>
                <a:cubicBezTo>
                  <a:pt x="3778476" y="2957079"/>
                  <a:pt x="3770467" y="2955498"/>
                  <a:pt x="3761269" y="2944997"/>
                </a:cubicBezTo>
                <a:cubicBezTo>
                  <a:pt x="3756246" y="2939825"/>
                  <a:pt x="3752782" y="2933350"/>
                  <a:pt x="3748473" y="2927033"/>
                </a:cubicBezTo>
                <a:cubicBezTo>
                  <a:pt x="3743185" y="2919878"/>
                  <a:pt x="3736604" y="2916004"/>
                  <a:pt x="3728595" y="2914422"/>
                </a:cubicBezTo>
                <a:cubicBezTo>
                  <a:pt x="3719740" y="2912994"/>
                  <a:pt x="3715775" y="2915748"/>
                  <a:pt x="3713001" y="2927422"/>
                </a:cubicBezTo>
                <a:cubicBezTo>
                  <a:pt x="3710359" y="2940084"/>
                  <a:pt x="3704571" y="2942158"/>
                  <a:pt x="3694340" y="2936920"/>
                </a:cubicBezTo>
                <a:cubicBezTo>
                  <a:pt x="3690693" y="2935556"/>
                  <a:pt x="3688737" y="2933884"/>
                  <a:pt x="3684640" y="2935647"/>
                </a:cubicBezTo>
                <a:cubicBezTo>
                  <a:pt x="3675019" y="2941464"/>
                  <a:pt x="3675019" y="2941464"/>
                  <a:pt x="3673302" y="2928583"/>
                </a:cubicBezTo>
                <a:cubicBezTo>
                  <a:pt x="3673882" y="2926446"/>
                  <a:pt x="3673750" y="2925456"/>
                  <a:pt x="3672638" y="2923628"/>
                </a:cubicBezTo>
                <a:cubicBezTo>
                  <a:pt x="3671581" y="2915702"/>
                  <a:pt x="3667801" y="2913346"/>
                  <a:pt x="3661431" y="2917555"/>
                </a:cubicBezTo>
                <a:cubicBezTo>
                  <a:pt x="3656621" y="2920464"/>
                  <a:pt x="3652075" y="2925354"/>
                  <a:pt x="3647134" y="2927272"/>
                </a:cubicBezTo>
                <a:cubicBezTo>
                  <a:pt x="3626200" y="2939217"/>
                  <a:pt x="3601379" y="2928524"/>
                  <a:pt x="3593130" y="2905669"/>
                </a:cubicBezTo>
                <a:cubicBezTo>
                  <a:pt x="3590248" y="2897059"/>
                  <a:pt x="3592573" y="2888515"/>
                  <a:pt x="3591383" y="2879596"/>
                </a:cubicBezTo>
                <a:cubicBezTo>
                  <a:pt x="3590510" y="2866559"/>
                  <a:pt x="3585486" y="2861387"/>
                  <a:pt x="3574807" y="2859276"/>
                </a:cubicBezTo>
                <a:cubicBezTo>
                  <a:pt x="3569468" y="2858222"/>
                  <a:pt x="3564262" y="2858158"/>
                  <a:pt x="3558922" y="2857102"/>
                </a:cubicBezTo>
                <a:cubicBezTo>
                  <a:pt x="3548243" y="2854993"/>
                  <a:pt x="3542587" y="2858055"/>
                  <a:pt x="3539945" y="2870720"/>
                </a:cubicBezTo>
                <a:cubicBezTo>
                  <a:pt x="3537488" y="2878274"/>
                  <a:pt x="3534818" y="2877747"/>
                  <a:pt x="3529928" y="2873565"/>
                </a:cubicBezTo>
                <a:cubicBezTo>
                  <a:pt x="3519300" y="2865355"/>
                  <a:pt x="3512799" y="2868574"/>
                  <a:pt x="3509575" y="2883372"/>
                </a:cubicBezTo>
                <a:cubicBezTo>
                  <a:pt x="3509260" y="2887491"/>
                  <a:pt x="3509788" y="2891455"/>
                  <a:pt x="3513437" y="2892819"/>
                </a:cubicBezTo>
                <a:cubicBezTo>
                  <a:pt x="3517929" y="2894028"/>
                  <a:pt x="3518246" y="2889909"/>
                  <a:pt x="3518563" y="2885792"/>
                </a:cubicBezTo>
                <a:cubicBezTo>
                  <a:pt x="3518166" y="2882819"/>
                  <a:pt x="3519462" y="2879537"/>
                  <a:pt x="3522977" y="2879910"/>
                </a:cubicBezTo>
                <a:cubicBezTo>
                  <a:pt x="3526361" y="2879292"/>
                  <a:pt x="3529295" y="2881802"/>
                  <a:pt x="3528976" y="2885919"/>
                </a:cubicBezTo>
                <a:cubicBezTo>
                  <a:pt x="3529586" y="2896975"/>
                  <a:pt x="3531886" y="2907720"/>
                  <a:pt x="3532629" y="2919766"/>
                </a:cubicBezTo>
                <a:cubicBezTo>
                  <a:pt x="3529693" y="2917256"/>
                  <a:pt x="3528716" y="2916419"/>
                  <a:pt x="3527606" y="2914592"/>
                </a:cubicBezTo>
                <a:cubicBezTo>
                  <a:pt x="3521737" y="2909574"/>
                  <a:pt x="3514971" y="2910809"/>
                  <a:pt x="3508785" y="2909909"/>
                </a:cubicBezTo>
                <a:cubicBezTo>
                  <a:pt x="3505271" y="2909536"/>
                  <a:pt x="3505218" y="2915636"/>
                  <a:pt x="3502944" y="2918082"/>
                </a:cubicBezTo>
                <a:cubicBezTo>
                  <a:pt x="3499112" y="2921828"/>
                  <a:pt x="3495148" y="2924581"/>
                  <a:pt x="3488962" y="2923681"/>
                </a:cubicBezTo>
                <a:cubicBezTo>
                  <a:pt x="3483756" y="2923617"/>
                  <a:pt x="3477835" y="2924699"/>
                  <a:pt x="3471650" y="2923799"/>
                </a:cubicBezTo>
                <a:cubicBezTo>
                  <a:pt x="3475113" y="2930272"/>
                  <a:pt x="3483254" y="2932844"/>
                  <a:pt x="3478973" y="2939717"/>
                </a:cubicBezTo>
                <a:cubicBezTo>
                  <a:pt x="3476251" y="2945290"/>
                  <a:pt x="3473213" y="2954980"/>
                  <a:pt x="3464410" y="2947453"/>
                </a:cubicBezTo>
                <a:cubicBezTo>
                  <a:pt x="3464410" y="2947453"/>
                  <a:pt x="3462850" y="2948752"/>
                  <a:pt x="3462982" y="2949743"/>
                </a:cubicBezTo>
                <a:cubicBezTo>
                  <a:pt x="3462797" y="2954852"/>
                  <a:pt x="3461768" y="2960116"/>
                  <a:pt x="3467820" y="2960025"/>
                </a:cubicBezTo>
                <a:cubicBezTo>
                  <a:pt x="3474719" y="2959782"/>
                  <a:pt x="3481169" y="2962662"/>
                  <a:pt x="3486772" y="2965699"/>
                </a:cubicBezTo>
                <a:cubicBezTo>
                  <a:pt x="3494069" y="2968427"/>
                  <a:pt x="3499858" y="2966354"/>
                  <a:pt x="3502313" y="2958799"/>
                </a:cubicBezTo>
                <a:cubicBezTo>
                  <a:pt x="3505618" y="2951092"/>
                  <a:pt x="3508419" y="2952610"/>
                  <a:pt x="3512331" y="2955956"/>
                </a:cubicBezTo>
                <a:cubicBezTo>
                  <a:pt x="3520156" y="2962646"/>
                  <a:pt x="3526422" y="2970639"/>
                  <a:pt x="3534960" y="2976184"/>
                </a:cubicBezTo>
                <a:cubicBezTo>
                  <a:pt x="3539718" y="2979376"/>
                  <a:pt x="3543234" y="2979748"/>
                  <a:pt x="3547911" y="2975848"/>
                </a:cubicBezTo>
                <a:cubicBezTo>
                  <a:pt x="3551743" y="2972103"/>
                  <a:pt x="3554597" y="2967521"/>
                  <a:pt x="3559937" y="2968576"/>
                </a:cubicBezTo>
                <a:cubicBezTo>
                  <a:pt x="3565144" y="2968641"/>
                  <a:pt x="3566783" y="2974431"/>
                  <a:pt x="3569849" y="2977931"/>
                </a:cubicBezTo>
                <a:cubicBezTo>
                  <a:pt x="3575875" y="2964649"/>
                  <a:pt x="3575875" y="2964649"/>
                  <a:pt x="3587214" y="2971714"/>
                </a:cubicBezTo>
                <a:cubicBezTo>
                  <a:pt x="3591841" y="2973915"/>
                  <a:pt x="3596598" y="2977105"/>
                  <a:pt x="3601992" y="2972060"/>
                </a:cubicBezTo>
                <a:cubicBezTo>
                  <a:pt x="3613884" y="2963798"/>
                  <a:pt x="3616554" y="2964325"/>
                  <a:pt x="3625172" y="2976963"/>
                </a:cubicBezTo>
                <a:cubicBezTo>
                  <a:pt x="3629350" y="2982289"/>
                  <a:pt x="3633526" y="2987617"/>
                  <a:pt x="3638548" y="2992791"/>
                </a:cubicBezTo>
                <a:cubicBezTo>
                  <a:pt x="3649836" y="3005954"/>
                  <a:pt x="3654065" y="3005182"/>
                  <a:pt x="3662363" y="2989456"/>
                </a:cubicBezTo>
                <a:cubicBezTo>
                  <a:pt x="3664505" y="2986019"/>
                  <a:pt x="3665666" y="2981746"/>
                  <a:pt x="3668521" y="2977165"/>
                </a:cubicBezTo>
                <a:cubicBezTo>
                  <a:pt x="3671271" y="2984784"/>
                  <a:pt x="3673755" y="2990419"/>
                  <a:pt x="3676506" y="2998038"/>
                </a:cubicBezTo>
                <a:cubicBezTo>
                  <a:pt x="3677932" y="2995747"/>
                  <a:pt x="3677800" y="2994756"/>
                  <a:pt x="3678513" y="2993610"/>
                </a:cubicBezTo>
                <a:cubicBezTo>
                  <a:pt x="3683745" y="2974384"/>
                  <a:pt x="3692204" y="2972839"/>
                  <a:pt x="3703623" y="2986993"/>
                </a:cubicBezTo>
                <a:cubicBezTo>
                  <a:pt x="3705712" y="2989658"/>
                  <a:pt x="3707801" y="2992321"/>
                  <a:pt x="3710022" y="2995976"/>
                </a:cubicBezTo>
                <a:cubicBezTo>
                  <a:pt x="3711131" y="2997804"/>
                  <a:pt x="3712242" y="2999632"/>
                  <a:pt x="3710946" y="3002914"/>
                </a:cubicBezTo>
                <a:cubicBezTo>
                  <a:pt x="3705107" y="3011085"/>
                  <a:pt x="3710842" y="3015112"/>
                  <a:pt x="3715733" y="3019295"/>
                </a:cubicBezTo>
                <a:cubicBezTo>
                  <a:pt x="3730006" y="3028869"/>
                  <a:pt x="3745893" y="3031042"/>
                  <a:pt x="3761780" y="3033216"/>
                </a:cubicBezTo>
                <a:cubicBezTo>
                  <a:pt x="3787233" y="3035672"/>
                  <a:pt x="3813269" y="3035992"/>
                  <a:pt x="3836927" y="3050957"/>
                </a:cubicBezTo>
                <a:cubicBezTo>
                  <a:pt x="3844486" y="3055665"/>
                  <a:pt x="3852363" y="3056257"/>
                  <a:pt x="3860689" y="3053723"/>
                </a:cubicBezTo>
                <a:cubicBezTo>
                  <a:pt x="3867323" y="3051494"/>
                  <a:pt x="3873640" y="3053386"/>
                  <a:pt x="3878531" y="3057568"/>
                </a:cubicBezTo>
                <a:cubicBezTo>
                  <a:pt x="3888047" y="3063950"/>
                  <a:pt x="3898012" y="3067207"/>
                  <a:pt x="3909405" y="3068170"/>
                </a:cubicBezTo>
                <a:cubicBezTo>
                  <a:pt x="3919951" y="3069290"/>
                  <a:pt x="3930947" y="3067281"/>
                  <a:pt x="3941309" y="3073509"/>
                </a:cubicBezTo>
                <a:cubicBezTo>
                  <a:pt x="3950561" y="3077909"/>
                  <a:pt x="3959415" y="3079337"/>
                  <a:pt x="3967397" y="3067728"/>
                </a:cubicBezTo>
                <a:cubicBezTo>
                  <a:pt x="3970491" y="3084419"/>
                  <a:pt x="3979927" y="3083712"/>
                  <a:pt x="3990209" y="3082848"/>
                </a:cubicBezTo>
                <a:cubicBezTo>
                  <a:pt x="3997822" y="3081457"/>
                  <a:pt x="4005566" y="3081058"/>
                  <a:pt x="4012413" y="3086912"/>
                </a:cubicBezTo>
                <a:cubicBezTo>
                  <a:pt x="4022326" y="3096268"/>
                  <a:pt x="4033136" y="3099368"/>
                  <a:pt x="4044794" y="3102314"/>
                </a:cubicBezTo>
                <a:cubicBezTo>
                  <a:pt x="4065306" y="3106689"/>
                  <a:pt x="4086398" y="3108926"/>
                  <a:pt x="4105879" y="3118564"/>
                </a:cubicBezTo>
                <a:cubicBezTo>
                  <a:pt x="4121581" y="3125847"/>
                  <a:pt x="4137732" y="3130002"/>
                  <a:pt x="4154912" y="3128894"/>
                </a:cubicBezTo>
                <a:cubicBezTo>
                  <a:pt x="4159987" y="3127967"/>
                  <a:pt x="4163767" y="3130322"/>
                  <a:pt x="4166251" y="3135959"/>
                </a:cubicBezTo>
                <a:cubicBezTo>
                  <a:pt x="4175530" y="3153551"/>
                  <a:pt x="4176376" y="3153395"/>
                  <a:pt x="4194006" y="3149161"/>
                </a:cubicBezTo>
                <a:cubicBezTo>
                  <a:pt x="4195698" y="3148852"/>
                  <a:pt x="4197390" y="3148542"/>
                  <a:pt x="4199928" y="3148079"/>
                </a:cubicBezTo>
                <a:cubicBezTo>
                  <a:pt x="4198184" y="3154488"/>
                  <a:pt x="4196439" y="3160896"/>
                  <a:pt x="4194564" y="3166315"/>
                </a:cubicBezTo>
                <a:cubicBezTo>
                  <a:pt x="4192502" y="3176841"/>
                  <a:pt x="4186266" y="3182041"/>
                  <a:pt x="4177675" y="3182595"/>
                </a:cubicBezTo>
                <a:cubicBezTo>
                  <a:pt x="4172600" y="3183523"/>
                  <a:pt x="4168107" y="3182314"/>
                  <a:pt x="4163163" y="3184231"/>
                </a:cubicBezTo>
                <a:cubicBezTo>
                  <a:pt x="4154970" y="3187758"/>
                  <a:pt x="4152168" y="3186240"/>
                  <a:pt x="4149154" y="3176640"/>
                </a:cubicBezTo>
                <a:cubicBezTo>
                  <a:pt x="4148626" y="3172675"/>
                  <a:pt x="4148096" y="3168712"/>
                  <a:pt x="4147567" y="3164749"/>
                </a:cubicBezTo>
                <a:cubicBezTo>
                  <a:pt x="4147619" y="3158649"/>
                  <a:pt x="4144950" y="3158122"/>
                  <a:pt x="4140721" y="3158893"/>
                </a:cubicBezTo>
                <a:cubicBezTo>
                  <a:pt x="4131284" y="3159602"/>
                  <a:pt x="4125179" y="3165792"/>
                  <a:pt x="4120185" y="3173810"/>
                </a:cubicBezTo>
                <a:cubicBezTo>
                  <a:pt x="4118626" y="3175110"/>
                  <a:pt x="4118175" y="3178238"/>
                  <a:pt x="4115507" y="3177710"/>
                </a:cubicBezTo>
                <a:cubicBezTo>
                  <a:pt x="4113682" y="3177029"/>
                  <a:pt x="4113286" y="3174056"/>
                  <a:pt x="4112175" y="3172228"/>
                </a:cubicBezTo>
                <a:cubicBezTo>
                  <a:pt x="4111910" y="3170246"/>
                  <a:pt x="4111779" y="3169255"/>
                  <a:pt x="4111514" y="3167273"/>
                </a:cubicBezTo>
                <a:cubicBezTo>
                  <a:pt x="4110588" y="3160337"/>
                  <a:pt x="4107787" y="3158820"/>
                  <a:pt x="4102976" y="3161728"/>
                </a:cubicBezTo>
                <a:cubicBezTo>
                  <a:pt x="4098297" y="3165627"/>
                  <a:pt x="4095364" y="3163119"/>
                  <a:pt x="4092164" y="3158627"/>
                </a:cubicBezTo>
                <a:cubicBezTo>
                  <a:pt x="4089099" y="3155126"/>
                  <a:pt x="4089416" y="3151009"/>
                  <a:pt x="4091557" y="3147573"/>
                </a:cubicBezTo>
                <a:cubicBezTo>
                  <a:pt x="4093564" y="3143145"/>
                  <a:pt x="4098058" y="3144355"/>
                  <a:pt x="4101838" y="3146709"/>
                </a:cubicBezTo>
                <a:cubicBezTo>
                  <a:pt x="4104508" y="3147236"/>
                  <a:pt x="4106463" y="3148910"/>
                  <a:pt x="4108473" y="3144482"/>
                </a:cubicBezTo>
                <a:cubicBezTo>
                  <a:pt x="4110481" y="3140056"/>
                  <a:pt x="4108524" y="3138382"/>
                  <a:pt x="4106436" y="3135719"/>
                </a:cubicBezTo>
                <a:cubicBezTo>
                  <a:pt x="4101546" y="3131537"/>
                  <a:pt x="4086850" y="3138282"/>
                  <a:pt x="4086216" y="3146517"/>
                </a:cubicBezTo>
                <a:cubicBezTo>
                  <a:pt x="4084553" y="3160017"/>
                  <a:pt x="4076675" y="3159426"/>
                  <a:pt x="4068799" y="3158835"/>
                </a:cubicBezTo>
                <a:cubicBezTo>
                  <a:pt x="4052332" y="3158798"/>
                  <a:pt x="4035917" y="3152660"/>
                  <a:pt x="4020031" y="3150487"/>
                </a:cubicBezTo>
                <a:cubicBezTo>
                  <a:pt x="4015538" y="3149277"/>
                  <a:pt x="4015008" y="3145313"/>
                  <a:pt x="4016170" y="3141040"/>
                </a:cubicBezTo>
                <a:cubicBezTo>
                  <a:pt x="4017201" y="3135778"/>
                  <a:pt x="4018233" y="3130514"/>
                  <a:pt x="4018285" y="3124413"/>
                </a:cubicBezTo>
                <a:cubicBezTo>
                  <a:pt x="4017490" y="3118468"/>
                  <a:pt x="4013843" y="3117105"/>
                  <a:pt x="4010196" y="3115741"/>
                </a:cubicBezTo>
                <a:cubicBezTo>
                  <a:pt x="4007394" y="3114222"/>
                  <a:pt x="4007209" y="3119331"/>
                  <a:pt x="4005649" y="3120631"/>
                </a:cubicBezTo>
                <a:cubicBezTo>
                  <a:pt x="4002347" y="3128341"/>
                  <a:pt x="3998198" y="3136203"/>
                  <a:pt x="3994894" y="3143912"/>
                </a:cubicBezTo>
                <a:cubicBezTo>
                  <a:pt x="3993783" y="3142085"/>
                  <a:pt x="3993651" y="3141094"/>
                  <a:pt x="3993519" y="3140103"/>
                </a:cubicBezTo>
                <a:cubicBezTo>
                  <a:pt x="3991086" y="3128367"/>
                  <a:pt x="3991086" y="3128367"/>
                  <a:pt x="3982577" y="3136012"/>
                </a:cubicBezTo>
                <a:cubicBezTo>
                  <a:pt x="3979589" y="3139601"/>
                  <a:pt x="3978478" y="3137774"/>
                  <a:pt x="3977236" y="3134956"/>
                </a:cubicBezTo>
                <a:cubicBezTo>
                  <a:pt x="3973641" y="3127492"/>
                  <a:pt x="3968168" y="3125447"/>
                  <a:pt x="3962513" y="3128511"/>
                </a:cubicBezTo>
                <a:cubicBezTo>
                  <a:pt x="3953870" y="3135164"/>
                  <a:pt x="3944434" y="3135873"/>
                  <a:pt x="3935130" y="3137573"/>
                </a:cubicBezTo>
                <a:cubicBezTo>
                  <a:pt x="3930055" y="3138500"/>
                  <a:pt x="3927650" y="3139954"/>
                  <a:pt x="3931826" y="3145282"/>
                </a:cubicBezTo>
                <a:cubicBezTo>
                  <a:pt x="3935157" y="3150763"/>
                  <a:pt x="3934841" y="3154881"/>
                  <a:pt x="3929449" y="3159926"/>
                </a:cubicBezTo>
                <a:cubicBezTo>
                  <a:pt x="3937458" y="3161509"/>
                  <a:pt x="3945335" y="3162100"/>
                  <a:pt x="3952632" y="3164827"/>
                </a:cubicBezTo>
                <a:cubicBezTo>
                  <a:pt x="3959793" y="3166564"/>
                  <a:pt x="3967089" y="3169293"/>
                  <a:pt x="3973090" y="3175302"/>
                </a:cubicBezTo>
                <a:cubicBezTo>
                  <a:pt x="3962492" y="3180283"/>
                  <a:pt x="3962492" y="3180283"/>
                  <a:pt x="3945232" y="3174300"/>
                </a:cubicBezTo>
                <a:cubicBezTo>
                  <a:pt x="3934288" y="3170209"/>
                  <a:pt x="3929345" y="3172126"/>
                  <a:pt x="3924614" y="3182127"/>
                </a:cubicBezTo>
                <a:cubicBezTo>
                  <a:pt x="3920016" y="3193117"/>
                  <a:pt x="3920016" y="3193117"/>
                  <a:pt x="3913487" y="3183144"/>
                </a:cubicBezTo>
                <a:cubicBezTo>
                  <a:pt x="3913355" y="3182154"/>
                  <a:pt x="3912376" y="3181317"/>
                  <a:pt x="3912245" y="3180325"/>
                </a:cubicBezTo>
                <a:cubicBezTo>
                  <a:pt x="3896964" y="3156725"/>
                  <a:pt x="3884990" y="3157897"/>
                  <a:pt x="3871830" y="3182632"/>
                </a:cubicBezTo>
                <a:cubicBezTo>
                  <a:pt x="3867099" y="3192633"/>
                  <a:pt x="3859435" y="3200122"/>
                  <a:pt x="3850394" y="3203804"/>
                </a:cubicBezTo>
                <a:cubicBezTo>
                  <a:pt x="3840378" y="3206649"/>
                  <a:pt x="3831390" y="3204230"/>
                  <a:pt x="3821557" y="3201966"/>
                </a:cubicBezTo>
                <a:cubicBezTo>
                  <a:pt x="3809769" y="3198028"/>
                  <a:pt x="3797133" y="3194247"/>
                  <a:pt x="3785028" y="3194427"/>
                </a:cubicBezTo>
                <a:cubicBezTo>
                  <a:pt x="3775592" y="3195136"/>
                  <a:pt x="3765891" y="3193862"/>
                  <a:pt x="3757617" y="3190299"/>
                </a:cubicBezTo>
                <a:cubicBezTo>
                  <a:pt x="3751167" y="3187416"/>
                  <a:pt x="3743026" y="3184844"/>
                  <a:pt x="3736656" y="3189052"/>
                </a:cubicBezTo>
                <a:cubicBezTo>
                  <a:pt x="3728728" y="3194561"/>
                  <a:pt x="3723837" y="3190378"/>
                  <a:pt x="3718682" y="3184216"/>
                </a:cubicBezTo>
                <a:cubicBezTo>
                  <a:pt x="3709351" y="3172723"/>
                  <a:pt x="3703138" y="3158631"/>
                  <a:pt x="3700889" y="3141786"/>
                </a:cubicBezTo>
                <a:cubicBezTo>
                  <a:pt x="3700361" y="3137822"/>
                  <a:pt x="3699831" y="3133858"/>
                  <a:pt x="3694492" y="3132803"/>
                </a:cubicBezTo>
                <a:cubicBezTo>
                  <a:pt x="3689021" y="3130757"/>
                  <a:pt x="3687990" y="3136021"/>
                  <a:pt x="3685849" y="3139456"/>
                </a:cubicBezTo>
                <a:cubicBezTo>
                  <a:pt x="3684555" y="3142739"/>
                  <a:pt x="3683259" y="3146021"/>
                  <a:pt x="3681833" y="3148313"/>
                </a:cubicBezTo>
                <a:cubicBezTo>
                  <a:pt x="3676257" y="3158467"/>
                  <a:pt x="3667216" y="3162147"/>
                  <a:pt x="3658046" y="3164838"/>
                </a:cubicBezTo>
                <a:cubicBezTo>
                  <a:pt x="3650433" y="3166228"/>
                  <a:pt x="3649375" y="3158300"/>
                  <a:pt x="3645331" y="3153964"/>
                </a:cubicBezTo>
                <a:cubicBezTo>
                  <a:pt x="3642292" y="3163655"/>
                  <a:pt x="3636054" y="3168855"/>
                  <a:pt x="3628178" y="3168263"/>
                </a:cubicBezTo>
                <a:cubicBezTo>
                  <a:pt x="3618477" y="3166990"/>
                  <a:pt x="3609304" y="3169680"/>
                  <a:pt x="3600133" y="3172371"/>
                </a:cubicBezTo>
                <a:cubicBezTo>
                  <a:pt x="3580813" y="3176916"/>
                  <a:pt x="3561543" y="3175359"/>
                  <a:pt x="3544783" y="3160149"/>
                </a:cubicBezTo>
                <a:cubicBezTo>
                  <a:pt x="3541849" y="3157640"/>
                  <a:pt x="3538914" y="3155131"/>
                  <a:pt x="3535797" y="3157730"/>
                </a:cubicBezTo>
                <a:cubicBezTo>
                  <a:pt x="3529691" y="3163921"/>
                  <a:pt x="3522792" y="3164166"/>
                  <a:pt x="3515893" y="3164412"/>
                </a:cubicBezTo>
                <a:cubicBezTo>
                  <a:pt x="3513356" y="3164875"/>
                  <a:pt x="3511797" y="3166175"/>
                  <a:pt x="3510502" y="3169456"/>
                </a:cubicBezTo>
                <a:cubicBezTo>
                  <a:pt x="3509471" y="3174721"/>
                  <a:pt x="3505956" y="3174348"/>
                  <a:pt x="3502308" y="3172983"/>
                </a:cubicBezTo>
                <a:cubicBezTo>
                  <a:pt x="3497814" y="3171774"/>
                  <a:pt x="3492026" y="3173847"/>
                  <a:pt x="3490123" y="3166074"/>
                </a:cubicBezTo>
                <a:cubicBezTo>
                  <a:pt x="3489064" y="3158147"/>
                  <a:pt x="3484439" y="3155946"/>
                  <a:pt x="3479099" y="3154891"/>
                </a:cubicBezTo>
                <a:cubicBezTo>
                  <a:pt x="3474606" y="3153681"/>
                  <a:pt x="3469530" y="3154609"/>
                  <a:pt x="3467310" y="3150953"/>
                </a:cubicBezTo>
                <a:cubicBezTo>
                  <a:pt x="3462736" y="3142653"/>
                  <a:pt x="3457080" y="3145717"/>
                  <a:pt x="3450313" y="3146953"/>
                </a:cubicBezTo>
                <a:cubicBezTo>
                  <a:pt x="3447908" y="3148407"/>
                  <a:pt x="3445239" y="3147880"/>
                  <a:pt x="3442701" y="3148344"/>
                </a:cubicBezTo>
                <a:cubicBezTo>
                  <a:pt x="3430728" y="3149515"/>
                  <a:pt x="3418490" y="3148705"/>
                  <a:pt x="3406781" y="3151860"/>
                </a:cubicBezTo>
                <a:cubicBezTo>
                  <a:pt x="3401838" y="3153777"/>
                  <a:pt x="3395071" y="3155014"/>
                  <a:pt x="3393910" y="3159287"/>
                </a:cubicBezTo>
                <a:cubicBezTo>
                  <a:pt x="3393010" y="3165541"/>
                  <a:pt x="3400174" y="3167278"/>
                  <a:pt x="3404800" y="3169478"/>
                </a:cubicBezTo>
                <a:cubicBezTo>
                  <a:pt x="3405778" y="3170314"/>
                  <a:pt x="3406757" y="3171151"/>
                  <a:pt x="3407601" y="3170995"/>
                </a:cubicBezTo>
                <a:cubicBezTo>
                  <a:pt x="3421744" y="3179578"/>
                  <a:pt x="3424891" y="3190171"/>
                  <a:pt x="3416724" y="3206888"/>
                </a:cubicBezTo>
                <a:cubicBezTo>
                  <a:pt x="3412548" y="3201561"/>
                  <a:pt x="3408820" y="3193105"/>
                  <a:pt x="3401525" y="3190378"/>
                </a:cubicBezTo>
                <a:cubicBezTo>
                  <a:pt x="3393383" y="3187805"/>
                  <a:pt x="3388257" y="3194831"/>
                  <a:pt x="3381887" y="3199041"/>
                </a:cubicBezTo>
                <a:cubicBezTo>
                  <a:pt x="3379613" y="3201485"/>
                  <a:pt x="3376943" y="3200958"/>
                  <a:pt x="3377128" y="3195849"/>
                </a:cubicBezTo>
                <a:cubicBezTo>
                  <a:pt x="3377710" y="3193713"/>
                  <a:pt x="3377445" y="3191731"/>
                  <a:pt x="3378026" y="3189595"/>
                </a:cubicBezTo>
                <a:cubicBezTo>
                  <a:pt x="3378476" y="3186468"/>
                  <a:pt x="3378925" y="3183340"/>
                  <a:pt x="3376836" y="3180676"/>
                </a:cubicBezTo>
                <a:cubicBezTo>
                  <a:pt x="3375725" y="3178849"/>
                  <a:pt x="3373585" y="3182286"/>
                  <a:pt x="3371893" y="3182595"/>
                </a:cubicBezTo>
                <a:cubicBezTo>
                  <a:pt x="3366369" y="3186649"/>
                  <a:pt x="3364281" y="3183985"/>
                  <a:pt x="3364334" y="3177885"/>
                </a:cubicBezTo>
                <a:cubicBezTo>
                  <a:pt x="3364069" y="3175902"/>
                  <a:pt x="3365497" y="3173611"/>
                  <a:pt x="3362694" y="3172093"/>
                </a:cubicBezTo>
                <a:cubicBezTo>
                  <a:pt x="3351224" y="3196519"/>
                  <a:pt x="3344723" y="3199738"/>
                  <a:pt x="3320299" y="3192019"/>
                </a:cubicBezTo>
                <a:cubicBezTo>
                  <a:pt x="3319453" y="3192173"/>
                  <a:pt x="3319453" y="3192173"/>
                  <a:pt x="3318475" y="3191336"/>
                </a:cubicBezTo>
                <a:cubicBezTo>
                  <a:pt x="3299391" y="3184672"/>
                  <a:pt x="3279989" y="3182125"/>
                  <a:pt x="3260932" y="3188652"/>
                </a:cubicBezTo>
                <a:cubicBezTo>
                  <a:pt x="3254298" y="3190878"/>
                  <a:pt x="3249671" y="3188678"/>
                  <a:pt x="3246341" y="3183195"/>
                </a:cubicBezTo>
                <a:cubicBezTo>
                  <a:pt x="3242032" y="3176877"/>
                  <a:pt x="3235582" y="3173995"/>
                  <a:pt x="3229530" y="3174086"/>
                </a:cubicBezTo>
                <a:cubicBezTo>
                  <a:pt x="3218984" y="3172968"/>
                  <a:pt x="3207723" y="3172993"/>
                  <a:pt x="3196727" y="3175002"/>
                </a:cubicBezTo>
                <a:cubicBezTo>
                  <a:pt x="3187424" y="3176702"/>
                  <a:pt x="3186261" y="3180974"/>
                  <a:pt x="3190967" y="3190265"/>
                </a:cubicBezTo>
                <a:cubicBezTo>
                  <a:pt x="3192208" y="3193084"/>
                  <a:pt x="3195011" y="3194602"/>
                  <a:pt x="3192871" y="3198039"/>
                </a:cubicBezTo>
                <a:cubicBezTo>
                  <a:pt x="3189170" y="3202775"/>
                  <a:pt x="3190809" y="3208565"/>
                  <a:pt x="3191604" y="3214512"/>
                </a:cubicBezTo>
                <a:cubicBezTo>
                  <a:pt x="3192000" y="3217484"/>
                  <a:pt x="3193375" y="3221293"/>
                  <a:pt x="3190124" y="3222903"/>
                </a:cubicBezTo>
                <a:cubicBezTo>
                  <a:pt x="3186873" y="3224510"/>
                  <a:pt x="3184652" y="3220856"/>
                  <a:pt x="3183410" y="3218038"/>
                </a:cubicBezTo>
                <a:cubicBezTo>
                  <a:pt x="3179814" y="3210574"/>
                  <a:pt x="3176351" y="3204101"/>
                  <a:pt x="3172888" y="3197628"/>
                </a:cubicBezTo>
                <a:cubicBezTo>
                  <a:pt x="3164005" y="3183009"/>
                  <a:pt x="3152797" y="3176936"/>
                  <a:pt x="3137705" y="3180708"/>
                </a:cubicBezTo>
                <a:cubicBezTo>
                  <a:pt x="3130092" y="3182098"/>
                  <a:pt x="3122613" y="3184480"/>
                  <a:pt x="3115001" y="3185870"/>
                </a:cubicBezTo>
                <a:cubicBezTo>
                  <a:pt x="3105829" y="3188561"/>
                  <a:pt x="3100093" y="3184532"/>
                  <a:pt x="3096233" y="3175087"/>
                </a:cubicBezTo>
                <a:cubicBezTo>
                  <a:pt x="3095122" y="3173258"/>
                  <a:pt x="3095572" y="3170132"/>
                  <a:pt x="3092901" y="3169605"/>
                </a:cubicBezTo>
                <a:cubicBezTo>
                  <a:pt x="3090444" y="3177159"/>
                  <a:pt x="3087273" y="3185860"/>
                  <a:pt x="3084947" y="3194404"/>
                </a:cubicBezTo>
                <a:cubicBezTo>
                  <a:pt x="3081063" y="3204250"/>
                  <a:pt x="3081063" y="3204250"/>
                  <a:pt x="3075644" y="3196105"/>
                </a:cubicBezTo>
                <a:cubicBezTo>
                  <a:pt x="3071202" y="3188796"/>
                  <a:pt x="3066709" y="3187586"/>
                  <a:pt x="3060736" y="3194767"/>
                </a:cubicBezTo>
                <a:cubicBezTo>
                  <a:pt x="3055477" y="3200804"/>
                  <a:pt x="3048842" y="3203030"/>
                  <a:pt x="3040965" y="3202438"/>
                </a:cubicBezTo>
                <a:cubicBezTo>
                  <a:pt x="3029706" y="3202466"/>
                  <a:pt x="3018763" y="3198373"/>
                  <a:pt x="3007819" y="3194282"/>
                </a:cubicBezTo>
                <a:cubicBezTo>
                  <a:pt x="2996876" y="3190190"/>
                  <a:pt x="2992779" y="3191954"/>
                  <a:pt x="2986357" y="3202263"/>
                </a:cubicBezTo>
                <a:cubicBezTo>
                  <a:pt x="2979354" y="3214708"/>
                  <a:pt x="2969917" y="3215416"/>
                  <a:pt x="2962277" y="3203616"/>
                </a:cubicBezTo>
                <a:cubicBezTo>
                  <a:pt x="2954902" y="3193797"/>
                  <a:pt x="2954902" y="3193797"/>
                  <a:pt x="2948612" y="3205096"/>
                </a:cubicBezTo>
                <a:cubicBezTo>
                  <a:pt x="2947767" y="3205252"/>
                  <a:pt x="2947899" y="3206242"/>
                  <a:pt x="2947053" y="3206396"/>
                </a:cubicBezTo>
                <a:cubicBezTo>
                  <a:pt x="2944330" y="3211969"/>
                  <a:pt x="2940814" y="3211596"/>
                  <a:pt x="2937485" y="3206114"/>
                </a:cubicBezTo>
                <a:cubicBezTo>
                  <a:pt x="2936242" y="3203296"/>
                  <a:pt x="2934999" y="3200478"/>
                  <a:pt x="2933757" y="3197659"/>
                </a:cubicBezTo>
                <a:cubicBezTo>
                  <a:pt x="2929051" y="3188368"/>
                  <a:pt x="2922470" y="3184495"/>
                  <a:pt x="2914407" y="3189013"/>
                </a:cubicBezTo>
                <a:cubicBezTo>
                  <a:pt x="2900691" y="3196595"/>
                  <a:pt x="2886444" y="3200211"/>
                  <a:pt x="2874101" y="3211602"/>
                </a:cubicBezTo>
                <a:cubicBezTo>
                  <a:pt x="2870268" y="3215347"/>
                  <a:pt x="2865326" y="3217265"/>
                  <a:pt x="2863422" y="3209492"/>
                </a:cubicBezTo>
                <a:cubicBezTo>
                  <a:pt x="2860936" y="3203857"/>
                  <a:pt x="2857553" y="3204473"/>
                  <a:pt x="2854435" y="3207074"/>
                </a:cubicBezTo>
                <a:cubicBezTo>
                  <a:pt x="2848065" y="3211283"/>
                  <a:pt x="2840453" y="3212673"/>
                  <a:pt x="2833687" y="3213909"/>
                </a:cubicBezTo>
                <a:cubicBezTo>
                  <a:pt x="2822691" y="3215917"/>
                  <a:pt x="2818991" y="3220654"/>
                  <a:pt x="2818041" y="3233007"/>
                </a:cubicBezTo>
                <a:cubicBezTo>
                  <a:pt x="2818120" y="3240099"/>
                  <a:pt x="2815583" y="3240562"/>
                  <a:pt x="2810508" y="3241489"/>
                </a:cubicBezTo>
                <a:cubicBezTo>
                  <a:pt x="2804587" y="3242571"/>
                  <a:pt x="2797874" y="3237706"/>
                  <a:pt x="2792747" y="3244733"/>
                </a:cubicBezTo>
                <a:cubicBezTo>
                  <a:pt x="2788332" y="3250615"/>
                  <a:pt x="2792060" y="3259069"/>
                  <a:pt x="2790581" y="3267460"/>
                </a:cubicBezTo>
                <a:cubicBezTo>
                  <a:pt x="2785427" y="3261297"/>
                  <a:pt x="2782941" y="3255661"/>
                  <a:pt x="2782861" y="3248569"/>
                </a:cubicBezTo>
                <a:cubicBezTo>
                  <a:pt x="2782701" y="3234386"/>
                  <a:pt x="2794278" y="3230242"/>
                  <a:pt x="2800965" y="3221915"/>
                </a:cubicBezTo>
                <a:cubicBezTo>
                  <a:pt x="2785712" y="3211505"/>
                  <a:pt x="2777387" y="3214041"/>
                  <a:pt x="2770330" y="3232586"/>
                </a:cubicBezTo>
                <a:cubicBezTo>
                  <a:pt x="2769036" y="3235868"/>
                  <a:pt x="2766895" y="3239305"/>
                  <a:pt x="2765732" y="3243577"/>
                </a:cubicBezTo>
                <a:cubicBezTo>
                  <a:pt x="2762561" y="3252277"/>
                  <a:pt x="2759259" y="3259985"/>
                  <a:pt x="2751065" y="3263512"/>
                </a:cubicBezTo>
                <a:cubicBezTo>
                  <a:pt x="2747813" y="3265122"/>
                  <a:pt x="2748210" y="3268095"/>
                  <a:pt x="2747894" y="3272213"/>
                </a:cubicBezTo>
                <a:cubicBezTo>
                  <a:pt x="2746995" y="3278467"/>
                  <a:pt x="2748899" y="3286240"/>
                  <a:pt x="2744618" y="3293112"/>
                </a:cubicBezTo>
                <a:cubicBezTo>
                  <a:pt x="2743376" y="3290295"/>
                  <a:pt x="2742266" y="3288468"/>
                  <a:pt x="2741022" y="3285649"/>
                </a:cubicBezTo>
                <a:cubicBezTo>
                  <a:pt x="2734625" y="3276666"/>
                  <a:pt x="2729286" y="3275612"/>
                  <a:pt x="2721622" y="3283102"/>
                </a:cubicBezTo>
                <a:cubicBezTo>
                  <a:pt x="2714803" y="3290438"/>
                  <a:pt x="2706477" y="3292974"/>
                  <a:pt x="2697754" y="3292537"/>
                </a:cubicBezTo>
                <a:cubicBezTo>
                  <a:pt x="2691569" y="3291637"/>
                  <a:pt x="2685516" y="3291728"/>
                  <a:pt x="2678486" y="3290981"/>
                </a:cubicBezTo>
                <a:cubicBezTo>
                  <a:pt x="2659216" y="3289426"/>
                  <a:pt x="2639813" y="3286878"/>
                  <a:pt x="2621444" y="3279068"/>
                </a:cubicBezTo>
                <a:cubicBezTo>
                  <a:pt x="2614148" y="3276341"/>
                  <a:pt x="2612640" y="3271542"/>
                  <a:pt x="2615098" y="3263987"/>
                </a:cubicBezTo>
                <a:cubicBezTo>
                  <a:pt x="2617687" y="3257424"/>
                  <a:pt x="2621388" y="3252688"/>
                  <a:pt x="2625933" y="3247795"/>
                </a:cubicBezTo>
                <a:cubicBezTo>
                  <a:pt x="2630348" y="3241915"/>
                  <a:pt x="2636718" y="3237706"/>
                  <a:pt x="2640866" y="3229843"/>
                </a:cubicBezTo>
                <a:cubicBezTo>
                  <a:pt x="2612241" y="3236087"/>
                  <a:pt x="2585175" y="3241030"/>
                  <a:pt x="2567468" y="3270657"/>
                </a:cubicBezTo>
                <a:cubicBezTo>
                  <a:pt x="2565195" y="3273101"/>
                  <a:pt x="2562076" y="3275702"/>
                  <a:pt x="2558429" y="3274338"/>
                </a:cubicBezTo>
                <a:cubicBezTo>
                  <a:pt x="2554648" y="3271983"/>
                  <a:pt x="2551715" y="3269474"/>
                  <a:pt x="2550920" y="3263528"/>
                </a:cubicBezTo>
                <a:cubicBezTo>
                  <a:pt x="2550523" y="3260556"/>
                  <a:pt x="2551819" y="3257275"/>
                  <a:pt x="2553113" y="3253993"/>
                </a:cubicBezTo>
                <a:cubicBezTo>
                  <a:pt x="2556285" y="3245292"/>
                  <a:pt x="2562258" y="3238111"/>
                  <a:pt x="2564451" y="3228575"/>
                </a:cubicBezTo>
                <a:cubicBezTo>
                  <a:pt x="2566644" y="3219039"/>
                  <a:pt x="2562255" y="3205629"/>
                  <a:pt x="2555937" y="3203737"/>
                </a:cubicBezTo>
                <a:cubicBezTo>
                  <a:pt x="2548642" y="3201010"/>
                  <a:pt x="2544360" y="3207883"/>
                  <a:pt x="2539947" y="3213764"/>
                </a:cubicBezTo>
                <a:cubicBezTo>
                  <a:pt x="2536960" y="3217356"/>
                  <a:pt x="2537489" y="3221319"/>
                  <a:pt x="2537173" y="3225437"/>
                </a:cubicBezTo>
                <a:cubicBezTo>
                  <a:pt x="2537545" y="3247700"/>
                  <a:pt x="2531704" y="3255873"/>
                  <a:pt x="2512832" y="3257290"/>
                </a:cubicBezTo>
                <a:cubicBezTo>
                  <a:pt x="2504241" y="3257844"/>
                  <a:pt x="2496762" y="3260225"/>
                  <a:pt x="2489546" y="3264588"/>
                </a:cubicBezTo>
                <a:cubicBezTo>
                  <a:pt x="2469591" y="3277369"/>
                  <a:pt x="2449027" y="3279094"/>
                  <a:pt x="2429333" y="3261377"/>
                </a:cubicBezTo>
                <a:cubicBezTo>
                  <a:pt x="2419553" y="3253011"/>
                  <a:pt x="2419553" y="3253011"/>
                  <a:pt x="2414506" y="3267130"/>
                </a:cubicBezTo>
                <a:cubicBezTo>
                  <a:pt x="2410753" y="3277966"/>
                  <a:pt x="2396190" y="3285702"/>
                  <a:pt x="2391036" y="3279538"/>
                </a:cubicBezTo>
                <a:cubicBezTo>
                  <a:pt x="2382549" y="3267891"/>
                  <a:pt x="2373114" y="3268599"/>
                  <a:pt x="2362117" y="3270608"/>
                </a:cubicBezTo>
                <a:cubicBezTo>
                  <a:pt x="2356329" y="3272681"/>
                  <a:pt x="2349827" y="3275899"/>
                  <a:pt x="2343245" y="3272026"/>
                </a:cubicBezTo>
                <a:cubicBezTo>
                  <a:pt x="2335684" y="3267315"/>
                  <a:pt x="2332699" y="3270908"/>
                  <a:pt x="2330373" y="3279453"/>
                </a:cubicBezTo>
                <a:cubicBezTo>
                  <a:pt x="2329212" y="3283725"/>
                  <a:pt x="2328048" y="3287998"/>
                  <a:pt x="2323422" y="3285797"/>
                </a:cubicBezTo>
                <a:cubicBezTo>
                  <a:pt x="2319642" y="3283442"/>
                  <a:pt x="2316708" y="3280933"/>
                  <a:pt x="2318452" y="3274524"/>
                </a:cubicBezTo>
                <a:cubicBezTo>
                  <a:pt x="2319616" y="3270251"/>
                  <a:pt x="2321623" y="3265825"/>
                  <a:pt x="2322654" y="3260561"/>
                </a:cubicBezTo>
                <a:cubicBezTo>
                  <a:pt x="2326458" y="3243624"/>
                  <a:pt x="2316412" y="3233278"/>
                  <a:pt x="2302166" y="3236895"/>
                </a:cubicBezTo>
                <a:cubicBezTo>
                  <a:pt x="2298783" y="3237513"/>
                  <a:pt x="2295665" y="3240113"/>
                  <a:pt x="2292414" y="3241723"/>
                </a:cubicBezTo>
                <a:cubicBezTo>
                  <a:pt x="2289162" y="3243331"/>
                  <a:pt x="2285912" y="3244941"/>
                  <a:pt x="2282977" y="3242431"/>
                </a:cubicBezTo>
                <a:cubicBezTo>
                  <a:pt x="2267592" y="3231030"/>
                  <a:pt x="2253029" y="3238765"/>
                  <a:pt x="2239047" y="3244365"/>
                </a:cubicBezTo>
                <a:cubicBezTo>
                  <a:pt x="2237488" y="3245664"/>
                  <a:pt x="2235796" y="3245973"/>
                  <a:pt x="2237039" y="3248792"/>
                </a:cubicBezTo>
                <a:cubicBezTo>
                  <a:pt x="2238282" y="3251610"/>
                  <a:pt x="2238811" y="3255573"/>
                  <a:pt x="2241745" y="3258083"/>
                </a:cubicBezTo>
                <a:cubicBezTo>
                  <a:pt x="2243702" y="3259756"/>
                  <a:pt x="2244151" y="3256629"/>
                  <a:pt x="2244864" y="3255483"/>
                </a:cubicBezTo>
                <a:cubicBezTo>
                  <a:pt x="2251550" y="3247156"/>
                  <a:pt x="2258183" y="3244929"/>
                  <a:pt x="2265745" y="3249639"/>
                </a:cubicBezTo>
                <a:cubicBezTo>
                  <a:pt x="2274150" y="3254194"/>
                  <a:pt x="2278987" y="3264476"/>
                  <a:pt x="2277641" y="3273859"/>
                </a:cubicBezTo>
                <a:cubicBezTo>
                  <a:pt x="2277457" y="3278967"/>
                  <a:pt x="2275052" y="3280422"/>
                  <a:pt x="2271139" y="3277076"/>
                </a:cubicBezTo>
                <a:cubicBezTo>
                  <a:pt x="2264425" y="3272211"/>
                  <a:pt x="2261306" y="3274812"/>
                  <a:pt x="2256311" y="3282830"/>
                </a:cubicBezTo>
                <a:cubicBezTo>
                  <a:pt x="2250154" y="3295120"/>
                  <a:pt x="2232789" y="3301337"/>
                  <a:pt x="2225096" y="3295637"/>
                </a:cubicBezTo>
                <a:cubicBezTo>
                  <a:pt x="2219228" y="3290618"/>
                  <a:pt x="2214998" y="3291391"/>
                  <a:pt x="2210188" y="3294300"/>
                </a:cubicBezTo>
                <a:cubicBezTo>
                  <a:pt x="2203686" y="3297516"/>
                  <a:pt x="2196920" y="3298754"/>
                  <a:pt x="2191501" y="3290607"/>
                </a:cubicBezTo>
                <a:cubicBezTo>
                  <a:pt x="2188169" y="3285126"/>
                  <a:pt x="2183359" y="3288035"/>
                  <a:pt x="2179395" y="3290789"/>
                </a:cubicBezTo>
                <a:cubicBezTo>
                  <a:pt x="2175430" y="3293543"/>
                  <a:pt x="2171598" y="3297288"/>
                  <a:pt x="2167104" y="3296079"/>
                </a:cubicBezTo>
                <a:cubicBezTo>
                  <a:pt x="2161051" y="3296169"/>
                  <a:pt x="2162663" y="3288770"/>
                  <a:pt x="2158222" y="3281460"/>
                </a:cubicBezTo>
                <a:cubicBezTo>
                  <a:pt x="2156769" y="3303042"/>
                  <a:pt x="2139906" y="3300033"/>
                  <a:pt x="2130101" y="3310959"/>
                </a:cubicBezTo>
                <a:cubicBezTo>
                  <a:pt x="2131263" y="3306686"/>
                  <a:pt x="2131845" y="3304550"/>
                  <a:pt x="2132425" y="3302413"/>
                </a:cubicBezTo>
                <a:cubicBezTo>
                  <a:pt x="2135517" y="3286622"/>
                  <a:pt x="2131340" y="3281295"/>
                  <a:pt x="2117807" y="3283766"/>
                </a:cubicBezTo>
                <a:cubicBezTo>
                  <a:pt x="2108636" y="3286457"/>
                  <a:pt x="2100177" y="3288002"/>
                  <a:pt x="2090741" y="3288711"/>
                </a:cubicBezTo>
                <a:cubicBezTo>
                  <a:pt x="2075966" y="3288365"/>
                  <a:pt x="2061639" y="3284891"/>
                  <a:pt x="2048475" y="3277145"/>
                </a:cubicBezTo>
                <a:cubicBezTo>
                  <a:pt x="2038246" y="3271907"/>
                  <a:pt x="2034281" y="3274663"/>
                  <a:pt x="2032353" y="3286181"/>
                </a:cubicBezTo>
                <a:cubicBezTo>
                  <a:pt x="2031535" y="3299526"/>
                  <a:pt x="2026143" y="3304570"/>
                  <a:pt x="2014750" y="3303606"/>
                </a:cubicBezTo>
                <a:cubicBezTo>
                  <a:pt x="2007851" y="3303851"/>
                  <a:pt x="2000821" y="3303106"/>
                  <a:pt x="1993340" y="3305488"/>
                </a:cubicBezTo>
                <a:cubicBezTo>
                  <a:pt x="1989112" y="3306260"/>
                  <a:pt x="1984617" y="3305050"/>
                  <a:pt x="1981419" y="3300559"/>
                </a:cubicBezTo>
                <a:cubicBezTo>
                  <a:pt x="1980309" y="3298731"/>
                  <a:pt x="1980045" y="3296749"/>
                  <a:pt x="1977771" y="3299195"/>
                </a:cubicBezTo>
                <a:cubicBezTo>
                  <a:pt x="1968812" y="3309968"/>
                  <a:pt x="1956706" y="3310148"/>
                  <a:pt x="1945579" y="3311166"/>
                </a:cubicBezTo>
                <a:cubicBezTo>
                  <a:pt x="1934450" y="3312183"/>
                  <a:pt x="1924433" y="3315028"/>
                  <a:pt x="1917297" y="3326483"/>
                </a:cubicBezTo>
                <a:cubicBezTo>
                  <a:pt x="1914444" y="3331064"/>
                  <a:pt x="1911773" y="3330537"/>
                  <a:pt x="1908575" y="3326046"/>
                </a:cubicBezTo>
                <a:cubicBezTo>
                  <a:pt x="1902178" y="3317063"/>
                  <a:pt x="1901332" y="3317218"/>
                  <a:pt x="1895491" y="3325391"/>
                </a:cubicBezTo>
                <a:cubicBezTo>
                  <a:pt x="1885236" y="3339445"/>
                  <a:pt x="1873608" y="3349689"/>
                  <a:pt x="1856876" y="3347670"/>
                </a:cubicBezTo>
                <a:cubicBezTo>
                  <a:pt x="1851669" y="3347607"/>
                  <a:pt x="1845484" y="3346707"/>
                  <a:pt x="1839431" y="3346796"/>
                </a:cubicBezTo>
                <a:cubicBezTo>
                  <a:pt x="1834938" y="3345588"/>
                  <a:pt x="1829149" y="3347660"/>
                  <a:pt x="1829650" y="3338433"/>
                </a:cubicBezTo>
                <a:cubicBezTo>
                  <a:pt x="1829966" y="3334314"/>
                  <a:pt x="1825209" y="3331124"/>
                  <a:pt x="1822407" y="3329605"/>
                </a:cubicBezTo>
                <a:cubicBezTo>
                  <a:pt x="1811330" y="3324522"/>
                  <a:pt x="1799939" y="3323557"/>
                  <a:pt x="1788362" y="3327702"/>
                </a:cubicBezTo>
                <a:cubicBezTo>
                  <a:pt x="1778477" y="3331538"/>
                  <a:pt x="1778610" y="3332530"/>
                  <a:pt x="1781887" y="3344112"/>
                </a:cubicBezTo>
                <a:cubicBezTo>
                  <a:pt x="1784505" y="3350740"/>
                  <a:pt x="1784320" y="3355848"/>
                  <a:pt x="1779907" y="3361729"/>
                </a:cubicBezTo>
                <a:cubicBezTo>
                  <a:pt x="1780276" y="3351511"/>
                  <a:pt x="1775967" y="3345193"/>
                  <a:pt x="1768090" y="3344601"/>
                </a:cubicBezTo>
                <a:cubicBezTo>
                  <a:pt x="1756830" y="3344628"/>
                  <a:pt x="1746997" y="3342364"/>
                  <a:pt x="1746308" y="3324219"/>
                </a:cubicBezTo>
                <a:cubicBezTo>
                  <a:pt x="1742372" y="3340164"/>
                  <a:pt x="1733200" y="3342854"/>
                  <a:pt x="1721807" y="3341889"/>
                </a:cubicBezTo>
                <a:cubicBezTo>
                  <a:pt x="1716469" y="3340836"/>
                  <a:pt x="1712636" y="3344581"/>
                  <a:pt x="1708803" y="3348326"/>
                </a:cubicBezTo>
                <a:cubicBezTo>
                  <a:pt x="1698021" y="3358416"/>
                  <a:pt x="1690857" y="3356680"/>
                  <a:pt x="1686335" y="3342278"/>
                </a:cubicBezTo>
                <a:cubicBezTo>
                  <a:pt x="1683587" y="3334660"/>
                  <a:pt x="1681181" y="3336115"/>
                  <a:pt x="1678459" y="3341687"/>
                </a:cubicBezTo>
                <a:cubicBezTo>
                  <a:pt x="1674177" y="3348560"/>
                  <a:pt x="1669500" y="3352460"/>
                  <a:pt x="1661094" y="3347905"/>
                </a:cubicBezTo>
                <a:cubicBezTo>
                  <a:pt x="1663234" y="3344468"/>
                  <a:pt x="1665507" y="3342023"/>
                  <a:pt x="1666934" y="3339731"/>
                </a:cubicBezTo>
                <a:cubicBezTo>
                  <a:pt x="1670502" y="3334004"/>
                  <a:pt x="1669841" y="3329050"/>
                  <a:pt x="1664236" y="3326014"/>
                </a:cubicBezTo>
                <a:cubicBezTo>
                  <a:pt x="1659479" y="3322822"/>
                  <a:pt x="1656096" y="3323440"/>
                  <a:pt x="1654352" y="3329850"/>
                </a:cubicBezTo>
                <a:cubicBezTo>
                  <a:pt x="1649172" y="3342976"/>
                  <a:pt x="1639816" y="3350775"/>
                  <a:pt x="1631439" y="3359412"/>
                </a:cubicBezTo>
                <a:cubicBezTo>
                  <a:pt x="1625201" y="3364612"/>
                  <a:pt x="1618698" y="3367829"/>
                  <a:pt x="1610690" y="3366248"/>
                </a:cubicBezTo>
                <a:cubicBezTo>
                  <a:pt x="1602680" y="3364665"/>
                  <a:pt x="1595068" y="3366055"/>
                  <a:pt x="1587588" y="3368437"/>
                </a:cubicBezTo>
                <a:cubicBezTo>
                  <a:pt x="1579395" y="3371963"/>
                  <a:pt x="1570223" y="3374653"/>
                  <a:pt x="1562399" y="3367962"/>
                </a:cubicBezTo>
                <a:cubicBezTo>
                  <a:pt x="1553728" y="3361425"/>
                  <a:pt x="1549896" y="3365171"/>
                  <a:pt x="1544901" y="3373188"/>
                </a:cubicBezTo>
                <a:cubicBezTo>
                  <a:pt x="1537500" y="3382661"/>
                  <a:pt x="1532426" y="3383588"/>
                  <a:pt x="1523623" y="3376060"/>
                </a:cubicBezTo>
                <a:cubicBezTo>
                  <a:pt x="1520821" y="3374541"/>
                  <a:pt x="1518733" y="3371878"/>
                  <a:pt x="1516776" y="3370206"/>
                </a:cubicBezTo>
                <a:cubicBezTo>
                  <a:pt x="1508952" y="3363514"/>
                  <a:pt x="1501076" y="3362922"/>
                  <a:pt x="1491904" y="3365614"/>
                </a:cubicBezTo>
                <a:cubicBezTo>
                  <a:pt x="1484423" y="3367994"/>
                  <a:pt x="1482812" y="3375394"/>
                  <a:pt x="1481201" y="3382794"/>
                </a:cubicBezTo>
                <a:cubicBezTo>
                  <a:pt x="1479007" y="3392330"/>
                  <a:pt x="1469916" y="3402111"/>
                  <a:pt x="1463465" y="3399230"/>
                </a:cubicBezTo>
                <a:cubicBezTo>
                  <a:pt x="1448874" y="3393775"/>
                  <a:pt x="1441342" y="3402255"/>
                  <a:pt x="1432119" y="3411045"/>
                </a:cubicBezTo>
                <a:cubicBezTo>
                  <a:pt x="1429714" y="3412500"/>
                  <a:pt x="1426330" y="3413118"/>
                  <a:pt x="1423925" y="3414572"/>
                </a:cubicBezTo>
                <a:cubicBezTo>
                  <a:pt x="1408965" y="3419336"/>
                  <a:pt x="1392814" y="3415180"/>
                  <a:pt x="1376163" y="3420251"/>
                </a:cubicBezTo>
                <a:cubicBezTo>
                  <a:pt x="1382135" y="3413070"/>
                  <a:pt x="1383880" y="3406661"/>
                  <a:pt x="1384514" y="3398425"/>
                </a:cubicBezTo>
                <a:cubicBezTo>
                  <a:pt x="1384963" y="3395297"/>
                  <a:pt x="1384433" y="3391333"/>
                  <a:pt x="1386707" y="3388889"/>
                </a:cubicBezTo>
                <a:cubicBezTo>
                  <a:pt x="1388847" y="3385453"/>
                  <a:pt x="1390009" y="3381180"/>
                  <a:pt x="1386230" y="3378825"/>
                </a:cubicBezTo>
                <a:cubicBezTo>
                  <a:pt x="1382450" y="3376470"/>
                  <a:pt x="1380045" y="3377925"/>
                  <a:pt x="1377903" y="3381361"/>
                </a:cubicBezTo>
                <a:cubicBezTo>
                  <a:pt x="1375048" y="3385943"/>
                  <a:pt x="1373040" y="3390370"/>
                  <a:pt x="1370187" y="3394951"/>
                </a:cubicBezTo>
                <a:cubicBezTo>
                  <a:pt x="1368177" y="3399379"/>
                  <a:pt x="1365508" y="3398851"/>
                  <a:pt x="1363157" y="3394205"/>
                </a:cubicBezTo>
                <a:cubicBezTo>
                  <a:pt x="1360935" y="3390551"/>
                  <a:pt x="1360407" y="3386588"/>
                  <a:pt x="1356625" y="3384233"/>
                </a:cubicBezTo>
                <a:cubicBezTo>
                  <a:pt x="1340793" y="3375958"/>
                  <a:pt x="1324140" y="3381030"/>
                  <a:pt x="1314151" y="3397066"/>
                </a:cubicBezTo>
                <a:cubicBezTo>
                  <a:pt x="1311164" y="3400656"/>
                  <a:pt x="1308310" y="3405239"/>
                  <a:pt x="1305456" y="3409820"/>
                </a:cubicBezTo>
                <a:cubicBezTo>
                  <a:pt x="1304927" y="3405856"/>
                  <a:pt x="1304397" y="3401893"/>
                  <a:pt x="1304715" y="3397775"/>
                </a:cubicBezTo>
                <a:cubicBezTo>
                  <a:pt x="1303524" y="3388857"/>
                  <a:pt x="1300722" y="3387337"/>
                  <a:pt x="1294220" y="3390556"/>
                </a:cubicBezTo>
                <a:cubicBezTo>
                  <a:pt x="1289279" y="3392474"/>
                  <a:pt x="1285181" y="3394237"/>
                  <a:pt x="1280371" y="3397146"/>
                </a:cubicBezTo>
                <a:cubicBezTo>
                  <a:pt x="1274714" y="3400209"/>
                  <a:pt x="1272707" y="3404637"/>
                  <a:pt x="1273632" y="3411572"/>
                </a:cubicBezTo>
                <a:cubicBezTo>
                  <a:pt x="1275404" y="3418355"/>
                  <a:pt x="1279448" y="3422693"/>
                  <a:pt x="1280374" y="3429627"/>
                </a:cubicBezTo>
                <a:cubicBezTo>
                  <a:pt x="1274770" y="3426591"/>
                  <a:pt x="1270858" y="3423245"/>
                  <a:pt x="1266100" y="3420054"/>
                </a:cubicBezTo>
                <a:cubicBezTo>
                  <a:pt x="1261341" y="3416864"/>
                  <a:pt x="1257112" y="3417635"/>
                  <a:pt x="1253413" y="3422371"/>
                </a:cubicBezTo>
                <a:cubicBezTo>
                  <a:pt x="1239723" y="3443145"/>
                  <a:pt x="1234648" y="3444072"/>
                  <a:pt x="1213475" y="3434742"/>
                </a:cubicBezTo>
                <a:cubicBezTo>
                  <a:pt x="1202531" y="3430651"/>
                  <a:pt x="1185431" y="3438849"/>
                  <a:pt x="1182789" y="3451513"/>
                </a:cubicBezTo>
                <a:cubicBezTo>
                  <a:pt x="1181891" y="3457768"/>
                  <a:pt x="1180067" y="3457086"/>
                  <a:pt x="1175706" y="3456868"/>
                </a:cubicBezTo>
                <a:cubicBezTo>
                  <a:pt x="1164313" y="3455904"/>
                  <a:pt x="1162754" y="3457203"/>
                  <a:pt x="1157575" y="3470330"/>
                </a:cubicBezTo>
                <a:cubicBezTo>
                  <a:pt x="1157706" y="3471322"/>
                  <a:pt x="1157839" y="3472312"/>
                  <a:pt x="1156993" y="3472466"/>
                </a:cubicBezTo>
                <a:cubicBezTo>
                  <a:pt x="1154985" y="3476894"/>
                  <a:pt x="1152711" y="3479339"/>
                  <a:pt x="1148483" y="3480112"/>
                </a:cubicBezTo>
                <a:cubicBezTo>
                  <a:pt x="1143407" y="3481039"/>
                  <a:pt x="1144438" y="3475775"/>
                  <a:pt x="1143196" y="3472958"/>
                </a:cubicBezTo>
                <a:cubicBezTo>
                  <a:pt x="1139336" y="3463511"/>
                  <a:pt x="1136401" y="3461002"/>
                  <a:pt x="1129450" y="3467347"/>
                </a:cubicBezTo>
                <a:cubicBezTo>
                  <a:pt x="1119249" y="3475300"/>
                  <a:pt x="1108385" y="3478300"/>
                  <a:pt x="1096544" y="3480463"/>
                </a:cubicBezTo>
                <a:cubicBezTo>
                  <a:pt x="1088086" y="3482008"/>
                  <a:pt x="1079892" y="3485535"/>
                  <a:pt x="1071962" y="3491043"/>
                </a:cubicBezTo>
                <a:cubicBezTo>
                  <a:pt x="1068844" y="3493643"/>
                  <a:pt x="1067020" y="3492962"/>
                  <a:pt x="1064799" y="3489307"/>
                </a:cubicBezTo>
                <a:cubicBezTo>
                  <a:pt x="1059513" y="3482153"/>
                  <a:pt x="1051503" y="3480571"/>
                  <a:pt x="1044023" y="3482951"/>
                </a:cubicBezTo>
                <a:cubicBezTo>
                  <a:pt x="1034006" y="3485796"/>
                  <a:pt x="1024966" y="3489478"/>
                  <a:pt x="1013309" y="3486531"/>
                </a:cubicBezTo>
                <a:cubicBezTo>
                  <a:pt x="1016509" y="3491022"/>
                  <a:pt x="1017883" y="3494830"/>
                  <a:pt x="1019972" y="3497496"/>
                </a:cubicBezTo>
                <a:cubicBezTo>
                  <a:pt x="1023170" y="3501987"/>
                  <a:pt x="1022007" y="3506259"/>
                  <a:pt x="1017911" y="3508022"/>
                </a:cubicBezTo>
                <a:cubicBezTo>
                  <a:pt x="1005621" y="3513313"/>
                  <a:pt x="997903" y="3526903"/>
                  <a:pt x="988812" y="3536685"/>
                </a:cubicBezTo>
                <a:cubicBezTo>
                  <a:pt x="976020" y="3551202"/>
                  <a:pt x="961986" y="3562901"/>
                  <a:pt x="944489" y="3568127"/>
                </a:cubicBezTo>
                <a:cubicBezTo>
                  <a:pt x="939413" y="3569054"/>
                  <a:pt x="938303" y="3567227"/>
                  <a:pt x="938487" y="3562118"/>
                </a:cubicBezTo>
                <a:cubicBezTo>
                  <a:pt x="937429" y="3554190"/>
                  <a:pt x="941976" y="3549300"/>
                  <a:pt x="946520" y="3544409"/>
                </a:cubicBezTo>
                <a:cubicBezTo>
                  <a:pt x="949375" y="3539828"/>
                  <a:pt x="949824" y="3536700"/>
                  <a:pt x="946626" y="3532209"/>
                </a:cubicBezTo>
                <a:cubicBezTo>
                  <a:pt x="943560" y="3528709"/>
                  <a:pt x="940309" y="3530319"/>
                  <a:pt x="937057" y="3531926"/>
                </a:cubicBezTo>
                <a:cubicBezTo>
                  <a:pt x="933094" y="3534681"/>
                  <a:pt x="928414" y="3538582"/>
                  <a:pt x="924451" y="3541335"/>
                </a:cubicBezTo>
                <a:cubicBezTo>
                  <a:pt x="922177" y="3543781"/>
                  <a:pt x="918345" y="3547526"/>
                  <a:pt x="915278" y="3544026"/>
                </a:cubicBezTo>
                <a:cubicBezTo>
                  <a:pt x="911366" y="3540681"/>
                  <a:pt x="914220" y="3536098"/>
                  <a:pt x="915383" y="3531825"/>
                </a:cubicBezTo>
                <a:cubicBezTo>
                  <a:pt x="915965" y="3529689"/>
                  <a:pt x="918237" y="3527243"/>
                  <a:pt x="916281" y="3525571"/>
                </a:cubicBezTo>
                <a:cubicBezTo>
                  <a:pt x="914193" y="3522908"/>
                  <a:pt x="912052" y="3526344"/>
                  <a:pt x="910493" y="3527644"/>
                </a:cubicBezTo>
                <a:cubicBezTo>
                  <a:pt x="896194" y="3537361"/>
                  <a:pt x="883270" y="3550888"/>
                  <a:pt x="871457" y="3566242"/>
                </a:cubicBezTo>
                <a:cubicBezTo>
                  <a:pt x="854516" y="3588622"/>
                  <a:pt x="839663" y="3613667"/>
                  <a:pt x="820765" y="3634375"/>
                </a:cubicBezTo>
                <a:cubicBezTo>
                  <a:pt x="819208" y="3635676"/>
                  <a:pt x="817912" y="3638956"/>
                  <a:pt x="815110" y="3637438"/>
                </a:cubicBezTo>
                <a:cubicBezTo>
                  <a:pt x="812308" y="3635921"/>
                  <a:pt x="811066" y="3633103"/>
                  <a:pt x="811515" y="3629975"/>
                </a:cubicBezTo>
                <a:cubicBezTo>
                  <a:pt x="810721" y="3624029"/>
                  <a:pt x="811619" y="3617775"/>
                  <a:pt x="812517" y="3611520"/>
                </a:cubicBezTo>
                <a:cubicBezTo>
                  <a:pt x="813547" y="3606256"/>
                  <a:pt x="814445" y="3600002"/>
                  <a:pt x="812093" y="3595357"/>
                </a:cubicBezTo>
                <a:cubicBezTo>
                  <a:pt x="809608" y="3589720"/>
                  <a:pt x="805960" y="3588356"/>
                  <a:pt x="803238" y="3593929"/>
                </a:cubicBezTo>
                <a:cubicBezTo>
                  <a:pt x="800384" y="3598510"/>
                  <a:pt x="798375" y="3602937"/>
                  <a:pt x="795520" y="3607519"/>
                </a:cubicBezTo>
                <a:cubicBezTo>
                  <a:pt x="792931" y="3614083"/>
                  <a:pt x="789100" y="3617828"/>
                  <a:pt x="783944" y="3611664"/>
                </a:cubicBezTo>
                <a:cubicBezTo>
                  <a:pt x="781988" y="3609990"/>
                  <a:pt x="780165" y="3609309"/>
                  <a:pt x="778605" y="3610609"/>
                </a:cubicBezTo>
                <a:cubicBezTo>
                  <a:pt x="774773" y="3614354"/>
                  <a:pt x="769565" y="3614290"/>
                  <a:pt x="765469" y="3616054"/>
                </a:cubicBezTo>
                <a:cubicBezTo>
                  <a:pt x="752914" y="3619362"/>
                  <a:pt x="749927" y="3622953"/>
                  <a:pt x="748396" y="3637444"/>
                </a:cubicBezTo>
                <a:cubicBezTo>
                  <a:pt x="747577" y="3650789"/>
                  <a:pt x="741605" y="3657971"/>
                  <a:pt x="729895" y="3661125"/>
                </a:cubicBezTo>
                <a:cubicBezTo>
                  <a:pt x="726513" y="3661743"/>
                  <a:pt x="722150" y="3661524"/>
                  <a:pt x="718768" y="3662143"/>
                </a:cubicBezTo>
                <a:cubicBezTo>
                  <a:pt x="691966" y="3669067"/>
                  <a:pt x="671297" y="3682994"/>
                  <a:pt x="661731" y="3715194"/>
                </a:cubicBezTo>
                <a:cubicBezTo>
                  <a:pt x="657980" y="3726030"/>
                  <a:pt x="651293" y="3734356"/>
                  <a:pt x="641275" y="3737201"/>
                </a:cubicBezTo>
                <a:cubicBezTo>
                  <a:pt x="637179" y="3738966"/>
                  <a:pt x="633082" y="3740729"/>
                  <a:pt x="628853" y="3741501"/>
                </a:cubicBezTo>
                <a:cubicBezTo>
                  <a:pt x="619814" y="3745183"/>
                  <a:pt x="611488" y="3747718"/>
                  <a:pt x="606890" y="3758709"/>
                </a:cubicBezTo>
                <a:cubicBezTo>
                  <a:pt x="602873" y="3767563"/>
                  <a:pt x="601313" y="3768864"/>
                  <a:pt x="595895" y="3760718"/>
                </a:cubicBezTo>
                <a:cubicBezTo>
                  <a:pt x="590608" y="3753563"/>
                  <a:pt x="586510" y="3755326"/>
                  <a:pt x="583074" y="3762044"/>
                </a:cubicBezTo>
                <a:cubicBezTo>
                  <a:pt x="580221" y="3766626"/>
                  <a:pt x="577763" y="3774181"/>
                  <a:pt x="570732" y="3773434"/>
                </a:cubicBezTo>
                <a:cubicBezTo>
                  <a:pt x="568063" y="3772906"/>
                  <a:pt x="569305" y="3775725"/>
                  <a:pt x="569437" y="3776716"/>
                </a:cubicBezTo>
                <a:cubicBezTo>
                  <a:pt x="573165" y="3785172"/>
                  <a:pt x="570840" y="3793717"/>
                  <a:pt x="571052" y="3801798"/>
                </a:cubicBezTo>
                <a:cubicBezTo>
                  <a:pt x="571132" y="3808889"/>
                  <a:pt x="566189" y="3810807"/>
                  <a:pt x="560982" y="3810743"/>
                </a:cubicBezTo>
                <a:cubicBezTo>
                  <a:pt x="556621" y="3810525"/>
                  <a:pt x="555114" y="3805725"/>
                  <a:pt x="555431" y="3801607"/>
                </a:cubicBezTo>
                <a:cubicBezTo>
                  <a:pt x="555483" y="3795506"/>
                  <a:pt x="554689" y="3789560"/>
                  <a:pt x="554874" y="3784452"/>
                </a:cubicBezTo>
                <a:cubicBezTo>
                  <a:pt x="550275" y="3795443"/>
                  <a:pt x="547368" y="3806125"/>
                  <a:pt x="543617" y="3816960"/>
                </a:cubicBezTo>
                <a:cubicBezTo>
                  <a:pt x="539865" y="3827797"/>
                  <a:pt x="535002" y="3836805"/>
                  <a:pt x="526359" y="3843460"/>
                </a:cubicBezTo>
                <a:cubicBezTo>
                  <a:pt x="522395" y="3846214"/>
                  <a:pt x="520439" y="3844541"/>
                  <a:pt x="519776" y="3839587"/>
                </a:cubicBezTo>
                <a:cubicBezTo>
                  <a:pt x="518983" y="3833640"/>
                  <a:pt x="520859" y="3828223"/>
                  <a:pt x="523582" y="3822650"/>
                </a:cubicBezTo>
                <a:cubicBezTo>
                  <a:pt x="526171" y="3816087"/>
                  <a:pt x="529739" y="3810360"/>
                  <a:pt x="528681" y="3802432"/>
                </a:cubicBezTo>
                <a:cubicBezTo>
                  <a:pt x="521017" y="3809923"/>
                  <a:pt x="512426" y="3810477"/>
                  <a:pt x="503043" y="3805086"/>
                </a:cubicBezTo>
                <a:cubicBezTo>
                  <a:pt x="507192" y="3797221"/>
                  <a:pt x="513297" y="3791031"/>
                  <a:pt x="518424" y="3784004"/>
                </a:cubicBezTo>
                <a:cubicBezTo>
                  <a:pt x="524978" y="3774686"/>
                  <a:pt x="527171" y="3765150"/>
                  <a:pt x="524738" y="3753413"/>
                </a:cubicBezTo>
                <a:cubicBezTo>
                  <a:pt x="524077" y="3748459"/>
                  <a:pt x="521539" y="3748922"/>
                  <a:pt x="519267" y="3751368"/>
                </a:cubicBezTo>
                <a:cubicBezTo>
                  <a:pt x="516413" y="3755949"/>
                  <a:pt x="513558" y="3760530"/>
                  <a:pt x="510703" y="3765112"/>
                </a:cubicBezTo>
                <a:cubicBezTo>
                  <a:pt x="501427" y="3780003"/>
                  <a:pt x="498044" y="3780621"/>
                  <a:pt x="487470" y="3766311"/>
                </a:cubicBezTo>
                <a:cubicBezTo>
                  <a:pt x="487470" y="3766311"/>
                  <a:pt x="486624" y="3766465"/>
                  <a:pt x="485779" y="3766620"/>
                </a:cubicBezTo>
                <a:cubicBezTo>
                  <a:pt x="480018" y="3781884"/>
                  <a:pt x="469103" y="3790983"/>
                  <a:pt x="455966" y="3796428"/>
                </a:cubicBezTo>
                <a:cubicBezTo>
                  <a:pt x="438866" y="3804627"/>
                  <a:pt x="421236" y="3808863"/>
                  <a:pt x="407281" y="3827653"/>
                </a:cubicBezTo>
                <a:cubicBezTo>
                  <a:pt x="407069" y="3819571"/>
                  <a:pt x="409792" y="3813998"/>
                  <a:pt x="411535" y="3807590"/>
                </a:cubicBezTo>
                <a:cubicBezTo>
                  <a:pt x="413596" y="3797061"/>
                  <a:pt x="412354" y="3794244"/>
                  <a:pt x="402204" y="3796098"/>
                </a:cubicBezTo>
                <a:cubicBezTo>
                  <a:pt x="389516" y="3798415"/>
                  <a:pt x="376431" y="3797760"/>
                  <a:pt x="365409" y="3786577"/>
                </a:cubicBezTo>
                <a:cubicBezTo>
                  <a:pt x="361365" y="3782241"/>
                  <a:pt x="358033" y="3776758"/>
                  <a:pt x="354835" y="3772267"/>
                </a:cubicBezTo>
                <a:cubicBezTo>
                  <a:pt x="350393" y="3764959"/>
                  <a:pt x="344657" y="3760930"/>
                  <a:pt x="338075" y="3757057"/>
                </a:cubicBezTo>
                <a:cubicBezTo>
                  <a:pt x="332604" y="3755011"/>
                  <a:pt x="329750" y="3759592"/>
                  <a:pt x="325653" y="3761357"/>
                </a:cubicBezTo>
                <a:cubicBezTo>
                  <a:pt x="318305" y="3764728"/>
                  <a:pt x="311723" y="3760856"/>
                  <a:pt x="309554" y="3751101"/>
                </a:cubicBezTo>
                <a:cubicBezTo>
                  <a:pt x="307915" y="3745310"/>
                  <a:pt x="306276" y="3739518"/>
                  <a:pt x="304637" y="3733728"/>
                </a:cubicBezTo>
                <a:cubicBezTo>
                  <a:pt x="301622" y="3724128"/>
                  <a:pt x="303102" y="3715737"/>
                  <a:pt x="311031" y="3710227"/>
                </a:cubicBezTo>
                <a:cubicBezTo>
                  <a:pt x="316687" y="3707164"/>
                  <a:pt x="317902" y="3696792"/>
                  <a:pt x="325065" y="3698529"/>
                </a:cubicBezTo>
                <a:cubicBezTo>
                  <a:pt x="331251" y="3699429"/>
                  <a:pt x="332441" y="3708347"/>
                  <a:pt x="336617" y="3713675"/>
                </a:cubicBezTo>
                <a:cubicBezTo>
                  <a:pt x="340927" y="3719993"/>
                  <a:pt x="344310" y="3719376"/>
                  <a:pt x="347878" y="3713648"/>
                </a:cubicBezTo>
                <a:cubicBezTo>
                  <a:pt x="355277" y="3704176"/>
                  <a:pt x="359294" y="3695321"/>
                  <a:pt x="355884" y="3682749"/>
                </a:cubicBezTo>
                <a:cubicBezTo>
                  <a:pt x="354377" y="3677949"/>
                  <a:pt x="354694" y="3673830"/>
                  <a:pt x="354032" y="3668875"/>
                </a:cubicBezTo>
                <a:cubicBezTo>
                  <a:pt x="354032" y="3668875"/>
                  <a:pt x="354877" y="3668721"/>
                  <a:pt x="354745" y="3667730"/>
                </a:cubicBezTo>
                <a:cubicBezTo>
                  <a:pt x="353899" y="3667885"/>
                  <a:pt x="353054" y="3668038"/>
                  <a:pt x="353054" y="3668038"/>
                </a:cubicBezTo>
                <a:cubicBezTo>
                  <a:pt x="335821" y="3675247"/>
                  <a:pt x="321654" y="3685955"/>
                  <a:pt x="307884" y="3699637"/>
                </a:cubicBezTo>
                <a:cubicBezTo>
                  <a:pt x="301198" y="3707963"/>
                  <a:pt x="292423" y="3713627"/>
                  <a:pt x="282273" y="3715481"/>
                </a:cubicBezTo>
                <a:cubicBezTo>
                  <a:pt x="273683" y="3716035"/>
                  <a:pt x="269983" y="3720771"/>
                  <a:pt x="270459" y="3730834"/>
                </a:cubicBezTo>
                <a:cubicBezTo>
                  <a:pt x="270408" y="3736935"/>
                  <a:pt x="268135" y="3739380"/>
                  <a:pt x="263377" y="3736189"/>
                </a:cubicBezTo>
                <a:cubicBezTo>
                  <a:pt x="257508" y="3731171"/>
                  <a:pt x="252565" y="3733089"/>
                  <a:pt x="248284" y="3739961"/>
                </a:cubicBezTo>
                <a:cubicBezTo>
                  <a:pt x="239985" y="3755688"/>
                  <a:pt x="223995" y="3765715"/>
                  <a:pt x="223390" y="3787142"/>
                </a:cubicBezTo>
                <a:cubicBezTo>
                  <a:pt x="222543" y="3787295"/>
                  <a:pt x="222676" y="3788287"/>
                  <a:pt x="221962" y="3789432"/>
                </a:cubicBezTo>
                <a:cubicBezTo>
                  <a:pt x="219690" y="3791878"/>
                  <a:pt x="218262" y="3794168"/>
                  <a:pt x="214614" y="3792805"/>
                </a:cubicBezTo>
                <a:cubicBezTo>
                  <a:pt x="211813" y="3791286"/>
                  <a:pt x="209857" y="3789613"/>
                  <a:pt x="209328" y="3785650"/>
                </a:cubicBezTo>
                <a:cubicBezTo>
                  <a:pt x="208666" y="3780695"/>
                  <a:pt x="210807" y="3777259"/>
                  <a:pt x="212102" y="3773976"/>
                </a:cubicBezTo>
                <a:cubicBezTo>
                  <a:pt x="216119" y="3765123"/>
                  <a:pt x="220982" y="3756115"/>
                  <a:pt x="224997" y="3747260"/>
                </a:cubicBezTo>
                <a:cubicBezTo>
                  <a:pt x="225844" y="3747106"/>
                  <a:pt x="225711" y="3746114"/>
                  <a:pt x="225580" y="3745123"/>
                </a:cubicBezTo>
                <a:cubicBezTo>
                  <a:pt x="226425" y="3744969"/>
                  <a:pt x="226293" y="3743977"/>
                  <a:pt x="227139" y="3743824"/>
                </a:cubicBezTo>
                <a:cubicBezTo>
                  <a:pt x="226293" y="3743977"/>
                  <a:pt x="225448" y="3744133"/>
                  <a:pt x="224601" y="3744287"/>
                </a:cubicBezTo>
                <a:cubicBezTo>
                  <a:pt x="224601" y="3744287"/>
                  <a:pt x="223888" y="3745432"/>
                  <a:pt x="223043" y="3745587"/>
                </a:cubicBezTo>
                <a:cubicBezTo>
                  <a:pt x="215959" y="3750940"/>
                  <a:pt x="208029" y="3756450"/>
                  <a:pt x="200946" y="3761803"/>
                </a:cubicBezTo>
                <a:cubicBezTo>
                  <a:pt x="192171" y="3767467"/>
                  <a:pt x="183397" y="3773130"/>
                  <a:pt x="177952" y="3784275"/>
                </a:cubicBezTo>
                <a:cubicBezTo>
                  <a:pt x="174782" y="3792976"/>
                  <a:pt x="170420" y="3792756"/>
                  <a:pt x="164420" y="3786747"/>
                </a:cubicBezTo>
                <a:cubicBezTo>
                  <a:pt x="159265" y="3780583"/>
                  <a:pt x="160295" y="3775321"/>
                  <a:pt x="163863" y="3769592"/>
                </a:cubicBezTo>
                <a:cubicBezTo>
                  <a:pt x="168593" y="3759592"/>
                  <a:pt x="173324" y="3749594"/>
                  <a:pt x="177208" y="3739748"/>
                </a:cubicBezTo>
                <a:cubicBezTo>
                  <a:pt x="181357" y="3731883"/>
                  <a:pt x="182836" y="3723494"/>
                  <a:pt x="181646" y="3714576"/>
                </a:cubicBezTo>
                <a:cubicBezTo>
                  <a:pt x="175144" y="3717793"/>
                  <a:pt x="174379" y="3725039"/>
                  <a:pt x="172502" y="3730457"/>
                </a:cubicBezTo>
                <a:cubicBezTo>
                  <a:pt x="169014" y="3743274"/>
                  <a:pt x="161614" y="3752747"/>
                  <a:pt x="150038" y="3756891"/>
                </a:cubicBezTo>
                <a:cubicBezTo>
                  <a:pt x="139307" y="3760882"/>
                  <a:pt x="128311" y="3762891"/>
                  <a:pt x="118823" y="3769699"/>
                </a:cubicBezTo>
                <a:cubicBezTo>
                  <a:pt x="105369" y="3779262"/>
                  <a:pt x="97493" y="3778671"/>
                  <a:pt x="88345" y="3762069"/>
                </a:cubicBezTo>
                <a:cubicBezTo>
                  <a:pt x="83639" y="3752778"/>
                  <a:pt x="77005" y="3755006"/>
                  <a:pt x="73120" y="3764851"/>
                </a:cubicBezTo>
                <a:cubicBezTo>
                  <a:pt x="69554" y="3770577"/>
                  <a:pt x="68788" y="3777824"/>
                  <a:pt x="62418" y="3782032"/>
                </a:cubicBezTo>
                <a:cubicBezTo>
                  <a:pt x="51896" y="3761621"/>
                  <a:pt x="34688" y="3749540"/>
                  <a:pt x="20334" y="3732874"/>
                </a:cubicBezTo>
                <a:cubicBezTo>
                  <a:pt x="4023" y="3714538"/>
                  <a:pt x="-5653" y="3693973"/>
                  <a:pt x="3595" y="3665891"/>
                </a:cubicBezTo>
                <a:cubicBezTo>
                  <a:pt x="7665" y="3650937"/>
                  <a:pt x="11733" y="3635983"/>
                  <a:pt x="16781" y="3621866"/>
                </a:cubicBezTo>
                <a:cubicBezTo>
                  <a:pt x="20666" y="3612020"/>
                  <a:pt x="27351" y="3603691"/>
                  <a:pt x="36259" y="3599020"/>
                </a:cubicBezTo>
                <a:cubicBezTo>
                  <a:pt x="37898" y="3604811"/>
                  <a:pt x="37581" y="3608929"/>
                  <a:pt x="39934" y="3613574"/>
                </a:cubicBezTo>
                <a:cubicBezTo>
                  <a:pt x="52277" y="3602185"/>
                  <a:pt x="56426" y="3594322"/>
                  <a:pt x="58538" y="3577694"/>
                </a:cubicBezTo>
                <a:cubicBezTo>
                  <a:pt x="60732" y="3568158"/>
                  <a:pt x="64036" y="3560448"/>
                  <a:pt x="72362" y="3557912"/>
                </a:cubicBezTo>
                <a:cubicBezTo>
                  <a:pt x="81533" y="3555222"/>
                  <a:pt x="89330" y="3548723"/>
                  <a:pt x="96545" y="3544360"/>
                </a:cubicBezTo>
                <a:cubicBezTo>
                  <a:pt x="104474" y="3538851"/>
                  <a:pt x="112801" y="3536315"/>
                  <a:pt x="120677" y="3536906"/>
                </a:cubicBezTo>
                <a:cubicBezTo>
                  <a:pt x="135585" y="3538244"/>
                  <a:pt x="141108" y="3534190"/>
                  <a:pt x="141530" y="3517871"/>
                </a:cubicBezTo>
                <a:cubicBezTo>
                  <a:pt x="141635" y="3505670"/>
                  <a:pt x="145915" y="3498799"/>
                  <a:pt x="153713" y="3492300"/>
                </a:cubicBezTo>
                <a:cubicBezTo>
                  <a:pt x="157809" y="3490536"/>
                  <a:pt x="161641" y="3486789"/>
                  <a:pt x="165475" y="3483046"/>
                </a:cubicBezTo>
                <a:cubicBezTo>
                  <a:pt x="186591" y="3465991"/>
                  <a:pt x="212812" y="3461201"/>
                  <a:pt x="235437" y="3448950"/>
                </a:cubicBezTo>
                <a:cubicBezTo>
                  <a:pt x="241939" y="3445731"/>
                  <a:pt x="248573" y="3443505"/>
                  <a:pt x="256318" y="3443105"/>
                </a:cubicBezTo>
                <a:cubicBezTo>
                  <a:pt x="277595" y="3440234"/>
                  <a:pt x="283567" y="3433051"/>
                  <a:pt x="287160" y="3408033"/>
                </a:cubicBezTo>
                <a:cubicBezTo>
                  <a:pt x="288376" y="3397661"/>
                  <a:pt x="291546" y="3388961"/>
                  <a:pt x="297520" y="3381779"/>
                </a:cubicBezTo>
                <a:cubicBezTo>
                  <a:pt x="307192" y="3369862"/>
                  <a:pt x="310019" y="3352090"/>
                  <a:pt x="304652" y="3337843"/>
                </a:cubicBezTo>
                <a:cubicBezTo>
                  <a:pt x="303409" y="3335025"/>
                  <a:pt x="302299" y="3333197"/>
                  <a:pt x="299761" y="3333660"/>
                </a:cubicBezTo>
                <a:cubicBezTo>
                  <a:pt x="297091" y="3333134"/>
                  <a:pt x="294819" y="3335579"/>
                  <a:pt x="295215" y="3338552"/>
                </a:cubicBezTo>
                <a:cubicBezTo>
                  <a:pt x="294767" y="3341678"/>
                  <a:pt x="295031" y="3343661"/>
                  <a:pt x="295428" y="3346634"/>
                </a:cubicBezTo>
                <a:cubicBezTo>
                  <a:pt x="299367" y="3363170"/>
                  <a:pt x="296382" y="3366760"/>
                  <a:pt x="282980" y="3370224"/>
                </a:cubicBezTo>
                <a:cubicBezTo>
                  <a:pt x="271271" y="3373377"/>
                  <a:pt x="259482" y="3369441"/>
                  <a:pt x="247773" y="3372594"/>
                </a:cubicBezTo>
                <a:cubicBezTo>
                  <a:pt x="250944" y="3363895"/>
                  <a:pt x="253269" y="3355349"/>
                  <a:pt x="256440" y="3346650"/>
                </a:cubicBezTo>
                <a:cubicBezTo>
                  <a:pt x="256889" y="3343523"/>
                  <a:pt x="258052" y="3339250"/>
                  <a:pt x="255250" y="3337732"/>
                </a:cubicBezTo>
                <a:cubicBezTo>
                  <a:pt x="252448" y="3336213"/>
                  <a:pt x="249461" y="3339804"/>
                  <a:pt x="248034" y="3342095"/>
                </a:cubicBezTo>
                <a:cubicBezTo>
                  <a:pt x="246026" y="3346521"/>
                  <a:pt x="244018" y="3350949"/>
                  <a:pt x="240053" y="3353703"/>
                </a:cubicBezTo>
                <a:cubicBezTo>
                  <a:pt x="233102" y="3360048"/>
                  <a:pt x="229454" y="3358685"/>
                  <a:pt x="227286" y="3348929"/>
                </a:cubicBezTo>
                <a:cubicBezTo>
                  <a:pt x="224721" y="3336201"/>
                  <a:pt x="221919" y="3334684"/>
                  <a:pt x="211055" y="3337683"/>
                </a:cubicBezTo>
                <a:cubicBezTo>
                  <a:pt x="204421" y="3339911"/>
                  <a:pt x="201487" y="3337401"/>
                  <a:pt x="202121" y="3329165"/>
                </a:cubicBezTo>
                <a:cubicBezTo>
                  <a:pt x="202570" y="3326037"/>
                  <a:pt x="203152" y="3323901"/>
                  <a:pt x="203733" y="3321765"/>
                </a:cubicBezTo>
                <a:cubicBezTo>
                  <a:pt x="204498" y="3314519"/>
                  <a:pt x="202145" y="3309873"/>
                  <a:pt x="195247" y="3310118"/>
                </a:cubicBezTo>
                <a:cubicBezTo>
                  <a:pt x="179176" y="3313054"/>
                  <a:pt x="165034" y="3304472"/>
                  <a:pt x="149862" y="3301152"/>
                </a:cubicBezTo>
                <a:cubicBezTo>
                  <a:pt x="146214" y="3299788"/>
                  <a:pt x="143280" y="3297279"/>
                  <a:pt x="140214" y="3293778"/>
                </a:cubicBezTo>
                <a:cubicBezTo>
                  <a:pt x="131278" y="3285259"/>
                  <a:pt x="130802" y="3275196"/>
                  <a:pt x="140158" y="3267396"/>
                </a:cubicBezTo>
                <a:cubicBezTo>
                  <a:pt x="147823" y="3259905"/>
                  <a:pt x="155619" y="3253407"/>
                  <a:pt x="164394" y="3247744"/>
                </a:cubicBezTo>
                <a:cubicBezTo>
                  <a:pt x="192146" y="3228463"/>
                  <a:pt x="219634" y="3207201"/>
                  <a:pt x="245032" y="3183276"/>
                </a:cubicBezTo>
                <a:cubicBezTo>
                  <a:pt x="251269" y="3178075"/>
                  <a:pt x="258354" y="3172721"/>
                  <a:pt x="262502" y="3164857"/>
                </a:cubicBezTo>
                <a:cubicBezTo>
                  <a:pt x="278517" y="3135540"/>
                  <a:pt x="300930" y="3115205"/>
                  <a:pt x="327651" y="3101188"/>
                </a:cubicBezTo>
                <a:cubicBezTo>
                  <a:pt x="330057" y="3099734"/>
                  <a:pt x="333308" y="3098126"/>
                  <a:pt x="332911" y="3095153"/>
                </a:cubicBezTo>
                <a:cubicBezTo>
                  <a:pt x="332302" y="3084098"/>
                  <a:pt x="335340" y="3074407"/>
                  <a:pt x="336555" y="3064034"/>
                </a:cubicBezTo>
                <a:cubicBezTo>
                  <a:pt x="336608" y="3057934"/>
                  <a:pt x="336078" y="3053970"/>
                  <a:pt x="331321" y="3050779"/>
                </a:cubicBezTo>
                <a:cubicBezTo>
                  <a:pt x="327408" y="3047434"/>
                  <a:pt x="324554" y="3052014"/>
                  <a:pt x="322281" y="3054460"/>
                </a:cubicBezTo>
                <a:cubicBezTo>
                  <a:pt x="301428" y="3073496"/>
                  <a:pt x="280708" y="3093522"/>
                  <a:pt x="259009" y="3112712"/>
                </a:cubicBezTo>
                <a:cubicBezTo>
                  <a:pt x="235750" y="3133201"/>
                  <a:pt x="211117" y="3149882"/>
                  <a:pt x="182756" y="3158108"/>
                </a:cubicBezTo>
                <a:cubicBezTo>
                  <a:pt x="179374" y="3158725"/>
                  <a:pt x="174563" y="3161635"/>
                  <a:pt x="172474" y="3158970"/>
                </a:cubicBezTo>
                <a:cubicBezTo>
                  <a:pt x="170253" y="3155316"/>
                  <a:pt x="172130" y="3149897"/>
                  <a:pt x="173292" y="3145626"/>
                </a:cubicBezTo>
                <a:cubicBezTo>
                  <a:pt x="174719" y="3143334"/>
                  <a:pt x="175300" y="3141198"/>
                  <a:pt x="176728" y="3138907"/>
                </a:cubicBezTo>
                <a:cubicBezTo>
                  <a:pt x="178471" y="3132498"/>
                  <a:pt x="182039" y="3126771"/>
                  <a:pt x="181959" y="3119679"/>
                </a:cubicBezTo>
                <a:cubicBezTo>
                  <a:pt x="162374" y="3122243"/>
                  <a:pt x="143289" y="3115577"/>
                  <a:pt x="124232" y="3122105"/>
                </a:cubicBezTo>
                <a:cubicBezTo>
                  <a:pt x="120135" y="3123868"/>
                  <a:pt x="116355" y="3121513"/>
                  <a:pt x="119791" y="3114794"/>
                </a:cubicBezTo>
                <a:cubicBezTo>
                  <a:pt x="121799" y="3110368"/>
                  <a:pt x="121851" y="3104267"/>
                  <a:pt x="120344" y="3099467"/>
                </a:cubicBezTo>
                <a:cubicBezTo>
                  <a:pt x="114315" y="3080266"/>
                  <a:pt x="117407" y="3064476"/>
                  <a:pt x="127264" y="3047449"/>
                </a:cubicBezTo>
                <a:cubicBezTo>
                  <a:pt x="142698" y="3020267"/>
                  <a:pt x="154352" y="2990731"/>
                  <a:pt x="172852" y="2967051"/>
                </a:cubicBezTo>
                <a:cubicBezTo>
                  <a:pt x="186093" y="2949407"/>
                  <a:pt x="198621" y="2932907"/>
                  <a:pt x="209905" y="2913588"/>
                </a:cubicBezTo>
                <a:cubicBezTo>
                  <a:pt x="219181" y="2898699"/>
                  <a:pt x="230679" y="2887462"/>
                  <a:pt x="245109" y="2878736"/>
                </a:cubicBezTo>
                <a:cubicBezTo>
                  <a:pt x="254598" y="2871929"/>
                  <a:pt x="263955" y="2864128"/>
                  <a:pt x="270376" y="2853820"/>
                </a:cubicBezTo>
                <a:lnTo>
                  <a:pt x="279898" y="2844104"/>
                </a:lnTo>
                <a:lnTo>
                  <a:pt x="278558" y="2844794"/>
                </a:lnTo>
                <a:cubicBezTo>
                  <a:pt x="265925" y="2848916"/>
                  <a:pt x="256853" y="2843358"/>
                  <a:pt x="247119" y="2824235"/>
                </a:cubicBezTo>
                <a:cubicBezTo>
                  <a:pt x="240478" y="2809989"/>
                  <a:pt x="230414" y="2812919"/>
                  <a:pt x="224132" y="2827459"/>
                </a:cubicBezTo>
                <a:cubicBezTo>
                  <a:pt x="218514" y="2835836"/>
                  <a:pt x="217032" y="2846669"/>
                  <a:pt x="207276" y="2852591"/>
                </a:cubicBezTo>
                <a:cubicBezTo>
                  <a:pt x="192407" y="2821286"/>
                  <a:pt x="167118" y="2802069"/>
                  <a:pt x="146325" y="2776149"/>
                </a:cubicBezTo>
                <a:cubicBezTo>
                  <a:pt x="122670" y="2747595"/>
                  <a:pt x="109078" y="2716112"/>
                  <a:pt x="124246" y="2674521"/>
                </a:cubicBezTo>
                <a:cubicBezTo>
                  <a:pt x="131039" y="2652321"/>
                  <a:pt x="137831" y="2630120"/>
                  <a:pt x="146053" y="2609234"/>
                </a:cubicBezTo>
                <a:cubicBezTo>
                  <a:pt x="152335" y="2594694"/>
                  <a:pt x="162755" y="2582608"/>
                  <a:pt x="176343" y="2576149"/>
                </a:cubicBezTo>
                <a:cubicBezTo>
                  <a:pt x="178542" y="2584947"/>
                  <a:pt x="177878" y="2591110"/>
                  <a:pt x="181199" y="2598233"/>
                </a:cubicBezTo>
                <a:cubicBezTo>
                  <a:pt x="200254" y="2581900"/>
                  <a:pt x="206842" y="2570351"/>
                  <a:pt x="210774" y="2545516"/>
                </a:cubicBezTo>
                <a:cubicBezTo>
                  <a:pt x="214501" y="2531333"/>
                  <a:pt x="219813" y="2519963"/>
                  <a:pt x="232431" y="2516675"/>
                </a:cubicBezTo>
                <a:cubicBezTo>
                  <a:pt x="246326" y="2513208"/>
                  <a:pt x="258330" y="2503934"/>
                  <a:pt x="269363" y="2497833"/>
                </a:cubicBezTo>
                <a:cubicBezTo>
                  <a:pt x="281520" y="2490057"/>
                  <a:pt x="294138" y="2486768"/>
                  <a:pt x="305940" y="2488148"/>
                </a:cubicBezTo>
                <a:cubicBezTo>
                  <a:pt x="328264" y="2491087"/>
                  <a:pt x="336743" y="2485344"/>
                  <a:pt x="338121" y="2460867"/>
                </a:cubicBezTo>
                <a:cubicBezTo>
                  <a:pt x="338834" y="2442553"/>
                  <a:pt x="345576" y="2432501"/>
                  <a:pt x="357581" y="2423228"/>
                </a:cubicBezTo>
                <a:cubicBezTo>
                  <a:pt x="363813" y="2420835"/>
                  <a:pt x="369739" y="2415451"/>
                  <a:pt x="375664" y="2410067"/>
                </a:cubicBezTo>
                <a:cubicBezTo>
                  <a:pt x="408152" y="2385778"/>
                  <a:pt x="447742" y="2380223"/>
                  <a:pt x="482274" y="2363235"/>
                </a:cubicBezTo>
                <a:cubicBezTo>
                  <a:pt x="492184" y="2358810"/>
                  <a:pt x="502248" y="2355880"/>
                  <a:pt x="513895" y="2355764"/>
                </a:cubicBezTo>
                <a:cubicBezTo>
                  <a:pt x="545977" y="2352779"/>
                  <a:pt x="555273" y="2342368"/>
                  <a:pt x="561808" y="2305026"/>
                </a:cubicBezTo>
                <a:cubicBezTo>
                  <a:pt x="564107" y="2289526"/>
                  <a:pt x="569265" y="2276661"/>
                  <a:pt x="578560" y="2266250"/>
                </a:cubicBezTo>
                <a:cubicBezTo>
                  <a:pt x="593630" y="2248959"/>
                  <a:pt x="598685" y="2222446"/>
                  <a:pt x="591275" y="2200721"/>
                </a:cubicBezTo>
                <a:cubicBezTo>
                  <a:pt x="589538" y="2196411"/>
                  <a:pt x="587954" y="2193597"/>
                  <a:pt x="584123" y="2194135"/>
                </a:cubicBezTo>
                <a:cubicBezTo>
                  <a:pt x="580139" y="2193177"/>
                  <a:pt x="576614" y="2196706"/>
                  <a:pt x="577073" y="2201196"/>
                </a:cubicBezTo>
                <a:cubicBezTo>
                  <a:pt x="576257" y="2205863"/>
                  <a:pt x="576564" y="2208856"/>
                  <a:pt x="577024" y="2213343"/>
                </a:cubicBezTo>
                <a:cubicBezTo>
                  <a:pt x="582185" y="2238422"/>
                  <a:pt x="577537" y="2243627"/>
                  <a:pt x="557257" y="2247990"/>
                </a:cubicBezTo>
                <a:cubicBezTo>
                  <a:pt x="539531" y="2251996"/>
                  <a:pt x="522008" y="2245348"/>
                  <a:pt x="504281" y="2249351"/>
                </a:cubicBezTo>
                <a:cubicBezTo>
                  <a:pt x="509440" y="2236486"/>
                  <a:pt x="513322" y="2223801"/>
                  <a:pt x="518480" y="2210933"/>
                </a:cubicBezTo>
                <a:cubicBezTo>
                  <a:pt x="519297" y="2206266"/>
                  <a:pt x="521237" y="2199924"/>
                  <a:pt x="517099" y="2197468"/>
                </a:cubicBezTo>
                <a:cubicBezTo>
                  <a:pt x="512961" y="2195013"/>
                  <a:pt x="508313" y="2200219"/>
                  <a:pt x="506065" y="2203570"/>
                </a:cubicBezTo>
                <a:cubicBezTo>
                  <a:pt x="502848" y="2210092"/>
                  <a:pt x="499630" y="2216615"/>
                  <a:pt x="493550" y="2220502"/>
                </a:cubicBezTo>
                <a:cubicBezTo>
                  <a:pt x="482824" y="2229596"/>
                  <a:pt x="477409" y="2227321"/>
                  <a:pt x="474597" y="2212539"/>
                </a:cubicBezTo>
                <a:cubicBezTo>
                  <a:pt x="471327" y="2193266"/>
                  <a:pt x="467188" y="2190811"/>
                  <a:pt x="450739" y="2194637"/>
                </a:cubicBezTo>
                <a:cubicBezTo>
                  <a:pt x="440675" y="2197566"/>
                  <a:pt x="436384" y="2193616"/>
                  <a:pt x="437711" y="2181288"/>
                </a:cubicBezTo>
                <a:cubicBezTo>
                  <a:pt x="438529" y="2176620"/>
                  <a:pt x="439498" y="2173448"/>
                  <a:pt x="440469" y="2170276"/>
                </a:cubicBezTo>
                <a:cubicBezTo>
                  <a:pt x="441949" y="2159445"/>
                  <a:pt x="438628" y="2152322"/>
                  <a:pt x="428258" y="2152259"/>
                </a:cubicBezTo>
                <a:cubicBezTo>
                  <a:pt x="403994" y="2155663"/>
                  <a:pt x="383149" y="2141893"/>
                  <a:pt x="360518" y="2135962"/>
                </a:cubicBezTo>
                <a:cubicBezTo>
                  <a:pt x="355102" y="2133686"/>
                  <a:pt x="350810" y="2129735"/>
                  <a:pt x="346365" y="2124288"/>
                </a:cubicBezTo>
                <a:cubicBezTo>
                  <a:pt x="333337" y="2110938"/>
                  <a:pt x="333080" y="2095797"/>
                  <a:pt x="347486" y="2084669"/>
                </a:cubicBezTo>
                <a:cubicBezTo>
                  <a:pt x="359336" y="2073899"/>
                  <a:pt x="371340" y="2064627"/>
                  <a:pt x="384776" y="2056671"/>
                </a:cubicBezTo>
                <a:cubicBezTo>
                  <a:pt x="427327" y="2029452"/>
                  <a:pt x="469572" y="1999240"/>
                  <a:pt x="508802" y="1964899"/>
                </a:cubicBezTo>
                <a:cubicBezTo>
                  <a:pt x="518406" y="1957481"/>
                  <a:pt x="529286" y="1949883"/>
                  <a:pt x="535875" y="1938334"/>
                </a:cubicBezTo>
                <a:cubicBezTo>
                  <a:pt x="561261" y="1895312"/>
                  <a:pt x="595842" y="1866175"/>
                  <a:pt x="636606" y="1846796"/>
                </a:cubicBezTo>
                <a:cubicBezTo>
                  <a:pt x="640284" y="1844762"/>
                  <a:pt x="645240" y="1842549"/>
                  <a:pt x="644780" y="1838061"/>
                </a:cubicBezTo>
                <a:cubicBezTo>
                  <a:pt x="644369" y="1821423"/>
                  <a:pt x="649373" y="1807061"/>
                  <a:pt x="651672" y="1791561"/>
                </a:cubicBezTo>
                <a:cubicBezTo>
                  <a:pt x="652028" y="1782404"/>
                  <a:pt x="651415" y="1776419"/>
                  <a:pt x="644415" y="1771331"/>
                </a:cubicBezTo>
                <a:cubicBezTo>
                  <a:pt x="638694" y="1766064"/>
                  <a:pt x="634199" y="1772765"/>
                  <a:pt x="630674" y="1776295"/>
                </a:cubicBezTo>
                <a:cubicBezTo>
                  <a:pt x="598493" y="1803576"/>
                  <a:pt x="566466" y="1832354"/>
                  <a:pt x="533006" y="1859814"/>
                </a:cubicBezTo>
                <a:cubicBezTo>
                  <a:pt x="497148" y="1889130"/>
                  <a:pt x="459398" y="1912640"/>
                  <a:pt x="416436" y="1923220"/>
                </a:cubicBezTo>
                <a:cubicBezTo>
                  <a:pt x="411327" y="1923937"/>
                  <a:pt x="403972" y="1928005"/>
                  <a:pt x="400957" y="1923875"/>
                </a:cubicBezTo>
                <a:cubicBezTo>
                  <a:pt x="397789" y="1918247"/>
                  <a:pt x="400854" y="1910230"/>
                  <a:pt x="402795" y="1903885"/>
                </a:cubicBezTo>
                <a:cubicBezTo>
                  <a:pt x="405043" y="1900535"/>
                  <a:pt x="406012" y="1897363"/>
                  <a:pt x="408260" y="1894012"/>
                </a:cubicBezTo>
                <a:cubicBezTo>
                  <a:pt x="411171" y="1884497"/>
                  <a:pt x="416789" y="1876119"/>
                  <a:pt x="416993" y="1865468"/>
                </a:cubicBezTo>
                <a:cubicBezTo>
                  <a:pt x="387466" y="1868093"/>
                  <a:pt x="359113" y="1856894"/>
                  <a:pt x="330199" y="1865504"/>
                </a:cubicBezTo>
                <a:cubicBezTo>
                  <a:pt x="323967" y="1867895"/>
                  <a:pt x="318398" y="1864124"/>
                  <a:pt x="323863" y="1854250"/>
                </a:cubicBezTo>
                <a:cubicBezTo>
                  <a:pt x="327082" y="1847728"/>
                  <a:pt x="327438" y="1838572"/>
                  <a:pt x="325394" y="1831270"/>
                </a:cubicBezTo>
                <a:cubicBezTo>
                  <a:pt x="317218" y="1802062"/>
                  <a:pt x="322578" y="1778542"/>
                  <a:pt x="338158" y="1753591"/>
                </a:cubicBezTo>
                <a:cubicBezTo>
                  <a:pt x="362573" y="1713740"/>
                  <a:pt x="381419" y="1670116"/>
                  <a:pt x="410280" y="1635711"/>
                </a:cubicBezTo>
                <a:cubicBezTo>
                  <a:pt x="430966" y="1610043"/>
                  <a:pt x="450529" y="1586050"/>
                  <a:pt x="468357" y="1557746"/>
                </a:cubicBezTo>
                <a:cubicBezTo>
                  <a:pt x="482965" y="1535967"/>
                  <a:pt x="500741" y="1519812"/>
                  <a:pt x="522809" y="1507610"/>
                </a:cubicBezTo>
                <a:cubicBezTo>
                  <a:pt x="537367" y="1497979"/>
                  <a:pt x="551772" y="1486851"/>
                  <a:pt x="561886" y="1471771"/>
                </a:cubicBezTo>
                <a:cubicBezTo>
                  <a:pt x="585790" y="1439581"/>
                  <a:pt x="613784" y="1421993"/>
                  <a:pt x="649696" y="1418472"/>
                </a:cubicBezTo>
                <a:cubicBezTo>
                  <a:pt x="677792" y="1414530"/>
                  <a:pt x="699554" y="1399335"/>
                  <a:pt x="713242" y="1368577"/>
                </a:cubicBezTo>
                <a:cubicBezTo>
                  <a:pt x="721618" y="1349189"/>
                  <a:pt x="731271" y="1329622"/>
                  <a:pt x="740771" y="1308558"/>
                </a:cubicBezTo>
                <a:cubicBezTo>
                  <a:pt x="753642" y="1282469"/>
                  <a:pt x="766513" y="1256378"/>
                  <a:pt x="786385" y="1235378"/>
                </a:cubicBezTo>
                <a:cubicBezTo>
                  <a:pt x="791185" y="1231669"/>
                  <a:pt x="793739" y="1231310"/>
                  <a:pt x="798032" y="1235262"/>
                </a:cubicBezTo>
                <a:cubicBezTo>
                  <a:pt x="809322" y="1244301"/>
                  <a:pt x="820306" y="1250349"/>
                  <a:pt x="832413" y="1254721"/>
                </a:cubicBezTo>
                <a:cubicBezTo>
                  <a:pt x="853614" y="1259335"/>
                  <a:pt x="868326" y="1251199"/>
                  <a:pt x="879103" y="1229957"/>
                </a:cubicBezTo>
                <a:cubicBezTo>
                  <a:pt x="883138" y="1218767"/>
                  <a:pt x="885896" y="1207755"/>
                  <a:pt x="888654" y="1196745"/>
                </a:cubicBezTo>
                <a:cubicBezTo>
                  <a:pt x="896262" y="1169875"/>
                  <a:pt x="904742" y="1164131"/>
                  <a:pt x="926709" y="1176227"/>
                </a:cubicBezTo>
                <a:cubicBezTo>
                  <a:pt x="926709" y="1176227"/>
                  <a:pt x="927833" y="1174552"/>
                  <a:pt x="929110" y="1174373"/>
                </a:cubicBezTo>
                <a:cubicBezTo>
                  <a:pt x="929928" y="1169705"/>
                  <a:pt x="930897" y="1166533"/>
                  <a:pt x="931714" y="1161865"/>
                </a:cubicBezTo>
                <a:cubicBezTo>
                  <a:pt x="935952" y="1140022"/>
                  <a:pt x="940600" y="1134817"/>
                  <a:pt x="957000" y="1143140"/>
                </a:cubicBezTo>
                <a:cubicBezTo>
                  <a:pt x="986938" y="1157152"/>
                  <a:pt x="1016004" y="1150039"/>
                  <a:pt x="1044458" y="1136940"/>
                </a:cubicBezTo>
                <a:cubicBezTo>
                  <a:pt x="1075158" y="1120491"/>
                  <a:pt x="1100290" y="1100268"/>
                  <a:pt x="1109074" y="1059575"/>
                </a:cubicBezTo>
                <a:cubicBezTo>
                  <a:pt x="1111678" y="1047067"/>
                  <a:pt x="1116836" y="1034202"/>
                  <a:pt x="1123426" y="1022654"/>
                </a:cubicBezTo>
                <a:cubicBezTo>
                  <a:pt x="1135326" y="999736"/>
                  <a:pt x="1153869" y="991063"/>
                  <a:pt x="1176193" y="994002"/>
                </a:cubicBezTo>
                <a:cubicBezTo>
                  <a:pt x="1187995" y="995381"/>
                  <a:pt x="1196780" y="992630"/>
                  <a:pt x="1204954" y="983895"/>
                </a:cubicBezTo>
                <a:cubicBezTo>
                  <a:pt x="1217774" y="969955"/>
                  <a:pt x="1230748" y="957510"/>
                  <a:pt x="1244029" y="948057"/>
                </a:cubicBezTo>
                <a:cubicBezTo>
                  <a:pt x="1285305" y="921018"/>
                  <a:pt x="1323411" y="888352"/>
                  <a:pt x="1356921" y="848742"/>
                </a:cubicBezTo>
                <a:cubicBezTo>
                  <a:pt x="1369586" y="833305"/>
                  <a:pt x="1385269" y="821998"/>
                  <a:pt x="1404426" y="819310"/>
                </a:cubicBezTo>
                <a:cubicBezTo>
                  <a:pt x="1436201" y="813335"/>
                  <a:pt x="1459903" y="791795"/>
                  <a:pt x="1480437" y="764631"/>
                </a:cubicBezTo>
                <a:cubicBezTo>
                  <a:pt x="1488456" y="754398"/>
                  <a:pt x="1497906" y="745485"/>
                  <a:pt x="1510677" y="743693"/>
                </a:cubicBezTo>
                <a:cubicBezTo>
                  <a:pt x="1515785" y="742975"/>
                  <a:pt x="1519463" y="740942"/>
                  <a:pt x="1522835" y="735916"/>
                </a:cubicBezTo>
                <a:cubicBezTo>
                  <a:pt x="1545462" y="703903"/>
                  <a:pt x="1577134" y="684282"/>
                  <a:pt x="1610848" y="671964"/>
                </a:cubicBezTo>
                <a:cubicBezTo>
                  <a:pt x="1620759" y="667537"/>
                  <a:pt x="1629698" y="666282"/>
                  <a:pt x="1635881" y="676040"/>
                </a:cubicBezTo>
                <a:cubicBezTo>
                  <a:pt x="1644924" y="688431"/>
                  <a:pt x="1632305" y="691718"/>
                  <a:pt x="1629088" y="698241"/>
                </a:cubicBezTo>
                <a:cubicBezTo>
                  <a:pt x="1626178" y="707756"/>
                  <a:pt x="1618821" y="711822"/>
                  <a:pt x="1609421" y="708589"/>
                </a:cubicBezTo>
                <a:cubicBezTo>
                  <a:pt x="1591899" y="701942"/>
                  <a:pt x="1591899" y="701942"/>
                  <a:pt x="1584799" y="721150"/>
                </a:cubicBezTo>
                <a:cubicBezTo>
                  <a:pt x="1582858" y="727494"/>
                  <a:pt x="1579640" y="734016"/>
                  <a:pt x="1576423" y="740538"/>
                </a:cubicBezTo>
                <a:cubicBezTo>
                  <a:pt x="1575453" y="743710"/>
                  <a:pt x="1574636" y="748378"/>
                  <a:pt x="1577497" y="751013"/>
                </a:cubicBezTo>
                <a:cubicBezTo>
                  <a:pt x="1580358" y="753647"/>
                  <a:pt x="1583219" y="756281"/>
                  <a:pt x="1586743" y="752750"/>
                </a:cubicBezTo>
                <a:cubicBezTo>
                  <a:pt x="1595223" y="747008"/>
                  <a:pt x="1604777" y="751738"/>
                  <a:pt x="1612592" y="752159"/>
                </a:cubicBezTo>
                <a:cubicBezTo>
                  <a:pt x="1620409" y="752580"/>
                  <a:pt x="1629502" y="752821"/>
                  <a:pt x="1635428" y="747436"/>
                </a:cubicBezTo>
                <a:cubicBezTo>
                  <a:pt x="1668425" y="715487"/>
                  <a:pt x="1708526" y="702273"/>
                  <a:pt x="1749087" y="693547"/>
                </a:cubicBezTo>
                <a:cubicBezTo>
                  <a:pt x="1761705" y="690258"/>
                  <a:pt x="1770337" y="686011"/>
                  <a:pt x="1775343" y="671650"/>
                </a:cubicBezTo>
                <a:cubicBezTo>
                  <a:pt x="1778100" y="660638"/>
                  <a:pt x="1783209" y="659922"/>
                  <a:pt x="1790515" y="668003"/>
                </a:cubicBezTo>
                <a:cubicBezTo>
                  <a:pt x="1795113" y="674946"/>
                  <a:pt x="1800835" y="680214"/>
                  <a:pt x="1809315" y="674471"/>
                </a:cubicBezTo>
                <a:cubicBezTo>
                  <a:pt x="1818917" y="667053"/>
                  <a:pt x="1827092" y="658318"/>
                  <a:pt x="1831126" y="647127"/>
                </a:cubicBezTo>
                <a:cubicBezTo>
                  <a:pt x="1834037" y="637612"/>
                  <a:pt x="1838837" y="633903"/>
                  <a:pt x="1847778" y="632649"/>
                </a:cubicBezTo>
                <a:cubicBezTo>
                  <a:pt x="1851609" y="632112"/>
                  <a:pt x="1855441" y="631573"/>
                  <a:pt x="1859119" y="629540"/>
                </a:cubicBezTo>
                <a:cubicBezTo>
                  <a:pt x="1882618" y="618655"/>
                  <a:pt x="1906116" y="607768"/>
                  <a:pt x="1931044" y="598199"/>
                </a:cubicBezTo>
                <a:cubicBezTo>
                  <a:pt x="1941108" y="595270"/>
                  <a:pt x="1949741" y="591024"/>
                  <a:pt x="1955052" y="579654"/>
                </a:cubicBezTo>
                <a:cubicBezTo>
                  <a:pt x="1959548" y="572953"/>
                  <a:pt x="1964349" y="569243"/>
                  <a:pt x="1971347" y="574332"/>
                </a:cubicBezTo>
                <a:cubicBezTo>
                  <a:pt x="1989485" y="586964"/>
                  <a:pt x="2005780" y="581643"/>
                  <a:pt x="2024477" y="574466"/>
                </a:cubicBezTo>
                <a:cubicBezTo>
                  <a:pt x="2071626" y="554191"/>
                  <a:pt x="2118266" y="541576"/>
                  <a:pt x="2168484" y="551225"/>
                </a:cubicBezTo>
                <a:cubicBezTo>
                  <a:pt x="2186977" y="554701"/>
                  <a:pt x="2205011" y="553690"/>
                  <a:pt x="2222429" y="546692"/>
                </a:cubicBezTo>
                <a:cubicBezTo>
                  <a:pt x="2251190" y="536586"/>
                  <a:pt x="2280103" y="527976"/>
                  <a:pt x="2309324" y="522358"/>
                </a:cubicBezTo>
                <a:cubicBezTo>
                  <a:pt x="2348760" y="515307"/>
                  <a:pt x="2388505" y="511248"/>
                  <a:pt x="2426561" y="490731"/>
                </a:cubicBezTo>
                <a:cubicBezTo>
                  <a:pt x="2457108" y="472785"/>
                  <a:pt x="2489853" y="463638"/>
                  <a:pt x="2524029" y="455807"/>
                </a:cubicBezTo>
                <a:cubicBezTo>
                  <a:pt x="2555804" y="449832"/>
                  <a:pt x="2587732" y="445351"/>
                  <a:pt x="2618585" y="430397"/>
                </a:cubicBezTo>
                <a:cubicBezTo>
                  <a:pt x="2640806" y="419691"/>
                  <a:pt x="2663488" y="413474"/>
                  <a:pt x="2686169" y="407256"/>
                </a:cubicBezTo>
                <a:cubicBezTo>
                  <a:pt x="2781186" y="386335"/>
                  <a:pt x="2874159" y="358114"/>
                  <a:pt x="2966161" y="333063"/>
                </a:cubicBezTo>
                <a:cubicBezTo>
                  <a:pt x="3068072" y="303587"/>
                  <a:pt x="3168555" y="272792"/>
                  <a:pt x="3270774" y="246308"/>
                </a:cubicBezTo>
                <a:cubicBezTo>
                  <a:pt x="3367885" y="220541"/>
                  <a:pt x="3465456" y="199262"/>
                  <a:pt x="3563794" y="185465"/>
                </a:cubicBezTo>
                <a:cubicBezTo>
                  <a:pt x="3639144" y="174893"/>
                  <a:pt x="3714033" y="159832"/>
                  <a:pt x="3788615" y="141779"/>
                </a:cubicBezTo>
                <a:cubicBezTo>
                  <a:pt x="3845473" y="127730"/>
                  <a:pt x="3902330" y="113682"/>
                  <a:pt x="3959493" y="102625"/>
                </a:cubicBezTo>
                <a:cubicBezTo>
                  <a:pt x="4000207" y="95395"/>
                  <a:pt x="4040921" y="88165"/>
                  <a:pt x="4082759" y="79260"/>
                </a:cubicBezTo>
                <a:cubicBezTo>
                  <a:pt x="4108301" y="75676"/>
                  <a:pt x="4135121" y="71912"/>
                  <a:pt x="4160510" y="66832"/>
                </a:cubicBezTo>
                <a:cubicBezTo>
                  <a:pt x="4169449" y="65578"/>
                  <a:pt x="4177112" y="64503"/>
                  <a:pt x="4184775" y="63429"/>
                </a:cubicBezTo>
                <a:cubicBezTo>
                  <a:pt x="4187328" y="63069"/>
                  <a:pt x="4188760" y="64386"/>
                  <a:pt x="4190037" y="64206"/>
                </a:cubicBezTo>
                <a:cubicBezTo>
                  <a:pt x="4312129" y="54664"/>
                  <a:pt x="4432689" y="30161"/>
                  <a:pt x="4555241" y="25108"/>
                </a:cubicBezTo>
                <a:cubicBezTo>
                  <a:pt x="4587476" y="23621"/>
                  <a:pt x="4619404" y="19141"/>
                  <a:pt x="4651792" y="19150"/>
                </a:cubicBezTo>
                <a:cubicBezTo>
                  <a:pt x="4722954" y="18273"/>
                  <a:pt x="4792532" y="14580"/>
                  <a:pt x="4863232" y="9214"/>
                </a:cubicBezTo>
                <a:cubicBezTo>
                  <a:pt x="4918456" y="4500"/>
                  <a:pt x="4973678" y="-212"/>
                  <a:pt x="5029821" y="4053"/>
                </a:cubicBezTo>
                <a:cubicBezTo>
                  <a:pt x="5082133" y="8855"/>
                  <a:pt x="5134138" y="10664"/>
                  <a:pt x="5184916" y="504"/>
                </a:cubicBezTo>
                <a:cubicBezTo>
                  <a:pt x="5187471" y="146"/>
                  <a:pt x="5189705" y="-168"/>
                  <a:pt x="5191838" y="103"/>
                </a:cubicBezTo>
                <a:cubicBezTo>
                  <a:pt x="5193970" y="372"/>
                  <a:pt x="5196002" y="1226"/>
                  <a:pt x="5198148" y="3202"/>
                </a:cubicBezTo>
                <a:cubicBezTo>
                  <a:pt x="5223590" y="23915"/>
                  <a:pt x="5250715" y="23145"/>
                  <a:pt x="5279936" y="17527"/>
                </a:cubicBezTo>
                <a:cubicBezTo>
                  <a:pt x="5307879" y="12089"/>
                  <a:pt x="5335976" y="8147"/>
                  <a:pt x="5364685" y="10190"/>
                </a:cubicBezTo>
                <a:cubicBezTo>
                  <a:pt x="5413014" y="14032"/>
                  <a:pt x="5460370" y="21048"/>
                  <a:pt x="5509053" y="1573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9716515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93E67ACF-D539-40D6-8928-FD08E0C15942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21438108" y="3024377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4998448" y="3024377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58C3F89D-390F-4B44-BAE7-BC48E24419F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8558786" y="3024374"/>
            <a:ext cx="5657850" cy="9484613"/>
          </a:xfrm>
          <a:prstGeom prst="rect">
            <a:avLst/>
          </a:prstGeom>
          <a:solidFill>
            <a:schemeClr val="bg1">
              <a:lumMod val="95000"/>
            </a:schemeClr>
          </a:solidFill>
          <a:effectLst>
            <a:outerShdw blurRad="63500" sx="102000" sy="102000" algn="ctr" rotWithShape="0">
              <a:prstClr val="black">
                <a:alpha val="40000"/>
              </a:prstClr>
            </a:outerShdw>
          </a:effectLst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160746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138142" y="1"/>
            <a:ext cx="11665458" cy="16202023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  <p:sp>
        <p:nvSpPr>
          <p:cNvPr id="12" name="Picture Placeholder 2">
            <a:extLst>
              <a:ext uri="{FF2B5EF4-FFF2-40B4-BE49-F238E27FC236}">
                <a16:creationId xmlns:a16="http://schemas.microsoft.com/office/drawing/2014/main" id="{065C6B54-DDC7-4504-9020-1DB1163A8C8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13122003" y="5657958"/>
            <a:ext cx="8032278" cy="4886104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 and Bring to Front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790946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" y="2839213"/>
            <a:ext cx="14401800" cy="105236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5626365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" y="0"/>
            <a:ext cx="28803598" cy="16202025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 and Sent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556334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Custom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그림 개체 틀 8">
            <a:extLst>
              <a:ext uri="{FF2B5EF4-FFF2-40B4-BE49-F238E27FC236}">
                <a16:creationId xmlns:a16="http://schemas.microsoft.com/office/drawing/2014/main" id="{485B9B67-51AB-46DD-A495-7F8E099BA08E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4669260" y="612079"/>
            <a:ext cx="13434826" cy="14977872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그림 개체 틀 8">
            <a:extLst>
              <a:ext uri="{FF2B5EF4-FFF2-40B4-BE49-F238E27FC236}">
                <a16:creationId xmlns:a16="http://schemas.microsoft.com/office/drawing/2014/main" id="{1A35D679-466B-47E8-8AF0-97147672D712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699519" y="612078"/>
            <a:ext cx="13434826" cy="728833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그림 개체 틀 8">
            <a:extLst>
              <a:ext uri="{FF2B5EF4-FFF2-40B4-BE49-F238E27FC236}">
                <a16:creationId xmlns:a16="http://schemas.microsoft.com/office/drawing/2014/main" id="{C1DFE556-303C-4416-AAED-947D630FEAE4}"/>
              </a:ext>
            </a:extLst>
          </p:cNvPr>
          <p:cNvSpPr>
            <a:spLocks noGrp="1"/>
          </p:cNvSpPr>
          <p:nvPr>
            <p:ph type="pic" sz="quarter" idx="13" hasCustomPrompt="1"/>
          </p:nvPr>
        </p:nvSpPr>
        <p:spPr>
          <a:xfrm>
            <a:off x="699519" y="8301614"/>
            <a:ext cx="13434826" cy="7288338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476127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مقارن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4009" y="862684"/>
            <a:ext cx="24843105" cy="3131643"/>
          </a:xfrm>
        </p:spPr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84007" y="3971757"/>
            <a:ext cx="12185272" cy="1946492"/>
          </a:xfrm>
        </p:spPr>
        <p:txBody>
          <a:bodyPr anchor="b"/>
          <a:lstStyle>
            <a:lvl1pPr marL="0" indent="0">
              <a:buNone/>
              <a:defRPr sz="3100" b="1"/>
            </a:lvl1pPr>
            <a:lvl2pPr marL="561415" indent="0">
              <a:buNone/>
              <a:defRPr sz="2600" b="1"/>
            </a:lvl2pPr>
            <a:lvl3pPr marL="1122778" indent="0">
              <a:buNone/>
              <a:defRPr sz="2100" b="1"/>
            </a:lvl3pPr>
            <a:lvl4pPr marL="1684191" indent="0">
              <a:buNone/>
              <a:defRPr sz="1900" b="1"/>
            </a:lvl4pPr>
            <a:lvl5pPr marL="2245570" indent="0">
              <a:buNone/>
              <a:defRPr sz="1900" b="1"/>
            </a:lvl5pPr>
            <a:lvl6pPr marL="2806976" indent="0">
              <a:buNone/>
              <a:defRPr sz="1900" b="1"/>
            </a:lvl6pPr>
            <a:lvl7pPr marL="3368382" indent="0">
              <a:buNone/>
              <a:defRPr sz="1900" b="1"/>
            </a:lvl7pPr>
            <a:lvl8pPr marL="3929778" indent="0">
              <a:buNone/>
              <a:defRPr sz="1900" b="1"/>
            </a:lvl8pPr>
            <a:lvl9pPr marL="4491164" indent="0">
              <a:buNone/>
              <a:defRPr sz="1900" b="1"/>
            </a:lvl9pPr>
          </a:lstStyle>
          <a:p>
            <a:pPr lvl="0"/>
            <a:r>
              <a:rPr lang="ar-SA" smtClean="0"/>
              <a:t>تحرير أنماط النص الرئيسي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984007" y="5918254"/>
            <a:ext cx="12185272" cy="8704839"/>
          </a:xfrm>
        </p:spPr>
        <p:txBody>
          <a:bodyPr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14581827" y="3971757"/>
            <a:ext cx="12245282" cy="1946492"/>
          </a:xfrm>
        </p:spPr>
        <p:txBody>
          <a:bodyPr anchor="b"/>
          <a:lstStyle>
            <a:lvl1pPr marL="0" indent="0">
              <a:buNone/>
              <a:defRPr sz="3100" b="1"/>
            </a:lvl1pPr>
            <a:lvl2pPr marL="561415" indent="0">
              <a:buNone/>
              <a:defRPr sz="2600" b="1"/>
            </a:lvl2pPr>
            <a:lvl3pPr marL="1122778" indent="0">
              <a:buNone/>
              <a:defRPr sz="2100" b="1"/>
            </a:lvl3pPr>
            <a:lvl4pPr marL="1684191" indent="0">
              <a:buNone/>
              <a:defRPr sz="1900" b="1"/>
            </a:lvl4pPr>
            <a:lvl5pPr marL="2245570" indent="0">
              <a:buNone/>
              <a:defRPr sz="1900" b="1"/>
            </a:lvl5pPr>
            <a:lvl6pPr marL="2806976" indent="0">
              <a:buNone/>
              <a:defRPr sz="1900" b="1"/>
            </a:lvl6pPr>
            <a:lvl7pPr marL="3368382" indent="0">
              <a:buNone/>
              <a:defRPr sz="1900" b="1"/>
            </a:lvl7pPr>
            <a:lvl8pPr marL="3929778" indent="0">
              <a:buNone/>
              <a:defRPr sz="1900" b="1"/>
            </a:lvl8pPr>
            <a:lvl9pPr marL="4491164" indent="0">
              <a:buNone/>
              <a:defRPr sz="1900" b="1"/>
            </a:lvl9pPr>
          </a:lstStyle>
          <a:p>
            <a:pPr lvl="0"/>
            <a:r>
              <a:rPr lang="ar-SA" smtClean="0"/>
              <a:t>تحرير أنماط النص الرئيسي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4581827" y="5918254"/>
            <a:ext cx="12245282" cy="8704839"/>
          </a:xfrm>
        </p:spPr>
        <p:txBody>
          <a:bodyPr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429781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0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4_Images &amp;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직사각형 2">
            <a:extLst>
              <a:ext uri="{FF2B5EF4-FFF2-40B4-BE49-F238E27FC236}">
                <a16:creationId xmlns:a16="http://schemas.microsoft.com/office/drawing/2014/main" id="{B3CA5F7E-D45F-4887-AF9C-BB7E27A9C9CE}"/>
              </a:ext>
            </a:extLst>
          </p:cNvPr>
          <p:cNvSpPr/>
          <p:nvPr userDrawn="1"/>
        </p:nvSpPr>
        <p:spPr>
          <a:xfrm>
            <a:off x="17076434" y="4432402"/>
            <a:ext cx="10206000" cy="1020600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그림 개체 틀 5">
            <a:extLst>
              <a:ext uri="{FF2B5EF4-FFF2-40B4-BE49-F238E27FC236}">
                <a16:creationId xmlns:a16="http://schemas.microsoft.com/office/drawing/2014/main" id="{1C677DB5-A9F3-459B-9D51-37160E085128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4175503" y="1543048"/>
            <a:ext cx="10206000" cy="10206000"/>
          </a:xfrm>
          <a:prstGeom prst="rect">
            <a:avLst/>
          </a:pr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270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992406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extLst mod="1">
    <p:ext uri="{DCECCB84-F9BA-43D5-87BE-67443E8EF086}">
      <p15:sldGuideLst xmlns:p15="http://schemas.microsoft.com/office/powerpoint/2012/main">
        <p15:guide id="1" orient="horz" pos="2160">
          <p15:clr>
            <a:srgbClr val="FBAE40"/>
          </p15:clr>
        </p15:guide>
        <p15:guide id="2" pos="3840">
          <p15:clr>
            <a:srgbClr val="FBAE40"/>
          </p15:clr>
        </p15:guide>
      </p15:sldGuideLst>
    </p:ext>
  </p:extLst>
</p:sldLayout>
</file>

<file path=ppt/slideLayouts/slideLayout161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5_Images &amp; Contents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그림 개체 틀 4">
            <a:extLst>
              <a:ext uri="{FF2B5EF4-FFF2-40B4-BE49-F238E27FC236}">
                <a16:creationId xmlns:a16="http://schemas.microsoft.com/office/drawing/2014/main" id="{B7D7898D-D468-435D-8064-94CFFEA0BECB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2755354" y="3033082"/>
            <a:ext cx="11896324" cy="11686205"/>
          </a:xfrm>
          <a:custGeom>
            <a:avLst/>
            <a:gdLst>
              <a:gd name="connsiteX0" fmla="*/ 0 w 5035481"/>
              <a:gd name="connsiteY0" fmla="*/ 0 h 4946542"/>
              <a:gd name="connsiteX1" fmla="*/ 5035481 w 5035481"/>
              <a:gd name="connsiteY1" fmla="*/ 1150274 h 4946542"/>
              <a:gd name="connsiteX2" fmla="*/ 1532975 w 5035481"/>
              <a:gd name="connsiteY2" fmla="*/ 4946542 h 49465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5035481" h="4946542">
                <a:moveTo>
                  <a:pt x="0" y="0"/>
                </a:moveTo>
                <a:lnTo>
                  <a:pt x="5035481" y="1150274"/>
                </a:lnTo>
                <a:lnTo>
                  <a:pt x="1532975" y="494654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effectLst/>
        </p:spPr>
        <p:txBody>
          <a:bodyPr wrap="square" anchor="ctr">
            <a:noAutofit/>
          </a:bodyPr>
          <a:lstStyle>
            <a:lvl1pPr marL="0" marR="0" indent="0" algn="ctr" defTabSz="2160379" rtl="0" eaLnBrk="1" fontAlgn="auto" latinLnBrk="1" hangingPunct="1">
              <a:lnSpc>
                <a:spcPct val="90000"/>
              </a:lnSpc>
              <a:spcBef>
                <a:spcPts val="2363"/>
              </a:spcBef>
              <a:spcAft>
                <a:spcPts val="0"/>
              </a:spcAft>
              <a:buClrTx/>
              <a:buSzTx/>
              <a:buFontTx/>
              <a:buNone/>
              <a:tabLst/>
              <a:defRPr sz="2835"/>
            </a:lvl1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7421910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IMAGE AND CONTENTS LAYOUT_06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직사각형 1">
            <a:extLst>
              <a:ext uri="{FF2B5EF4-FFF2-40B4-BE49-F238E27FC236}">
                <a16:creationId xmlns:a16="http://schemas.microsoft.com/office/drawing/2014/main" id="{C3972A01-3217-4DBC-8F64-02137077AA22}"/>
              </a:ext>
            </a:extLst>
          </p:cNvPr>
          <p:cNvSpPr/>
          <p:nvPr userDrawn="1"/>
        </p:nvSpPr>
        <p:spPr>
          <a:xfrm>
            <a:off x="1810509" y="5452109"/>
            <a:ext cx="6350400" cy="4937743"/>
          </a:xfrm>
          <a:prstGeom prst="rect">
            <a:avLst/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6" name="직사각형 1"/>
          <p:cNvSpPr/>
          <p:nvPr userDrawn="1"/>
        </p:nvSpPr>
        <p:spPr>
          <a:xfrm>
            <a:off x="6" y="0"/>
            <a:ext cx="28803598" cy="5613300"/>
          </a:xfrm>
          <a:custGeom>
            <a:avLst/>
            <a:gdLst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1574014 h 2376000"/>
              <a:gd name="connsiteX5" fmla="*/ 539552 w 9143999"/>
              <a:gd name="connsiteY5" fmla="*/ 2376000 h 2376000"/>
              <a:gd name="connsiteX6" fmla="*/ 0 w 9143999"/>
              <a:gd name="connsiteY6" fmla="*/ 2376000 h 2376000"/>
              <a:gd name="connsiteX7" fmla="*/ 0 w 9143999"/>
              <a:gd name="connsiteY7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2483768 w 9143999"/>
              <a:gd name="connsiteY3" fmla="*/ 2376000 h 2376000"/>
              <a:gd name="connsiteX4" fmla="*/ 539552 w 9143999"/>
              <a:gd name="connsiteY4" fmla="*/ 2376000 h 2376000"/>
              <a:gd name="connsiteX5" fmla="*/ 0 w 9143999"/>
              <a:gd name="connsiteY5" fmla="*/ 2376000 h 2376000"/>
              <a:gd name="connsiteX6" fmla="*/ 0 w 9143999"/>
              <a:gd name="connsiteY6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539552 w 9143999"/>
              <a:gd name="connsiteY3" fmla="*/ 2376000 h 2376000"/>
              <a:gd name="connsiteX4" fmla="*/ 0 w 9143999"/>
              <a:gd name="connsiteY4" fmla="*/ 2376000 h 2376000"/>
              <a:gd name="connsiteX5" fmla="*/ 0 w 9143999"/>
              <a:gd name="connsiteY5" fmla="*/ 0 h 2376000"/>
              <a:gd name="connsiteX0" fmla="*/ 0 w 9143999"/>
              <a:gd name="connsiteY0" fmla="*/ 0 h 2376000"/>
              <a:gd name="connsiteX1" fmla="*/ 9143999 w 9143999"/>
              <a:gd name="connsiteY1" fmla="*/ 0 h 2376000"/>
              <a:gd name="connsiteX2" fmla="*/ 9143999 w 9143999"/>
              <a:gd name="connsiteY2" fmla="*/ 2376000 h 2376000"/>
              <a:gd name="connsiteX3" fmla="*/ 0 w 9143999"/>
              <a:gd name="connsiteY3" fmla="*/ 2376000 h 2376000"/>
              <a:gd name="connsiteX4" fmla="*/ 0 w 9143999"/>
              <a:gd name="connsiteY4" fmla="*/ 0 h 2376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3999" h="2376000">
                <a:moveTo>
                  <a:pt x="0" y="0"/>
                </a:moveTo>
                <a:lnTo>
                  <a:pt x="9143999" y="0"/>
                </a:lnTo>
                <a:lnTo>
                  <a:pt x="9143999" y="2376000"/>
                </a:lnTo>
                <a:lnTo>
                  <a:pt x="0" y="2376000"/>
                </a:lnTo>
                <a:lnTo>
                  <a:pt x="0" y="0"/>
                </a:lnTo>
                <a:close/>
              </a:path>
            </a:pathLst>
          </a:custGeom>
          <a:solidFill>
            <a:schemeClr val="accent1">
              <a:alpha val="89000"/>
            </a:schemeClr>
          </a:solidFill>
          <a:ln w="12700"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" name="직사각형 1">
            <a:extLst>
              <a:ext uri="{FF2B5EF4-FFF2-40B4-BE49-F238E27FC236}">
                <a16:creationId xmlns:a16="http://schemas.microsoft.com/office/drawing/2014/main" id="{7D8CC45C-6E96-4347-9DCC-12654281B22A}"/>
              </a:ext>
            </a:extLst>
          </p:cNvPr>
          <p:cNvSpPr/>
          <p:nvPr userDrawn="1"/>
        </p:nvSpPr>
        <p:spPr>
          <a:xfrm>
            <a:off x="1810509" y="3291821"/>
            <a:ext cx="6350400" cy="2321480"/>
          </a:xfrm>
          <a:prstGeom prst="rect">
            <a:avLst/>
          </a:prstGeom>
          <a:noFill/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6" name="그림 개체 틀 2"/>
          <p:cNvSpPr>
            <a:spLocks noGrp="1"/>
          </p:cNvSpPr>
          <p:nvPr>
            <p:ph type="pic" sz="quarter" idx="10" hasCustomPrompt="1"/>
          </p:nvPr>
        </p:nvSpPr>
        <p:spPr>
          <a:xfrm>
            <a:off x="2150709" y="3632256"/>
            <a:ext cx="5670000" cy="6293700"/>
          </a:xfrm>
          <a:prstGeom prst="rect">
            <a:avLst/>
          </a:prstGeom>
          <a:solidFill>
            <a:schemeClr val="bg1">
              <a:lumMod val="95000"/>
            </a:schemeClr>
          </a:solidFill>
          <a:ln w="152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3" name="Text Placeholder 9">
            <a:extLst>
              <a:ext uri="{FF2B5EF4-FFF2-40B4-BE49-F238E27FC236}">
                <a16:creationId xmlns:a16="http://schemas.microsoft.com/office/drawing/2014/main" id="{9AB778C3-4416-46DA-B1EA-BB9C2BC49BA6}"/>
              </a:ext>
            </a:extLst>
          </p:cNvPr>
          <p:cNvSpPr>
            <a:spLocks noGrp="1"/>
          </p:cNvSpPr>
          <p:nvPr>
            <p:ph type="body" sz="quarter" idx="11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grpSp>
        <p:nvGrpSpPr>
          <p:cNvPr id="14" name="Group 13">
            <a:extLst>
              <a:ext uri="{FF2B5EF4-FFF2-40B4-BE49-F238E27FC236}">
                <a16:creationId xmlns:a16="http://schemas.microsoft.com/office/drawing/2014/main" id="{931440CE-3800-4D39-949F-81FEC5BA788E}"/>
              </a:ext>
            </a:extLst>
          </p:cNvPr>
          <p:cNvGrpSpPr/>
          <p:nvPr userDrawn="1"/>
        </p:nvGrpSpPr>
        <p:grpSpPr>
          <a:xfrm>
            <a:off x="0" y="13534148"/>
            <a:ext cx="28803600" cy="1708541"/>
            <a:chOff x="0" y="5808144"/>
            <a:chExt cx="12192000" cy="723192"/>
          </a:xfrm>
        </p:grpSpPr>
        <p:sp>
          <p:nvSpPr>
            <p:cNvPr id="15" name="Freeform: Shape 14">
              <a:extLst>
                <a:ext uri="{FF2B5EF4-FFF2-40B4-BE49-F238E27FC236}">
                  <a16:creationId xmlns:a16="http://schemas.microsoft.com/office/drawing/2014/main" id="{D89C862F-1397-4E34-B00C-512D9677DCF2}"/>
                </a:ext>
              </a:extLst>
            </p:cNvPr>
            <p:cNvSpPr/>
            <p:nvPr/>
          </p:nvSpPr>
          <p:spPr>
            <a:xfrm>
              <a:off x="7651033" y="5808144"/>
              <a:ext cx="4540967" cy="723192"/>
            </a:xfrm>
            <a:custGeom>
              <a:avLst/>
              <a:gdLst>
                <a:gd name="connsiteX0" fmla="*/ 2320655 w 4540967"/>
                <a:gd name="connsiteY0" fmla="*/ 0 h 723192"/>
                <a:gd name="connsiteX1" fmla="*/ 2481565 w 4540967"/>
                <a:gd name="connsiteY1" fmla="*/ 57012 h 723192"/>
                <a:gd name="connsiteX2" fmla="*/ 2540708 w 4540967"/>
                <a:gd name="connsiteY2" fmla="*/ 199540 h 723192"/>
                <a:gd name="connsiteX3" fmla="*/ 2522858 w 4540967"/>
                <a:gd name="connsiteY3" fmla="*/ 283991 h 723192"/>
                <a:gd name="connsiteX4" fmla="*/ 2477836 w 4540967"/>
                <a:gd name="connsiteY4" fmla="*/ 348728 h 723192"/>
                <a:gd name="connsiteX5" fmla="*/ 2386458 w 4540967"/>
                <a:gd name="connsiteY5" fmla="*/ 420658 h 723192"/>
                <a:gd name="connsiteX6" fmla="*/ 2268440 w 4540967"/>
                <a:gd name="connsiteY6" fmla="*/ 526955 h 723192"/>
                <a:gd name="connsiteX7" fmla="*/ 2244463 w 4540967"/>
                <a:gd name="connsiteY7" fmla="*/ 578371 h 723192"/>
                <a:gd name="connsiteX8" fmla="*/ 2411501 w 4540967"/>
                <a:gd name="connsiteY8" fmla="*/ 578371 h 723192"/>
                <a:gd name="connsiteX9" fmla="*/ 2411501 w 4540967"/>
                <a:gd name="connsiteY9" fmla="*/ 522692 h 723192"/>
                <a:gd name="connsiteX10" fmla="*/ 2443469 w 4540967"/>
                <a:gd name="connsiteY10" fmla="*/ 490723 h 723192"/>
                <a:gd name="connsiteX11" fmla="*/ 2515932 w 4540967"/>
                <a:gd name="connsiteY11" fmla="*/ 490723 h 723192"/>
                <a:gd name="connsiteX12" fmla="*/ 2533248 w 4540967"/>
                <a:gd name="connsiteY12" fmla="*/ 495785 h 723192"/>
                <a:gd name="connsiteX13" fmla="*/ 2546303 w 4540967"/>
                <a:gd name="connsiteY13" fmla="*/ 520294 h 723192"/>
                <a:gd name="connsiteX14" fmla="*/ 2545503 w 4540967"/>
                <a:gd name="connsiteY14" fmla="*/ 670015 h 723192"/>
                <a:gd name="connsiteX15" fmla="*/ 2545770 w 4540967"/>
                <a:gd name="connsiteY15" fmla="*/ 679073 h 723192"/>
                <a:gd name="connsiteX16" fmla="*/ 2554029 w 4540967"/>
                <a:gd name="connsiteY16" fmla="*/ 687332 h 723192"/>
                <a:gd name="connsiteX17" fmla="*/ 2685367 w 4540967"/>
                <a:gd name="connsiteY17" fmla="*/ 689196 h 723192"/>
                <a:gd name="connsiteX18" fmla="*/ 2755432 w 4540967"/>
                <a:gd name="connsiteY18" fmla="*/ 690262 h 723192"/>
                <a:gd name="connsiteX19" fmla="*/ 2686433 w 4540967"/>
                <a:gd name="connsiteY19" fmla="*/ 626857 h 723192"/>
                <a:gd name="connsiteX20" fmla="*/ 2624892 w 4540967"/>
                <a:gd name="connsiteY20" fmla="*/ 361249 h 723192"/>
                <a:gd name="connsiteX21" fmla="*/ 2684834 w 4540967"/>
                <a:gd name="connsiteY21" fmla="*/ 97772 h 723192"/>
                <a:gd name="connsiteX22" fmla="*/ 2869188 w 4540967"/>
                <a:gd name="connsiteY22" fmla="*/ 0 h 723192"/>
                <a:gd name="connsiteX23" fmla="*/ 3054075 w 4540967"/>
                <a:gd name="connsiteY23" fmla="*/ 96440 h 723192"/>
                <a:gd name="connsiteX24" fmla="*/ 3114283 w 4540967"/>
                <a:gd name="connsiteY24" fmla="*/ 360450 h 723192"/>
                <a:gd name="connsiteX25" fmla="*/ 3052477 w 4540967"/>
                <a:gd name="connsiteY25" fmla="*/ 626325 h 723192"/>
                <a:gd name="connsiteX26" fmla="*/ 2981879 w 4540967"/>
                <a:gd name="connsiteY26" fmla="*/ 693992 h 723192"/>
                <a:gd name="connsiteX27" fmla="*/ 3045017 w 4540967"/>
                <a:gd name="connsiteY27" fmla="*/ 693992 h 723192"/>
                <a:gd name="connsiteX28" fmla="*/ 3232834 w 4540967"/>
                <a:gd name="connsiteY28" fmla="*/ 695590 h 723192"/>
                <a:gd name="connsiteX29" fmla="*/ 3240027 w 4540967"/>
                <a:gd name="connsiteY29" fmla="*/ 692660 h 723192"/>
                <a:gd name="connsiteX30" fmla="*/ 3242958 w 4540967"/>
                <a:gd name="connsiteY30" fmla="*/ 685467 h 723192"/>
                <a:gd name="connsiteX31" fmla="*/ 3242958 w 4540967"/>
                <a:gd name="connsiteY31" fmla="*/ 615402 h 723192"/>
                <a:gd name="connsiteX32" fmla="*/ 3280255 w 4540967"/>
                <a:gd name="connsiteY32" fmla="*/ 578104 h 723192"/>
                <a:gd name="connsiteX33" fmla="*/ 3323413 w 4540967"/>
                <a:gd name="connsiteY33" fmla="*/ 578104 h 723192"/>
                <a:gd name="connsiteX34" fmla="*/ 3336201 w 4540967"/>
                <a:gd name="connsiteY34" fmla="*/ 565317 h 723192"/>
                <a:gd name="connsiteX35" fmla="*/ 3336201 w 4540967"/>
                <a:gd name="connsiteY35" fmla="*/ 151586 h 723192"/>
                <a:gd name="connsiteX36" fmla="*/ 3331139 w 4540967"/>
                <a:gd name="connsiteY36" fmla="*/ 146524 h 723192"/>
                <a:gd name="connsiteX37" fmla="*/ 3272263 w 4540967"/>
                <a:gd name="connsiteY37" fmla="*/ 146524 h 723192"/>
                <a:gd name="connsiteX38" fmla="*/ 3237097 w 4540967"/>
                <a:gd name="connsiteY38" fmla="*/ 111359 h 723192"/>
                <a:gd name="connsiteX39" fmla="*/ 3237097 w 4540967"/>
                <a:gd name="connsiteY39" fmla="*/ 51151 h 723192"/>
                <a:gd name="connsiteX40" fmla="*/ 3276792 w 4540967"/>
                <a:gd name="connsiteY40" fmla="*/ 11456 h 723192"/>
                <a:gd name="connsiteX41" fmla="*/ 3471802 w 4540967"/>
                <a:gd name="connsiteY41" fmla="*/ 11456 h 723192"/>
                <a:gd name="connsiteX42" fmla="*/ 3511230 w 4540967"/>
                <a:gd name="connsiteY42" fmla="*/ 50884 h 723192"/>
                <a:gd name="connsiteX43" fmla="*/ 3511230 w 4540967"/>
                <a:gd name="connsiteY43" fmla="*/ 572776 h 723192"/>
                <a:gd name="connsiteX44" fmla="*/ 3516558 w 4540967"/>
                <a:gd name="connsiteY44" fmla="*/ 578104 h 723192"/>
                <a:gd name="connsiteX45" fmla="*/ 3570106 w 4540967"/>
                <a:gd name="connsiteY45" fmla="*/ 578104 h 723192"/>
                <a:gd name="connsiteX46" fmla="*/ 3599677 w 4540967"/>
                <a:gd name="connsiteY46" fmla="*/ 607676 h 723192"/>
                <a:gd name="connsiteX47" fmla="*/ 3599677 w 4540967"/>
                <a:gd name="connsiteY47" fmla="*/ 689463 h 723192"/>
                <a:gd name="connsiteX48" fmla="*/ 3606604 w 4540967"/>
                <a:gd name="connsiteY48" fmla="*/ 695856 h 723192"/>
                <a:gd name="connsiteX49" fmla="*/ 3741939 w 4540967"/>
                <a:gd name="connsiteY49" fmla="*/ 695856 h 723192"/>
                <a:gd name="connsiteX50" fmla="*/ 3755259 w 4540967"/>
                <a:gd name="connsiteY50" fmla="*/ 682802 h 723192"/>
                <a:gd name="connsiteX51" fmla="*/ 3756059 w 4540967"/>
                <a:gd name="connsiteY51" fmla="*/ 628189 h 723192"/>
                <a:gd name="connsiteX52" fmla="*/ 3795487 w 4540967"/>
                <a:gd name="connsiteY52" fmla="*/ 589294 h 723192"/>
                <a:gd name="connsiteX53" fmla="*/ 3918834 w 4540967"/>
                <a:gd name="connsiteY53" fmla="*/ 589294 h 723192"/>
                <a:gd name="connsiteX54" fmla="*/ 3939880 w 4540967"/>
                <a:gd name="connsiteY54" fmla="*/ 588761 h 723192"/>
                <a:gd name="connsiteX55" fmla="*/ 4026995 w 4540967"/>
                <a:gd name="connsiteY55" fmla="*/ 436909 h 723192"/>
                <a:gd name="connsiteX56" fmla="*/ 3916969 w 4540967"/>
                <a:gd name="connsiteY56" fmla="*/ 465681 h 723192"/>
                <a:gd name="connsiteX57" fmla="*/ 3778970 w 4540967"/>
                <a:gd name="connsiteY57" fmla="*/ 404940 h 723192"/>
                <a:gd name="connsiteX58" fmla="*/ 3722225 w 4540967"/>
                <a:gd name="connsiteY58" fmla="*/ 241366 h 723192"/>
                <a:gd name="connsiteX59" fmla="*/ 3782699 w 4540967"/>
                <a:gd name="connsiteY59" fmla="*/ 69000 h 723192"/>
                <a:gd name="connsiteX60" fmla="*/ 3951602 w 4540967"/>
                <a:gd name="connsiteY60" fmla="*/ 0 h 723192"/>
                <a:gd name="connsiteX61" fmla="*/ 4136755 w 4540967"/>
                <a:gd name="connsiteY61" fmla="*/ 85517 h 723192"/>
                <a:gd name="connsiteX62" fmla="*/ 4200693 w 4540967"/>
                <a:gd name="connsiteY62" fmla="*/ 359650 h 723192"/>
                <a:gd name="connsiteX63" fmla="*/ 4060029 w 4540967"/>
                <a:gd name="connsiteY63" fmla="*/ 695590 h 723192"/>
                <a:gd name="connsiteX64" fmla="*/ 4140751 w 4540967"/>
                <a:gd name="connsiteY64" fmla="*/ 695856 h 723192"/>
                <a:gd name="connsiteX65" fmla="*/ 4540967 w 4540967"/>
                <a:gd name="connsiteY65" fmla="*/ 695856 h 723192"/>
                <a:gd name="connsiteX66" fmla="*/ 4540967 w 4540967"/>
                <a:gd name="connsiteY66" fmla="*/ 723192 h 723192"/>
                <a:gd name="connsiteX67" fmla="*/ 4140751 w 4540967"/>
                <a:gd name="connsiteY67" fmla="*/ 722497 h 723192"/>
                <a:gd name="connsiteX68" fmla="*/ 3949737 w 4540967"/>
                <a:gd name="connsiteY68" fmla="*/ 721698 h 723192"/>
                <a:gd name="connsiteX69" fmla="*/ 3949737 w 4540967"/>
                <a:gd name="connsiteY69" fmla="*/ 695324 h 723192"/>
                <a:gd name="connsiteX70" fmla="*/ 4114377 w 4540967"/>
                <a:gd name="connsiteY70" fmla="*/ 613803 h 723192"/>
                <a:gd name="connsiteX71" fmla="*/ 4174052 w 4540967"/>
                <a:gd name="connsiteY71" fmla="*/ 359917 h 723192"/>
                <a:gd name="connsiteX72" fmla="*/ 4115709 w 4540967"/>
                <a:gd name="connsiteY72" fmla="*/ 102035 h 723192"/>
                <a:gd name="connsiteX73" fmla="*/ 3951602 w 4540967"/>
                <a:gd name="connsiteY73" fmla="*/ 26907 h 723192"/>
                <a:gd name="connsiteX74" fmla="*/ 3802414 w 4540967"/>
                <a:gd name="connsiteY74" fmla="*/ 86849 h 723192"/>
                <a:gd name="connsiteX75" fmla="*/ 3748599 w 4540967"/>
                <a:gd name="connsiteY75" fmla="*/ 241366 h 723192"/>
                <a:gd name="connsiteX76" fmla="*/ 3798151 w 4540967"/>
                <a:gd name="connsiteY76" fmla="*/ 386824 h 723192"/>
                <a:gd name="connsiteX77" fmla="*/ 3916702 w 4540967"/>
                <a:gd name="connsiteY77" fmla="*/ 439040 h 723192"/>
                <a:gd name="connsiteX78" fmla="*/ 4033921 w 4540967"/>
                <a:gd name="connsiteY78" fmla="*/ 399611 h 723192"/>
                <a:gd name="connsiteX79" fmla="*/ 4043245 w 4540967"/>
                <a:gd name="connsiteY79" fmla="*/ 392418 h 723192"/>
                <a:gd name="connsiteX80" fmla="*/ 4056300 w 4540967"/>
                <a:gd name="connsiteY80" fmla="*/ 399345 h 723192"/>
                <a:gd name="connsiteX81" fmla="*/ 4055501 w 4540967"/>
                <a:gd name="connsiteY81" fmla="*/ 411067 h 723192"/>
                <a:gd name="connsiteX82" fmla="*/ 3939613 w 4540967"/>
                <a:gd name="connsiteY82" fmla="*/ 615668 h 723192"/>
                <a:gd name="connsiteX83" fmla="*/ 3918567 w 4540967"/>
                <a:gd name="connsiteY83" fmla="*/ 616201 h 723192"/>
                <a:gd name="connsiteX84" fmla="*/ 3795220 w 4540967"/>
                <a:gd name="connsiteY84" fmla="*/ 616201 h 723192"/>
                <a:gd name="connsiteX85" fmla="*/ 3782433 w 4540967"/>
                <a:gd name="connsiteY85" fmla="*/ 628722 h 723192"/>
                <a:gd name="connsiteX86" fmla="*/ 3781634 w 4540967"/>
                <a:gd name="connsiteY86" fmla="*/ 683336 h 723192"/>
                <a:gd name="connsiteX87" fmla="*/ 3741673 w 4540967"/>
                <a:gd name="connsiteY87" fmla="*/ 722497 h 723192"/>
                <a:gd name="connsiteX88" fmla="*/ 3606337 w 4540967"/>
                <a:gd name="connsiteY88" fmla="*/ 722497 h 723192"/>
                <a:gd name="connsiteX89" fmla="*/ 3572771 w 4540967"/>
                <a:gd name="connsiteY89" fmla="*/ 689996 h 723192"/>
                <a:gd name="connsiteX90" fmla="*/ 3572771 w 4540967"/>
                <a:gd name="connsiteY90" fmla="*/ 689463 h 723192"/>
                <a:gd name="connsiteX91" fmla="*/ 3572771 w 4540967"/>
                <a:gd name="connsiteY91" fmla="*/ 607410 h 723192"/>
                <a:gd name="connsiteX92" fmla="*/ 3569840 w 4540967"/>
                <a:gd name="connsiteY92" fmla="*/ 604479 h 723192"/>
                <a:gd name="connsiteX93" fmla="*/ 3516558 w 4540967"/>
                <a:gd name="connsiteY93" fmla="*/ 604479 h 723192"/>
                <a:gd name="connsiteX94" fmla="*/ 3484589 w 4540967"/>
                <a:gd name="connsiteY94" fmla="*/ 572510 h 723192"/>
                <a:gd name="connsiteX95" fmla="*/ 3484589 w 4540967"/>
                <a:gd name="connsiteY95" fmla="*/ 51151 h 723192"/>
                <a:gd name="connsiteX96" fmla="*/ 3471802 w 4540967"/>
                <a:gd name="connsiteY96" fmla="*/ 38363 h 723192"/>
                <a:gd name="connsiteX97" fmla="*/ 3276792 w 4540967"/>
                <a:gd name="connsiteY97" fmla="*/ 38363 h 723192"/>
                <a:gd name="connsiteX98" fmla="*/ 3263737 w 4540967"/>
                <a:gd name="connsiteY98" fmla="*/ 51416 h 723192"/>
                <a:gd name="connsiteX99" fmla="*/ 3263737 w 4540967"/>
                <a:gd name="connsiteY99" fmla="*/ 111625 h 723192"/>
                <a:gd name="connsiteX100" fmla="*/ 3272263 w 4540967"/>
                <a:gd name="connsiteY100" fmla="*/ 120150 h 723192"/>
                <a:gd name="connsiteX101" fmla="*/ 3331139 w 4540967"/>
                <a:gd name="connsiteY101" fmla="*/ 120150 h 723192"/>
                <a:gd name="connsiteX102" fmla="*/ 3362841 w 4540967"/>
                <a:gd name="connsiteY102" fmla="*/ 151852 h 723192"/>
                <a:gd name="connsiteX103" fmla="*/ 3362841 w 4540967"/>
                <a:gd name="connsiteY103" fmla="*/ 565850 h 723192"/>
                <a:gd name="connsiteX104" fmla="*/ 3323413 w 4540967"/>
                <a:gd name="connsiteY104" fmla="*/ 605278 h 723192"/>
                <a:gd name="connsiteX105" fmla="*/ 3280255 w 4540967"/>
                <a:gd name="connsiteY105" fmla="*/ 605278 h 723192"/>
                <a:gd name="connsiteX106" fmla="*/ 3269599 w 4540967"/>
                <a:gd name="connsiteY106" fmla="*/ 615934 h 723192"/>
                <a:gd name="connsiteX107" fmla="*/ 3269599 w 4540967"/>
                <a:gd name="connsiteY107" fmla="*/ 686266 h 723192"/>
                <a:gd name="connsiteX108" fmla="*/ 3258943 w 4540967"/>
                <a:gd name="connsiteY108" fmla="*/ 712374 h 723192"/>
                <a:gd name="connsiteX109" fmla="*/ 3233101 w 4540967"/>
                <a:gd name="connsiteY109" fmla="*/ 723030 h 723192"/>
                <a:gd name="connsiteX110" fmla="*/ 3232834 w 4540967"/>
                <a:gd name="connsiteY110" fmla="*/ 723030 h 723192"/>
                <a:gd name="connsiteX111" fmla="*/ 3045017 w 4540967"/>
                <a:gd name="connsiteY111" fmla="*/ 721432 h 723192"/>
                <a:gd name="connsiteX112" fmla="*/ 2941917 w 4540967"/>
                <a:gd name="connsiteY112" fmla="*/ 721432 h 723192"/>
                <a:gd name="connsiteX113" fmla="*/ 2926732 w 4540967"/>
                <a:gd name="connsiteY113" fmla="*/ 711042 h 723192"/>
                <a:gd name="connsiteX114" fmla="*/ 2934725 w 4540967"/>
                <a:gd name="connsiteY114" fmla="*/ 692127 h 723192"/>
                <a:gd name="connsiteX115" fmla="*/ 3030631 w 4540967"/>
                <a:gd name="connsiteY115" fmla="*/ 612471 h 723192"/>
                <a:gd name="connsiteX116" fmla="*/ 3087909 w 4540967"/>
                <a:gd name="connsiteY116" fmla="*/ 361249 h 723192"/>
                <a:gd name="connsiteX117" fmla="*/ 3031697 w 4540967"/>
                <a:gd name="connsiteY117" fmla="*/ 111625 h 723192"/>
                <a:gd name="connsiteX118" fmla="*/ 2869188 w 4540967"/>
                <a:gd name="connsiteY118" fmla="*/ 27174 h 723192"/>
                <a:gd name="connsiteX119" fmla="*/ 2706680 w 4540967"/>
                <a:gd name="connsiteY119" fmla="*/ 111891 h 723192"/>
                <a:gd name="connsiteX120" fmla="*/ 2650734 w 4540967"/>
                <a:gd name="connsiteY120" fmla="*/ 360982 h 723192"/>
                <a:gd name="connsiteX121" fmla="*/ 2708012 w 4540967"/>
                <a:gd name="connsiteY121" fmla="*/ 611938 h 723192"/>
                <a:gd name="connsiteX122" fmla="*/ 2808447 w 4540967"/>
                <a:gd name="connsiteY122" fmla="*/ 688131 h 723192"/>
                <a:gd name="connsiteX123" fmla="*/ 2818571 w 4540967"/>
                <a:gd name="connsiteY123" fmla="*/ 701984 h 723192"/>
                <a:gd name="connsiteX124" fmla="*/ 2803386 w 4540967"/>
                <a:gd name="connsiteY124" fmla="*/ 717702 h 723192"/>
                <a:gd name="connsiteX125" fmla="*/ 2803119 w 4540967"/>
                <a:gd name="connsiteY125" fmla="*/ 717702 h 723192"/>
                <a:gd name="connsiteX126" fmla="*/ 2684568 w 4540967"/>
                <a:gd name="connsiteY126" fmla="*/ 716104 h 723192"/>
                <a:gd name="connsiteX127" fmla="*/ 2553229 w 4540967"/>
                <a:gd name="connsiteY127" fmla="*/ 714239 h 723192"/>
                <a:gd name="connsiteX128" fmla="*/ 2518862 w 4540967"/>
                <a:gd name="connsiteY128" fmla="*/ 679872 h 723192"/>
                <a:gd name="connsiteX129" fmla="*/ 2518596 w 4540967"/>
                <a:gd name="connsiteY129" fmla="*/ 670282 h 723192"/>
                <a:gd name="connsiteX130" fmla="*/ 2519395 w 4540967"/>
                <a:gd name="connsiteY130" fmla="*/ 520561 h 723192"/>
                <a:gd name="connsiteX131" fmla="*/ 2518596 w 4540967"/>
                <a:gd name="connsiteY131" fmla="*/ 518429 h 723192"/>
                <a:gd name="connsiteX132" fmla="*/ 2516465 w 4540967"/>
                <a:gd name="connsiteY132" fmla="*/ 517630 h 723192"/>
                <a:gd name="connsiteX133" fmla="*/ 2443203 w 4540967"/>
                <a:gd name="connsiteY133" fmla="*/ 517630 h 723192"/>
                <a:gd name="connsiteX134" fmla="*/ 2437875 w 4540967"/>
                <a:gd name="connsiteY134" fmla="*/ 522958 h 723192"/>
                <a:gd name="connsiteX135" fmla="*/ 2437875 w 4540967"/>
                <a:gd name="connsiteY135" fmla="*/ 581568 h 723192"/>
                <a:gd name="connsiteX136" fmla="*/ 2414164 w 4540967"/>
                <a:gd name="connsiteY136" fmla="*/ 605278 h 723192"/>
                <a:gd name="connsiteX137" fmla="*/ 2236737 w 4540967"/>
                <a:gd name="connsiteY137" fmla="*/ 605278 h 723192"/>
                <a:gd name="connsiteX138" fmla="*/ 2223683 w 4540967"/>
                <a:gd name="connsiteY138" fmla="*/ 601016 h 723192"/>
                <a:gd name="connsiteX139" fmla="*/ 2216490 w 4540967"/>
                <a:gd name="connsiteY139" fmla="*/ 580502 h 723192"/>
                <a:gd name="connsiteX140" fmla="*/ 2245529 w 4540967"/>
                <a:gd name="connsiteY140" fmla="*/ 513367 h 723192"/>
                <a:gd name="connsiteX141" fmla="*/ 2371006 w 4540967"/>
                <a:gd name="connsiteY141" fmla="*/ 399345 h 723192"/>
                <a:gd name="connsiteX142" fmla="*/ 2459454 w 4540967"/>
                <a:gd name="connsiteY142" fmla="*/ 330079 h 723192"/>
                <a:gd name="connsiteX143" fmla="*/ 2498882 w 4540967"/>
                <a:gd name="connsiteY143" fmla="*/ 273334 h 723192"/>
                <a:gd name="connsiteX144" fmla="*/ 2514334 w 4540967"/>
                <a:gd name="connsiteY144" fmla="*/ 200073 h 723192"/>
                <a:gd name="connsiteX145" fmla="*/ 2463450 w 4540967"/>
                <a:gd name="connsiteY145" fmla="*/ 76726 h 723192"/>
                <a:gd name="connsiteX146" fmla="*/ 2320655 w 4540967"/>
                <a:gd name="connsiteY146" fmla="*/ 26641 h 723192"/>
                <a:gd name="connsiteX147" fmla="*/ 2217555 w 4540967"/>
                <a:gd name="connsiteY147" fmla="*/ 47687 h 723192"/>
                <a:gd name="connsiteX148" fmla="*/ 2144561 w 4540967"/>
                <a:gd name="connsiteY148" fmla="*/ 114023 h 723192"/>
                <a:gd name="connsiteX149" fmla="*/ 2117387 w 4540967"/>
                <a:gd name="connsiteY149" fmla="*/ 239234 h 723192"/>
                <a:gd name="connsiteX150" fmla="*/ 2119784 w 4540967"/>
                <a:gd name="connsiteY150" fmla="*/ 241632 h 723192"/>
                <a:gd name="connsiteX151" fmla="*/ 2205567 w 4540967"/>
                <a:gd name="connsiteY151" fmla="*/ 245628 h 723192"/>
                <a:gd name="connsiteX152" fmla="*/ 2215691 w 4540967"/>
                <a:gd name="connsiteY152" fmla="*/ 236571 h 723192"/>
                <a:gd name="connsiteX153" fmla="*/ 2238335 w 4540967"/>
                <a:gd name="connsiteY153" fmla="*/ 144926 h 723192"/>
                <a:gd name="connsiteX154" fmla="*/ 2309200 w 4540967"/>
                <a:gd name="connsiteY154" fmla="*/ 104965 h 723192"/>
                <a:gd name="connsiteX155" fmla="*/ 2365145 w 4540967"/>
                <a:gd name="connsiteY155" fmla="*/ 129475 h 723192"/>
                <a:gd name="connsiteX156" fmla="*/ 2386991 w 4540967"/>
                <a:gd name="connsiteY156" fmla="*/ 189682 h 723192"/>
                <a:gd name="connsiteX157" fmla="*/ 2359817 w 4540967"/>
                <a:gd name="connsiteY157" fmla="*/ 272535 h 723192"/>
                <a:gd name="connsiteX158" fmla="*/ 2256451 w 4540967"/>
                <a:gd name="connsiteY158" fmla="*/ 378566 h 723192"/>
                <a:gd name="connsiteX159" fmla="*/ 2166938 w 4540967"/>
                <a:gd name="connsiteY159" fmla="*/ 476337 h 723192"/>
                <a:gd name="connsiteX160" fmla="*/ 2121915 w 4540967"/>
                <a:gd name="connsiteY160" fmla="*/ 566383 h 723192"/>
                <a:gd name="connsiteX161" fmla="*/ 2108063 w 4540967"/>
                <a:gd name="connsiteY161" fmla="*/ 675343 h 723192"/>
                <a:gd name="connsiteX162" fmla="*/ 2069167 w 4540967"/>
                <a:gd name="connsiteY162" fmla="*/ 712640 h 723192"/>
                <a:gd name="connsiteX163" fmla="*/ 2020148 w 4540967"/>
                <a:gd name="connsiteY163" fmla="*/ 712640 h 723192"/>
                <a:gd name="connsiteX164" fmla="*/ 13833 w 4540967"/>
                <a:gd name="connsiteY164" fmla="*/ 712640 h 723192"/>
                <a:gd name="connsiteX165" fmla="*/ 247 w 4540967"/>
                <a:gd name="connsiteY165" fmla="*/ 701984 h 723192"/>
                <a:gd name="connsiteX166" fmla="*/ 13301 w 4540967"/>
                <a:gd name="connsiteY166" fmla="*/ 686000 h 723192"/>
                <a:gd name="connsiteX167" fmla="*/ 2020148 w 4540967"/>
                <a:gd name="connsiteY167" fmla="*/ 686000 h 723192"/>
                <a:gd name="connsiteX168" fmla="*/ 2069167 w 4540967"/>
                <a:gd name="connsiteY168" fmla="*/ 686000 h 723192"/>
                <a:gd name="connsiteX169" fmla="*/ 2081421 w 4540967"/>
                <a:gd name="connsiteY169" fmla="*/ 674278 h 723192"/>
                <a:gd name="connsiteX170" fmla="*/ 2096340 w 4540967"/>
                <a:gd name="connsiteY170" fmla="*/ 558923 h 723192"/>
                <a:gd name="connsiteX171" fmla="*/ 2145359 w 4540967"/>
                <a:gd name="connsiteY171" fmla="*/ 460885 h 723192"/>
                <a:gd name="connsiteX172" fmla="*/ 2238602 w 4540967"/>
                <a:gd name="connsiteY172" fmla="*/ 358851 h 723192"/>
                <a:gd name="connsiteX173" fmla="*/ 2338505 w 4540967"/>
                <a:gd name="connsiteY173" fmla="*/ 256817 h 723192"/>
                <a:gd name="connsiteX174" fmla="*/ 2360350 w 4540967"/>
                <a:gd name="connsiteY174" fmla="*/ 189682 h 723192"/>
                <a:gd name="connsiteX175" fmla="*/ 2345431 w 4540967"/>
                <a:gd name="connsiteY175" fmla="*/ 147590 h 723192"/>
                <a:gd name="connsiteX176" fmla="*/ 2309200 w 4540967"/>
                <a:gd name="connsiteY176" fmla="*/ 131872 h 723192"/>
                <a:gd name="connsiteX177" fmla="*/ 2261247 w 4540967"/>
                <a:gd name="connsiteY177" fmla="*/ 158512 h 723192"/>
                <a:gd name="connsiteX178" fmla="*/ 2242331 w 4540967"/>
                <a:gd name="connsiteY178" fmla="*/ 238968 h 723192"/>
                <a:gd name="connsiteX179" fmla="*/ 2204501 w 4540967"/>
                <a:gd name="connsiteY179" fmla="*/ 272535 h 723192"/>
                <a:gd name="connsiteX180" fmla="*/ 2118719 w 4540967"/>
                <a:gd name="connsiteY180" fmla="*/ 268539 h 723192"/>
                <a:gd name="connsiteX181" fmla="*/ 2091012 w 4540967"/>
                <a:gd name="connsiteY181" fmla="*/ 238968 h 723192"/>
                <a:gd name="connsiteX182" fmla="*/ 2121649 w 4540967"/>
                <a:gd name="connsiteY182" fmla="*/ 100969 h 723192"/>
                <a:gd name="connsiteX183" fmla="*/ 2206633 w 4540967"/>
                <a:gd name="connsiteY183" fmla="*/ 23710 h 723192"/>
                <a:gd name="connsiteX184" fmla="*/ 2320655 w 4540967"/>
                <a:gd name="connsiteY184" fmla="*/ 0 h 723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</a:cxnLst>
              <a:rect l="l" t="t" r="r" b="b"/>
              <a:pathLst>
                <a:path w="4540967" h="723192">
                  <a:moveTo>
                    <a:pt x="2320655" y="0"/>
                  </a:moveTo>
                  <a:cubicBezTo>
                    <a:pt x="2388323" y="0"/>
                    <a:pt x="2442404" y="19182"/>
                    <a:pt x="2481565" y="57012"/>
                  </a:cubicBezTo>
                  <a:cubicBezTo>
                    <a:pt x="2520727" y="95107"/>
                    <a:pt x="2540708" y="143061"/>
                    <a:pt x="2540708" y="199540"/>
                  </a:cubicBezTo>
                  <a:cubicBezTo>
                    <a:pt x="2540708" y="229910"/>
                    <a:pt x="2534581" y="258149"/>
                    <a:pt x="2522858" y="283991"/>
                  </a:cubicBezTo>
                  <a:cubicBezTo>
                    <a:pt x="2511136" y="309566"/>
                    <a:pt x="2495951" y="331145"/>
                    <a:pt x="2477836" y="348728"/>
                  </a:cubicBezTo>
                  <a:cubicBezTo>
                    <a:pt x="2460253" y="365778"/>
                    <a:pt x="2430415" y="389222"/>
                    <a:pt x="2386458" y="420658"/>
                  </a:cubicBezTo>
                  <a:cubicBezTo>
                    <a:pt x="2323586" y="465681"/>
                    <a:pt x="2283891" y="501379"/>
                    <a:pt x="2268440" y="526955"/>
                  </a:cubicBezTo>
                  <a:cubicBezTo>
                    <a:pt x="2256984" y="545869"/>
                    <a:pt x="2248991" y="563186"/>
                    <a:pt x="2244463" y="578371"/>
                  </a:cubicBezTo>
                  <a:lnTo>
                    <a:pt x="2411501" y="578371"/>
                  </a:lnTo>
                  <a:lnTo>
                    <a:pt x="2411501" y="522692"/>
                  </a:lnTo>
                  <a:cubicBezTo>
                    <a:pt x="2411501" y="505109"/>
                    <a:pt x="2425886" y="490723"/>
                    <a:pt x="2443469" y="490723"/>
                  </a:cubicBezTo>
                  <a:lnTo>
                    <a:pt x="2515932" y="490723"/>
                  </a:lnTo>
                  <a:cubicBezTo>
                    <a:pt x="2522060" y="490723"/>
                    <a:pt x="2528187" y="492322"/>
                    <a:pt x="2533248" y="495785"/>
                  </a:cubicBezTo>
                  <a:cubicBezTo>
                    <a:pt x="2541507" y="501645"/>
                    <a:pt x="2546303" y="510703"/>
                    <a:pt x="2546303" y="520294"/>
                  </a:cubicBezTo>
                  <a:lnTo>
                    <a:pt x="2545503" y="670015"/>
                  </a:lnTo>
                  <a:cubicBezTo>
                    <a:pt x="2545592" y="673034"/>
                    <a:pt x="2545681" y="676053"/>
                    <a:pt x="2545770" y="679073"/>
                  </a:cubicBezTo>
                  <a:cubicBezTo>
                    <a:pt x="2545770" y="683602"/>
                    <a:pt x="2549499" y="687065"/>
                    <a:pt x="2554029" y="687332"/>
                  </a:cubicBezTo>
                  <a:lnTo>
                    <a:pt x="2685367" y="689196"/>
                  </a:lnTo>
                  <a:lnTo>
                    <a:pt x="2755432" y="690262"/>
                  </a:lnTo>
                  <a:cubicBezTo>
                    <a:pt x="2729591" y="674278"/>
                    <a:pt x="2703483" y="652432"/>
                    <a:pt x="2686433" y="626857"/>
                  </a:cubicBezTo>
                  <a:cubicBezTo>
                    <a:pt x="2645406" y="565317"/>
                    <a:pt x="2624892" y="475804"/>
                    <a:pt x="2624892" y="361249"/>
                  </a:cubicBezTo>
                  <a:cubicBezTo>
                    <a:pt x="2624892" y="248825"/>
                    <a:pt x="2645140" y="160378"/>
                    <a:pt x="2684834" y="97772"/>
                  </a:cubicBezTo>
                  <a:cubicBezTo>
                    <a:pt x="2725328" y="32768"/>
                    <a:pt x="2787401" y="0"/>
                    <a:pt x="2869188" y="0"/>
                  </a:cubicBezTo>
                  <a:cubicBezTo>
                    <a:pt x="2950709" y="0"/>
                    <a:pt x="3012782" y="32502"/>
                    <a:pt x="3054075" y="96440"/>
                  </a:cubicBezTo>
                  <a:cubicBezTo>
                    <a:pt x="3094036" y="158779"/>
                    <a:pt x="3114283" y="247493"/>
                    <a:pt x="3114283" y="360450"/>
                  </a:cubicBezTo>
                  <a:cubicBezTo>
                    <a:pt x="3114283" y="475538"/>
                    <a:pt x="3093503" y="564784"/>
                    <a:pt x="3052477" y="626325"/>
                  </a:cubicBezTo>
                  <a:cubicBezTo>
                    <a:pt x="3036226" y="650834"/>
                    <a:pt x="3008519" y="675610"/>
                    <a:pt x="2981879" y="693992"/>
                  </a:cubicBezTo>
                  <a:lnTo>
                    <a:pt x="3045017" y="693992"/>
                  </a:lnTo>
                  <a:lnTo>
                    <a:pt x="3232834" y="695590"/>
                  </a:lnTo>
                  <a:cubicBezTo>
                    <a:pt x="3235498" y="695590"/>
                    <a:pt x="3237896" y="694525"/>
                    <a:pt x="3240027" y="692660"/>
                  </a:cubicBezTo>
                  <a:cubicBezTo>
                    <a:pt x="3241893" y="690795"/>
                    <a:pt x="3242958" y="688397"/>
                    <a:pt x="3242958" y="685467"/>
                  </a:cubicBezTo>
                  <a:lnTo>
                    <a:pt x="3242958" y="615402"/>
                  </a:lnTo>
                  <a:cubicBezTo>
                    <a:pt x="3242958" y="594888"/>
                    <a:pt x="3259475" y="578104"/>
                    <a:pt x="3280255" y="578104"/>
                  </a:cubicBezTo>
                  <a:lnTo>
                    <a:pt x="3323413" y="578104"/>
                  </a:lnTo>
                  <a:cubicBezTo>
                    <a:pt x="3330339" y="578104"/>
                    <a:pt x="3336201" y="572510"/>
                    <a:pt x="3336201" y="565317"/>
                  </a:cubicBezTo>
                  <a:lnTo>
                    <a:pt x="3336201" y="151586"/>
                  </a:lnTo>
                  <a:cubicBezTo>
                    <a:pt x="3336201" y="148656"/>
                    <a:pt x="3333803" y="146524"/>
                    <a:pt x="3331139" y="146524"/>
                  </a:cubicBezTo>
                  <a:lnTo>
                    <a:pt x="3272263" y="146524"/>
                  </a:lnTo>
                  <a:cubicBezTo>
                    <a:pt x="3252815" y="146524"/>
                    <a:pt x="3237097" y="130806"/>
                    <a:pt x="3237097" y="111359"/>
                  </a:cubicBezTo>
                  <a:lnTo>
                    <a:pt x="3237097" y="51151"/>
                  </a:lnTo>
                  <a:cubicBezTo>
                    <a:pt x="3237097" y="29305"/>
                    <a:pt x="3254947" y="11456"/>
                    <a:pt x="3276792" y="11456"/>
                  </a:cubicBezTo>
                  <a:lnTo>
                    <a:pt x="3471802" y="11456"/>
                  </a:lnTo>
                  <a:cubicBezTo>
                    <a:pt x="3493647" y="11456"/>
                    <a:pt x="3511230" y="29039"/>
                    <a:pt x="3511230" y="50884"/>
                  </a:cubicBezTo>
                  <a:lnTo>
                    <a:pt x="3511230" y="572776"/>
                  </a:lnTo>
                  <a:cubicBezTo>
                    <a:pt x="3511230" y="575707"/>
                    <a:pt x="3513628" y="578104"/>
                    <a:pt x="3516558" y="578104"/>
                  </a:cubicBezTo>
                  <a:lnTo>
                    <a:pt x="3570106" y="578104"/>
                  </a:lnTo>
                  <a:cubicBezTo>
                    <a:pt x="3586357" y="578104"/>
                    <a:pt x="3599677" y="591425"/>
                    <a:pt x="3599677" y="607676"/>
                  </a:cubicBezTo>
                  <a:lnTo>
                    <a:pt x="3599677" y="689463"/>
                  </a:lnTo>
                  <a:cubicBezTo>
                    <a:pt x="3599944" y="693193"/>
                    <a:pt x="3602874" y="695856"/>
                    <a:pt x="3606604" y="695856"/>
                  </a:cubicBezTo>
                  <a:lnTo>
                    <a:pt x="3741939" y="695856"/>
                  </a:lnTo>
                  <a:cubicBezTo>
                    <a:pt x="3749132" y="695856"/>
                    <a:pt x="3754993" y="689996"/>
                    <a:pt x="3755259" y="682802"/>
                  </a:cubicBezTo>
                  <a:cubicBezTo>
                    <a:pt x="3755525" y="664598"/>
                    <a:pt x="3755792" y="646394"/>
                    <a:pt x="3756059" y="628189"/>
                  </a:cubicBezTo>
                  <a:cubicBezTo>
                    <a:pt x="3756325" y="606877"/>
                    <a:pt x="3774174" y="589294"/>
                    <a:pt x="3795487" y="589294"/>
                  </a:cubicBezTo>
                  <a:lnTo>
                    <a:pt x="3918834" y="589294"/>
                  </a:lnTo>
                  <a:lnTo>
                    <a:pt x="3939880" y="588761"/>
                  </a:lnTo>
                  <a:cubicBezTo>
                    <a:pt x="3987300" y="588761"/>
                    <a:pt x="4016605" y="537611"/>
                    <a:pt x="4026995" y="436909"/>
                  </a:cubicBezTo>
                  <a:cubicBezTo>
                    <a:pt x="3994493" y="456090"/>
                    <a:pt x="3957729" y="465681"/>
                    <a:pt x="3916969" y="465681"/>
                  </a:cubicBezTo>
                  <a:cubicBezTo>
                    <a:pt x="3863155" y="465681"/>
                    <a:pt x="3816800" y="445167"/>
                    <a:pt x="3778970" y="404940"/>
                  </a:cubicBezTo>
                  <a:cubicBezTo>
                    <a:pt x="3741406" y="364978"/>
                    <a:pt x="3722225" y="309832"/>
                    <a:pt x="3722225" y="241366"/>
                  </a:cubicBezTo>
                  <a:cubicBezTo>
                    <a:pt x="3722225" y="172366"/>
                    <a:pt x="3742738" y="114289"/>
                    <a:pt x="3782699" y="69000"/>
                  </a:cubicBezTo>
                  <a:cubicBezTo>
                    <a:pt x="3823193" y="23178"/>
                    <a:pt x="3880205" y="0"/>
                    <a:pt x="3951602" y="0"/>
                  </a:cubicBezTo>
                  <a:cubicBezTo>
                    <a:pt x="4031257" y="0"/>
                    <a:pt x="4093597" y="28772"/>
                    <a:pt x="4136755" y="85517"/>
                  </a:cubicBezTo>
                  <a:cubicBezTo>
                    <a:pt x="4179113" y="141196"/>
                    <a:pt x="4200693" y="233373"/>
                    <a:pt x="4200693" y="359650"/>
                  </a:cubicBezTo>
                  <a:cubicBezTo>
                    <a:pt x="4200693" y="535479"/>
                    <a:pt x="4153538" y="647903"/>
                    <a:pt x="4060029" y="695590"/>
                  </a:cubicBezTo>
                  <a:lnTo>
                    <a:pt x="4140751" y="695856"/>
                  </a:lnTo>
                  <a:lnTo>
                    <a:pt x="4540967" y="695856"/>
                  </a:lnTo>
                  <a:lnTo>
                    <a:pt x="4540967" y="723192"/>
                  </a:lnTo>
                  <a:lnTo>
                    <a:pt x="4140751" y="722497"/>
                  </a:lnTo>
                  <a:lnTo>
                    <a:pt x="3949737" y="721698"/>
                  </a:lnTo>
                  <a:cubicBezTo>
                    <a:pt x="3938015" y="721698"/>
                    <a:pt x="3938281" y="695324"/>
                    <a:pt x="3949737" y="695324"/>
                  </a:cubicBezTo>
                  <a:cubicBezTo>
                    <a:pt x="4041115" y="694525"/>
                    <a:pt x="4075215" y="668683"/>
                    <a:pt x="4114377" y="613803"/>
                  </a:cubicBezTo>
                  <a:cubicBezTo>
                    <a:pt x="4153805" y="558390"/>
                    <a:pt x="4174052" y="472874"/>
                    <a:pt x="4174052" y="359917"/>
                  </a:cubicBezTo>
                  <a:cubicBezTo>
                    <a:pt x="4174052" y="239767"/>
                    <a:pt x="4154338" y="152918"/>
                    <a:pt x="4115709" y="102035"/>
                  </a:cubicBezTo>
                  <a:cubicBezTo>
                    <a:pt x="4077346" y="51683"/>
                    <a:pt x="4023532" y="26907"/>
                    <a:pt x="3951602" y="26907"/>
                  </a:cubicBezTo>
                  <a:cubicBezTo>
                    <a:pt x="3887131" y="26907"/>
                    <a:pt x="3838379" y="46622"/>
                    <a:pt x="3802414" y="86849"/>
                  </a:cubicBezTo>
                  <a:cubicBezTo>
                    <a:pt x="3766715" y="127077"/>
                    <a:pt x="3748599" y="179026"/>
                    <a:pt x="3748599" y="241366"/>
                  </a:cubicBezTo>
                  <a:cubicBezTo>
                    <a:pt x="3748599" y="302906"/>
                    <a:pt x="3765383" y="351658"/>
                    <a:pt x="3798151" y="386824"/>
                  </a:cubicBezTo>
                  <a:cubicBezTo>
                    <a:pt x="3831185" y="421990"/>
                    <a:pt x="3870081" y="439040"/>
                    <a:pt x="3916702" y="439040"/>
                  </a:cubicBezTo>
                  <a:cubicBezTo>
                    <a:pt x="3961459" y="439040"/>
                    <a:pt x="4001153" y="425720"/>
                    <a:pt x="4033921" y="399611"/>
                  </a:cubicBezTo>
                  <a:lnTo>
                    <a:pt x="4043245" y="392418"/>
                  </a:lnTo>
                  <a:cubicBezTo>
                    <a:pt x="4048840" y="388156"/>
                    <a:pt x="4056833" y="392418"/>
                    <a:pt x="4056300" y="399345"/>
                  </a:cubicBezTo>
                  <a:lnTo>
                    <a:pt x="4055501" y="411067"/>
                  </a:lnTo>
                  <a:cubicBezTo>
                    <a:pt x="4046709" y="546669"/>
                    <a:pt x="4007547" y="615402"/>
                    <a:pt x="3939613" y="615668"/>
                  </a:cubicBezTo>
                  <a:lnTo>
                    <a:pt x="3918567" y="616201"/>
                  </a:lnTo>
                  <a:lnTo>
                    <a:pt x="3795220" y="616201"/>
                  </a:lnTo>
                  <a:cubicBezTo>
                    <a:pt x="3788294" y="616201"/>
                    <a:pt x="3782433" y="621795"/>
                    <a:pt x="3782433" y="628722"/>
                  </a:cubicBezTo>
                  <a:lnTo>
                    <a:pt x="3781634" y="683336"/>
                  </a:lnTo>
                  <a:cubicBezTo>
                    <a:pt x="3781367" y="704914"/>
                    <a:pt x="3763251" y="722497"/>
                    <a:pt x="3741673" y="722497"/>
                  </a:cubicBezTo>
                  <a:lnTo>
                    <a:pt x="3606337" y="722497"/>
                  </a:lnTo>
                  <a:cubicBezTo>
                    <a:pt x="3588222" y="722497"/>
                    <a:pt x="3573303" y="708378"/>
                    <a:pt x="3572771" y="689996"/>
                  </a:cubicBezTo>
                  <a:lnTo>
                    <a:pt x="3572771" y="689463"/>
                  </a:lnTo>
                  <a:lnTo>
                    <a:pt x="3572771" y="607410"/>
                  </a:lnTo>
                  <a:cubicBezTo>
                    <a:pt x="3572771" y="605811"/>
                    <a:pt x="3571438" y="604479"/>
                    <a:pt x="3569840" y="604479"/>
                  </a:cubicBezTo>
                  <a:lnTo>
                    <a:pt x="3516558" y="604479"/>
                  </a:lnTo>
                  <a:cubicBezTo>
                    <a:pt x="3498976" y="604479"/>
                    <a:pt x="3484589" y="590093"/>
                    <a:pt x="3484589" y="572510"/>
                  </a:cubicBezTo>
                  <a:lnTo>
                    <a:pt x="3484589" y="51151"/>
                  </a:lnTo>
                  <a:cubicBezTo>
                    <a:pt x="3484589" y="43958"/>
                    <a:pt x="3478729" y="38363"/>
                    <a:pt x="3471802" y="38363"/>
                  </a:cubicBezTo>
                  <a:lnTo>
                    <a:pt x="3276792" y="38363"/>
                  </a:lnTo>
                  <a:cubicBezTo>
                    <a:pt x="3269599" y="38363"/>
                    <a:pt x="3263737" y="44224"/>
                    <a:pt x="3263737" y="51416"/>
                  </a:cubicBezTo>
                  <a:lnTo>
                    <a:pt x="3263737" y="111625"/>
                  </a:lnTo>
                  <a:cubicBezTo>
                    <a:pt x="3263737" y="116154"/>
                    <a:pt x="3267467" y="120150"/>
                    <a:pt x="3272263" y="120150"/>
                  </a:cubicBezTo>
                  <a:lnTo>
                    <a:pt x="3331139" y="120150"/>
                  </a:lnTo>
                  <a:cubicBezTo>
                    <a:pt x="3348722" y="120150"/>
                    <a:pt x="3362841" y="134270"/>
                    <a:pt x="3362841" y="151852"/>
                  </a:cubicBezTo>
                  <a:lnTo>
                    <a:pt x="3362841" y="565850"/>
                  </a:lnTo>
                  <a:cubicBezTo>
                    <a:pt x="3362841" y="587696"/>
                    <a:pt x="3345258" y="605278"/>
                    <a:pt x="3323413" y="605278"/>
                  </a:cubicBezTo>
                  <a:lnTo>
                    <a:pt x="3280255" y="605278"/>
                  </a:lnTo>
                  <a:cubicBezTo>
                    <a:pt x="3274393" y="605278"/>
                    <a:pt x="3269599" y="610074"/>
                    <a:pt x="3269599" y="615934"/>
                  </a:cubicBezTo>
                  <a:lnTo>
                    <a:pt x="3269599" y="686266"/>
                  </a:lnTo>
                  <a:cubicBezTo>
                    <a:pt x="3269599" y="696123"/>
                    <a:pt x="3265869" y="705181"/>
                    <a:pt x="3258943" y="712374"/>
                  </a:cubicBezTo>
                  <a:cubicBezTo>
                    <a:pt x="3252016" y="719301"/>
                    <a:pt x="3242958" y="723030"/>
                    <a:pt x="3233101" y="723030"/>
                  </a:cubicBezTo>
                  <a:lnTo>
                    <a:pt x="3232834" y="723030"/>
                  </a:lnTo>
                  <a:lnTo>
                    <a:pt x="3045017" y="721432"/>
                  </a:lnTo>
                  <a:lnTo>
                    <a:pt x="2941917" y="721432"/>
                  </a:lnTo>
                  <a:cubicBezTo>
                    <a:pt x="2935258" y="721432"/>
                    <a:pt x="2928863" y="717436"/>
                    <a:pt x="2926732" y="711042"/>
                  </a:cubicBezTo>
                  <a:cubicBezTo>
                    <a:pt x="2924068" y="703582"/>
                    <a:pt x="2927532" y="695324"/>
                    <a:pt x="2934725" y="692127"/>
                  </a:cubicBezTo>
                  <a:cubicBezTo>
                    <a:pt x="2965628" y="677208"/>
                    <a:pt x="3009851" y="643374"/>
                    <a:pt x="3030631" y="612471"/>
                  </a:cubicBezTo>
                  <a:cubicBezTo>
                    <a:pt x="3068727" y="555460"/>
                    <a:pt x="3087909" y="471009"/>
                    <a:pt x="3087909" y="361249"/>
                  </a:cubicBezTo>
                  <a:cubicBezTo>
                    <a:pt x="3087909" y="253354"/>
                    <a:pt x="3068994" y="169436"/>
                    <a:pt x="3031697" y="111625"/>
                  </a:cubicBezTo>
                  <a:cubicBezTo>
                    <a:pt x="2995199" y="54880"/>
                    <a:pt x="2942184" y="27174"/>
                    <a:pt x="2869188" y="27174"/>
                  </a:cubicBezTo>
                  <a:cubicBezTo>
                    <a:pt x="2796193" y="27174"/>
                    <a:pt x="2742911" y="54880"/>
                    <a:pt x="2706680" y="111891"/>
                  </a:cubicBezTo>
                  <a:cubicBezTo>
                    <a:pt x="2669649" y="169968"/>
                    <a:pt x="2650734" y="253886"/>
                    <a:pt x="2650734" y="360982"/>
                  </a:cubicBezTo>
                  <a:cubicBezTo>
                    <a:pt x="2650734" y="470210"/>
                    <a:pt x="2669915" y="554661"/>
                    <a:pt x="2708012" y="611938"/>
                  </a:cubicBezTo>
                  <a:cubicBezTo>
                    <a:pt x="2730390" y="645506"/>
                    <a:pt x="2774347" y="674278"/>
                    <a:pt x="2808447" y="688131"/>
                  </a:cubicBezTo>
                  <a:cubicBezTo>
                    <a:pt x="2814042" y="690529"/>
                    <a:pt x="2818305" y="695856"/>
                    <a:pt x="2818571" y="701984"/>
                  </a:cubicBezTo>
                  <a:cubicBezTo>
                    <a:pt x="2818837" y="710775"/>
                    <a:pt x="2811644" y="717702"/>
                    <a:pt x="2803386" y="717702"/>
                  </a:cubicBezTo>
                  <a:lnTo>
                    <a:pt x="2803119" y="717702"/>
                  </a:lnTo>
                  <a:lnTo>
                    <a:pt x="2684568" y="716104"/>
                  </a:lnTo>
                  <a:lnTo>
                    <a:pt x="2553229" y="714239"/>
                  </a:lnTo>
                  <a:cubicBezTo>
                    <a:pt x="2534314" y="713972"/>
                    <a:pt x="2519129" y="698787"/>
                    <a:pt x="2518862" y="679872"/>
                  </a:cubicBezTo>
                  <a:lnTo>
                    <a:pt x="2518596" y="670282"/>
                  </a:lnTo>
                  <a:lnTo>
                    <a:pt x="2519395" y="520561"/>
                  </a:lnTo>
                  <a:cubicBezTo>
                    <a:pt x="2519395" y="519495"/>
                    <a:pt x="2518862" y="518962"/>
                    <a:pt x="2518596" y="518429"/>
                  </a:cubicBezTo>
                  <a:cubicBezTo>
                    <a:pt x="2518330" y="517897"/>
                    <a:pt x="2517530" y="517630"/>
                    <a:pt x="2516465" y="517630"/>
                  </a:cubicBezTo>
                  <a:lnTo>
                    <a:pt x="2443203" y="517630"/>
                  </a:lnTo>
                  <a:cubicBezTo>
                    <a:pt x="2440272" y="517630"/>
                    <a:pt x="2437875" y="520028"/>
                    <a:pt x="2437875" y="522958"/>
                  </a:cubicBezTo>
                  <a:lnTo>
                    <a:pt x="2437875" y="581568"/>
                  </a:lnTo>
                  <a:cubicBezTo>
                    <a:pt x="2437875" y="594622"/>
                    <a:pt x="2427218" y="605278"/>
                    <a:pt x="2414164" y="605278"/>
                  </a:cubicBezTo>
                  <a:lnTo>
                    <a:pt x="2236737" y="605278"/>
                  </a:lnTo>
                  <a:cubicBezTo>
                    <a:pt x="2231941" y="605278"/>
                    <a:pt x="2227147" y="603946"/>
                    <a:pt x="2223683" y="601016"/>
                  </a:cubicBezTo>
                  <a:cubicBezTo>
                    <a:pt x="2217555" y="595954"/>
                    <a:pt x="2214892" y="588228"/>
                    <a:pt x="2216490" y="580502"/>
                  </a:cubicBezTo>
                  <a:cubicBezTo>
                    <a:pt x="2221019" y="560522"/>
                    <a:pt x="2230610" y="537877"/>
                    <a:pt x="2245529" y="513367"/>
                  </a:cubicBezTo>
                  <a:cubicBezTo>
                    <a:pt x="2263111" y="484329"/>
                    <a:pt x="2304138" y="447032"/>
                    <a:pt x="2371006" y="399345"/>
                  </a:cubicBezTo>
                  <a:cubicBezTo>
                    <a:pt x="2413365" y="369241"/>
                    <a:pt x="2442937" y="345797"/>
                    <a:pt x="2459454" y="330079"/>
                  </a:cubicBezTo>
                  <a:cubicBezTo>
                    <a:pt x="2475171" y="314894"/>
                    <a:pt x="2488492" y="295979"/>
                    <a:pt x="2498882" y="273334"/>
                  </a:cubicBezTo>
                  <a:cubicBezTo>
                    <a:pt x="2509272" y="251223"/>
                    <a:pt x="2514334" y="226447"/>
                    <a:pt x="2514334" y="200073"/>
                  </a:cubicBezTo>
                  <a:cubicBezTo>
                    <a:pt x="2514334" y="150254"/>
                    <a:pt x="2497550" y="110027"/>
                    <a:pt x="2463450" y="76726"/>
                  </a:cubicBezTo>
                  <a:cubicBezTo>
                    <a:pt x="2429083" y="43424"/>
                    <a:pt x="2381130" y="26641"/>
                    <a:pt x="2320655" y="26641"/>
                  </a:cubicBezTo>
                  <a:cubicBezTo>
                    <a:pt x="2283625" y="26641"/>
                    <a:pt x="2248991" y="33834"/>
                    <a:pt x="2217555" y="47687"/>
                  </a:cubicBezTo>
                  <a:cubicBezTo>
                    <a:pt x="2186919" y="61274"/>
                    <a:pt x="2162409" y="83652"/>
                    <a:pt x="2144561" y="114023"/>
                  </a:cubicBezTo>
                  <a:cubicBezTo>
                    <a:pt x="2128043" y="142262"/>
                    <a:pt x="2118985" y="184354"/>
                    <a:pt x="2117387" y="239234"/>
                  </a:cubicBezTo>
                  <a:cubicBezTo>
                    <a:pt x="2117387" y="240567"/>
                    <a:pt x="2118452" y="241632"/>
                    <a:pt x="2119784" y="241632"/>
                  </a:cubicBezTo>
                  <a:lnTo>
                    <a:pt x="2205567" y="245628"/>
                  </a:lnTo>
                  <a:cubicBezTo>
                    <a:pt x="2210896" y="245894"/>
                    <a:pt x="2215158" y="241898"/>
                    <a:pt x="2215691" y="236571"/>
                  </a:cubicBezTo>
                  <a:cubicBezTo>
                    <a:pt x="2218888" y="195543"/>
                    <a:pt x="2226347" y="165440"/>
                    <a:pt x="2238335" y="144926"/>
                  </a:cubicBezTo>
                  <a:cubicBezTo>
                    <a:pt x="2253255" y="118818"/>
                    <a:pt x="2278030" y="104965"/>
                    <a:pt x="2309200" y="104965"/>
                  </a:cubicBezTo>
                  <a:cubicBezTo>
                    <a:pt x="2331311" y="104965"/>
                    <a:pt x="2350227" y="113223"/>
                    <a:pt x="2365145" y="129475"/>
                  </a:cubicBezTo>
                  <a:cubicBezTo>
                    <a:pt x="2379798" y="145459"/>
                    <a:pt x="2386991" y="165706"/>
                    <a:pt x="2386991" y="189682"/>
                  </a:cubicBezTo>
                  <a:cubicBezTo>
                    <a:pt x="2386991" y="220319"/>
                    <a:pt x="2377933" y="248026"/>
                    <a:pt x="2359817" y="272535"/>
                  </a:cubicBezTo>
                  <a:cubicBezTo>
                    <a:pt x="2342767" y="295713"/>
                    <a:pt x="2308933" y="330346"/>
                    <a:pt x="2256451" y="378566"/>
                  </a:cubicBezTo>
                  <a:cubicBezTo>
                    <a:pt x="2218089" y="413998"/>
                    <a:pt x="2187984" y="446766"/>
                    <a:pt x="2166938" y="476337"/>
                  </a:cubicBezTo>
                  <a:cubicBezTo>
                    <a:pt x="2146159" y="505375"/>
                    <a:pt x="2130973" y="535746"/>
                    <a:pt x="2121915" y="566383"/>
                  </a:cubicBezTo>
                  <a:cubicBezTo>
                    <a:pt x="2114989" y="589560"/>
                    <a:pt x="2109661" y="639911"/>
                    <a:pt x="2108063" y="675343"/>
                  </a:cubicBezTo>
                  <a:cubicBezTo>
                    <a:pt x="2107263" y="696390"/>
                    <a:pt x="2090213" y="712640"/>
                    <a:pt x="2069167" y="712640"/>
                  </a:cubicBezTo>
                  <a:lnTo>
                    <a:pt x="2020148" y="712640"/>
                  </a:lnTo>
                  <a:lnTo>
                    <a:pt x="13833" y="712640"/>
                  </a:lnTo>
                  <a:cubicBezTo>
                    <a:pt x="7440" y="712640"/>
                    <a:pt x="1579" y="708378"/>
                    <a:pt x="247" y="701984"/>
                  </a:cubicBezTo>
                  <a:cubicBezTo>
                    <a:pt x="-1352" y="693459"/>
                    <a:pt x="5042" y="686000"/>
                    <a:pt x="13301" y="686000"/>
                  </a:cubicBezTo>
                  <a:lnTo>
                    <a:pt x="2020148" y="686000"/>
                  </a:lnTo>
                  <a:lnTo>
                    <a:pt x="2069167" y="686000"/>
                  </a:lnTo>
                  <a:cubicBezTo>
                    <a:pt x="2075827" y="686000"/>
                    <a:pt x="2081155" y="680938"/>
                    <a:pt x="2081421" y="674278"/>
                  </a:cubicBezTo>
                  <a:cubicBezTo>
                    <a:pt x="2082753" y="637780"/>
                    <a:pt x="2088614" y="584764"/>
                    <a:pt x="2096340" y="558923"/>
                  </a:cubicBezTo>
                  <a:cubicBezTo>
                    <a:pt x="2106197" y="525355"/>
                    <a:pt x="2122715" y="492322"/>
                    <a:pt x="2145359" y="460885"/>
                  </a:cubicBezTo>
                  <a:cubicBezTo>
                    <a:pt x="2167738" y="429983"/>
                    <a:pt x="2198907" y="395615"/>
                    <a:pt x="2238602" y="358851"/>
                  </a:cubicBezTo>
                  <a:cubicBezTo>
                    <a:pt x="2289219" y="312496"/>
                    <a:pt x="2322787" y="278130"/>
                    <a:pt x="2338505" y="256817"/>
                  </a:cubicBezTo>
                  <a:cubicBezTo>
                    <a:pt x="2353157" y="236836"/>
                    <a:pt x="2360350" y="214991"/>
                    <a:pt x="2360350" y="189682"/>
                  </a:cubicBezTo>
                  <a:cubicBezTo>
                    <a:pt x="2360350" y="172366"/>
                    <a:pt x="2355555" y="158512"/>
                    <a:pt x="2345431" y="147590"/>
                  </a:cubicBezTo>
                  <a:cubicBezTo>
                    <a:pt x="2335574" y="136934"/>
                    <a:pt x="2323852" y="131872"/>
                    <a:pt x="2309200" y="131872"/>
                  </a:cubicBezTo>
                  <a:cubicBezTo>
                    <a:pt x="2287088" y="131872"/>
                    <a:pt x="2271903" y="140397"/>
                    <a:pt x="2261247" y="158512"/>
                  </a:cubicBezTo>
                  <a:cubicBezTo>
                    <a:pt x="2251389" y="175296"/>
                    <a:pt x="2244995" y="202470"/>
                    <a:pt x="2242331" y="238968"/>
                  </a:cubicBezTo>
                  <a:cubicBezTo>
                    <a:pt x="2240733" y="258682"/>
                    <a:pt x="2224215" y="273334"/>
                    <a:pt x="2204501" y="272535"/>
                  </a:cubicBezTo>
                  <a:lnTo>
                    <a:pt x="2118719" y="268539"/>
                  </a:lnTo>
                  <a:cubicBezTo>
                    <a:pt x="2103001" y="267740"/>
                    <a:pt x="2090746" y="254420"/>
                    <a:pt x="2091012" y="238968"/>
                  </a:cubicBezTo>
                  <a:cubicBezTo>
                    <a:pt x="2092611" y="179559"/>
                    <a:pt x="2102734" y="133204"/>
                    <a:pt x="2121649" y="100969"/>
                  </a:cubicBezTo>
                  <a:cubicBezTo>
                    <a:pt x="2142429" y="65803"/>
                    <a:pt x="2170935" y="39695"/>
                    <a:pt x="2206633" y="23710"/>
                  </a:cubicBezTo>
                  <a:cubicBezTo>
                    <a:pt x="2241533" y="7992"/>
                    <a:pt x="2279895" y="0"/>
                    <a:pt x="2320655" y="0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Freeform: Shape 15">
              <a:extLst>
                <a:ext uri="{FF2B5EF4-FFF2-40B4-BE49-F238E27FC236}">
                  <a16:creationId xmlns:a16="http://schemas.microsoft.com/office/drawing/2014/main" id="{83FF2870-B2BA-4F9C-ABAB-D7162A139B0F}"/>
                </a:ext>
              </a:extLst>
            </p:cNvPr>
            <p:cNvSpPr/>
            <p:nvPr/>
          </p:nvSpPr>
          <p:spPr>
            <a:xfrm>
              <a:off x="11477118" y="5890245"/>
              <a:ext cx="258415" cy="293048"/>
            </a:xfrm>
            <a:custGeom>
              <a:avLst/>
              <a:gdLst>
                <a:gd name="connsiteX0" fmla="*/ 440715 w 533434"/>
                <a:gd name="connsiteY0" fmla="*/ 250808 h 604925"/>
                <a:gd name="connsiteX1" fmla="*/ 335252 w 533434"/>
                <a:gd name="connsiteY1" fmla="*/ 523875 h 604925"/>
                <a:gd name="connsiteX2" fmla="*/ 96381 w 533434"/>
                <a:gd name="connsiteY2" fmla="*/ 354677 h 604925"/>
                <a:gd name="connsiteX3" fmla="*/ 201843 w 533434"/>
                <a:gd name="connsiteY3" fmla="*/ 81610 h 604925"/>
                <a:gd name="connsiteX4" fmla="*/ 440715 w 533434"/>
                <a:gd name="connsiteY4" fmla="*/ 250808 h 604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33434" h="604925">
                  <a:moveTo>
                    <a:pt x="440715" y="250808"/>
                  </a:moveTo>
                  <a:cubicBezTo>
                    <a:pt x="477555" y="372936"/>
                    <a:pt x="430337" y="495192"/>
                    <a:pt x="335252" y="523875"/>
                  </a:cubicBezTo>
                  <a:cubicBezTo>
                    <a:pt x="240167" y="552557"/>
                    <a:pt x="133221" y="476805"/>
                    <a:pt x="96381" y="354677"/>
                  </a:cubicBezTo>
                  <a:cubicBezTo>
                    <a:pt x="59541" y="232549"/>
                    <a:pt x="106758" y="110293"/>
                    <a:pt x="201843" y="81610"/>
                  </a:cubicBezTo>
                  <a:cubicBezTo>
                    <a:pt x="296928" y="52928"/>
                    <a:pt x="403875" y="128680"/>
                    <a:pt x="440715" y="250808"/>
                  </a:cubicBezTo>
                  <a:close/>
                </a:path>
              </a:pathLst>
            </a:custGeom>
            <a:noFill/>
            <a:ln w="28575" cap="flat">
              <a:solidFill>
                <a:schemeClr val="accent2"/>
              </a:solidFill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0AF4FC95-B04B-4C60-A9D1-CFAF18B4E6A6}"/>
                </a:ext>
              </a:extLst>
            </p:cNvPr>
            <p:cNvSpPr/>
            <p:nvPr/>
          </p:nvSpPr>
          <p:spPr>
            <a:xfrm>
              <a:off x="10433420" y="5924696"/>
              <a:ext cx="186485" cy="506174"/>
            </a:xfrm>
            <a:custGeom>
              <a:avLst/>
              <a:gdLst>
                <a:gd name="connsiteX0" fmla="*/ 190551 w 384952"/>
                <a:gd name="connsiteY0" fmla="*/ 1041847 h 1044871"/>
                <a:gd name="connsiteX1" fmla="*/ 42620 w 384952"/>
                <a:gd name="connsiteY1" fmla="*/ 898315 h 1044871"/>
                <a:gd name="connsiteX2" fmla="*/ 4124 w 384952"/>
                <a:gd name="connsiteY2" fmla="*/ 523811 h 1044871"/>
                <a:gd name="connsiteX3" fmla="*/ 42069 w 384952"/>
                <a:gd name="connsiteY3" fmla="*/ 151506 h 1044871"/>
                <a:gd name="connsiteX4" fmla="*/ 192201 w 384952"/>
                <a:gd name="connsiteY4" fmla="*/ 4124 h 1044871"/>
                <a:gd name="connsiteX5" fmla="*/ 342333 w 384952"/>
                <a:gd name="connsiteY5" fmla="*/ 148207 h 1044871"/>
                <a:gd name="connsiteX6" fmla="*/ 380828 w 384952"/>
                <a:gd name="connsiteY6" fmla="*/ 523261 h 1044871"/>
                <a:gd name="connsiteX7" fmla="*/ 352231 w 384952"/>
                <a:gd name="connsiteY7" fmla="*/ 848821 h 1044871"/>
                <a:gd name="connsiteX8" fmla="*/ 190551 w 384952"/>
                <a:gd name="connsiteY8" fmla="*/ 1041847 h 1044871"/>
                <a:gd name="connsiteX9" fmla="*/ 192201 w 384952"/>
                <a:gd name="connsiteY9" fmla="*/ 59118 h 1044871"/>
                <a:gd name="connsiteX10" fmla="*/ 94313 w 384952"/>
                <a:gd name="connsiteY10" fmla="*/ 166905 h 1044871"/>
                <a:gd name="connsiteX11" fmla="*/ 58567 w 384952"/>
                <a:gd name="connsiteY11" fmla="*/ 524361 h 1044871"/>
                <a:gd name="connsiteX12" fmla="*/ 94863 w 384952"/>
                <a:gd name="connsiteY12" fmla="*/ 882917 h 1044871"/>
                <a:gd name="connsiteX13" fmla="*/ 190001 w 384952"/>
                <a:gd name="connsiteY13" fmla="*/ 987404 h 1044871"/>
                <a:gd name="connsiteX14" fmla="*/ 297788 w 384952"/>
                <a:gd name="connsiteY14" fmla="*/ 840022 h 1044871"/>
                <a:gd name="connsiteX15" fmla="*/ 325284 w 384952"/>
                <a:gd name="connsiteY15" fmla="*/ 523261 h 1044871"/>
                <a:gd name="connsiteX16" fmla="*/ 288989 w 384952"/>
                <a:gd name="connsiteY16" fmla="*/ 164155 h 1044871"/>
                <a:gd name="connsiteX17" fmla="*/ 192201 w 384952"/>
                <a:gd name="connsiteY17" fmla="*/ 59118 h 104487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384952" h="1044871">
                  <a:moveTo>
                    <a:pt x="190551" y="1041847"/>
                  </a:moveTo>
                  <a:cubicBezTo>
                    <a:pt x="121260" y="1041847"/>
                    <a:pt x="71216" y="993453"/>
                    <a:pt x="42620" y="898315"/>
                  </a:cubicBezTo>
                  <a:cubicBezTo>
                    <a:pt x="16773" y="813625"/>
                    <a:pt x="4124" y="687141"/>
                    <a:pt x="4124" y="523811"/>
                  </a:cubicBezTo>
                  <a:cubicBezTo>
                    <a:pt x="4124" y="363780"/>
                    <a:pt x="16773" y="238396"/>
                    <a:pt x="42069" y="151506"/>
                  </a:cubicBezTo>
                  <a:cubicBezTo>
                    <a:pt x="70116" y="53618"/>
                    <a:pt x="120710" y="4124"/>
                    <a:pt x="192201" y="4124"/>
                  </a:cubicBezTo>
                  <a:cubicBezTo>
                    <a:pt x="263143" y="4124"/>
                    <a:pt x="313186" y="52519"/>
                    <a:pt x="342333" y="148207"/>
                  </a:cubicBezTo>
                  <a:cubicBezTo>
                    <a:pt x="368179" y="233446"/>
                    <a:pt x="380828" y="359381"/>
                    <a:pt x="380828" y="523261"/>
                  </a:cubicBezTo>
                  <a:cubicBezTo>
                    <a:pt x="380828" y="624998"/>
                    <a:pt x="371479" y="734435"/>
                    <a:pt x="352231" y="848821"/>
                  </a:cubicBezTo>
                  <a:cubicBezTo>
                    <a:pt x="331334" y="976955"/>
                    <a:pt x="276891" y="1041847"/>
                    <a:pt x="190551" y="1041847"/>
                  </a:cubicBezTo>
                  <a:close/>
                  <a:moveTo>
                    <a:pt x="192201" y="59118"/>
                  </a:moveTo>
                  <a:cubicBezTo>
                    <a:pt x="175703" y="59118"/>
                    <a:pt x="125659" y="59118"/>
                    <a:pt x="94313" y="166905"/>
                  </a:cubicBezTo>
                  <a:cubicBezTo>
                    <a:pt x="70666" y="248844"/>
                    <a:pt x="58567" y="369280"/>
                    <a:pt x="58567" y="524361"/>
                  </a:cubicBezTo>
                  <a:cubicBezTo>
                    <a:pt x="58567" y="682191"/>
                    <a:pt x="70666" y="803176"/>
                    <a:pt x="94863" y="882917"/>
                  </a:cubicBezTo>
                  <a:cubicBezTo>
                    <a:pt x="126759" y="987404"/>
                    <a:pt x="174604" y="987404"/>
                    <a:pt x="190001" y="987404"/>
                  </a:cubicBezTo>
                  <a:cubicBezTo>
                    <a:pt x="210899" y="987404"/>
                    <a:pt x="273591" y="987404"/>
                    <a:pt x="297788" y="840022"/>
                  </a:cubicBezTo>
                  <a:cubicBezTo>
                    <a:pt x="315936" y="728386"/>
                    <a:pt x="325284" y="621699"/>
                    <a:pt x="325284" y="523261"/>
                  </a:cubicBezTo>
                  <a:cubicBezTo>
                    <a:pt x="325284" y="365430"/>
                    <a:pt x="313186" y="244445"/>
                    <a:pt x="288989" y="164155"/>
                  </a:cubicBezTo>
                  <a:cubicBezTo>
                    <a:pt x="258193" y="59118"/>
                    <a:pt x="208699" y="59118"/>
                    <a:pt x="192201" y="59118"/>
                  </a:cubicBezTo>
                  <a:close/>
                </a:path>
              </a:pathLst>
            </a:custGeom>
            <a:solidFill>
              <a:schemeClr val="accent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cxnSp>
          <p:nvCxnSpPr>
            <p:cNvPr id="18" name="Straight Connector 17">
              <a:extLst>
                <a:ext uri="{FF2B5EF4-FFF2-40B4-BE49-F238E27FC236}">
                  <a16:creationId xmlns:a16="http://schemas.microsoft.com/office/drawing/2014/main" id="{9D8F0836-27C0-45BE-819F-AB6454E376F0}"/>
                </a:ext>
              </a:extLst>
            </p:cNvPr>
            <p:cNvCxnSpPr>
              <a:cxnSpLocks/>
            </p:cNvCxnSpPr>
            <p:nvPr/>
          </p:nvCxnSpPr>
          <p:spPr>
            <a:xfrm>
              <a:off x="0" y="6503154"/>
              <a:ext cx="8181474" cy="0"/>
            </a:xfrm>
            <a:prstGeom prst="line">
              <a:avLst/>
            </a:prstGeom>
            <a:ln w="25400">
              <a:solidFill>
                <a:schemeClr val="accent2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9" name="Rectangle 18">
            <a:extLst>
              <a:ext uri="{FF2B5EF4-FFF2-40B4-BE49-F238E27FC236}">
                <a16:creationId xmlns:a16="http://schemas.microsoft.com/office/drawing/2014/main" id="{494E07A3-1047-4679-92CE-91D2CCB12FA8}"/>
              </a:ext>
            </a:extLst>
          </p:cNvPr>
          <p:cNvSpPr/>
          <p:nvPr userDrawn="1"/>
        </p:nvSpPr>
        <p:spPr>
          <a:xfrm>
            <a:off x="0" y="15320863"/>
            <a:ext cx="28803600" cy="881163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323125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2_Images and Conten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Picture Placeholder 2"/>
          <p:cNvSpPr>
            <a:spLocks noGrp="1"/>
          </p:cNvSpPr>
          <p:nvPr>
            <p:ph type="pic" idx="18" hasCustomPrompt="1"/>
          </p:nvPr>
        </p:nvSpPr>
        <p:spPr>
          <a:xfrm>
            <a:off x="0" y="0"/>
            <a:ext cx="144018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2" name="Rectangle 1"/>
          <p:cNvSpPr/>
          <p:nvPr userDrawn="1"/>
        </p:nvSpPr>
        <p:spPr>
          <a:xfrm>
            <a:off x="16150592" y="5379110"/>
            <a:ext cx="12653009" cy="6464518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2253425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27045" y="802091"/>
            <a:ext cx="22278970" cy="171103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5485949" cy="16202025"/>
          </a:xfrm>
          <a:prstGeom prst="rect">
            <a:avLst/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445093" y="2669418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FEB7D8">
                    <a:lumMod val="75000"/>
                  </a:srgbClr>
                </a:solidFill>
                <a:effectLst/>
                <a:uLnTx/>
                <a:uFillTx/>
                <a:latin typeface="Arial"/>
                <a:cs typeface="Arial" pitchFamily="34" charset="0"/>
              </a:rPr>
              <a:t>Education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FEB7D8">
                  <a:lumMod val="75000"/>
                </a:srgb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445093" y="3499480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FEB7D8">
                    <a:lumMod val="75000"/>
                  </a:srgbClr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FEB7D8">
                  <a:lumMod val="75000"/>
                </a:srgbClr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697586" y="1057921"/>
            <a:ext cx="3822863" cy="1161211"/>
            <a:chOff x="6442698" y="4204191"/>
            <a:chExt cx="3262908" cy="991122"/>
          </a:xfrm>
          <a:solidFill>
            <a:schemeClr val="accent1">
              <a:lumMod val="75000"/>
            </a:schemeClr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697585" y="11369741"/>
            <a:ext cx="2449558" cy="3390386"/>
            <a:chOff x="972424" y="4140745"/>
            <a:chExt cx="1826508" cy="2528035"/>
          </a:xfrm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ln w="76200" cap="rnd"/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858326" y="11964888"/>
            <a:ext cx="530577" cy="721030"/>
            <a:chOff x="4708260" y="456723"/>
            <a:chExt cx="659554" cy="896303"/>
          </a:xfrm>
          <a:solidFill>
            <a:schemeClr val="accent1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3345559" y="10416147"/>
            <a:ext cx="720957" cy="631402"/>
            <a:chOff x="6809793" y="1954053"/>
            <a:chExt cx="1048808" cy="918528"/>
          </a:xfrm>
          <a:solidFill>
            <a:schemeClr val="accent1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1996248" y="10953207"/>
            <a:ext cx="640074" cy="812724"/>
            <a:chOff x="6843236" y="157160"/>
            <a:chExt cx="947072" cy="1202528"/>
          </a:xfrm>
          <a:solidFill>
            <a:schemeClr val="accent1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3504328" y="11716642"/>
            <a:ext cx="1045319" cy="771148"/>
            <a:chOff x="3625593" y="6426852"/>
            <a:chExt cx="335279" cy="247341"/>
          </a:xfrm>
          <a:solidFill>
            <a:schemeClr val="accent1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623896" y="15257416"/>
            <a:ext cx="4238155" cy="557652"/>
            <a:chOff x="8251658" y="4916654"/>
            <a:chExt cx="2895600" cy="381000"/>
          </a:xfrm>
          <a:solidFill>
            <a:schemeClr val="accent1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2878355" y="12864317"/>
            <a:ext cx="1456545" cy="1906923"/>
            <a:chOff x="6096000" y="4249903"/>
            <a:chExt cx="1447800" cy="1895475"/>
          </a:xfrm>
          <a:solidFill>
            <a:schemeClr val="accent1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179370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5827045" y="802091"/>
            <a:ext cx="22278970" cy="1711034"/>
          </a:xfrm>
          <a:prstGeom prst="rect">
            <a:avLst/>
          </a:prstGeom>
        </p:spPr>
        <p:txBody>
          <a:bodyPr anchor="ctr"/>
          <a:lstStyle>
            <a:lvl1pPr marL="0" indent="0" algn="l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39919EF6-B417-4451-B188-C2C0ABEF2C95}"/>
              </a:ext>
            </a:extLst>
          </p:cNvPr>
          <p:cNvSpPr/>
          <p:nvPr userDrawn="1"/>
        </p:nvSpPr>
        <p:spPr>
          <a:xfrm>
            <a:off x="1" y="0"/>
            <a:ext cx="5485949" cy="16202025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EC657923-A0DE-46FE-BBC8-57B9510D394B}"/>
              </a:ext>
            </a:extLst>
          </p:cNvPr>
          <p:cNvSpPr txBox="1"/>
          <p:nvPr userDrawn="1"/>
        </p:nvSpPr>
        <p:spPr>
          <a:xfrm>
            <a:off x="445093" y="2669418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Arial"/>
                <a:cs typeface="Arial" pitchFamily="34" charset="0"/>
              </a:rPr>
              <a:t>Education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0BDCF291-E914-47A1-9E07-2183A941A8E7}"/>
              </a:ext>
            </a:extLst>
          </p:cNvPr>
          <p:cNvSpPr txBox="1"/>
          <p:nvPr userDrawn="1"/>
        </p:nvSpPr>
        <p:spPr>
          <a:xfrm>
            <a:off x="445093" y="3499480"/>
            <a:ext cx="8309678" cy="964880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5670" b="0" i="0" u="none" strike="noStrike" kern="1200" cap="none" spc="0" normalizeH="0" baseline="0" noProof="0" dirty="0">
                <a:ln>
                  <a:noFill/>
                </a:ln>
                <a:solidFill>
                  <a:srgbClr val="262626"/>
                </a:solidFill>
                <a:effectLst/>
                <a:uLnTx/>
                <a:uFillTx/>
                <a:latin typeface="Arial"/>
                <a:cs typeface="Arial" pitchFamily="34" charset="0"/>
              </a:rPr>
              <a:t>Plan</a:t>
            </a:r>
            <a:endParaRPr kumimoji="0" lang="ko-KR" altLang="en-US" sz="5670" b="0" i="0" u="none" strike="noStrike" kern="1200" cap="none" spc="0" normalizeH="0" baseline="0" noProof="0" dirty="0">
              <a:ln>
                <a:noFill/>
              </a:ln>
              <a:solidFill>
                <a:srgbClr val="262626"/>
              </a:solidFill>
              <a:effectLst/>
              <a:uLnTx/>
              <a:uFillTx/>
              <a:latin typeface="Arial"/>
              <a:cs typeface="Arial" pitchFamily="34" charset="0"/>
            </a:endParaRPr>
          </a:p>
        </p:txBody>
      </p:sp>
      <p:grpSp>
        <p:nvGrpSpPr>
          <p:cNvPr id="8" name="Group 7">
            <a:extLst>
              <a:ext uri="{FF2B5EF4-FFF2-40B4-BE49-F238E27FC236}">
                <a16:creationId xmlns:a16="http://schemas.microsoft.com/office/drawing/2014/main" id="{0E077479-776C-4BDA-9446-1C8D13201629}"/>
              </a:ext>
            </a:extLst>
          </p:cNvPr>
          <p:cNvGrpSpPr/>
          <p:nvPr userDrawn="1"/>
        </p:nvGrpSpPr>
        <p:grpSpPr>
          <a:xfrm>
            <a:off x="697586" y="1057921"/>
            <a:ext cx="3822863" cy="1161211"/>
            <a:chOff x="6442698" y="4204191"/>
            <a:chExt cx="3262908" cy="991122"/>
          </a:xfrm>
          <a:solidFill>
            <a:schemeClr val="accent2"/>
          </a:solidFill>
        </p:grpSpPr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CACF40F7-03F9-442E-96A1-09783D760CBF}"/>
                </a:ext>
              </a:extLst>
            </p:cNvPr>
            <p:cNvSpPr/>
            <p:nvPr/>
          </p:nvSpPr>
          <p:spPr>
            <a:xfrm flipH="1">
              <a:off x="6442698" y="4300261"/>
              <a:ext cx="727472" cy="887611"/>
            </a:xfrm>
            <a:custGeom>
              <a:avLst/>
              <a:gdLst>
                <a:gd name="connsiteX0" fmla="*/ 357783 w 727472"/>
                <a:gd name="connsiteY0" fmla="*/ 0 h 887611"/>
                <a:gd name="connsiteX1" fmla="*/ 158651 w 727472"/>
                <a:gd name="connsiteY1" fmla="*/ 29171 h 887611"/>
                <a:gd name="connsiteX2" fmla="*/ 46732 w 727472"/>
                <a:gd name="connsiteY2" fmla="*/ 118765 h 887611"/>
                <a:gd name="connsiteX3" fmla="*/ 5953 w 727472"/>
                <a:gd name="connsiteY3" fmla="*/ 254199 h 887611"/>
                <a:gd name="connsiteX4" fmla="*/ 52685 w 727472"/>
                <a:gd name="connsiteY4" fmla="*/ 406599 h 887611"/>
                <a:gd name="connsiteX5" fmla="*/ 222647 w 727472"/>
                <a:gd name="connsiteY5" fmla="*/ 566142 h 887611"/>
                <a:gd name="connsiteX6" fmla="*/ 320576 w 727472"/>
                <a:gd name="connsiteY6" fmla="*/ 636985 h 887611"/>
                <a:gd name="connsiteX7" fmla="*/ 378619 w 727472"/>
                <a:gd name="connsiteY7" fmla="*/ 689967 h 887611"/>
                <a:gd name="connsiteX8" fmla="*/ 0 w 727472"/>
                <a:gd name="connsiteY8" fmla="*/ 689967 h 887611"/>
                <a:gd name="connsiteX9" fmla="*/ 0 w 727472"/>
                <a:gd name="connsiteY9" fmla="*/ 887611 h 887611"/>
                <a:gd name="connsiteX10" fmla="*/ 727472 w 727472"/>
                <a:gd name="connsiteY10" fmla="*/ 887611 h 887611"/>
                <a:gd name="connsiteX11" fmla="*/ 651569 w 727472"/>
                <a:gd name="connsiteY11" fmla="*/ 684907 h 887611"/>
                <a:gd name="connsiteX12" fmla="*/ 413742 w 727472"/>
                <a:gd name="connsiteY12" fmla="*/ 460772 h 887611"/>
                <a:gd name="connsiteX13" fmla="*/ 277416 w 727472"/>
                <a:gd name="connsiteY13" fmla="*/ 340519 h 887611"/>
                <a:gd name="connsiteX14" fmla="*/ 247650 w 727472"/>
                <a:gd name="connsiteY14" fmla="*/ 262533 h 887611"/>
                <a:gd name="connsiteX15" fmla="*/ 277118 w 727472"/>
                <a:gd name="connsiteY15" fmla="*/ 194370 h 887611"/>
                <a:gd name="connsiteX16" fmla="*/ 351234 w 727472"/>
                <a:gd name="connsiteY16" fmla="*/ 166092 h 887611"/>
                <a:gd name="connsiteX17" fmla="*/ 427137 w 727472"/>
                <a:gd name="connsiteY17" fmla="*/ 195263 h 887611"/>
                <a:gd name="connsiteX18" fmla="*/ 466725 w 727472"/>
                <a:gd name="connsiteY18" fmla="*/ 298252 h 887611"/>
                <a:gd name="connsiteX19" fmla="*/ 709612 w 727472"/>
                <a:gd name="connsiteY19" fmla="*/ 278607 h 887611"/>
                <a:gd name="connsiteX20" fmla="*/ 657225 w 727472"/>
                <a:gd name="connsiteY20" fmla="*/ 118765 h 887611"/>
                <a:gd name="connsiteX21" fmla="*/ 549771 w 727472"/>
                <a:gd name="connsiteY21" fmla="*/ 30659 h 887611"/>
                <a:gd name="connsiteX22" fmla="*/ 357783 w 727472"/>
                <a:gd name="connsiteY22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</a:cxnLst>
              <a:rect l="l" t="t" r="r" b="b"/>
              <a:pathLst>
                <a:path w="727472" h="887611">
                  <a:moveTo>
                    <a:pt x="357783" y="0"/>
                  </a:moveTo>
                  <a:cubicBezTo>
                    <a:pt x="272455" y="0"/>
                    <a:pt x="206077" y="9724"/>
                    <a:pt x="158651" y="29171"/>
                  </a:cubicBezTo>
                  <a:cubicBezTo>
                    <a:pt x="111224" y="48617"/>
                    <a:pt x="73918" y="78482"/>
                    <a:pt x="46732" y="118765"/>
                  </a:cubicBezTo>
                  <a:cubicBezTo>
                    <a:pt x="19546" y="159048"/>
                    <a:pt x="5953" y="204192"/>
                    <a:pt x="5953" y="254199"/>
                  </a:cubicBezTo>
                  <a:cubicBezTo>
                    <a:pt x="5953" y="307380"/>
                    <a:pt x="21530" y="358180"/>
                    <a:pt x="52685" y="406599"/>
                  </a:cubicBezTo>
                  <a:cubicBezTo>
                    <a:pt x="83840" y="455017"/>
                    <a:pt x="140494" y="508199"/>
                    <a:pt x="222647" y="566142"/>
                  </a:cubicBezTo>
                  <a:cubicBezTo>
                    <a:pt x="271463" y="599877"/>
                    <a:pt x="304105" y="623491"/>
                    <a:pt x="320576" y="636985"/>
                  </a:cubicBezTo>
                  <a:cubicBezTo>
                    <a:pt x="337046" y="650478"/>
                    <a:pt x="356394" y="668139"/>
                    <a:pt x="378619" y="689967"/>
                  </a:cubicBezTo>
                  <a:lnTo>
                    <a:pt x="0" y="689967"/>
                  </a:lnTo>
                  <a:lnTo>
                    <a:pt x="0" y="887611"/>
                  </a:lnTo>
                  <a:lnTo>
                    <a:pt x="727472" y="887611"/>
                  </a:lnTo>
                  <a:cubicBezTo>
                    <a:pt x="719137" y="815777"/>
                    <a:pt x="693837" y="748209"/>
                    <a:pt x="651569" y="684907"/>
                  </a:cubicBezTo>
                  <a:cubicBezTo>
                    <a:pt x="609302" y="621606"/>
                    <a:pt x="530027" y="546894"/>
                    <a:pt x="413742" y="460772"/>
                  </a:cubicBezTo>
                  <a:cubicBezTo>
                    <a:pt x="342702" y="407988"/>
                    <a:pt x="297259" y="367903"/>
                    <a:pt x="277416" y="340519"/>
                  </a:cubicBezTo>
                  <a:cubicBezTo>
                    <a:pt x="257572" y="313135"/>
                    <a:pt x="247650" y="287139"/>
                    <a:pt x="247650" y="262533"/>
                  </a:cubicBezTo>
                  <a:cubicBezTo>
                    <a:pt x="247650" y="235943"/>
                    <a:pt x="257473" y="213221"/>
                    <a:pt x="277118" y="194370"/>
                  </a:cubicBezTo>
                  <a:cubicBezTo>
                    <a:pt x="296763" y="175518"/>
                    <a:pt x="321469" y="166092"/>
                    <a:pt x="351234" y="166092"/>
                  </a:cubicBezTo>
                  <a:cubicBezTo>
                    <a:pt x="382191" y="166092"/>
                    <a:pt x="407491" y="175816"/>
                    <a:pt x="427137" y="195263"/>
                  </a:cubicBezTo>
                  <a:cubicBezTo>
                    <a:pt x="446782" y="214710"/>
                    <a:pt x="459978" y="249039"/>
                    <a:pt x="466725" y="298252"/>
                  </a:cubicBezTo>
                  <a:lnTo>
                    <a:pt x="709612" y="278607"/>
                  </a:lnTo>
                  <a:cubicBezTo>
                    <a:pt x="700087" y="210344"/>
                    <a:pt x="682625" y="157064"/>
                    <a:pt x="657225" y="118765"/>
                  </a:cubicBezTo>
                  <a:cubicBezTo>
                    <a:pt x="631825" y="80467"/>
                    <a:pt x="596007" y="51098"/>
                    <a:pt x="549771" y="30659"/>
                  </a:cubicBezTo>
                  <a:cubicBezTo>
                    <a:pt x="503535" y="10220"/>
                    <a:pt x="439539" y="0"/>
                    <a:pt x="357783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525D7DF5-B5ED-4309-B17A-129416EB76CC}"/>
                </a:ext>
              </a:extLst>
            </p:cNvPr>
            <p:cNvSpPr/>
            <p:nvPr/>
          </p:nvSpPr>
          <p:spPr>
            <a:xfrm flipH="1">
              <a:off x="8343530" y="4300261"/>
              <a:ext cx="500063" cy="887611"/>
            </a:xfrm>
            <a:custGeom>
              <a:avLst/>
              <a:gdLst>
                <a:gd name="connsiteX0" fmla="*/ 200620 w 500063"/>
                <a:gd name="connsiteY0" fmla="*/ 0 h 887611"/>
                <a:gd name="connsiteX1" fmla="*/ 0 w 500063"/>
                <a:gd name="connsiteY1" fmla="*/ 0 h 887611"/>
                <a:gd name="connsiteX2" fmla="*/ 0 w 500063"/>
                <a:gd name="connsiteY2" fmla="*/ 887611 h 887611"/>
                <a:gd name="connsiteX3" fmla="*/ 245269 w 500063"/>
                <a:gd name="connsiteY3" fmla="*/ 887611 h 887611"/>
                <a:gd name="connsiteX4" fmla="*/ 245269 w 500063"/>
                <a:gd name="connsiteY4" fmla="*/ 305991 h 887611"/>
                <a:gd name="connsiteX5" fmla="*/ 360462 w 500063"/>
                <a:gd name="connsiteY5" fmla="*/ 379214 h 887611"/>
                <a:gd name="connsiteX6" fmla="*/ 500063 w 500063"/>
                <a:gd name="connsiteY6" fmla="*/ 432793 h 887611"/>
                <a:gd name="connsiteX7" fmla="*/ 500063 w 500063"/>
                <a:gd name="connsiteY7" fmla="*/ 233958 h 887611"/>
                <a:gd name="connsiteX8" fmla="*/ 307777 w 500063"/>
                <a:gd name="connsiteY8" fmla="*/ 138113 h 887611"/>
                <a:gd name="connsiteX9" fmla="*/ 200620 w 500063"/>
                <a:gd name="connsiteY9" fmla="*/ 0 h 88761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500063" h="887611">
                  <a:moveTo>
                    <a:pt x="200620" y="0"/>
                  </a:moveTo>
                  <a:lnTo>
                    <a:pt x="0" y="0"/>
                  </a:lnTo>
                  <a:lnTo>
                    <a:pt x="0" y="887611"/>
                  </a:lnTo>
                  <a:lnTo>
                    <a:pt x="245269" y="887611"/>
                  </a:lnTo>
                  <a:lnTo>
                    <a:pt x="245269" y="305991"/>
                  </a:lnTo>
                  <a:cubicBezTo>
                    <a:pt x="284956" y="336153"/>
                    <a:pt x="323354" y="360561"/>
                    <a:pt x="360462" y="379214"/>
                  </a:cubicBezTo>
                  <a:cubicBezTo>
                    <a:pt x="397570" y="397867"/>
                    <a:pt x="444103" y="415727"/>
                    <a:pt x="500063" y="432793"/>
                  </a:cubicBezTo>
                  <a:lnTo>
                    <a:pt x="500063" y="233958"/>
                  </a:lnTo>
                  <a:cubicBezTo>
                    <a:pt x="417513" y="207368"/>
                    <a:pt x="353417" y="175419"/>
                    <a:pt x="307777" y="138113"/>
                  </a:cubicBezTo>
                  <a:cubicBezTo>
                    <a:pt x="262136" y="100807"/>
                    <a:pt x="226417" y="54769"/>
                    <a:pt x="200620" y="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AED3EFC9-254B-40BD-AE3C-9F2E4114B469}"/>
                </a:ext>
              </a:extLst>
            </p:cNvPr>
            <p:cNvSpPr/>
            <p:nvPr/>
          </p:nvSpPr>
          <p:spPr>
            <a:xfrm flipH="1">
              <a:off x="8986468" y="4292819"/>
              <a:ext cx="719138" cy="902494"/>
            </a:xfrm>
            <a:custGeom>
              <a:avLst/>
              <a:gdLst>
                <a:gd name="connsiteX0" fmla="*/ 383977 w 719138"/>
                <a:gd name="connsiteY0" fmla="*/ 0 h 902494"/>
                <a:gd name="connsiteX1" fmla="*/ 173831 w 719138"/>
                <a:gd name="connsiteY1" fmla="*/ 44946 h 902494"/>
                <a:gd name="connsiteX2" fmla="*/ 47327 w 719138"/>
                <a:gd name="connsiteY2" fmla="*/ 187821 h 902494"/>
                <a:gd name="connsiteX3" fmla="*/ 0 w 719138"/>
                <a:gd name="connsiteY3" fmla="*/ 446485 h 902494"/>
                <a:gd name="connsiteX4" fmla="*/ 99417 w 719138"/>
                <a:gd name="connsiteY4" fmla="*/ 792659 h 902494"/>
                <a:gd name="connsiteX5" fmla="*/ 375047 w 719138"/>
                <a:gd name="connsiteY5" fmla="*/ 902494 h 902494"/>
                <a:gd name="connsiteX6" fmla="*/ 539353 w 719138"/>
                <a:gd name="connsiteY6" fmla="*/ 878384 h 902494"/>
                <a:gd name="connsiteX7" fmla="*/ 639366 w 719138"/>
                <a:gd name="connsiteY7" fmla="*/ 807839 h 902494"/>
                <a:gd name="connsiteX8" fmla="*/ 700683 w 719138"/>
                <a:gd name="connsiteY8" fmla="*/ 691753 h 902494"/>
                <a:gd name="connsiteX9" fmla="*/ 459581 w 719138"/>
                <a:gd name="connsiteY9" fmla="*/ 661392 h 902494"/>
                <a:gd name="connsiteX10" fmla="*/ 427435 w 719138"/>
                <a:gd name="connsiteY10" fmla="*/ 732830 h 902494"/>
                <a:gd name="connsiteX11" fmla="*/ 372071 w 719138"/>
                <a:gd name="connsiteY11" fmla="*/ 753666 h 902494"/>
                <a:gd name="connsiteX12" fmla="*/ 280988 w 719138"/>
                <a:gd name="connsiteY12" fmla="*/ 694730 h 902494"/>
                <a:gd name="connsiteX13" fmla="*/ 245269 w 719138"/>
                <a:gd name="connsiteY13" fmla="*/ 510778 h 902494"/>
                <a:gd name="connsiteX14" fmla="*/ 334566 w 719138"/>
                <a:gd name="connsiteY14" fmla="*/ 576263 h 902494"/>
                <a:gd name="connsiteX15" fmla="*/ 440531 w 719138"/>
                <a:gd name="connsiteY15" fmla="*/ 597099 h 902494"/>
                <a:gd name="connsiteX16" fmla="*/ 638473 w 719138"/>
                <a:gd name="connsiteY16" fmla="*/ 513755 h 902494"/>
                <a:gd name="connsiteX17" fmla="*/ 719138 w 719138"/>
                <a:gd name="connsiteY17" fmla="*/ 303014 h 902494"/>
                <a:gd name="connsiteX18" fmla="*/ 678061 w 719138"/>
                <a:gd name="connsiteY18" fmla="*/ 144661 h 902494"/>
                <a:gd name="connsiteX19" fmla="*/ 564952 w 719138"/>
                <a:gd name="connsiteY19" fmla="*/ 36612 h 902494"/>
                <a:gd name="connsiteX20" fmla="*/ 383977 w 719138"/>
                <a:gd name="connsiteY20" fmla="*/ 0 h 902494"/>
                <a:gd name="connsiteX21" fmla="*/ 376833 w 719138"/>
                <a:gd name="connsiteY21" fmla="*/ 151210 h 902494"/>
                <a:gd name="connsiteX22" fmla="*/ 456903 w 719138"/>
                <a:gd name="connsiteY22" fmla="*/ 187524 h 902494"/>
                <a:gd name="connsiteX23" fmla="*/ 488752 w 719138"/>
                <a:gd name="connsiteY23" fmla="*/ 296466 h 902494"/>
                <a:gd name="connsiteX24" fmla="*/ 455712 w 719138"/>
                <a:gd name="connsiteY24" fmla="*/ 408385 h 902494"/>
                <a:gd name="connsiteX25" fmla="*/ 373261 w 719138"/>
                <a:gd name="connsiteY25" fmla="*/ 447080 h 902494"/>
                <a:gd name="connsiteX26" fmla="*/ 288131 w 719138"/>
                <a:gd name="connsiteY26" fmla="*/ 409575 h 902494"/>
                <a:gd name="connsiteX27" fmla="*/ 254199 w 719138"/>
                <a:gd name="connsiteY27" fmla="*/ 302419 h 902494"/>
                <a:gd name="connsiteX28" fmla="*/ 289917 w 719138"/>
                <a:gd name="connsiteY28" fmla="*/ 191393 h 902494"/>
                <a:gd name="connsiteX29" fmla="*/ 376833 w 719138"/>
                <a:gd name="connsiteY29" fmla="*/ 151210 h 90249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</a:cxnLst>
              <a:rect l="l" t="t" r="r" b="b"/>
              <a:pathLst>
                <a:path w="719138" h="902494">
                  <a:moveTo>
                    <a:pt x="383977" y="0"/>
                  </a:moveTo>
                  <a:cubicBezTo>
                    <a:pt x="296665" y="0"/>
                    <a:pt x="226616" y="14982"/>
                    <a:pt x="173831" y="44946"/>
                  </a:cubicBezTo>
                  <a:cubicBezTo>
                    <a:pt x="121047" y="74910"/>
                    <a:pt x="78879" y="122535"/>
                    <a:pt x="47327" y="187821"/>
                  </a:cubicBezTo>
                  <a:cubicBezTo>
                    <a:pt x="15776" y="253107"/>
                    <a:pt x="0" y="339328"/>
                    <a:pt x="0" y="446485"/>
                  </a:cubicBezTo>
                  <a:cubicBezTo>
                    <a:pt x="0" y="604044"/>
                    <a:pt x="33139" y="719435"/>
                    <a:pt x="99417" y="792659"/>
                  </a:cubicBezTo>
                  <a:cubicBezTo>
                    <a:pt x="165696" y="865882"/>
                    <a:pt x="257572" y="902494"/>
                    <a:pt x="375047" y="902494"/>
                  </a:cubicBezTo>
                  <a:cubicBezTo>
                    <a:pt x="444500" y="902494"/>
                    <a:pt x="499269" y="894457"/>
                    <a:pt x="539353" y="878384"/>
                  </a:cubicBezTo>
                  <a:cubicBezTo>
                    <a:pt x="579438" y="862310"/>
                    <a:pt x="612775" y="838796"/>
                    <a:pt x="639366" y="807839"/>
                  </a:cubicBezTo>
                  <a:cubicBezTo>
                    <a:pt x="665957" y="776883"/>
                    <a:pt x="686395" y="738188"/>
                    <a:pt x="700683" y="691753"/>
                  </a:cubicBezTo>
                  <a:lnTo>
                    <a:pt x="459581" y="661392"/>
                  </a:lnTo>
                  <a:cubicBezTo>
                    <a:pt x="453231" y="695127"/>
                    <a:pt x="442516" y="718939"/>
                    <a:pt x="427435" y="732830"/>
                  </a:cubicBezTo>
                  <a:cubicBezTo>
                    <a:pt x="412353" y="746721"/>
                    <a:pt x="393899" y="753666"/>
                    <a:pt x="372071" y="753666"/>
                  </a:cubicBezTo>
                  <a:cubicBezTo>
                    <a:pt x="333177" y="753666"/>
                    <a:pt x="302816" y="734021"/>
                    <a:pt x="280988" y="694730"/>
                  </a:cubicBezTo>
                  <a:cubicBezTo>
                    <a:pt x="265113" y="665758"/>
                    <a:pt x="253207" y="604441"/>
                    <a:pt x="245269" y="510778"/>
                  </a:cubicBezTo>
                  <a:cubicBezTo>
                    <a:pt x="274241" y="540544"/>
                    <a:pt x="304007" y="562372"/>
                    <a:pt x="334566" y="576263"/>
                  </a:cubicBezTo>
                  <a:cubicBezTo>
                    <a:pt x="365125" y="590153"/>
                    <a:pt x="400447" y="597099"/>
                    <a:pt x="440531" y="597099"/>
                  </a:cubicBezTo>
                  <a:cubicBezTo>
                    <a:pt x="518716" y="597099"/>
                    <a:pt x="584696" y="569317"/>
                    <a:pt x="638473" y="513755"/>
                  </a:cubicBezTo>
                  <a:cubicBezTo>
                    <a:pt x="692249" y="458192"/>
                    <a:pt x="719138" y="387946"/>
                    <a:pt x="719138" y="303014"/>
                  </a:cubicBezTo>
                  <a:cubicBezTo>
                    <a:pt x="719138" y="245071"/>
                    <a:pt x="705445" y="192286"/>
                    <a:pt x="678061" y="144661"/>
                  </a:cubicBezTo>
                  <a:cubicBezTo>
                    <a:pt x="650677" y="97036"/>
                    <a:pt x="612973" y="61020"/>
                    <a:pt x="564952" y="36612"/>
                  </a:cubicBezTo>
                  <a:cubicBezTo>
                    <a:pt x="516930" y="12204"/>
                    <a:pt x="456605" y="0"/>
                    <a:pt x="383977" y="0"/>
                  </a:cubicBezTo>
                  <a:close/>
                  <a:moveTo>
                    <a:pt x="376833" y="151210"/>
                  </a:moveTo>
                  <a:cubicBezTo>
                    <a:pt x="408980" y="151210"/>
                    <a:pt x="435670" y="163314"/>
                    <a:pt x="456903" y="187524"/>
                  </a:cubicBezTo>
                  <a:cubicBezTo>
                    <a:pt x="478135" y="211733"/>
                    <a:pt x="488752" y="248047"/>
                    <a:pt x="488752" y="296466"/>
                  </a:cubicBezTo>
                  <a:cubicBezTo>
                    <a:pt x="488752" y="345282"/>
                    <a:pt x="477739" y="382588"/>
                    <a:pt x="455712" y="408385"/>
                  </a:cubicBezTo>
                  <a:cubicBezTo>
                    <a:pt x="433685" y="434182"/>
                    <a:pt x="406202" y="447080"/>
                    <a:pt x="373261" y="447080"/>
                  </a:cubicBezTo>
                  <a:cubicBezTo>
                    <a:pt x="339130" y="447080"/>
                    <a:pt x="310753" y="434578"/>
                    <a:pt x="288131" y="409575"/>
                  </a:cubicBezTo>
                  <a:cubicBezTo>
                    <a:pt x="265510" y="384572"/>
                    <a:pt x="254199" y="348853"/>
                    <a:pt x="254199" y="302419"/>
                  </a:cubicBezTo>
                  <a:cubicBezTo>
                    <a:pt x="254199" y="255191"/>
                    <a:pt x="266105" y="218182"/>
                    <a:pt x="289917" y="191393"/>
                  </a:cubicBezTo>
                  <a:cubicBezTo>
                    <a:pt x="313730" y="164604"/>
                    <a:pt x="342702" y="151210"/>
                    <a:pt x="376833" y="151210"/>
                  </a:cubicBezTo>
                  <a:close/>
                </a:path>
              </a:pathLst>
            </a:custGeom>
            <a:grpFill/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2" name="Group 11">
              <a:extLst>
                <a:ext uri="{FF2B5EF4-FFF2-40B4-BE49-F238E27FC236}">
                  <a16:creationId xmlns:a16="http://schemas.microsoft.com/office/drawing/2014/main" id="{BAB1CBB6-D864-4898-B363-62C6123FA3CE}"/>
                </a:ext>
              </a:extLst>
            </p:cNvPr>
            <p:cNvGrpSpPr/>
            <p:nvPr/>
          </p:nvGrpSpPr>
          <p:grpSpPr>
            <a:xfrm>
              <a:off x="7313044" y="4204191"/>
              <a:ext cx="849881" cy="991121"/>
              <a:chOff x="6955856" y="5224590"/>
              <a:chExt cx="887612" cy="1035122"/>
            </a:xfrm>
            <a:grpFill/>
          </p:grpSpPr>
          <p:sp>
            <p:nvSpPr>
              <p:cNvPr id="13" name="Freeform: Shape 12">
                <a:extLst>
                  <a:ext uri="{FF2B5EF4-FFF2-40B4-BE49-F238E27FC236}">
                    <a16:creationId xmlns:a16="http://schemas.microsoft.com/office/drawing/2014/main" id="{6FCED441-357D-49C5-B60D-DA29D1861C36}"/>
                  </a:ext>
                </a:extLst>
              </p:cNvPr>
              <p:cNvSpPr/>
              <p:nvPr/>
            </p:nvSpPr>
            <p:spPr>
              <a:xfrm>
                <a:off x="6955856" y="5397559"/>
                <a:ext cx="887612" cy="862153"/>
              </a:xfrm>
              <a:custGeom>
                <a:avLst/>
                <a:gdLst>
                  <a:gd name="connsiteX0" fmla="*/ 301395 w 887612"/>
                  <a:gd name="connsiteY0" fmla="*/ 0 h 862153"/>
                  <a:gd name="connsiteX1" fmla="*/ 301395 w 887612"/>
                  <a:gd name="connsiteY1" fmla="*/ 239153 h 862153"/>
                  <a:gd name="connsiteX2" fmla="*/ 279424 w 887612"/>
                  <a:gd name="connsiteY2" fmla="*/ 253966 h 862153"/>
                  <a:gd name="connsiteX3" fmla="*/ 211335 w 887612"/>
                  <a:gd name="connsiteY3" fmla="*/ 418346 h 862153"/>
                  <a:gd name="connsiteX4" fmla="*/ 443805 w 887612"/>
                  <a:gd name="connsiteY4" fmla="*/ 650815 h 862153"/>
                  <a:gd name="connsiteX5" fmla="*/ 676275 w 887612"/>
                  <a:gd name="connsiteY5" fmla="*/ 418346 h 862153"/>
                  <a:gd name="connsiteX6" fmla="*/ 608187 w 887612"/>
                  <a:gd name="connsiteY6" fmla="*/ 253966 h 862153"/>
                  <a:gd name="connsiteX7" fmla="*/ 586218 w 887612"/>
                  <a:gd name="connsiteY7" fmla="*/ 239155 h 862153"/>
                  <a:gd name="connsiteX8" fmla="*/ 586218 w 887612"/>
                  <a:gd name="connsiteY8" fmla="*/ 1 h 862153"/>
                  <a:gd name="connsiteX9" fmla="*/ 616555 w 887612"/>
                  <a:gd name="connsiteY9" fmla="*/ 9418 h 862153"/>
                  <a:gd name="connsiteX10" fmla="*/ 887612 w 887612"/>
                  <a:gd name="connsiteY10" fmla="*/ 418347 h 862153"/>
                  <a:gd name="connsiteX11" fmla="*/ 443806 w 887612"/>
                  <a:gd name="connsiteY11" fmla="*/ 862153 h 862153"/>
                  <a:gd name="connsiteX12" fmla="*/ 0 w 887612"/>
                  <a:gd name="connsiteY12" fmla="*/ 418347 h 862153"/>
                  <a:gd name="connsiteX13" fmla="*/ 271057 w 887612"/>
                  <a:gd name="connsiteY13" fmla="*/ 9418 h 86215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887612" h="862153">
                    <a:moveTo>
                      <a:pt x="301395" y="0"/>
                    </a:moveTo>
                    <a:lnTo>
                      <a:pt x="301395" y="239153"/>
                    </a:lnTo>
                    <a:lnTo>
                      <a:pt x="279424" y="253966"/>
                    </a:lnTo>
                    <a:cubicBezTo>
                      <a:pt x="237355" y="296035"/>
                      <a:pt x="211335" y="354152"/>
                      <a:pt x="211335" y="418346"/>
                    </a:cubicBezTo>
                    <a:cubicBezTo>
                      <a:pt x="211335" y="546735"/>
                      <a:pt x="315415" y="650815"/>
                      <a:pt x="443805" y="650815"/>
                    </a:cubicBezTo>
                    <a:cubicBezTo>
                      <a:pt x="572195" y="650815"/>
                      <a:pt x="676275" y="546735"/>
                      <a:pt x="676275" y="418346"/>
                    </a:cubicBezTo>
                    <a:cubicBezTo>
                      <a:pt x="676275" y="354152"/>
                      <a:pt x="650255" y="296035"/>
                      <a:pt x="608187" y="253966"/>
                    </a:cubicBezTo>
                    <a:lnTo>
                      <a:pt x="586218" y="239155"/>
                    </a:lnTo>
                    <a:lnTo>
                      <a:pt x="586218" y="1"/>
                    </a:lnTo>
                    <a:lnTo>
                      <a:pt x="616555" y="9418"/>
                    </a:lnTo>
                    <a:cubicBezTo>
                      <a:pt x="775844" y="76791"/>
                      <a:pt x="887612" y="234517"/>
                      <a:pt x="887612" y="418347"/>
                    </a:cubicBezTo>
                    <a:cubicBezTo>
                      <a:pt x="887612" y="663454"/>
                      <a:pt x="688913" y="862153"/>
                      <a:pt x="443806" y="862153"/>
                    </a:cubicBezTo>
                    <a:cubicBezTo>
                      <a:pt x="198699" y="862153"/>
                      <a:pt x="0" y="663454"/>
                      <a:pt x="0" y="418347"/>
                    </a:cubicBezTo>
                    <a:cubicBezTo>
                      <a:pt x="0" y="234517"/>
                      <a:pt x="111768" y="76791"/>
                      <a:pt x="271057" y="9418"/>
                    </a:cubicBezTo>
                    <a:close/>
                  </a:path>
                </a:pathLst>
              </a:custGeom>
              <a:grpFill/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8A9525C2-2CA6-4EE4-89D0-693160F22F7D}"/>
                  </a:ext>
                </a:extLst>
              </p:cNvPr>
              <p:cNvSpPr/>
              <p:nvPr/>
            </p:nvSpPr>
            <p:spPr>
              <a:xfrm>
                <a:off x="7297484" y="5224590"/>
                <a:ext cx="204355" cy="563761"/>
              </a:xfrm>
              <a:prstGeom prst="roundRect">
                <a:avLst>
                  <a:gd name="adj" fmla="val 24830"/>
                </a:avLst>
              </a:prstGeom>
              <a:grpFill/>
              <a:ln w="57150"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001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grpSp>
        <p:nvGrpSpPr>
          <p:cNvPr id="18" name="Group 17">
            <a:extLst>
              <a:ext uri="{FF2B5EF4-FFF2-40B4-BE49-F238E27FC236}">
                <a16:creationId xmlns:a16="http://schemas.microsoft.com/office/drawing/2014/main" id="{AA72BFE4-32DA-4C77-9D77-7FD57461F31E}"/>
              </a:ext>
            </a:extLst>
          </p:cNvPr>
          <p:cNvGrpSpPr/>
          <p:nvPr userDrawn="1"/>
        </p:nvGrpSpPr>
        <p:grpSpPr>
          <a:xfrm>
            <a:off x="697585" y="11369741"/>
            <a:ext cx="2449558" cy="3390386"/>
            <a:chOff x="972424" y="4140745"/>
            <a:chExt cx="1826508" cy="2528035"/>
          </a:xfrm>
          <a:solidFill>
            <a:schemeClr val="accent2"/>
          </a:solidFill>
        </p:grpSpPr>
        <p:cxnSp>
          <p:nvCxnSpPr>
            <p:cNvPr id="15" name="Straight Connector 14">
              <a:extLst>
                <a:ext uri="{FF2B5EF4-FFF2-40B4-BE49-F238E27FC236}">
                  <a16:creationId xmlns:a16="http://schemas.microsoft.com/office/drawing/2014/main" id="{373E830E-091A-49FE-88FC-63F1752F37F2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797103" y="4140745"/>
              <a:ext cx="1001829" cy="2528035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6" name="Straight Connector 15">
              <a:extLst>
                <a:ext uri="{FF2B5EF4-FFF2-40B4-BE49-F238E27FC236}">
                  <a16:creationId xmlns:a16="http://schemas.microsoft.com/office/drawing/2014/main" id="{7EE876D7-5B72-4ADF-88F9-0C63AEB70165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1393342" y="4920916"/>
              <a:ext cx="679417" cy="1714456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cxnSp>
          <p:nvCxnSpPr>
            <p:cNvPr id="17" name="Straight Connector 16">
              <a:extLst>
                <a:ext uri="{FF2B5EF4-FFF2-40B4-BE49-F238E27FC236}">
                  <a16:creationId xmlns:a16="http://schemas.microsoft.com/office/drawing/2014/main" id="{247F14AE-4DDA-47B5-BA03-31FC196CA9CF}"/>
                </a:ext>
              </a:extLst>
            </p:cNvPr>
            <p:cNvCxnSpPr>
              <a:cxnSpLocks/>
            </p:cNvCxnSpPr>
            <p:nvPr userDrawn="1"/>
          </p:nvCxnSpPr>
          <p:spPr>
            <a:xfrm flipH="1">
              <a:off x="972424" y="5607124"/>
              <a:ext cx="402446" cy="1015544"/>
            </a:xfrm>
            <a:prstGeom prst="line">
              <a:avLst/>
            </a:prstGeom>
            <a:grpFill/>
            <a:ln w="76200" cap="rnd">
              <a:solidFill>
                <a:schemeClr val="accent2">
                  <a:lumMod val="90000"/>
                  <a:lumOff val="1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19" name="Group 18">
            <a:extLst>
              <a:ext uri="{FF2B5EF4-FFF2-40B4-BE49-F238E27FC236}">
                <a16:creationId xmlns:a16="http://schemas.microsoft.com/office/drawing/2014/main" id="{AA68F181-503C-4D76-B617-2202BFF729D3}"/>
              </a:ext>
            </a:extLst>
          </p:cNvPr>
          <p:cNvGrpSpPr/>
          <p:nvPr userDrawn="1"/>
        </p:nvGrpSpPr>
        <p:grpSpPr>
          <a:xfrm flipH="1">
            <a:off x="858326" y="11964888"/>
            <a:ext cx="530577" cy="721030"/>
            <a:chOff x="4708260" y="456723"/>
            <a:chExt cx="659554" cy="896303"/>
          </a:xfrm>
          <a:solidFill>
            <a:schemeClr val="accent2"/>
          </a:solidFill>
        </p:grpSpPr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B4F43BAD-F74C-4E06-A4CE-7FB4D55EC7A6}"/>
                </a:ext>
              </a:extLst>
            </p:cNvPr>
            <p:cNvSpPr/>
            <p:nvPr/>
          </p:nvSpPr>
          <p:spPr>
            <a:xfrm>
              <a:off x="4803934" y="52339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4286" y="9049"/>
                    <a:pt x="14764" y="8096"/>
                    <a:pt x="7144" y="9049"/>
                  </a:cubicBezTo>
                  <a:cubicBezTo>
                    <a:pt x="8096" y="7144"/>
                    <a:pt x="9049" y="7144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4EB55754-FA10-466C-9BC4-00DC1A01BD03}"/>
                </a:ext>
              </a:extLst>
            </p:cNvPr>
            <p:cNvSpPr/>
            <p:nvPr/>
          </p:nvSpPr>
          <p:spPr>
            <a:xfrm>
              <a:off x="4767739" y="499938"/>
              <a:ext cx="600075" cy="771525"/>
            </a:xfrm>
            <a:custGeom>
              <a:avLst/>
              <a:gdLst>
                <a:gd name="connsiteX0" fmla="*/ 29051 w 600075"/>
                <a:gd name="connsiteY0" fmla="*/ 761172 h 771525"/>
                <a:gd name="connsiteX1" fmla="*/ 390049 w 600075"/>
                <a:gd name="connsiteY1" fmla="*/ 742122 h 771525"/>
                <a:gd name="connsiteX2" fmla="*/ 549116 w 600075"/>
                <a:gd name="connsiteY2" fmla="*/ 753552 h 771525"/>
                <a:gd name="connsiteX3" fmla="*/ 571976 w 600075"/>
                <a:gd name="connsiteY3" fmla="*/ 686877 h 771525"/>
                <a:gd name="connsiteX4" fmla="*/ 572929 w 600075"/>
                <a:gd name="connsiteY4" fmla="*/ 574482 h 771525"/>
                <a:gd name="connsiteX5" fmla="*/ 570071 w 600075"/>
                <a:gd name="connsiteY5" fmla="*/ 494472 h 771525"/>
                <a:gd name="connsiteX6" fmla="*/ 572929 w 600075"/>
                <a:gd name="connsiteY6" fmla="*/ 486852 h 771525"/>
                <a:gd name="connsiteX7" fmla="*/ 571976 w 600075"/>
                <a:gd name="connsiteY7" fmla="*/ 500187 h 771525"/>
                <a:gd name="connsiteX8" fmla="*/ 585311 w 600075"/>
                <a:gd name="connsiteY8" fmla="*/ 296352 h 771525"/>
                <a:gd name="connsiteX9" fmla="*/ 586264 w 600075"/>
                <a:gd name="connsiteY9" fmla="*/ 246822 h 771525"/>
                <a:gd name="connsiteX10" fmla="*/ 575786 w 600075"/>
                <a:gd name="connsiteY10" fmla="*/ 138237 h 771525"/>
                <a:gd name="connsiteX11" fmla="*/ 558641 w 600075"/>
                <a:gd name="connsiteY11" fmla="*/ 62037 h 771525"/>
                <a:gd name="connsiteX12" fmla="*/ 451009 w 600075"/>
                <a:gd name="connsiteY12" fmla="*/ 48702 h 771525"/>
                <a:gd name="connsiteX13" fmla="*/ 448151 w 600075"/>
                <a:gd name="connsiteY13" fmla="*/ 45844 h 771525"/>
                <a:gd name="connsiteX14" fmla="*/ 454819 w 600075"/>
                <a:gd name="connsiteY14" fmla="*/ 40129 h 771525"/>
                <a:gd name="connsiteX15" fmla="*/ 453866 w 600075"/>
                <a:gd name="connsiteY15" fmla="*/ 38224 h 771525"/>
                <a:gd name="connsiteX16" fmla="*/ 434816 w 600075"/>
                <a:gd name="connsiteY16" fmla="*/ 43939 h 771525"/>
                <a:gd name="connsiteX17" fmla="*/ 380524 w 600075"/>
                <a:gd name="connsiteY17" fmla="*/ 40129 h 771525"/>
                <a:gd name="connsiteX18" fmla="*/ 316706 w 600075"/>
                <a:gd name="connsiteY18" fmla="*/ 31557 h 771525"/>
                <a:gd name="connsiteX19" fmla="*/ 318611 w 600075"/>
                <a:gd name="connsiteY19" fmla="*/ 25842 h 771525"/>
                <a:gd name="connsiteX20" fmla="*/ 282416 w 600075"/>
                <a:gd name="connsiteY20" fmla="*/ 32509 h 771525"/>
                <a:gd name="connsiteX21" fmla="*/ 289084 w 600075"/>
                <a:gd name="connsiteY21" fmla="*/ 28699 h 771525"/>
                <a:gd name="connsiteX22" fmla="*/ 254794 w 600075"/>
                <a:gd name="connsiteY22" fmla="*/ 29652 h 771525"/>
                <a:gd name="connsiteX23" fmla="*/ 265271 w 600075"/>
                <a:gd name="connsiteY23" fmla="*/ 27747 h 771525"/>
                <a:gd name="connsiteX24" fmla="*/ 225266 w 600075"/>
                <a:gd name="connsiteY24" fmla="*/ 27747 h 771525"/>
                <a:gd name="connsiteX25" fmla="*/ 251936 w 600075"/>
                <a:gd name="connsiteY25" fmla="*/ 23937 h 771525"/>
                <a:gd name="connsiteX26" fmla="*/ 197644 w 600075"/>
                <a:gd name="connsiteY26" fmla="*/ 28699 h 771525"/>
                <a:gd name="connsiteX27" fmla="*/ 187166 w 600075"/>
                <a:gd name="connsiteY27" fmla="*/ 26794 h 771525"/>
                <a:gd name="connsiteX28" fmla="*/ 61436 w 600075"/>
                <a:gd name="connsiteY28" fmla="*/ 31557 h 771525"/>
                <a:gd name="connsiteX29" fmla="*/ 82391 w 600075"/>
                <a:gd name="connsiteY29" fmla="*/ 26794 h 771525"/>
                <a:gd name="connsiteX30" fmla="*/ 78581 w 600075"/>
                <a:gd name="connsiteY30" fmla="*/ 24889 h 771525"/>
                <a:gd name="connsiteX31" fmla="*/ 128111 w 600075"/>
                <a:gd name="connsiteY31" fmla="*/ 18222 h 771525"/>
                <a:gd name="connsiteX32" fmla="*/ 501491 w 600075"/>
                <a:gd name="connsiteY32" fmla="*/ 36319 h 771525"/>
                <a:gd name="connsiteX33" fmla="*/ 601504 w 600075"/>
                <a:gd name="connsiteY33" fmla="*/ 248727 h 771525"/>
                <a:gd name="connsiteX34" fmla="*/ 591026 w 600075"/>
                <a:gd name="connsiteY34" fmla="*/ 451609 h 771525"/>
                <a:gd name="connsiteX35" fmla="*/ 578644 w 600075"/>
                <a:gd name="connsiteY35" fmla="*/ 735454 h 771525"/>
                <a:gd name="connsiteX36" fmla="*/ 386239 w 600075"/>
                <a:gd name="connsiteY36" fmla="*/ 755457 h 771525"/>
                <a:gd name="connsiteX37" fmla="*/ 7144 w 600075"/>
                <a:gd name="connsiteY37" fmla="*/ 770697 h 771525"/>
                <a:gd name="connsiteX38" fmla="*/ 29051 w 600075"/>
                <a:gd name="connsiteY38" fmla="*/ 761172 h 771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600075" h="771525">
                  <a:moveTo>
                    <a:pt x="29051" y="761172"/>
                  </a:moveTo>
                  <a:cubicBezTo>
                    <a:pt x="50959" y="753552"/>
                    <a:pt x="390049" y="737359"/>
                    <a:pt x="390049" y="742122"/>
                  </a:cubicBezTo>
                  <a:cubicBezTo>
                    <a:pt x="394811" y="744979"/>
                    <a:pt x="542449" y="758314"/>
                    <a:pt x="549116" y="753552"/>
                  </a:cubicBezTo>
                  <a:cubicBezTo>
                    <a:pt x="568166" y="740217"/>
                    <a:pt x="561499" y="696402"/>
                    <a:pt x="571976" y="686877"/>
                  </a:cubicBezTo>
                  <a:cubicBezTo>
                    <a:pt x="573881" y="642109"/>
                    <a:pt x="572929" y="611629"/>
                    <a:pt x="572929" y="574482"/>
                  </a:cubicBezTo>
                  <a:cubicBezTo>
                    <a:pt x="577691" y="575434"/>
                    <a:pt x="568166" y="509712"/>
                    <a:pt x="570071" y="494472"/>
                  </a:cubicBezTo>
                  <a:cubicBezTo>
                    <a:pt x="572929" y="497329"/>
                    <a:pt x="573881" y="495424"/>
                    <a:pt x="572929" y="486852"/>
                  </a:cubicBezTo>
                  <a:cubicBezTo>
                    <a:pt x="571976" y="490662"/>
                    <a:pt x="571976" y="495424"/>
                    <a:pt x="571976" y="500187"/>
                  </a:cubicBezTo>
                  <a:cubicBezTo>
                    <a:pt x="606266" y="459229"/>
                    <a:pt x="546259" y="323974"/>
                    <a:pt x="585311" y="296352"/>
                  </a:cubicBezTo>
                  <a:cubicBezTo>
                    <a:pt x="582454" y="303019"/>
                    <a:pt x="589121" y="256347"/>
                    <a:pt x="586264" y="246822"/>
                  </a:cubicBezTo>
                  <a:cubicBezTo>
                    <a:pt x="585311" y="235392"/>
                    <a:pt x="584359" y="188719"/>
                    <a:pt x="575786" y="138237"/>
                  </a:cubicBezTo>
                  <a:cubicBezTo>
                    <a:pt x="572929" y="118234"/>
                    <a:pt x="570071" y="71562"/>
                    <a:pt x="558641" y="62037"/>
                  </a:cubicBezTo>
                  <a:cubicBezTo>
                    <a:pt x="545306" y="51559"/>
                    <a:pt x="454819" y="43939"/>
                    <a:pt x="451009" y="48702"/>
                  </a:cubicBezTo>
                  <a:cubicBezTo>
                    <a:pt x="452914" y="45844"/>
                    <a:pt x="451961" y="44892"/>
                    <a:pt x="448151" y="45844"/>
                  </a:cubicBezTo>
                  <a:cubicBezTo>
                    <a:pt x="450056" y="43939"/>
                    <a:pt x="452914" y="42034"/>
                    <a:pt x="454819" y="40129"/>
                  </a:cubicBezTo>
                  <a:cubicBezTo>
                    <a:pt x="450056" y="40129"/>
                    <a:pt x="450056" y="40129"/>
                    <a:pt x="453866" y="38224"/>
                  </a:cubicBezTo>
                  <a:cubicBezTo>
                    <a:pt x="449104" y="38224"/>
                    <a:pt x="442436" y="44892"/>
                    <a:pt x="434816" y="43939"/>
                  </a:cubicBezTo>
                  <a:cubicBezTo>
                    <a:pt x="435769" y="43939"/>
                    <a:pt x="376714" y="35367"/>
                    <a:pt x="380524" y="40129"/>
                  </a:cubicBezTo>
                  <a:cubicBezTo>
                    <a:pt x="356711" y="22032"/>
                    <a:pt x="346234" y="44892"/>
                    <a:pt x="316706" y="31557"/>
                  </a:cubicBezTo>
                  <a:cubicBezTo>
                    <a:pt x="330041" y="32509"/>
                    <a:pt x="314801" y="28699"/>
                    <a:pt x="318611" y="25842"/>
                  </a:cubicBezTo>
                  <a:cubicBezTo>
                    <a:pt x="307181" y="22984"/>
                    <a:pt x="292894" y="35367"/>
                    <a:pt x="282416" y="32509"/>
                  </a:cubicBezTo>
                  <a:cubicBezTo>
                    <a:pt x="282416" y="32509"/>
                    <a:pt x="287179" y="29652"/>
                    <a:pt x="289084" y="28699"/>
                  </a:cubicBezTo>
                  <a:cubicBezTo>
                    <a:pt x="277654" y="22032"/>
                    <a:pt x="271939" y="28699"/>
                    <a:pt x="254794" y="29652"/>
                  </a:cubicBezTo>
                  <a:cubicBezTo>
                    <a:pt x="258604" y="29652"/>
                    <a:pt x="261461" y="29652"/>
                    <a:pt x="265271" y="27747"/>
                  </a:cubicBezTo>
                  <a:cubicBezTo>
                    <a:pt x="251936" y="26794"/>
                    <a:pt x="246221" y="28699"/>
                    <a:pt x="225266" y="27747"/>
                  </a:cubicBezTo>
                  <a:cubicBezTo>
                    <a:pt x="217646" y="27747"/>
                    <a:pt x="250031" y="26794"/>
                    <a:pt x="251936" y="23937"/>
                  </a:cubicBezTo>
                  <a:cubicBezTo>
                    <a:pt x="235744" y="22984"/>
                    <a:pt x="199549" y="26794"/>
                    <a:pt x="197644" y="28699"/>
                  </a:cubicBezTo>
                  <a:cubicBezTo>
                    <a:pt x="195739" y="24889"/>
                    <a:pt x="192881" y="24889"/>
                    <a:pt x="187166" y="26794"/>
                  </a:cubicBezTo>
                  <a:cubicBezTo>
                    <a:pt x="166211" y="31557"/>
                    <a:pt x="84296" y="14412"/>
                    <a:pt x="61436" y="31557"/>
                  </a:cubicBezTo>
                  <a:cubicBezTo>
                    <a:pt x="64294" y="30604"/>
                    <a:pt x="83344" y="25842"/>
                    <a:pt x="82391" y="26794"/>
                  </a:cubicBezTo>
                  <a:cubicBezTo>
                    <a:pt x="77629" y="26794"/>
                    <a:pt x="78581" y="23937"/>
                    <a:pt x="78581" y="24889"/>
                  </a:cubicBezTo>
                  <a:cubicBezTo>
                    <a:pt x="87154" y="20127"/>
                    <a:pt x="118586" y="18222"/>
                    <a:pt x="128111" y="18222"/>
                  </a:cubicBezTo>
                  <a:cubicBezTo>
                    <a:pt x="166211" y="-10353"/>
                    <a:pt x="412909" y="23937"/>
                    <a:pt x="501491" y="36319"/>
                  </a:cubicBezTo>
                  <a:cubicBezTo>
                    <a:pt x="611029" y="51559"/>
                    <a:pt x="598646" y="132522"/>
                    <a:pt x="601504" y="248727"/>
                  </a:cubicBezTo>
                  <a:cubicBezTo>
                    <a:pt x="603409" y="327784"/>
                    <a:pt x="598646" y="383982"/>
                    <a:pt x="591026" y="451609"/>
                  </a:cubicBezTo>
                  <a:cubicBezTo>
                    <a:pt x="582454" y="534477"/>
                    <a:pt x="611981" y="664969"/>
                    <a:pt x="578644" y="735454"/>
                  </a:cubicBezTo>
                  <a:cubicBezTo>
                    <a:pt x="548164" y="798319"/>
                    <a:pt x="467201" y="757362"/>
                    <a:pt x="386239" y="755457"/>
                  </a:cubicBezTo>
                  <a:cubicBezTo>
                    <a:pt x="265271" y="751647"/>
                    <a:pt x="130969" y="750694"/>
                    <a:pt x="7144" y="770697"/>
                  </a:cubicBezTo>
                  <a:cubicBezTo>
                    <a:pt x="13811" y="764982"/>
                    <a:pt x="20479" y="762124"/>
                    <a:pt x="29051" y="761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" name="Freeform: Shape 21">
              <a:extLst>
                <a:ext uri="{FF2B5EF4-FFF2-40B4-BE49-F238E27FC236}">
                  <a16:creationId xmlns:a16="http://schemas.microsoft.com/office/drawing/2014/main" id="{B23DFFCE-CF0E-4AC3-9A8C-36687F5EC9C8}"/>
                </a:ext>
              </a:extLst>
            </p:cNvPr>
            <p:cNvSpPr/>
            <p:nvPr/>
          </p:nvSpPr>
          <p:spPr>
            <a:xfrm>
              <a:off x="4815364" y="521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13811" y="7144"/>
                    <a:pt x="10001" y="10001"/>
                  </a:cubicBezTo>
                  <a:cubicBezTo>
                    <a:pt x="10001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" name="Freeform: Shape 22">
              <a:extLst>
                <a:ext uri="{FF2B5EF4-FFF2-40B4-BE49-F238E27FC236}">
                  <a16:creationId xmlns:a16="http://schemas.microsoft.com/office/drawing/2014/main" id="{7D2859C6-A3A7-4B98-A1F5-9A62EA1D4B73}"/>
                </a:ext>
              </a:extLst>
            </p:cNvPr>
            <p:cNvSpPr/>
            <p:nvPr/>
          </p:nvSpPr>
          <p:spPr>
            <a:xfrm>
              <a:off x="4946491" y="518435"/>
              <a:ext cx="9525" cy="9525"/>
            </a:xfrm>
            <a:custGeom>
              <a:avLst/>
              <a:gdLst>
                <a:gd name="connsiteX0" fmla="*/ 8414 w 9525"/>
                <a:gd name="connsiteY0" fmla="*/ 7344 h 9525"/>
                <a:gd name="connsiteX1" fmla="*/ 841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344"/>
                  </a:moveTo>
                  <a:cubicBezTo>
                    <a:pt x="8414" y="6392"/>
                    <a:pt x="5556" y="9249"/>
                    <a:pt x="841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D5BEE0E1-2A50-47CC-9F54-F78EF3180E45}"/>
                </a:ext>
              </a:extLst>
            </p:cNvPr>
            <p:cNvSpPr/>
            <p:nvPr/>
          </p:nvSpPr>
          <p:spPr>
            <a:xfrm>
              <a:off x="4966811" y="519588"/>
              <a:ext cx="19050" cy="9525"/>
            </a:xfrm>
            <a:custGeom>
              <a:avLst/>
              <a:gdLst>
                <a:gd name="connsiteX0" fmla="*/ 18574 w 19050"/>
                <a:gd name="connsiteY0" fmla="*/ 7144 h 9525"/>
                <a:gd name="connsiteX1" fmla="*/ 7144 w 19050"/>
                <a:gd name="connsiteY1" fmla="*/ 9049 h 9525"/>
                <a:gd name="connsiteX2" fmla="*/ 1857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8574" y="7144"/>
                  </a:moveTo>
                  <a:cubicBezTo>
                    <a:pt x="18574" y="8096"/>
                    <a:pt x="11906" y="9049"/>
                    <a:pt x="7144" y="9049"/>
                  </a:cubicBezTo>
                  <a:lnTo>
                    <a:pt x="1857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" name="Freeform: Shape 24">
              <a:extLst>
                <a:ext uri="{FF2B5EF4-FFF2-40B4-BE49-F238E27FC236}">
                  <a16:creationId xmlns:a16="http://schemas.microsoft.com/office/drawing/2014/main" id="{3FE0D3F4-0361-4C7D-9E55-DBCC0C0917EB}"/>
                </a:ext>
              </a:extLst>
            </p:cNvPr>
            <p:cNvSpPr/>
            <p:nvPr/>
          </p:nvSpPr>
          <p:spPr>
            <a:xfrm>
              <a:off x="5004911" y="52339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11906" y="8096"/>
                    <a:pt x="10954" y="8096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" name="Freeform: Shape 25">
              <a:extLst>
                <a:ext uri="{FF2B5EF4-FFF2-40B4-BE49-F238E27FC236}">
                  <a16:creationId xmlns:a16="http://schemas.microsoft.com/office/drawing/2014/main" id="{F1565FF6-4778-43D7-95CC-9B521765CC64}"/>
                </a:ext>
              </a:extLst>
            </p:cNvPr>
            <p:cNvSpPr/>
            <p:nvPr/>
          </p:nvSpPr>
          <p:spPr>
            <a:xfrm>
              <a:off x="5008721" y="52149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8096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7144"/>
                    <a:pt x="10954" y="8096"/>
                    <a:pt x="11906" y="8096"/>
                  </a:cubicBezTo>
                  <a:cubicBezTo>
                    <a:pt x="11906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" name="Freeform: Shape 26">
              <a:extLst>
                <a:ext uri="{FF2B5EF4-FFF2-40B4-BE49-F238E27FC236}">
                  <a16:creationId xmlns:a16="http://schemas.microsoft.com/office/drawing/2014/main" id="{3F4F7BC6-7195-40CC-AD8E-430CCD92576C}"/>
                </a:ext>
              </a:extLst>
            </p:cNvPr>
            <p:cNvSpPr/>
            <p:nvPr/>
          </p:nvSpPr>
          <p:spPr>
            <a:xfrm>
              <a:off x="5071480" y="527208"/>
              <a:ext cx="19050" cy="9525"/>
            </a:xfrm>
            <a:custGeom>
              <a:avLst/>
              <a:gdLst>
                <a:gd name="connsiteX0" fmla="*/ 7250 w 19050"/>
                <a:gd name="connsiteY0" fmla="*/ 7144 h 9525"/>
                <a:gd name="connsiteX1" fmla="*/ 12965 w 19050"/>
                <a:gd name="connsiteY1" fmla="*/ 8096 h 9525"/>
                <a:gd name="connsiteX2" fmla="*/ 7250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250" y="7144"/>
                  </a:moveTo>
                  <a:cubicBezTo>
                    <a:pt x="9155" y="7144"/>
                    <a:pt x="12013" y="7144"/>
                    <a:pt x="12965" y="8096"/>
                  </a:cubicBezTo>
                  <a:cubicBezTo>
                    <a:pt x="12013" y="7144"/>
                    <a:pt x="6298" y="9049"/>
                    <a:pt x="72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" name="Freeform: Shape 27">
              <a:extLst>
                <a:ext uri="{FF2B5EF4-FFF2-40B4-BE49-F238E27FC236}">
                  <a16:creationId xmlns:a16="http://schemas.microsoft.com/office/drawing/2014/main" id="{4F5FA6F8-E465-4E50-962C-7154597C526C}"/>
                </a:ext>
              </a:extLst>
            </p:cNvPr>
            <p:cNvSpPr/>
            <p:nvPr/>
          </p:nvSpPr>
          <p:spPr>
            <a:xfrm>
              <a:off x="5100161" y="529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" name="Freeform: Shape 28">
              <a:extLst>
                <a:ext uri="{FF2B5EF4-FFF2-40B4-BE49-F238E27FC236}">
                  <a16:creationId xmlns:a16="http://schemas.microsoft.com/office/drawing/2014/main" id="{5F71D6D5-76A2-4FBF-9396-3280770ACBBC}"/>
                </a:ext>
              </a:extLst>
            </p:cNvPr>
            <p:cNvSpPr/>
            <p:nvPr/>
          </p:nvSpPr>
          <p:spPr>
            <a:xfrm>
              <a:off x="5343049" y="848040"/>
              <a:ext cx="9525" cy="9525"/>
            </a:xfrm>
            <a:custGeom>
              <a:avLst/>
              <a:gdLst>
                <a:gd name="connsiteX0" fmla="*/ 7144 w 9525"/>
                <a:gd name="connsiteY0" fmla="*/ 10162 h 9525"/>
                <a:gd name="connsiteX1" fmla="*/ 7144 w 9525"/>
                <a:gd name="connsiteY1" fmla="*/ 1016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62"/>
                  </a:moveTo>
                  <a:cubicBezTo>
                    <a:pt x="8096" y="4447"/>
                    <a:pt x="7144" y="8257"/>
                    <a:pt x="7144" y="10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" name="Freeform: Shape 29">
              <a:extLst>
                <a:ext uri="{FF2B5EF4-FFF2-40B4-BE49-F238E27FC236}">
                  <a16:creationId xmlns:a16="http://schemas.microsoft.com/office/drawing/2014/main" id="{E1570A08-F3A9-43F6-8245-F53ABA031A92}"/>
                </a:ext>
              </a:extLst>
            </p:cNvPr>
            <p:cNvSpPr/>
            <p:nvPr/>
          </p:nvSpPr>
          <p:spPr>
            <a:xfrm>
              <a:off x="5330666" y="108442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10001"/>
                    <a:pt x="7144" y="9049"/>
                    <a:pt x="7144" y="10001"/>
                  </a:cubicBezTo>
                  <a:cubicBezTo>
                    <a:pt x="7144" y="6191"/>
                    <a:pt x="8096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" name="Freeform: Shape 30">
              <a:extLst>
                <a:ext uri="{FF2B5EF4-FFF2-40B4-BE49-F238E27FC236}">
                  <a16:creationId xmlns:a16="http://schemas.microsoft.com/office/drawing/2014/main" id="{DF93F4CD-B227-4B1F-BBC0-A2E1D556014E}"/>
                </a:ext>
              </a:extLst>
            </p:cNvPr>
            <p:cNvSpPr/>
            <p:nvPr/>
          </p:nvSpPr>
          <p:spPr>
            <a:xfrm>
              <a:off x="5324951" y="1209304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8096" y="7990"/>
                    <a:pt x="10954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" name="Freeform: Shape 31">
              <a:extLst>
                <a:ext uri="{FF2B5EF4-FFF2-40B4-BE49-F238E27FC236}">
                  <a16:creationId xmlns:a16="http://schemas.microsoft.com/office/drawing/2014/main" id="{1BB26450-B6C3-4198-AF71-9A714248B731}"/>
                </a:ext>
              </a:extLst>
            </p:cNvPr>
            <p:cNvSpPr/>
            <p:nvPr/>
          </p:nvSpPr>
          <p:spPr>
            <a:xfrm>
              <a:off x="4824995" y="500538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8943" y="7144"/>
                    <a:pt x="8943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907A55AB-9CEC-442F-92AA-DDD116D3BB7E}"/>
                </a:ext>
              </a:extLst>
            </p:cNvPr>
            <p:cNvSpPr/>
            <p:nvPr/>
          </p:nvSpPr>
          <p:spPr>
            <a:xfrm>
              <a:off x="4778074" y="508158"/>
              <a:ext cx="57150" cy="781050"/>
            </a:xfrm>
            <a:custGeom>
              <a:avLst/>
              <a:gdLst>
                <a:gd name="connsiteX0" fmla="*/ 27288 w 57150"/>
                <a:gd name="connsiteY0" fmla="*/ 780574 h 781050"/>
                <a:gd name="connsiteX1" fmla="*/ 14906 w 57150"/>
                <a:gd name="connsiteY1" fmla="*/ 551974 h 781050"/>
                <a:gd name="connsiteX2" fmla="*/ 8238 w 57150"/>
                <a:gd name="connsiteY2" fmla="*/ 424339 h 781050"/>
                <a:gd name="connsiteX3" fmla="*/ 11096 w 57150"/>
                <a:gd name="connsiteY3" fmla="*/ 421481 h 781050"/>
                <a:gd name="connsiteX4" fmla="*/ 11096 w 57150"/>
                <a:gd name="connsiteY4" fmla="*/ 427196 h 781050"/>
                <a:gd name="connsiteX5" fmla="*/ 15858 w 57150"/>
                <a:gd name="connsiteY5" fmla="*/ 313849 h 781050"/>
                <a:gd name="connsiteX6" fmla="*/ 21573 w 57150"/>
                <a:gd name="connsiteY6" fmla="*/ 175736 h 781050"/>
                <a:gd name="connsiteX7" fmla="*/ 30146 w 57150"/>
                <a:gd name="connsiteY7" fmla="*/ 177641 h 781050"/>
                <a:gd name="connsiteX8" fmla="*/ 33003 w 57150"/>
                <a:gd name="connsiteY8" fmla="*/ 176689 h 781050"/>
                <a:gd name="connsiteX9" fmla="*/ 28241 w 57150"/>
                <a:gd name="connsiteY9" fmla="*/ 116681 h 781050"/>
                <a:gd name="connsiteX10" fmla="*/ 21573 w 57150"/>
                <a:gd name="connsiteY10" fmla="*/ 99536 h 781050"/>
                <a:gd name="connsiteX11" fmla="*/ 28241 w 57150"/>
                <a:gd name="connsiteY11" fmla="*/ 101441 h 781050"/>
                <a:gd name="connsiteX12" fmla="*/ 21573 w 57150"/>
                <a:gd name="connsiteY12" fmla="*/ 89059 h 781050"/>
                <a:gd name="connsiteX13" fmla="*/ 29193 w 57150"/>
                <a:gd name="connsiteY13" fmla="*/ 74771 h 781050"/>
                <a:gd name="connsiteX14" fmla="*/ 34908 w 57150"/>
                <a:gd name="connsiteY14" fmla="*/ 84296 h 781050"/>
                <a:gd name="connsiteX15" fmla="*/ 29193 w 57150"/>
                <a:gd name="connsiteY15" fmla="*/ 61436 h 781050"/>
                <a:gd name="connsiteX16" fmla="*/ 50148 w 57150"/>
                <a:gd name="connsiteY16" fmla="*/ 7144 h 781050"/>
                <a:gd name="connsiteX17" fmla="*/ 33956 w 57150"/>
                <a:gd name="connsiteY17" fmla="*/ 266224 h 781050"/>
                <a:gd name="connsiteX18" fmla="*/ 23478 w 57150"/>
                <a:gd name="connsiteY18" fmla="*/ 434816 h 781050"/>
                <a:gd name="connsiteX19" fmla="*/ 27288 w 57150"/>
                <a:gd name="connsiteY19" fmla="*/ 780574 h 781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7150" h="781050">
                  <a:moveTo>
                    <a:pt x="27288" y="780574"/>
                  </a:moveTo>
                  <a:cubicBezTo>
                    <a:pt x="1571" y="731996"/>
                    <a:pt x="14906" y="593884"/>
                    <a:pt x="14906" y="551974"/>
                  </a:cubicBezTo>
                  <a:cubicBezTo>
                    <a:pt x="15858" y="500539"/>
                    <a:pt x="3476" y="474821"/>
                    <a:pt x="8238" y="424339"/>
                  </a:cubicBezTo>
                  <a:cubicBezTo>
                    <a:pt x="10143" y="425291"/>
                    <a:pt x="11096" y="424339"/>
                    <a:pt x="11096" y="421481"/>
                  </a:cubicBezTo>
                  <a:cubicBezTo>
                    <a:pt x="11096" y="423386"/>
                    <a:pt x="11096" y="425291"/>
                    <a:pt x="11096" y="427196"/>
                  </a:cubicBezTo>
                  <a:cubicBezTo>
                    <a:pt x="16811" y="423386"/>
                    <a:pt x="17763" y="316706"/>
                    <a:pt x="15858" y="313849"/>
                  </a:cubicBezTo>
                  <a:cubicBezTo>
                    <a:pt x="16811" y="316706"/>
                    <a:pt x="26336" y="177641"/>
                    <a:pt x="21573" y="175736"/>
                  </a:cubicBezTo>
                  <a:cubicBezTo>
                    <a:pt x="26336" y="172879"/>
                    <a:pt x="23478" y="181451"/>
                    <a:pt x="30146" y="177641"/>
                  </a:cubicBezTo>
                  <a:cubicBezTo>
                    <a:pt x="29193" y="175736"/>
                    <a:pt x="30146" y="174784"/>
                    <a:pt x="33003" y="176689"/>
                  </a:cubicBezTo>
                  <a:cubicBezTo>
                    <a:pt x="30146" y="169069"/>
                    <a:pt x="14906" y="107156"/>
                    <a:pt x="28241" y="116681"/>
                  </a:cubicBezTo>
                  <a:cubicBezTo>
                    <a:pt x="29193" y="113824"/>
                    <a:pt x="19668" y="103346"/>
                    <a:pt x="21573" y="99536"/>
                  </a:cubicBezTo>
                  <a:cubicBezTo>
                    <a:pt x="21573" y="100489"/>
                    <a:pt x="28241" y="104299"/>
                    <a:pt x="28241" y="101441"/>
                  </a:cubicBezTo>
                  <a:cubicBezTo>
                    <a:pt x="28241" y="92869"/>
                    <a:pt x="19668" y="98584"/>
                    <a:pt x="21573" y="89059"/>
                  </a:cubicBezTo>
                  <a:cubicBezTo>
                    <a:pt x="22526" y="89059"/>
                    <a:pt x="34908" y="85249"/>
                    <a:pt x="29193" y="74771"/>
                  </a:cubicBezTo>
                  <a:cubicBezTo>
                    <a:pt x="14906" y="84296"/>
                    <a:pt x="36813" y="84296"/>
                    <a:pt x="34908" y="84296"/>
                  </a:cubicBezTo>
                  <a:cubicBezTo>
                    <a:pt x="35861" y="81439"/>
                    <a:pt x="29193" y="61436"/>
                    <a:pt x="29193" y="61436"/>
                  </a:cubicBezTo>
                  <a:cubicBezTo>
                    <a:pt x="31098" y="54769"/>
                    <a:pt x="56816" y="15716"/>
                    <a:pt x="50148" y="7144"/>
                  </a:cubicBezTo>
                  <a:cubicBezTo>
                    <a:pt x="53958" y="47149"/>
                    <a:pt x="38718" y="187166"/>
                    <a:pt x="33956" y="266224"/>
                  </a:cubicBezTo>
                  <a:cubicBezTo>
                    <a:pt x="30146" y="325279"/>
                    <a:pt x="23478" y="380524"/>
                    <a:pt x="23478" y="434816"/>
                  </a:cubicBezTo>
                  <a:cubicBezTo>
                    <a:pt x="21573" y="523399"/>
                    <a:pt x="16811" y="718661"/>
                    <a:pt x="27288" y="780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76919671-5F48-4F65-ADFF-DF6DC7E1ADE0}"/>
                </a:ext>
              </a:extLst>
            </p:cNvPr>
            <p:cNvSpPr/>
            <p:nvPr/>
          </p:nvSpPr>
          <p:spPr>
            <a:xfrm>
              <a:off x="4822984" y="50530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" name="Freeform: Shape 34">
              <a:extLst>
                <a:ext uri="{FF2B5EF4-FFF2-40B4-BE49-F238E27FC236}">
                  <a16:creationId xmlns:a16="http://schemas.microsoft.com/office/drawing/2014/main" id="{81DF0DF4-8785-427B-B331-56B131470CF4}"/>
                </a:ext>
              </a:extLst>
            </p:cNvPr>
            <p:cNvSpPr/>
            <p:nvPr/>
          </p:nvSpPr>
          <p:spPr>
            <a:xfrm>
              <a:off x="480351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" name="Freeform: Shape 35">
              <a:extLst>
                <a:ext uri="{FF2B5EF4-FFF2-40B4-BE49-F238E27FC236}">
                  <a16:creationId xmlns:a16="http://schemas.microsoft.com/office/drawing/2014/main" id="{DECB5F75-F9AD-43C5-9615-21F3E709F429}"/>
                </a:ext>
              </a:extLst>
            </p:cNvPr>
            <p:cNvSpPr/>
            <p:nvPr/>
          </p:nvSpPr>
          <p:spPr>
            <a:xfrm>
              <a:off x="4800124" y="565308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8096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AAC31CF9-A329-4AE4-A55F-925209CF5172}"/>
                </a:ext>
              </a:extLst>
            </p:cNvPr>
            <p:cNvSpPr/>
            <p:nvPr/>
          </p:nvSpPr>
          <p:spPr>
            <a:xfrm>
              <a:off x="4794409" y="58150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7144" y="7144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5407FB81-32C7-48A2-88A3-BD0A0F6A1774}"/>
                </a:ext>
              </a:extLst>
            </p:cNvPr>
            <p:cNvSpPr/>
            <p:nvPr/>
          </p:nvSpPr>
          <p:spPr>
            <a:xfrm>
              <a:off x="4796076" y="584164"/>
              <a:ext cx="9525" cy="9525"/>
            </a:xfrm>
            <a:custGeom>
              <a:avLst/>
              <a:gdLst>
                <a:gd name="connsiteX0" fmla="*/ 8334 w 9525"/>
                <a:gd name="connsiteY0" fmla="*/ 7338 h 9525"/>
                <a:gd name="connsiteX1" fmla="*/ 7382 w 9525"/>
                <a:gd name="connsiteY1" fmla="*/ 9243 h 9525"/>
                <a:gd name="connsiteX2" fmla="*/ 8334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7338"/>
                  </a:moveTo>
                  <a:cubicBezTo>
                    <a:pt x="8334" y="8291"/>
                    <a:pt x="7382" y="9243"/>
                    <a:pt x="7382" y="9243"/>
                  </a:cubicBezTo>
                  <a:cubicBezTo>
                    <a:pt x="7382" y="9243"/>
                    <a:pt x="6429" y="6386"/>
                    <a:pt x="8334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B59DD85F-85D0-46D5-86FA-1B884FD1644A}"/>
                </a:ext>
              </a:extLst>
            </p:cNvPr>
            <p:cNvSpPr/>
            <p:nvPr/>
          </p:nvSpPr>
          <p:spPr>
            <a:xfrm>
              <a:off x="4789646" y="611789"/>
              <a:ext cx="9525" cy="9525"/>
            </a:xfrm>
            <a:custGeom>
              <a:avLst/>
              <a:gdLst>
                <a:gd name="connsiteX0" fmla="*/ 8096 w 9525"/>
                <a:gd name="connsiteY0" fmla="*/ 7335 h 9525"/>
                <a:gd name="connsiteX1" fmla="*/ 7144 w 9525"/>
                <a:gd name="connsiteY1" fmla="*/ 10193 h 9525"/>
                <a:gd name="connsiteX2" fmla="*/ 8096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5"/>
                  </a:moveTo>
                  <a:cubicBezTo>
                    <a:pt x="8096" y="8288"/>
                    <a:pt x="9049" y="9240"/>
                    <a:pt x="7144" y="10193"/>
                  </a:cubicBezTo>
                  <a:cubicBezTo>
                    <a:pt x="8096" y="9240"/>
                    <a:pt x="6191" y="6383"/>
                    <a:pt x="8096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D3AA83F0-1CFB-44E8-B15E-C453FA7E273C}"/>
                </a:ext>
              </a:extLst>
            </p:cNvPr>
            <p:cNvSpPr/>
            <p:nvPr/>
          </p:nvSpPr>
          <p:spPr>
            <a:xfrm>
              <a:off x="4789223" y="62436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9049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0C689DB2-EEC8-431A-AD22-6D1FCF500D02}"/>
                </a:ext>
              </a:extLst>
            </p:cNvPr>
            <p:cNvSpPr/>
            <p:nvPr/>
          </p:nvSpPr>
          <p:spPr>
            <a:xfrm>
              <a:off x="4782026" y="862012"/>
              <a:ext cx="9525" cy="9525"/>
            </a:xfrm>
            <a:custGeom>
              <a:avLst/>
              <a:gdLst>
                <a:gd name="connsiteX0" fmla="*/ 7144 w 9525"/>
                <a:gd name="connsiteY0" fmla="*/ 8573 h 9525"/>
                <a:gd name="connsiteX1" fmla="*/ 7144 w 9525"/>
                <a:gd name="connsiteY1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573"/>
                  </a:moveTo>
                  <a:cubicBezTo>
                    <a:pt x="7144" y="6667"/>
                    <a:pt x="7144" y="6667"/>
                    <a:pt x="7144" y="85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" name="Freeform: Shape 41">
              <a:extLst>
                <a:ext uri="{FF2B5EF4-FFF2-40B4-BE49-F238E27FC236}">
                  <a16:creationId xmlns:a16="http://schemas.microsoft.com/office/drawing/2014/main" id="{80CBC265-88DC-4E8C-A89B-14ABB496BFE7}"/>
                </a:ext>
              </a:extLst>
            </p:cNvPr>
            <p:cNvSpPr/>
            <p:nvPr/>
          </p:nvSpPr>
          <p:spPr>
            <a:xfrm>
              <a:off x="4778216" y="9682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" name="Freeform: Shape 42">
              <a:extLst>
                <a:ext uri="{FF2B5EF4-FFF2-40B4-BE49-F238E27FC236}">
                  <a16:creationId xmlns:a16="http://schemas.microsoft.com/office/drawing/2014/main" id="{D465EA25-2510-4354-8910-5E02FD83908D}"/>
                </a:ext>
              </a:extLst>
            </p:cNvPr>
            <p:cNvSpPr/>
            <p:nvPr/>
          </p:nvSpPr>
          <p:spPr>
            <a:xfrm>
              <a:off x="4782979" y="102399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190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0A3B70BB-9E9E-4050-A9A8-39AC7A738AAE}"/>
                </a:ext>
              </a:extLst>
            </p:cNvPr>
            <p:cNvSpPr/>
            <p:nvPr/>
          </p:nvSpPr>
          <p:spPr>
            <a:xfrm>
              <a:off x="4916054" y="663416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7144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" name="Freeform: Shape 44">
              <a:extLst>
                <a:ext uri="{FF2B5EF4-FFF2-40B4-BE49-F238E27FC236}">
                  <a16:creationId xmlns:a16="http://schemas.microsoft.com/office/drawing/2014/main" id="{5298EA78-3148-476E-A922-AB5FF77A12F3}"/>
                </a:ext>
              </a:extLst>
            </p:cNvPr>
            <p:cNvSpPr/>
            <p:nvPr/>
          </p:nvSpPr>
          <p:spPr>
            <a:xfrm>
              <a:off x="4920897" y="651921"/>
              <a:ext cx="342900" cy="38100"/>
            </a:xfrm>
            <a:custGeom>
              <a:avLst/>
              <a:gdLst>
                <a:gd name="connsiteX0" fmla="*/ 342618 w 342900"/>
                <a:gd name="connsiteY0" fmla="*/ 29116 h 38100"/>
                <a:gd name="connsiteX1" fmla="*/ 213078 w 342900"/>
                <a:gd name="connsiteY1" fmla="*/ 25306 h 38100"/>
                <a:gd name="connsiteX2" fmla="*/ 139736 w 342900"/>
                <a:gd name="connsiteY2" fmla="*/ 22448 h 38100"/>
                <a:gd name="connsiteX3" fmla="*/ 80681 w 342900"/>
                <a:gd name="connsiteY3" fmla="*/ 26258 h 38100"/>
                <a:gd name="connsiteX4" fmla="*/ 80681 w 342900"/>
                <a:gd name="connsiteY4" fmla="*/ 17686 h 38100"/>
                <a:gd name="connsiteX5" fmla="*/ 79728 w 342900"/>
                <a:gd name="connsiteY5" fmla="*/ 14828 h 38100"/>
                <a:gd name="connsiteX6" fmla="*/ 56868 w 342900"/>
                <a:gd name="connsiteY6" fmla="*/ 28163 h 38100"/>
                <a:gd name="connsiteX7" fmla="*/ 54011 w 342900"/>
                <a:gd name="connsiteY7" fmla="*/ 18638 h 38100"/>
                <a:gd name="connsiteX8" fmla="*/ 48296 w 342900"/>
                <a:gd name="connsiteY8" fmla="*/ 28163 h 38100"/>
                <a:gd name="connsiteX9" fmla="*/ 48296 w 342900"/>
                <a:gd name="connsiteY9" fmla="*/ 21496 h 38100"/>
                <a:gd name="connsiteX10" fmla="*/ 46391 w 342900"/>
                <a:gd name="connsiteY10" fmla="*/ 29116 h 38100"/>
                <a:gd name="connsiteX11" fmla="*/ 44486 w 342900"/>
                <a:gd name="connsiteY11" fmla="*/ 30068 h 38100"/>
                <a:gd name="connsiteX12" fmla="*/ 38771 w 342900"/>
                <a:gd name="connsiteY12" fmla="*/ 28163 h 38100"/>
                <a:gd name="connsiteX13" fmla="*/ 40676 w 342900"/>
                <a:gd name="connsiteY13" fmla="*/ 17686 h 38100"/>
                <a:gd name="connsiteX14" fmla="*/ 33056 w 342900"/>
                <a:gd name="connsiteY14" fmla="*/ 28163 h 38100"/>
                <a:gd name="connsiteX15" fmla="*/ 9243 w 342900"/>
                <a:gd name="connsiteY15" fmla="*/ 23401 h 38100"/>
                <a:gd name="connsiteX16" fmla="*/ 7338 w 342900"/>
                <a:gd name="connsiteY16" fmla="*/ 22448 h 38100"/>
                <a:gd name="connsiteX17" fmla="*/ 110208 w 342900"/>
                <a:gd name="connsiteY17" fmla="*/ 7208 h 38100"/>
                <a:gd name="connsiteX18" fmla="*/ 342618 w 342900"/>
                <a:gd name="connsiteY18" fmla="*/ 2911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116"/>
                  </a:moveTo>
                  <a:cubicBezTo>
                    <a:pt x="327378" y="48166"/>
                    <a:pt x="211173" y="25306"/>
                    <a:pt x="213078" y="25306"/>
                  </a:cubicBezTo>
                  <a:cubicBezTo>
                    <a:pt x="204506" y="24353"/>
                    <a:pt x="140688" y="21496"/>
                    <a:pt x="139736" y="22448"/>
                  </a:cubicBezTo>
                  <a:cubicBezTo>
                    <a:pt x="142593" y="22448"/>
                    <a:pt x="80681" y="22448"/>
                    <a:pt x="80681" y="26258"/>
                  </a:cubicBezTo>
                  <a:cubicBezTo>
                    <a:pt x="76871" y="17686"/>
                    <a:pt x="87348" y="33878"/>
                    <a:pt x="80681" y="17686"/>
                  </a:cubicBezTo>
                  <a:cubicBezTo>
                    <a:pt x="79728" y="18638"/>
                    <a:pt x="78776" y="17686"/>
                    <a:pt x="79728" y="14828"/>
                  </a:cubicBezTo>
                  <a:cubicBezTo>
                    <a:pt x="67346" y="30068"/>
                    <a:pt x="63536" y="20543"/>
                    <a:pt x="56868" y="28163"/>
                  </a:cubicBezTo>
                  <a:cubicBezTo>
                    <a:pt x="54963" y="24353"/>
                    <a:pt x="54011" y="22448"/>
                    <a:pt x="54011" y="18638"/>
                  </a:cubicBezTo>
                  <a:cubicBezTo>
                    <a:pt x="56868" y="20543"/>
                    <a:pt x="46391" y="27211"/>
                    <a:pt x="48296" y="28163"/>
                  </a:cubicBezTo>
                  <a:cubicBezTo>
                    <a:pt x="48296" y="28163"/>
                    <a:pt x="49248" y="21496"/>
                    <a:pt x="48296" y="21496"/>
                  </a:cubicBezTo>
                  <a:cubicBezTo>
                    <a:pt x="45438" y="22448"/>
                    <a:pt x="47343" y="27211"/>
                    <a:pt x="46391" y="29116"/>
                  </a:cubicBezTo>
                  <a:cubicBezTo>
                    <a:pt x="46391" y="27211"/>
                    <a:pt x="46391" y="27211"/>
                    <a:pt x="44486" y="30068"/>
                  </a:cubicBezTo>
                  <a:cubicBezTo>
                    <a:pt x="42581" y="22448"/>
                    <a:pt x="45438" y="26258"/>
                    <a:pt x="38771" y="28163"/>
                  </a:cubicBezTo>
                  <a:cubicBezTo>
                    <a:pt x="38771" y="22448"/>
                    <a:pt x="42581" y="25306"/>
                    <a:pt x="40676" y="17686"/>
                  </a:cubicBezTo>
                  <a:cubicBezTo>
                    <a:pt x="39723" y="17686"/>
                    <a:pt x="33056" y="26258"/>
                    <a:pt x="33056" y="28163"/>
                  </a:cubicBezTo>
                  <a:cubicBezTo>
                    <a:pt x="23531" y="26258"/>
                    <a:pt x="19721" y="17686"/>
                    <a:pt x="9243" y="23401"/>
                  </a:cubicBezTo>
                  <a:cubicBezTo>
                    <a:pt x="9243" y="21496"/>
                    <a:pt x="6386" y="23401"/>
                    <a:pt x="7338" y="22448"/>
                  </a:cubicBezTo>
                  <a:cubicBezTo>
                    <a:pt x="16863" y="13876"/>
                    <a:pt x="74966" y="7208"/>
                    <a:pt x="110208" y="7208"/>
                  </a:cubicBezTo>
                  <a:cubicBezTo>
                    <a:pt x="168311" y="5303"/>
                    <a:pt x="302613" y="46261"/>
                    <a:pt x="342618" y="291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" name="Freeform: Shape 45">
              <a:extLst>
                <a:ext uri="{FF2B5EF4-FFF2-40B4-BE49-F238E27FC236}">
                  <a16:creationId xmlns:a16="http://schemas.microsoft.com/office/drawing/2014/main" id="{EBFB7A35-E719-4C9B-A05D-F0F49AFD6CFC}"/>
                </a:ext>
              </a:extLst>
            </p:cNvPr>
            <p:cNvSpPr/>
            <p:nvPr/>
          </p:nvSpPr>
          <p:spPr>
            <a:xfrm>
              <a:off x="4918234" y="6634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" name="Freeform: Shape 46">
              <a:extLst>
                <a:ext uri="{FF2B5EF4-FFF2-40B4-BE49-F238E27FC236}">
                  <a16:creationId xmlns:a16="http://schemas.microsoft.com/office/drawing/2014/main" id="{B7556AE7-D57A-4E83-B31F-43F7208A59E5}"/>
                </a:ext>
              </a:extLst>
            </p:cNvPr>
            <p:cNvSpPr/>
            <p:nvPr/>
          </p:nvSpPr>
          <p:spPr>
            <a:xfrm>
              <a:off x="4942999" y="670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" name="Freeform: Shape 47">
              <a:extLst>
                <a:ext uri="{FF2B5EF4-FFF2-40B4-BE49-F238E27FC236}">
                  <a16:creationId xmlns:a16="http://schemas.microsoft.com/office/drawing/2014/main" id="{DF330F39-59FA-4F8B-9823-19A11B9634C2}"/>
                </a:ext>
              </a:extLst>
            </p:cNvPr>
            <p:cNvSpPr/>
            <p:nvPr/>
          </p:nvSpPr>
          <p:spPr>
            <a:xfrm>
              <a:off x="4947761" y="67008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" name="Freeform: Shape 48">
              <a:extLst>
                <a:ext uri="{FF2B5EF4-FFF2-40B4-BE49-F238E27FC236}">
                  <a16:creationId xmlns:a16="http://schemas.microsoft.com/office/drawing/2014/main" id="{E307A4BD-260C-4B2D-BF2C-5444B313E10D}"/>
                </a:ext>
              </a:extLst>
            </p:cNvPr>
            <p:cNvSpPr/>
            <p:nvPr/>
          </p:nvSpPr>
          <p:spPr>
            <a:xfrm>
              <a:off x="4954958" y="6729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282F014A-B41C-4729-A6E0-C3137E7D59B4}"/>
                </a:ext>
              </a:extLst>
            </p:cNvPr>
            <p:cNvSpPr/>
            <p:nvPr/>
          </p:nvSpPr>
          <p:spPr>
            <a:xfrm>
              <a:off x="4955381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6EAB8102-45E4-454C-89A8-1B95310B2350}"/>
                </a:ext>
              </a:extLst>
            </p:cNvPr>
            <p:cNvSpPr/>
            <p:nvPr/>
          </p:nvSpPr>
          <p:spPr>
            <a:xfrm>
              <a:off x="4967369" y="672517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8520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A1E940DC-800F-47A8-9D6D-3DB14A521B5C}"/>
                </a:ext>
              </a:extLst>
            </p:cNvPr>
            <p:cNvSpPr/>
            <p:nvPr/>
          </p:nvSpPr>
          <p:spPr>
            <a:xfrm>
              <a:off x="4972526" y="6710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92979C8D-A1D6-4481-A162-8AF66CDA16BF}"/>
                </a:ext>
              </a:extLst>
            </p:cNvPr>
            <p:cNvSpPr/>
            <p:nvPr/>
          </p:nvSpPr>
          <p:spPr>
            <a:xfrm>
              <a:off x="5074682" y="670321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AA3C7D6B-8CF9-4F4F-9941-6BFC3EFBFF60}"/>
                </a:ext>
              </a:extLst>
            </p:cNvPr>
            <p:cNvSpPr/>
            <p:nvPr/>
          </p:nvSpPr>
          <p:spPr>
            <a:xfrm>
              <a:off x="5120164" y="674579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" name="Freeform: Shape 54">
              <a:extLst>
                <a:ext uri="{FF2B5EF4-FFF2-40B4-BE49-F238E27FC236}">
                  <a16:creationId xmlns:a16="http://schemas.microsoft.com/office/drawing/2014/main" id="{80D8FC1E-0883-4C85-AD40-47B6F271350C}"/>
                </a:ext>
              </a:extLst>
            </p:cNvPr>
            <p:cNvSpPr/>
            <p:nvPr/>
          </p:nvSpPr>
          <p:spPr>
            <a:xfrm>
              <a:off x="5144929" y="67082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7144" y="9260"/>
                    <a:pt x="7144" y="4498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" name="Freeform: Shape 55">
              <a:extLst>
                <a:ext uri="{FF2B5EF4-FFF2-40B4-BE49-F238E27FC236}">
                  <a16:creationId xmlns:a16="http://schemas.microsoft.com/office/drawing/2014/main" id="{709DEA91-7E3F-4EC1-A1EB-9DD11B2A51CA}"/>
                </a:ext>
              </a:extLst>
            </p:cNvPr>
            <p:cNvSpPr/>
            <p:nvPr/>
          </p:nvSpPr>
          <p:spPr>
            <a:xfrm>
              <a:off x="4916054" y="77104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4EBFEBB2-87B1-41E3-B132-5245E8B2ACAE}"/>
                </a:ext>
              </a:extLst>
            </p:cNvPr>
            <p:cNvSpPr/>
            <p:nvPr/>
          </p:nvSpPr>
          <p:spPr>
            <a:xfrm>
              <a:off x="4920897" y="759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" name="Freeform: Shape 57">
              <a:extLst>
                <a:ext uri="{FF2B5EF4-FFF2-40B4-BE49-F238E27FC236}">
                  <a16:creationId xmlns:a16="http://schemas.microsoft.com/office/drawing/2014/main" id="{4A7C67F1-2117-4046-A59B-ADB19B42A3E2}"/>
                </a:ext>
              </a:extLst>
            </p:cNvPr>
            <p:cNvSpPr/>
            <p:nvPr/>
          </p:nvSpPr>
          <p:spPr>
            <a:xfrm>
              <a:off x="4918234" y="771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" name="Freeform: Shape 58">
              <a:extLst>
                <a:ext uri="{FF2B5EF4-FFF2-40B4-BE49-F238E27FC236}">
                  <a16:creationId xmlns:a16="http://schemas.microsoft.com/office/drawing/2014/main" id="{195D47BE-858E-4C97-950F-E205EC503D11}"/>
                </a:ext>
              </a:extLst>
            </p:cNvPr>
            <p:cNvSpPr/>
            <p:nvPr/>
          </p:nvSpPr>
          <p:spPr>
            <a:xfrm>
              <a:off x="4942999" y="777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" name="Freeform: Shape 59">
              <a:extLst>
                <a:ext uri="{FF2B5EF4-FFF2-40B4-BE49-F238E27FC236}">
                  <a16:creationId xmlns:a16="http://schemas.microsoft.com/office/drawing/2014/main" id="{4061018C-2A89-48A3-A727-C00FA40D33A0}"/>
                </a:ext>
              </a:extLst>
            </p:cNvPr>
            <p:cNvSpPr/>
            <p:nvPr/>
          </p:nvSpPr>
          <p:spPr>
            <a:xfrm>
              <a:off x="4947761" y="777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" name="Freeform: Shape 60">
              <a:extLst>
                <a:ext uri="{FF2B5EF4-FFF2-40B4-BE49-F238E27FC236}">
                  <a16:creationId xmlns:a16="http://schemas.microsoft.com/office/drawing/2014/main" id="{F6979871-E61C-4E99-8E99-3C0C3995EA96}"/>
                </a:ext>
              </a:extLst>
            </p:cNvPr>
            <p:cNvSpPr/>
            <p:nvPr/>
          </p:nvSpPr>
          <p:spPr>
            <a:xfrm>
              <a:off x="4954958" y="7805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" name="Freeform: Shape 61">
              <a:extLst>
                <a:ext uri="{FF2B5EF4-FFF2-40B4-BE49-F238E27FC236}">
                  <a16:creationId xmlns:a16="http://schemas.microsoft.com/office/drawing/2014/main" id="{FCFEF843-EE96-4DA6-A364-2CFBC41790F3}"/>
                </a:ext>
              </a:extLst>
            </p:cNvPr>
            <p:cNvSpPr/>
            <p:nvPr/>
          </p:nvSpPr>
          <p:spPr>
            <a:xfrm>
              <a:off x="4955381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" name="Freeform: Shape 62">
              <a:extLst>
                <a:ext uri="{FF2B5EF4-FFF2-40B4-BE49-F238E27FC236}">
                  <a16:creationId xmlns:a16="http://schemas.microsoft.com/office/drawing/2014/main" id="{67F1133C-1502-490C-928C-E2CE61B50A16}"/>
                </a:ext>
              </a:extLst>
            </p:cNvPr>
            <p:cNvSpPr/>
            <p:nvPr/>
          </p:nvSpPr>
          <p:spPr>
            <a:xfrm>
              <a:off x="4967369" y="78015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" name="Freeform: Shape 63">
              <a:extLst>
                <a:ext uri="{FF2B5EF4-FFF2-40B4-BE49-F238E27FC236}">
                  <a16:creationId xmlns:a16="http://schemas.microsoft.com/office/drawing/2014/main" id="{5D4486A1-2832-468A-BD4C-AE2D979BE4CF}"/>
                </a:ext>
              </a:extLst>
            </p:cNvPr>
            <p:cNvSpPr/>
            <p:nvPr/>
          </p:nvSpPr>
          <p:spPr>
            <a:xfrm>
              <a:off x="497252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" name="Freeform: Shape 64">
              <a:extLst>
                <a:ext uri="{FF2B5EF4-FFF2-40B4-BE49-F238E27FC236}">
                  <a16:creationId xmlns:a16="http://schemas.microsoft.com/office/drawing/2014/main" id="{317715BC-744E-4AB9-80FA-2E2BD078A8FA}"/>
                </a:ext>
              </a:extLst>
            </p:cNvPr>
            <p:cNvSpPr/>
            <p:nvPr/>
          </p:nvSpPr>
          <p:spPr>
            <a:xfrm>
              <a:off x="5074682" y="7786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" name="Freeform: Shape 65">
              <a:extLst>
                <a:ext uri="{FF2B5EF4-FFF2-40B4-BE49-F238E27FC236}">
                  <a16:creationId xmlns:a16="http://schemas.microsoft.com/office/drawing/2014/main" id="{E7AB3833-118D-4F5E-96C5-345B1FB54A5B}"/>
                </a:ext>
              </a:extLst>
            </p:cNvPr>
            <p:cNvSpPr/>
            <p:nvPr/>
          </p:nvSpPr>
          <p:spPr>
            <a:xfrm>
              <a:off x="5120164" y="783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" name="Freeform: Shape 66">
              <a:extLst>
                <a:ext uri="{FF2B5EF4-FFF2-40B4-BE49-F238E27FC236}">
                  <a16:creationId xmlns:a16="http://schemas.microsoft.com/office/drawing/2014/main" id="{5FE98093-E6B1-4952-90E9-2D7A20A92689}"/>
                </a:ext>
              </a:extLst>
            </p:cNvPr>
            <p:cNvSpPr/>
            <p:nvPr/>
          </p:nvSpPr>
          <p:spPr>
            <a:xfrm>
              <a:off x="5144929" y="778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" name="Freeform: Shape 67">
              <a:extLst>
                <a:ext uri="{FF2B5EF4-FFF2-40B4-BE49-F238E27FC236}">
                  <a16:creationId xmlns:a16="http://schemas.microsoft.com/office/drawing/2014/main" id="{85D418DD-166E-420B-B46C-F9768915AD72}"/>
                </a:ext>
              </a:extLst>
            </p:cNvPr>
            <p:cNvSpPr/>
            <p:nvPr/>
          </p:nvSpPr>
          <p:spPr>
            <a:xfrm>
              <a:off x="4922573" y="8662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" name="Freeform: Shape 68">
              <a:extLst>
                <a:ext uri="{FF2B5EF4-FFF2-40B4-BE49-F238E27FC236}">
                  <a16:creationId xmlns:a16="http://schemas.microsoft.com/office/drawing/2014/main" id="{BAE82AD1-A28B-41E9-8407-0EC300A7E5D0}"/>
                </a:ext>
              </a:extLst>
            </p:cNvPr>
            <p:cNvSpPr/>
            <p:nvPr/>
          </p:nvSpPr>
          <p:spPr>
            <a:xfrm>
              <a:off x="4927564" y="8548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" name="Freeform: Shape 69">
              <a:extLst>
                <a:ext uri="{FF2B5EF4-FFF2-40B4-BE49-F238E27FC236}">
                  <a16:creationId xmlns:a16="http://schemas.microsoft.com/office/drawing/2014/main" id="{B3245FB6-49EB-4365-9BA2-61B400F14EA6}"/>
                </a:ext>
              </a:extLst>
            </p:cNvPr>
            <p:cNvSpPr/>
            <p:nvPr/>
          </p:nvSpPr>
          <p:spPr>
            <a:xfrm>
              <a:off x="4924901" y="8662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" name="Freeform: Shape 70">
              <a:extLst>
                <a:ext uri="{FF2B5EF4-FFF2-40B4-BE49-F238E27FC236}">
                  <a16:creationId xmlns:a16="http://schemas.microsoft.com/office/drawing/2014/main" id="{EEBD6AB1-5805-4646-91C7-4B849896663C}"/>
                </a:ext>
              </a:extLst>
            </p:cNvPr>
            <p:cNvSpPr/>
            <p:nvPr/>
          </p:nvSpPr>
          <p:spPr>
            <a:xfrm>
              <a:off x="4949666" y="872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" name="Freeform: Shape 71">
              <a:extLst>
                <a:ext uri="{FF2B5EF4-FFF2-40B4-BE49-F238E27FC236}">
                  <a16:creationId xmlns:a16="http://schemas.microsoft.com/office/drawing/2014/main" id="{8D06603C-5E7E-4085-A9F0-0CE51AE41FEB}"/>
                </a:ext>
              </a:extLst>
            </p:cNvPr>
            <p:cNvSpPr/>
            <p:nvPr/>
          </p:nvSpPr>
          <p:spPr>
            <a:xfrm>
              <a:off x="4953476" y="8729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" name="Freeform: Shape 72">
              <a:extLst>
                <a:ext uri="{FF2B5EF4-FFF2-40B4-BE49-F238E27FC236}">
                  <a16:creationId xmlns:a16="http://schemas.microsoft.com/office/drawing/2014/main" id="{3F8B2EE5-72E0-474E-BC21-A5D690A5B13F}"/>
                </a:ext>
              </a:extLst>
            </p:cNvPr>
            <p:cNvSpPr/>
            <p:nvPr/>
          </p:nvSpPr>
          <p:spPr>
            <a:xfrm>
              <a:off x="4961096" y="875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" name="Freeform: Shape 73">
              <a:extLst>
                <a:ext uri="{FF2B5EF4-FFF2-40B4-BE49-F238E27FC236}">
                  <a16:creationId xmlns:a16="http://schemas.microsoft.com/office/drawing/2014/main" id="{41A31F49-9443-45D3-BEE8-7798BFA87D41}"/>
                </a:ext>
              </a:extLst>
            </p:cNvPr>
            <p:cNvSpPr/>
            <p:nvPr/>
          </p:nvSpPr>
          <p:spPr>
            <a:xfrm>
              <a:off x="4962049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" name="Freeform: Shape 74">
              <a:extLst>
                <a:ext uri="{FF2B5EF4-FFF2-40B4-BE49-F238E27FC236}">
                  <a16:creationId xmlns:a16="http://schemas.microsoft.com/office/drawing/2014/main" id="{4D51EF3A-241A-438A-B966-BB21773A2F22}"/>
                </a:ext>
              </a:extLst>
            </p:cNvPr>
            <p:cNvSpPr/>
            <p:nvPr/>
          </p:nvSpPr>
          <p:spPr>
            <a:xfrm>
              <a:off x="4973479" y="87540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" name="Freeform: Shape 75">
              <a:extLst>
                <a:ext uri="{FF2B5EF4-FFF2-40B4-BE49-F238E27FC236}">
                  <a16:creationId xmlns:a16="http://schemas.microsoft.com/office/drawing/2014/main" id="{1CAFAACC-B3AF-4DB7-9A0C-19FA4EE2AE4C}"/>
                </a:ext>
              </a:extLst>
            </p:cNvPr>
            <p:cNvSpPr/>
            <p:nvPr/>
          </p:nvSpPr>
          <p:spPr>
            <a:xfrm>
              <a:off x="4979194" y="8739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" name="Freeform: Shape 76">
              <a:extLst>
                <a:ext uri="{FF2B5EF4-FFF2-40B4-BE49-F238E27FC236}">
                  <a16:creationId xmlns:a16="http://schemas.microsoft.com/office/drawing/2014/main" id="{E8AB0B10-7002-4300-917D-5F88D09A6946}"/>
                </a:ext>
              </a:extLst>
            </p:cNvPr>
            <p:cNvSpPr/>
            <p:nvPr/>
          </p:nvSpPr>
          <p:spPr>
            <a:xfrm>
              <a:off x="5080688" y="8739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" name="Freeform: Shape 77">
              <a:extLst>
                <a:ext uri="{FF2B5EF4-FFF2-40B4-BE49-F238E27FC236}">
                  <a16:creationId xmlns:a16="http://schemas.microsoft.com/office/drawing/2014/main" id="{CEA02D60-7923-4C0F-8A1F-F8385E59D025}"/>
                </a:ext>
              </a:extLst>
            </p:cNvPr>
            <p:cNvSpPr/>
            <p:nvPr/>
          </p:nvSpPr>
          <p:spPr>
            <a:xfrm>
              <a:off x="5126831" y="8784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" name="Freeform: Shape 78">
              <a:extLst>
                <a:ext uri="{FF2B5EF4-FFF2-40B4-BE49-F238E27FC236}">
                  <a16:creationId xmlns:a16="http://schemas.microsoft.com/office/drawing/2014/main" id="{B5DC98DA-E146-4D6B-B7A2-EFE2CE4EBCC8}"/>
                </a:ext>
              </a:extLst>
            </p:cNvPr>
            <p:cNvSpPr/>
            <p:nvPr/>
          </p:nvSpPr>
          <p:spPr>
            <a:xfrm>
              <a:off x="5151596" y="8741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" name="Freeform: Shape 79">
              <a:extLst>
                <a:ext uri="{FF2B5EF4-FFF2-40B4-BE49-F238E27FC236}">
                  <a16:creationId xmlns:a16="http://schemas.microsoft.com/office/drawing/2014/main" id="{D0A208A6-C920-42B8-A96F-BBBCA983ABEC}"/>
                </a:ext>
              </a:extLst>
            </p:cNvPr>
            <p:cNvSpPr/>
            <p:nvPr/>
          </p:nvSpPr>
          <p:spPr>
            <a:xfrm>
              <a:off x="4928949" y="961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8811" y="9049"/>
                    <a:pt x="7858" y="7144"/>
                  </a:cubicBez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" name="Freeform: Shape 80">
              <a:extLst>
                <a:ext uri="{FF2B5EF4-FFF2-40B4-BE49-F238E27FC236}">
                  <a16:creationId xmlns:a16="http://schemas.microsoft.com/office/drawing/2014/main" id="{3D336BB8-88F7-4A02-A603-897B4B7E361C}"/>
                </a:ext>
              </a:extLst>
            </p:cNvPr>
            <p:cNvSpPr/>
            <p:nvPr/>
          </p:nvSpPr>
          <p:spPr>
            <a:xfrm>
              <a:off x="4934232" y="9501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7358" y="6208"/>
                    <a:pt x="301661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" name="Freeform: Shape 81">
              <a:extLst>
                <a:ext uri="{FF2B5EF4-FFF2-40B4-BE49-F238E27FC236}">
                  <a16:creationId xmlns:a16="http://schemas.microsoft.com/office/drawing/2014/main" id="{461D2A9A-073B-4331-9295-1C575475A1DB}"/>
                </a:ext>
              </a:extLst>
            </p:cNvPr>
            <p:cNvSpPr/>
            <p:nvPr/>
          </p:nvSpPr>
          <p:spPr>
            <a:xfrm>
              <a:off x="4930616" y="961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" name="Freeform: Shape 82">
              <a:extLst>
                <a:ext uri="{FF2B5EF4-FFF2-40B4-BE49-F238E27FC236}">
                  <a16:creationId xmlns:a16="http://schemas.microsoft.com/office/drawing/2014/main" id="{5AF005F6-BD0C-4F09-940F-56B5502E29EF}"/>
                </a:ext>
              </a:extLst>
            </p:cNvPr>
            <p:cNvSpPr/>
            <p:nvPr/>
          </p:nvSpPr>
          <p:spPr>
            <a:xfrm>
              <a:off x="4955910" y="96821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" name="Freeform: Shape 83">
              <a:extLst>
                <a:ext uri="{FF2B5EF4-FFF2-40B4-BE49-F238E27FC236}">
                  <a16:creationId xmlns:a16="http://schemas.microsoft.com/office/drawing/2014/main" id="{8D62CADB-1C23-40B8-A7A7-7D3AB0271168}"/>
                </a:ext>
              </a:extLst>
            </p:cNvPr>
            <p:cNvSpPr/>
            <p:nvPr/>
          </p:nvSpPr>
          <p:spPr>
            <a:xfrm>
              <a:off x="4960144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" name="Freeform: Shape 84">
              <a:extLst>
                <a:ext uri="{FF2B5EF4-FFF2-40B4-BE49-F238E27FC236}">
                  <a16:creationId xmlns:a16="http://schemas.microsoft.com/office/drawing/2014/main" id="{3BAD288C-8C70-463D-8E26-67C8044B1AEB}"/>
                </a:ext>
              </a:extLst>
            </p:cNvPr>
            <p:cNvSpPr/>
            <p:nvPr/>
          </p:nvSpPr>
          <p:spPr>
            <a:xfrm>
              <a:off x="4967764" y="9710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" name="Freeform: Shape 85">
              <a:extLst>
                <a:ext uri="{FF2B5EF4-FFF2-40B4-BE49-F238E27FC236}">
                  <a16:creationId xmlns:a16="http://schemas.microsoft.com/office/drawing/2014/main" id="{DC7937FF-6B75-4265-8BC0-9F794852D81B}"/>
                </a:ext>
              </a:extLst>
            </p:cNvPr>
            <p:cNvSpPr/>
            <p:nvPr/>
          </p:nvSpPr>
          <p:spPr>
            <a:xfrm>
              <a:off x="4967764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" name="Freeform: Shape 86">
              <a:extLst>
                <a:ext uri="{FF2B5EF4-FFF2-40B4-BE49-F238E27FC236}">
                  <a16:creationId xmlns:a16="http://schemas.microsoft.com/office/drawing/2014/main" id="{725B65CC-DB60-4075-97AF-98A09153129D}"/>
                </a:ext>
              </a:extLst>
            </p:cNvPr>
            <p:cNvSpPr/>
            <p:nvPr/>
          </p:nvSpPr>
          <p:spPr>
            <a:xfrm>
              <a:off x="4980146" y="9706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" name="Freeform: Shape 87">
              <a:extLst>
                <a:ext uri="{FF2B5EF4-FFF2-40B4-BE49-F238E27FC236}">
                  <a16:creationId xmlns:a16="http://schemas.microsoft.com/office/drawing/2014/main" id="{1E7CDBCE-6427-4D3D-8B26-0D4F44D8B086}"/>
                </a:ext>
              </a:extLst>
            </p:cNvPr>
            <p:cNvSpPr/>
            <p:nvPr/>
          </p:nvSpPr>
          <p:spPr>
            <a:xfrm>
              <a:off x="4985861" y="9691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" name="Freeform: Shape 88">
              <a:extLst>
                <a:ext uri="{FF2B5EF4-FFF2-40B4-BE49-F238E27FC236}">
                  <a16:creationId xmlns:a16="http://schemas.microsoft.com/office/drawing/2014/main" id="{C7F0ADC7-A03D-48D0-BD9C-23AAE1780F7B}"/>
                </a:ext>
              </a:extLst>
            </p:cNvPr>
            <p:cNvSpPr/>
            <p:nvPr/>
          </p:nvSpPr>
          <p:spPr>
            <a:xfrm>
              <a:off x="5087064" y="96916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" name="Freeform: Shape 89">
              <a:extLst>
                <a:ext uri="{FF2B5EF4-FFF2-40B4-BE49-F238E27FC236}">
                  <a16:creationId xmlns:a16="http://schemas.microsoft.com/office/drawing/2014/main" id="{F1F6D465-003C-4F9F-8089-553D55463FAF}"/>
                </a:ext>
              </a:extLst>
            </p:cNvPr>
            <p:cNvSpPr/>
            <p:nvPr/>
          </p:nvSpPr>
          <p:spPr>
            <a:xfrm>
              <a:off x="5132546" y="9736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" name="Freeform: Shape 90">
              <a:extLst>
                <a:ext uri="{FF2B5EF4-FFF2-40B4-BE49-F238E27FC236}">
                  <a16:creationId xmlns:a16="http://schemas.microsoft.com/office/drawing/2014/main" id="{A0D5B5E9-BC9C-4483-8080-DDEA4D6A5BD2}"/>
                </a:ext>
              </a:extLst>
            </p:cNvPr>
            <p:cNvSpPr/>
            <p:nvPr/>
          </p:nvSpPr>
          <p:spPr>
            <a:xfrm>
              <a:off x="5158264" y="9693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" name="Freeform: Shape 91">
              <a:extLst>
                <a:ext uri="{FF2B5EF4-FFF2-40B4-BE49-F238E27FC236}">
                  <a16:creationId xmlns:a16="http://schemas.microsoft.com/office/drawing/2014/main" id="{924CB2C3-A285-4884-BD82-2506E89BAD84}"/>
                </a:ext>
              </a:extLst>
            </p:cNvPr>
            <p:cNvSpPr/>
            <p:nvPr/>
          </p:nvSpPr>
          <p:spPr>
            <a:xfrm>
              <a:off x="4935104" y="105679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  <a:gd name="connsiteX2" fmla="*/ 741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8096"/>
                    <a:pt x="8371" y="9049"/>
                    <a:pt x="7419" y="7144"/>
                  </a:cubicBezTo>
                  <a:cubicBezTo>
                    <a:pt x="7419" y="8096"/>
                    <a:pt x="7419" y="7144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" name="Freeform: Shape 92">
              <a:extLst>
                <a:ext uri="{FF2B5EF4-FFF2-40B4-BE49-F238E27FC236}">
                  <a16:creationId xmlns:a16="http://schemas.microsoft.com/office/drawing/2014/main" id="{4F1263CC-303D-4AB4-9483-13D0F963EA6A}"/>
                </a:ext>
              </a:extLst>
            </p:cNvPr>
            <p:cNvSpPr/>
            <p:nvPr/>
          </p:nvSpPr>
          <p:spPr>
            <a:xfrm>
              <a:off x="4939947" y="104535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" name="Freeform: Shape 93">
              <a:extLst>
                <a:ext uri="{FF2B5EF4-FFF2-40B4-BE49-F238E27FC236}">
                  <a16:creationId xmlns:a16="http://schemas.microsoft.com/office/drawing/2014/main" id="{5EABAD91-CE53-4C55-982D-B4E2173232AB}"/>
                </a:ext>
              </a:extLst>
            </p:cNvPr>
            <p:cNvSpPr/>
            <p:nvPr/>
          </p:nvSpPr>
          <p:spPr>
            <a:xfrm>
              <a:off x="4937284" y="10567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" name="Freeform: Shape 94">
              <a:extLst>
                <a:ext uri="{FF2B5EF4-FFF2-40B4-BE49-F238E27FC236}">
                  <a16:creationId xmlns:a16="http://schemas.microsoft.com/office/drawing/2014/main" id="{3400BADB-1506-4F98-820D-0FFBE28BE08F}"/>
                </a:ext>
              </a:extLst>
            </p:cNvPr>
            <p:cNvSpPr/>
            <p:nvPr/>
          </p:nvSpPr>
          <p:spPr>
            <a:xfrm>
              <a:off x="4962049" y="1063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" name="Freeform: Shape 95">
              <a:extLst>
                <a:ext uri="{FF2B5EF4-FFF2-40B4-BE49-F238E27FC236}">
                  <a16:creationId xmlns:a16="http://schemas.microsoft.com/office/drawing/2014/main" id="{27F78F38-04D7-4F98-BD86-79429A6E2850}"/>
                </a:ext>
              </a:extLst>
            </p:cNvPr>
            <p:cNvSpPr/>
            <p:nvPr/>
          </p:nvSpPr>
          <p:spPr>
            <a:xfrm>
              <a:off x="4966811" y="106346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" name="Freeform: Shape 96">
              <a:extLst>
                <a:ext uri="{FF2B5EF4-FFF2-40B4-BE49-F238E27FC236}">
                  <a16:creationId xmlns:a16="http://schemas.microsoft.com/office/drawing/2014/main" id="{F4C0A72D-DB2E-412B-96A6-F713664E5EC1}"/>
                </a:ext>
              </a:extLst>
            </p:cNvPr>
            <p:cNvSpPr/>
            <p:nvPr/>
          </p:nvSpPr>
          <p:spPr>
            <a:xfrm>
              <a:off x="4974008" y="106632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8520" y="8096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" name="Freeform: Shape 97">
              <a:extLst>
                <a:ext uri="{FF2B5EF4-FFF2-40B4-BE49-F238E27FC236}">
                  <a16:creationId xmlns:a16="http://schemas.microsoft.com/office/drawing/2014/main" id="{E6E9199B-FE09-4FB4-BB23-982C9DB0AA81}"/>
                </a:ext>
              </a:extLst>
            </p:cNvPr>
            <p:cNvSpPr/>
            <p:nvPr/>
          </p:nvSpPr>
          <p:spPr>
            <a:xfrm>
              <a:off x="4974431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" name="Freeform: Shape 98">
              <a:extLst>
                <a:ext uri="{FF2B5EF4-FFF2-40B4-BE49-F238E27FC236}">
                  <a16:creationId xmlns:a16="http://schemas.microsoft.com/office/drawing/2014/main" id="{5639CC56-3029-4F05-963D-C216B6939DB2}"/>
                </a:ext>
              </a:extLst>
            </p:cNvPr>
            <p:cNvSpPr/>
            <p:nvPr/>
          </p:nvSpPr>
          <p:spPr>
            <a:xfrm>
              <a:off x="4986419" y="1065900"/>
              <a:ext cx="9525" cy="9525"/>
            </a:xfrm>
            <a:custGeom>
              <a:avLst/>
              <a:gdLst>
                <a:gd name="connsiteX0" fmla="*/ 7538 w 9525"/>
                <a:gd name="connsiteY0" fmla="*/ 7567 h 9525"/>
                <a:gd name="connsiteX1" fmla="*/ 8491 w 9525"/>
                <a:gd name="connsiteY1" fmla="*/ 7567 h 9525"/>
                <a:gd name="connsiteX2" fmla="*/ 75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7567"/>
                  </a:moveTo>
                  <a:cubicBezTo>
                    <a:pt x="7538" y="7567"/>
                    <a:pt x="8491" y="6615"/>
                    <a:pt x="8491" y="7567"/>
                  </a:cubicBezTo>
                  <a:cubicBezTo>
                    <a:pt x="7538" y="6615"/>
                    <a:pt x="6586" y="9472"/>
                    <a:pt x="75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" name="Freeform: Shape 99">
              <a:extLst>
                <a:ext uri="{FF2B5EF4-FFF2-40B4-BE49-F238E27FC236}">
                  <a16:creationId xmlns:a16="http://schemas.microsoft.com/office/drawing/2014/main" id="{528A7FA3-E8E2-4C1A-9BAC-759FFD9D226B}"/>
                </a:ext>
              </a:extLst>
            </p:cNvPr>
            <p:cNvSpPr/>
            <p:nvPr/>
          </p:nvSpPr>
          <p:spPr>
            <a:xfrm>
              <a:off x="4991576" y="10644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" name="Freeform: Shape 100">
              <a:extLst>
                <a:ext uri="{FF2B5EF4-FFF2-40B4-BE49-F238E27FC236}">
                  <a16:creationId xmlns:a16="http://schemas.microsoft.com/office/drawing/2014/main" id="{E17412B7-0A5E-442E-87F9-3F80B8B32979}"/>
                </a:ext>
              </a:extLst>
            </p:cNvPr>
            <p:cNvSpPr/>
            <p:nvPr/>
          </p:nvSpPr>
          <p:spPr>
            <a:xfrm>
              <a:off x="5093732" y="10644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" name="Freeform: Shape 101">
              <a:extLst>
                <a:ext uri="{FF2B5EF4-FFF2-40B4-BE49-F238E27FC236}">
                  <a16:creationId xmlns:a16="http://schemas.microsoft.com/office/drawing/2014/main" id="{DBF2D6D5-A8BA-4CDB-8D7A-472865634042}"/>
                </a:ext>
              </a:extLst>
            </p:cNvPr>
            <p:cNvSpPr/>
            <p:nvPr/>
          </p:nvSpPr>
          <p:spPr>
            <a:xfrm>
              <a:off x="5139214" y="106891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" name="Freeform: Shape 102">
              <a:extLst>
                <a:ext uri="{FF2B5EF4-FFF2-40B4-BE49-F238E27FC236}">
                  <a16:creationId xmlns:a16="http://schemas.microsoft.com/office/drawing/2014/main" id="{3BEC73F2-B3D4-4365-B1E3-8B3CBCCB528F}"/>
                </a:ext>
              </a:extLst>
            </p:cNvPr>
            <p:cNvSpPr/>
            <p:nvPr/>
          </p:nvSpPr>
          <p:spPr>
            <a:xfrm>
              <a:off x="5163979" y="106463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" name="Freeform: Shape 103">
              <a:extLst>
                <a:ext uri="{FF2B5EF4-FFF2-40B4-BE49-F238E27FC236}">
                  <a16:creationId xmlns:a16="http://schemas.microsoft.com/office/drawing/2014/main" id="{ABC8F649-29B4-4C29-B584-E3309222FB83}"/>
                </a:ext>
              </a:extLst>
            </p:cNvPr>
            <p:cNvSpPr/>
            <p:nvPr/>
          </p:nvSpPr>
          <p:spPr>
            <a:xfrm>
              <a:off x="4941623" y="115204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8520" y="9049"/>
                    <a:pt x="7567" y="7144"/>
                  </a:cubicBez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" name="Freeform: Shape 104">
              <a:extLst>
                <a:ext uri="{FF2B5EF4-FFF2-40B4-BE49-F238E27FC236}">
                  <a16:creationId xmlns:a16="http://schemas.microsoft.com/office/drawing/2014/main" id="{F2D68CFB-9B5D-42AB-80B2-0BF46C9EC32F}"/>
                </a:ext>
              </a:extLst>
            </p:cNvPr>
            <p:cNvSpPr/>
            <p:nvPr/>
          </p:nvSpPr>
          <p:spPr>
            <a:xfrm>
              <a:off x="4946614" y="1140601"/>
              <a:ext cx="342900" cy="38100"/>
            </a:xfrm>
            <a:custGeom>
              <a:avLst/>
              <a:gdLst>
                <a:gd name="connsiteX0" fmla="*/ 342618 w 342900"/>
                <a:gd name="connsiteY0" fmla="*/ 29068 h 38100"/>
                <a:gd name="connsiteX1" fmla="*/ 213078 w 342900"/>
                <a:gd name="connsiteY1" fmla="*/ 25258 h 38100"/>
                <a:gd name="connsiteX2" fmla="*/ 139736 w 342900"/>
                <a:gd name="connsiteY2" fmla="*/ 22401 h 38100"/>
                <a:gd name="connsiteX3" fmla="*/ 80681 w 342900"/>
                <a:gd name="connsiteY3" fmla="*/ 26211 h 38100"/>
                <a:gd name="connsiteX4" fmla="*/ 80681 w 342900"/>
                <a:gd name="connsiteY4" fmla="*/ 17638 h 38100"/>
                <a:gd name="connsiteX5" fmla="*/ 79728 w 342900"/>
                <a:gd name="connsiteY5" fmla="*/ 14781 h 38100"/>
                <a:gd name="connsiteX6" fmla="*/ 56868 w 342900"/>
                <a:gd name="connsiteY6" fmla="*/ 28115 h 38100"/>
                <a:gd name="connsiteX7" fmla="*/ 54011 w 342900"/>
                <a:gd name="connsiteY7" fmla="*/ 18590 h 38100"/>
                <a:gd name="connsiteX8" fmla="*/ 48296 w 342900"/>
                <a:gd name="connsiteY8" fmla="*/ 28115 h 38100"/>
                <a:gd name="connsiteX9" fmla="*/ 48296 w 342900"/>
                <a:gd name="connsiteY9" fmla="*/ 21448 h 38100"/>
                <a:gd name="connsiteX10" fmla="*/ 46391 w 342900"/>
                <a:gd name="connsiteY10" fmla="*/ 29068 h 38100"/>
                <a:gd name="connsiteX11" fmla="*/ 44486 w 342900"/>
                <a:gd name="connsiteY11" fmla="*/ 30021 h 38100"/>
                <a:gd name="connsiteX12" fmla="*/ 38771 w 342900"/>
                <a:gd name="connsiteY12" fmla="*/ 28115 h 38100"/>
                <a:gd name="connsiteX13" fmla="*/ 40676 w 342900"/>
                <a:gd name="connsiteY13" fmla="*/ 17638 h 38100"/>
                <a:gd name="connsiteX14" fmla="*/ 33056 w 342900"/>
                <a:gd name="connsiteY14" fmla="*/ 28115 h 38100"/>
                <a:gd name="connsiteX15" fmla="*/ 9243 w 342900"/>
                <a:gd name="connsiteY15" fmla="*/ 23353 h 38100"/>
                <a:gd name="connsiteX16" fmla="*/ 7338 w 342900"/>
                <a:gd name="connsiteY16" fmla="*/ 22401 h 38100"/>
                <a:gd name="connsiteX17" fmla="*/ 110208 w 342900"/>
                <a:gd name="connsiteY17" fmla="*/ 7161 h 38100"/>
                <a:gd name="connsiteX18" fmla="*/ 342618 w 342900"/>
                <a:gd name="connsiteY18" fmla="*/ 2906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342900" h="38100">
                  <a:moveTo>
                    <a:pt x="342618" y="29068"/>
                  </a:moveTo>
                  <a:cubicBezTo>
                    <a:pt x="327378" y="48118"/>
                    <a:pt x="211173" y="25258"/>
                    <a:pt x="213078" y="25258"/>
                  </a:cubicBezTo>
                  <a:cubicBezTo>
                    <a:pt x="204506" y="24306"/>
                    <a:pt x="140688" y="21448"/>
                    <a:pt x="139736" y="22401"/>
                  </a:cubicBezTo>
                  <a:cubicBezTo>
                    <a:pt x="142593" y="22401"/>
                    <a:pt x="80681" y="22401"/>
                    <a:pt x="80681" y="26211"/>
                  </a:cubicBezTo>
                  <a:cubicBezTo>
                    <a:pt x="76871" y="17638"/>
                    <a:pt x="87348" y="33831"/>
                    <a:pt x="80681" y="17638"/>
                  </a:cubicBezTo>
                  <a:cubicBezTo>
                    <a:pt x="79728" y="18590"/>
                    <a:pt x="78776" y="17638"/>
                    <a:pt x="79728" y="14781"/>
                  </a:cubicBezTo>
                  <a:cubicBezTo>
                    <a:pt x="67346" y="30021"/>
                    <a:pt x="63536" y="20496"/>
                    <a:pt x="56868" y="28115"/>
                  </a:cubicBezTo>
                  <a:cubicBezTo>
                    <a:pt x="54963" y="24306"/>
                    <a:pt x="54011" y="22401"/>
                    <a:pt x="54011" y="18590"/>
                  </a:cubicBezTo>
                  <a:cubicBezTo>
                    <a:pt x="56868" y="20496"/>
                    <a:pt x="46391" y="27163"/>
                    <a:pt x="48296" y="28115"/>
                  </a:cubicBezTo>
                  <a:cubicBezTo>
                    <a:pt x="48296" y="28115"/>
                    <a:pt x="49248" y="21448"/>
                    <a:pt x="48296" y="21448"/>
                  </a:cubicBezTo>
                  <a:cubicBezTo>
                    <a:pt x="45438" y="22401"/>
                    <a:pt x="47343" y="27163"/>
                    <a:pt x="46391" y="29068"/>
                  </a:cubicBezTo>
                  <a:cubicBezTo>
                    <a:pt x="46391" y="27163"/>
                    <a:pt x="46391" y="27163"/>
                    <a:pt x="44486" y="30021"/>
                  </a:cubicBezTo>
                  <a:cubicBezTo>
                    <a:pt x="42581" y="22401"/>
                    <a:pt x="45438" y="26211"/>
                    <a:pt x="38771" y="28115"/>
                  </a:cubicBezTo>
                  <a:cubicBezTo>
                    <a:pt x="38771" y="22401"/>
                    <a:pt x="42581" y="25258"/>
                    <a:pt x="40676" y="17638"/>
                  </a:cubicBezTo>
                  <a:cubicBezTo>
                    <a:pt x="39723" y="17638"/>
                    <a:pt x="33056" y="26211"/>
                    <a:pt x="33056" y="28115"/>
                  </a:cubicBezTo>
                  <a:cubicBezTo>
                    <a:pt x="23531" y="26211"/>
                    <a:pt x="19721" y="17638"/>
                    <a:pt x="9243" y="23353"/>
                  </a:cubicBezTo>
                  <a:cubicBezTo>
                    <a:pt x="9243" y="21448"/>
                    <a:pt x="6386" y="23353"/>
                    <a:pt x="7338" y="22401"/>
                  </a:cubicBezTo>
                  <a:cubicBezTo>
                    <a:pt x="16863" y="13828"/>
                    <a:pt x="74966" y="7161"/>
                    <a:pt x="110208" y="7161"/>
                  </a:cubicBezTo>
                  <a:cubicBezTo>
                    <a:pt x="168311" y="6208"/>
                    <a:pt x="302613" y="46213"/>
                    <a:pt x="342618" y="290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" name="Freeform: Shape 105">
              <a:extLst>
                <a:ext uri="{FF2B5EF4-FFF2-40B4-BE49-F238E27FC236}">
                  <a16:creationId xmlns:a16="http://schemas.microsoft.com/office/drawing/2014/main" id="{79818A03-04C8-49C0-AD13-F7CDCD8EC6BD}"/>
                </a:ext>
              </a:extLst>
            </p:cNvPr>
            <p:cNvSpPr/>
            <p:nvPr/>
          </p:nvSpPr>
          <p:spPr>
            <a:xfrm>
              <a:off x="4943951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8096" y="10001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" name="Freeform: Shape 106">
              <a:extLst>
                <a:ext uri="{FF2B5EF4-FFF2-40B4-BE49-F238E27FC236}">
                  <a16:creationId xmlns:a16="http://schemas.microsoft.com/office/drawing/2014/main" id="{803A1484-5557-40AE-A39F-6C66C8581920}"/>
                </a:ext>
              </a:extLst>
            </p:cNvPr>
            <p:cNvSpPr/>
            <p:nvPr/>
          </p:nvSpPr>
          <p:spPr>
            <a:xfrm>
              <a:off x="4968716" y="11587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" name="Freeform: Shape 107">
              <a:extLst>
                <a:ext uri="{FF2B5EF4-FFF2-40B4-BE49-F238E27FC236}">
                  <a16:creationId xmlns:a16="http://schemas.microsoft.com/office/drawing/2014/main" id="{A4B28CBA-E5F4-4D88-83DF-886C6F17EEC4}"/>
                </a:ext>
              </a:extLst>
            </p:cNvPr>
            <p:cNvSpPr/>
            <p:nvPr/>
          </p:nvSpPr>
          <p:spPr>
            <a:xfrm>
              <a:off x="4972526" y="11587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9049" y="8096"/>
                    <a:pt x="8096" y="9049"/>
                    <a:pt x="7144" y="9049"/>
                  </a:cubicBezTo>
                  <a:lnTo>
                    <a:pt x="90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" name="Freeform: Shape 108">
              <a:extLst>
                <a:ext uri="{FF2B5EF4-FFF2-40B4-BE49-F238E27FC236}">
                  <a16:creationId xmlns:a16="http://schemas.microsoft.com/office/drawing/2014/main" id="{F6A17CEE-4CF9-4A85-829C-21CAAF88B8F8}"/>
                </a:ext>
              </a:extLst>
            </p:cNvPr>
            <p:cNvSpPr/>
            <p:nvPr/>
          </p:nvSpPr>
          <p:spPr>
            <a:xfrm>
              <a:off x="498014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" name="Freeform: Shape 109">
              <a:extLst>
                <a:ext uri="{FF2B5EF4-FFF2-40B4-BE49-F238E27FC236}">
                  <a16:creationId xmlns:a16="http://schemas.microsoft.com/office/drawing/2014/main" id="{1632789A-C34E-4349-A36F-8116D2514CC5}"/>
                </a:ext>
              </a:extLst>
            </p:cNvPr>
            <p:cNvSpPr/>
            <p:nvPr/>
          </p:nvSpPr>
          <p:spPr>
            <a:xfrm>
              <a:off x="4981099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8096"/>
                  </a:cubicBezTo>
                  <a:cubicBezTo>
                    <a:pt x="8096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" name="Freeform: Shape 110">
              <a:extLst>
                <a:ext uri="{FF2B5EF4-FFF2-40B4-BE49-F238E27FC236}">
                  <a16:creationId xmlns:a16="http://schemas.microsoft.com/office/drawing/2014/main" id="{6886941F-04CE-42CE-BF9F-52575EAEE55B}"/>
                </a:ext>
              </a:extLst>
            </p:cNvPr>
            <p:cNvSpPr/>
            <p:nvPr/>
          </p:nvSpPr>
          <p:spPr>
            <a:xfrm>
              <a:off x="4992529" y="116115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8096" y="7567"/>
                  </a:cubicBezTo>
                  <a:cubicBezTo>
                    <a:pt x="8096" y="6615"/>
                    <a:pt x="7144" y="9472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" name="Freeform: Shape 111">
              <a:extLst>
                <a:ext uri="{FF2B5EF4-FFF2-40B4-BE49-F238E27FC236}">
                  <a16:creationId xmlns:a16="http://schemas.microsoft.com/office/drawing/2014/main" id="{32B22B07-8B96-4B7F-B921-F400D18A880B}"/>
                </a:ext>
              </a:extLst>
            </p:cNvPr>
            <p:cNvSpPr/>
            <p:nvPr/>
          </p:nvSpPr>
          <p:spPr>
            <a:xfrm>
              <a:off x="4998244" y="1159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" name="Freeform: Shape 112">
              <a:extLst>
                <a:ext uri="{FF2B5EF4-FFF2-40B4-BE49-F238E27FC236}">
                  <a16:creationId xmlns:a16="http://schemas.microsoft.com/office/drawing/2014/main" id="{5F4ED484-2C66-4472-BDA0-C76B2D856DE2}"/>
                </a:ext>
              </a:extLst>
            </p:cNvPr>
            <p:cNvSpPr/>
            <p:nvPr/>
          </p:nvSpPr>
          <p:spPr>
            <a:xfrm>
              <a:off x="5099738" y="11596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" name="Freeform: Shape 113">
              <a:extLst>
                <a:ext uri="{FF2B5EF4-FFF2-40B4-BE49-F238E27FC236}">
                  <a16:creationId xmlns:a16="http://schemas.microsoft.com/office/drawing/2014/main" id="{391F66E8-00C0-42F0-B4FF-1C41DF8F8043}"/>
                </a:ext>
              </a:extLst>
            </p:cNvPr>
            <p:cNvSpPr/>
            <p:nvPr/>
          </p:nvSpPr>
          <p:spPr>
            <a:xfrm>
              <a:off x="5145881" y="1164164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7144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7144" y="8363"/>
                    <a:pt x="7144" y="8363"/>
                  </a:cubicBezTo>
                  <a:cubicBezTo>
                    <a:pt x="7144" y="8363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" name="Freeform: Shape 114">
              <a:extLst>
                <a:ext uri="{FF2B5EF4-FFF2-40B4-BE49-F238E27FC236}">
                  <a16:creationId xmlns:a16="http://schemas.microsoft.com/office/drawing/2014/main" id="{0D44E095-F826-42DB-B127-AD2B0EA5E363}"/>
                </a:ext>
              </a:extLst>
            </p:cNvPr>
            <p:cNvSpPr/>
            <p:nvPr/>
          </p:nvSpPr>
          <p:spPr>
            <a:xfrm>
              <a:off x="5170646" y="115988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" name="Freeform: Shape 115">
              <a:extLst>
                <a:ext uri="{FF2B5EF4-FFF2-40B4-BE49-F238E27FC236}">
                  <a16:creationId xmlns:a16="http://schemas.microsoft.com/office/drawing/2014/main" id="{2E4FA728-BE6F-4906-ACF4-59998D27B98A}"/>
                </a:ext>
              </a:extLst>
            </p:cNvPr>
            <p:cNvSpPr/>
            <p:nvPr/>
          </p:nvSpPr>
          <p:spPr>
            <a:xfrm>
              <a:off x="4816316" y="5253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10001" y="7144"/>
                    <a:pt x="5239" y="8096"/>
                    <a:pt x="8096" y="7144"/>
                  </a:cubicBezTo>
                  <a:cubicBezTo>
                    <a:pt x="8096" y="8096"/>
                    <a:pt x="8096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" name="Freeform: Shape 116">
              <a:extLst>
                <a:ext uri="{FF2B5EF4-FFF2-40B4-BE49-F238E27FC236}">
                  <a16:creationId xmlns:a16="http://schemas.microsoft.com/office/drawing/2014/main" id="{ADA71AA5-7AF6-4787-96DB-2C09F5B2F562}"/>
                </a:ext>
              </a:extLst>
            </p:cNvPr>
            <p:cNvSpPr/>
            <p:nvPr/>
          </p:nvSpPr>
          <p:spPr>
            <a:xfrm>
              <a:off x="4712494" y="526256"/>
              <a:ext cx="104775" cy="800100"/>
            </a:xfrm>
            <a:custGeom>
              <a:avLst/>
              <a:gdLst>
                <a:gd name="connsiteX0" fmla="*/ 38576 w 104775"/>
                <a:gd name="connsiteY0" fmla="*/ 798671 h 800100"/>
                <a:gd name="connsiteX1" fmla="*/ 10954 w 104775"/>
                <a:gd name="connsiteY1" fmla="*/ 553879 h 800100"/>
                <a:gd name="connsiteX2" fmla="*/ 10954 w 104775"/>
                <a:gd name="connsiteY2" fmla="*/ 416719 h 800100"/>
                <a:gd name="connsiteX3" fmla="*/ 13811 w 104775"/>
                <a:gd name="connsiteY3" fmla="*/ 412909 h 800100"/>
                <a:gd name="connsiteX4" fmla="*/ 13811 w 104775"/>
                <a:gd name="connsiteY4" fmla="*/ 418624 h 800100"/>
                <a:gd name="connsiteX5" fmla="*/ 7144 w 104775"/>
                <a:gd name="connsiteY5" fmla="*/ 149066 h 800100"/>
                <a:gd name="connsiteX6" fmla="*/ 15716 w 104775"/>
                <a:gd name="connsiteY6" fmla="*/ 150971 h 800100"/>
                <a:gd name="connsiteX7" fmla="*/ 18574 w 104775"/>
                <a:gd name="connsiteY7" fmla="*/ 150019 h 800100"/>
                <a:gd name="connsiteX8" fmla="*/ 13811 w 104775"/>
                <a:gd name="connsiteY8" fmla="*/ 85249 h 800100"/>
                <a:gd name="connsiteX9" fmla="*/ 13811 w 104775"/>
                <a:gd name="connsiteY9" fmla="*/ 64294 h 800100"/>
                <a:gd name="connsiteX10" fmla="*/ 19526 w 104775"/>
                <a:gd name="connsiteY10" fmla="*/ 69056 h 800100"/>
                <a:gd name="connsiteX11" fmla="*/ 36671 w 104775"/>
                <a:gd name="connsiteY11" fmla="*/ 44291 h 800100"/>
                <a:gd name="connsiteX12" fmla="*/ 30004 w 104775"/>
                <a:gd name="connsiteY12" fmla="*/ 55721 h 800100"/>
                <a:gd name="connsiteX13" fmla="*/ 47149 w 104775"/>
                <a:gd name="connsiteY13" fmla="*/ 32861 h 800100"/>
                <a:gd name="connsiteX14" fmla="*/ 105251 w 104775"/>
                <a:gd name="connsiteY14" fmla="*/ 7144 h 800100"/>
                <a:gd name="connsiteX15" fmla="*/ 29051 w 104775"/>
                <a:gd name="connsiteY15" fmla="*/ 74771 h 800100"/>
                <a:gd name="connsiteX16" fmla="*/ 32861 w 104775"/>
                <a:gd name="connsiteY16" fmla="*/ 245269 h 800100"/>
                <a:gd name="connsiteX17" fmla="*/ 38576 w 104775"/>
                <a:gd name="connsiteY17" fmla="*/ 798671 h 800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</a:cxnLst>
              <a:rect l="l" t="t" r="r" b="b"/>
              <a:pathLst>
                <a:path w="104775" h="800100">
                  <a:moveTo>
                    <a:pt x="38576" y="798671"/>
                  </a:moveTo>
                  <a:cubicBezTo>
                    <a:pt x="9049" y="739616"/>
                    <a:pt x="10954" y="604361"/>
                    <a:pt x="10954" y="553879"/>
                  </a:cubicBezTo>
                  <a:cubicBezTo>
                    <a:pt x="10954" y="500539"/>
                    <a:pt x="3334" y="469106"/>
                    <a:pt x="10954" y="416719"/>
                  </a:cubicBezTo>
                  <a:cubicBezTo>
                    <a:pt x="12859" y="417671"/>
                    <a:pt x="13811" y="416719"/>
                    <a:pt x="13811" y="412909"/>
                  </a:cubicBezTo>
                  <a:cubicBezTo>
                    <a:pt x="13811" y="414814"/>
                    <a:pt x="13811" y="416719"/>
                    <a:pt x="13811" y="418624"/>
                  </a:cubicBezTo>
                  <a:cubicBezTo>
                    <a:pt x="25241" y="411956"/>
                    <a:pt x="19526" y="152876"/>
                    <a:pt x="7144" y="149066"/>
                  </a:cubicBezTo>
                  <a:cubicBezTo>
                    <a:pt x="10954" y="145256"/>
                    <a:pt x="10954" y="153829"/>
                    <a:pt x="15716" y="150971"/>
                  </a:cubicBezTo>
                  <a:cubicBezTo>
                    <a:pt x="14764" y="149066"/>
                    <a:pt x="15716" y="148114"/>
                    <a:pt x="18574" y="150019"/>
                  </a:cubicBezTo>
                  <a:cubicBezTo>
                    <a:pt x="12859" y="137636"/>
                    <a:pt x="6191" y="76676"/>
                    <a:pt x="13811" y="85249"/>
                  </a:cubicBezTo>
                  <a:cubicBezTo>
                    <a:pt x="16669" y="80486"/>
                    <a:pt x="7144" y="70009"/>
                    <a:pt x="13811" y="64294"/>
                  </a:cubicBezTo>
                  <a:cubicBezTo>
                    <a:pt x="13811" y="64294"/>
                    <a:pt x="16669" y="72866"/>
                    <a:pt x="19526" y="69056"/>
                  </a:cubicBezTo>
                  <a:cubicBezTo>
                    <a:pt x="24289" y="59531"/>
                    <a:pt x="33814" y="56674"/>
                    <a:pt x="36671" y="44291"/>
                  </a:cubicBezTo>
                  <a:cubicBezTo>
                    <a:pt x="32861" y="47149"/>
                    <a:pt x="30004" y="50959"/>
                    <a:pt x="30004" y="55721"/>
                  </a:cubicBezTo>
                  <a:cubicBezTo>
                    <a:pt x="36671" y="49054"/>
                    <a:pt x="45244" y="40481"/>
                    <a:pt x="47149" y="32861"/>
                  </a:cubicBezTo>
                  <a:cubicBezTo>
                    <a:pt x="53816" y="28099"/>
                    <a:pt x="102394" y="17621"/>
                    <a:pt x="105251" y="7144"/>
                  </a:cubicBezTo>
                  <a:cubicBezTo>
                    <a:pt x="95726" y="16669"/>
                    <a:pt x="49054" y="33814"/>
                    <a:pt x="29051" y="74771"/>
                  </a:cubicBezTo>
                  <a:cubicBezTo>
                    <a:pt x="6191" y="120491"/>
                    <a:pt x="30004" y="195739"/>
                    <a:pt x="32861" y="245269"/>
                  </a:cubicBezTo>
                  <a:cubicBezTo>
                    <a:pt x="39529" y="419576"/>
                    <a:pt x="13811" y="651034"/>
                    <a:pt x="38576" y="798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" name="Freeform: Shape 117">
              <a:extLst>
                <a:ext uri="{FF2B5EF4-FFF2-40B4-BE49-F238E27FC236}">
                  <a16:creationId xmlns:a16="http://schemas.microsoft.com/office/drawing/2014/main" id="{34A6275B-3EF7-464F-B69C-DB9DDD6690F5}"/>
                </a:ext>
              </a:extLst>
            </p:cNvPr>
            <p:cNvSpPr/>
            <p:nvPr/>
          </p:nvSpPr>
          <p:spPr>
            <a:xfrm>
              <a:off x="4809649" y="527208"/>
              <a:ext cx="9525" cy="9525"/>
            </a:xfrm>
            <a:custGeom>
              <a:avLst/>
              <a:gdLst>
                <a:gd name="connsiteX0" fmla="*/ 10001 w 9525"/>
                <a:gd name="connsiteY0" fmla="*/ 9049 h 9525"/>
                <a:gd name="connsiteX1" fmla="*/ 7144 w 9525"/>
                <a:gd name="connsiteY1" fmla="*/ 7144 h 9525"/>
                <a:gd name="connsiteX2" fmla="*/ 1000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9049"/>
                  </a:moveTo>
                  <a:cubicBezTo>
                    <a:pt x="9049" y="8096"/>
                    <a:pt x="7144" y="9049"/>
                    <a:pt x="7144" y="7144"/>
                  </a:cubicBezTo>
                  <a:cubicBezTo>
                    <a:pt x="8096" y="8096"/>
                    <a:pt x="10001" y="8096"/>
                    <a:pt x="1000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" name="Freeform: Shape 118">
              <a:extLst>
                <a:ext uri="{FF2B5EF4-FFF2-40B4-BE49-F238E27FC236}">
                  <a16:creationId xmlns:a16="http://schemas.microsoft.com/office/drawing/2014/main" id="{0D9D1CFE-E18D-47FA-BAA2-203B36AB25C7}"/>
                </a:ext>
              </a:extLst>
            </p:cNvPr>
            <p:cNvSpPr/>
            <p:nvPr/>
          </p:nvSpPr>
          <p:spPr>
            <a:xfrm>
              <a:off x="4757261" y="55046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7144" y="7700"/>
                    <a:pt x="7144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" name="Freeform: Shape 119">
              <a:extLst>
                <a:ext uri="{FF2B5EF4-FFF2-40B4-BE49-F238E27FC236}">
                  <a16:creationId xmlns:a16="http://schemas.microsoft.com/office/drawing/2014/main" id="{98E7E09E-4CF1-4A77-8AB1-D3D68D083851}"/>
                </a:ext>
              </a:extLst>
            </p:cNvPr>
            <p:cNvSpPr/>
            <p:nvPr/>
          </p:nvSpPr>
          <p:spPr>
            <a:xfrm>
              <a:off x="4744687" y="555783"/>
              <a:ext cx="9525" cy="19050"/>
            </a:xfrm>
            <a:custGeom>
              <a:avLst/>
              <a:gdLst>
                <a:gd name="connsiteX0" fmla="*/ 7335 w 9525"/>
                <a:gd name="connsiteY0" fmla="*/ 11906 h 19050"/>
                <a:gd name="connsiteX1" fmla="*/ 10193 w 9525"/>
                <a:gd name="connsiteY1" fmla="*/ 7144 h 19050"/>
                <a:gd name="connsiteX2" fmla="*/ 7335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335" y="11906"/>
                  </a:moveTo>
                  <a:cubicBezTo>
                    <a:pt x="6383" y="10954"/>
                    <a:pt x="9240" y="8096"/>
                    <a:pt x="10193" y="7144"/>
                  </a:cubicBezTo>
                  <a:lnTo>
                    <a:pt x="7335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" name="Freeform: Shape 120">
              <a:extLst>
                <a:ext uri="{FF2B5EF4-FFF2-40B4-BE49-F238E27FC236}">
                  <a16:creationId xmlns:a16="http://schemas.microsoft.com/office/drawing/2014/main" id="{54D2D6B6-83BB-499E-907F-83F26426F3A3}"/>
                </a:ext>
              </a:extLst>
            </p:cNvPr>
            <p:cNvSpPr/>
            <p:nvPr/>
          </p:nvSpPr>
          <p:spPr>
            <a:xfrm>
              <a:off x="4730115" y="567213"/>
              <a:ext cx="9525" cy="9525"/>
            </a:xfrm>
            <a:custGeom>
              <a:avLst/>
              <a:gdLst>
                <a:gd name="connsiteX0" fmla="*/ 8573 w 9525"/>
                <a:gd name="connsiteY0" fmla="*/ 8096 h 9525"/>
                <a:gd name="connsiteX1" fmla="*/ 8573 w 9525"/>
                <a:gd name="connsiteY1" fmla="*/ 7144 h 9525"/>
                <a:gd name="connsiteX2" fmla="*/ 8573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573" y="8096"/>
                  </a:moveTo>
                  <a:cubicBezTo>
                    <a:pt x="6667" y="8096"/>
                    <a:pt x="6667" y="8096"/>
                    <a:pt x="8573" y="7144"/>
                  </a:cubicBezTo>
                  <a:cubicBezTo>
                    <a:pt x="8573" y="7144"/>
                    <a:pt x="8573" y="8096"/>
                    <a:pt x="8573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" name="Freeform: Shape 121">
              <a:extLst>
                <a:ext uri="{FF2B5EF4-FFF2-40B4-BE49-F238E27FC236}">
                  <a16:creationId xmlns:a16="http://schemas.microsoft.com/office/drawing/2014/main" id="{168D1C48-0449-4594-A202-B579D345BB47}"/>
                </a:ext>
              </a:extLst>
            </p:cNvPr>
            <p:cNvSpPr/>
            <p:nvPr/>
          </p:nvSpPr>
          <p:spPr>
            <a:xfrm>
              <a:off x="4729639" y="570368"/>
              <a:ext cx="9525" cy="9525"/>
            </a:xfrm>
            <a:custGeom>
              <a:avLst/>
              <a:gdLst>
                <a:gd name="connsiteX0" fmla="*/ 10001 w 9525"/>
                <a:gd name="connsiteY0" fmla="*/ 7799 h 9525"/>
                <a:gd name="connsiteX1" fmla="*/ 7144 w 9525"/>
                <a:gd name="connsiteY1" fmla="*/ 8751 h 9525"/>
                <a:gd name="connsiteX2" fmla="*/ 10001 w 9525"/>
                <a:gd name="connsiteY2" fmla="*/ 779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799"/>
                  </a:moveTo>
                  <a:cubicBezTo>
                    <a:pt x="9049" y="8751"/>
                    <a:pt x="8096" y="8751"/>
                    <a:pt x="7144" y="8751"/>
                  </a:cubicBezTo>
                  <a:cubicBezTo>
                    <a:pt x="8096" y="8751"/>
                    <a:pt x="9049" y="5894"/>
                    <a:pt x="10001" y="779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" name="Freeform: Shape 122">
              <a:extLst>
                <a:ext uri="{FF2B5EF4-FFF2-40B4-BE49-F238E27FC236}">
                  <a16:creationId xmlns:a16="http://schemas.microsoft.com/office/drawing/2014/main" id="{1C6AFF10-C348-4425-B413-4B6C4E5C4DAC}"/>
                </a:ext>
              </a:extLst>
            </p:cNvPr>
            <p:cNvSpPr/>
            <p:nvPr/>
          </p:nvSpPr>
          <p:spPr>
            <a:xfrm>
              <a:off x="4709636" y="597540"/>
              <a:ext cx="9525" cy="9525"/>
            </a:xfrm>
            <a:custGeom>
              <a:avLst/>
              <a:gdLst>
                <a:gd name="connsiteX0" fmla="*/ 9049 w 9525"/>
                <a:gd name="connsiteY0" fmla="*/ 7297 h 9525"/>
                <a:gd name="connsiteX1" fmla="*/ 7144 w 9525"/>
                <a:gd name="connsiteY1" fmla="*/ 10154 h 9525"/>
                <a:gd name="connsiteX2" fmla="*/ 9049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297"/>
                  </a:moveTo>
                  <a:cubicBezTo>
                    <a:pt x="9049" y="8249"/>
                    <a:pt x="9049" y="10154"/>
                    <a:pt x="7144" y="10154"/>
                  </a:cubicBezTo>
                  <a:cubicBezTo>
                    <a:pt x="8096" y="10154"/>
                    <a:pt x="8096" y="6344"/>
                    <a:pt x="9049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" name="Freeform: Shape 123">
              <a:extLst>
                <a:ext uri="{FF2B5EF4-FFF2-40B4-BE49-F238E27FC236}">
                  <a16:creationId xmlns:a16="http://schemas.microsoft.com/office/drawing/2014/main" id="{DFA89E93-ED1E-40EA-B083-CAF70A030709}"/>
                </a:ext>
              </a:extLst>
            </p:cNvPr>
            <p:cNvSpPr/>
            <p:nvPr/>
          </p:nvSpPr>
          <p:spPr>
            <a:xfrm>
              <a:off x="4708260" y="6138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" name="Freeform: Shape 124">
              <a:extLst>
                <a:ext uri="{FF2B5EF4-FFF2-40B4-BE49-F238E27FC236}">
                  <a16:creationId xmlns:a16="http://schemas.microsoft.com/office/drawing/2014/main" id="{190D8E76-1DBD-4CD9-8D40-C37A87A1908C}"/>
                </a:ext>
              </a:extLst>
            </p:cNvPr>
            <p:cNvSpPr/>
            <p:nvPr/>
          </p:nvSpPr>
          <p:spPr>
            <a:xfrm>
              <a:off x="4722019" y="869257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" name="Freeform: Shape 125">
              <a:extLst>
                <a:ext uri="{FF2B5EF4-FFF2-40B4-BE49-F238E27FC236}">
                  <a16:creationId xmlns:a16="http://schemas.microsoft.com/office/drawing/2014/main" id="{71213E91-FF16-4E4D-82DF-6748BC998B5D}"/>
                </a:ext>
              </a:extLst>
            </p:cNvPr>
            <p:cNvSpPr/>
            <p:nvPr/>
          </p:nvSpPr>
          <p:spPr>
            <a:xfrm>
              <a:off x="4713446" y="98250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9049"/>
                    <a:pt x="7144" y="8096"/>
                    <a:pt x="7144" y="8096"/>
                  </a:cubicBezTo>
                  <a:cubicBezTo>
                    <a:pt x="7144" y="7144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" name="Freeform: Shape 126">
              <a:extLst>
                <a:ext uri="{FF2B5EF4-FFF2-40B4-BE49-F238E27FC236}">
                  <a16:creationId xmlns:a16="http://schemas.microsoft.com/office/drawing/2014/main" id="{00879F06-87B3-4AD4-97C8-E841000CCECE}"/>
                </a:ext>
              </a:extLst>
            </p:cNvPr>
            <p:cNvSpPr/>
            <p:nvPr/>
          </p:nvSpPr>
          <p:spPr>
            <a:xfrm>
              <a:off x="4715351" y="104261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190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" name="Freeform: Shape 127">
              <a:extLst>
                <a:ext uri="{FF2B5EF4-FFF2-40B4-BE49-F238E27FC236}">
                  <a16:creationId xmlns:a16="http://schemas.microsoft.com/office/drawing/2014/main" id="{DF0449BF-CB69-4E4B-9EFB-1EEF54E302CB}"/>
                </a:ext>
              </a:extLst>
            </p:cNvPr>
            <p:cNvSpPr/>
            <p:nvPr/>
          </p:nvSpPr>
          <p:spPr>
            <a:xfrm>
              <a:off x="4764035" y="574833"/>
              <a:ext cx="9525" cy="9525"/>
            </a:xfrm>
            <a:custGeom>
              <a:avLst/>
              <a:gdLst>
                <a:gd name="connsiteX0" fmla="*/ 7990 w 9525"/>
                <a:gd name="connsiteY0" fmla="*/ 9049 h 9525"/>
                <a:gd name="connsiteX1" fmla="*/ 7990 w 9525"/>
                <a:gd name="connsiteY1" fmla="*/ 7144 h 9525"/>
                <a:gd name="connsiteX2" fmla="*/ 7990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990" y="9049"/>
                  </a:moveTo>
                  <a:cubicBezTo>
                    <a:pt x="7990" y="6191"/>
                    <a:pt x="6085" y="10001"/>
                    <a:pt x="7990" y="7144"/>
                  </a:cubicBezTo>
                  <a:cubicBezTo>
                    <a:pt x="7990" y="8096"/>
                    <a:pt x="7990" y="8096"/>
                    <a:pt x="7990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" name="Freeform: Shape 128">
              <a:extLst>
                <a:ext uri="{FF2B5EF4-FFF2-40B4-BE49-F238E27FC236}">
                  <a16:creationId xmlns:a16="http://schemas.microsoft.com/office/drawing/2014/main" id="{DF1EA4CF-457F-4E7D-BBA0-3A463F499A12}"/>
                </a:ext>
              </a:extLst>
            </p:cNvPr>
            <p:cNvSpPr/>
            <p:nvPr/>
          </p:nvSpPr>
          <p:spPr>
            <a:xfrm>
              <a:off x="4745749" y="581501"/>
              <a:ext cx="28575" cy="723900"/>
            </a:xfrm>
            <a:custGeom>
              <a:avLst/>
              <a:gdLst>
                <a:gd name="connsiteX0" fmla="*/ 28181 w 28575"/>
                <a:gd name="connsiteY0" fmla="*/ 719614 h 723900"/>
                <a:gd name="connsiteX1" fmla="*/ 11988 w 28575"/>
                <a:gd name="connsiteY1" fmla="*/ 389096 h 723900"/>
                <a:gd name="connsiteX2" fmla="*/ 11988 w 28575"/>
                <a:gd name="connsiteY2" fmla="*/ 394811 h 723900"/>
                <a:gd name="connsiteX3" fmla="*/ 13893 w 28575"/>
                <a:gd name="connsiteY3" fmla="*/ 290036 h 723900"/>
                <a:gd name="connsiteX4" fmla="*/ 7226 w 28575"/>
                <a:gd name="connsiteY4" fmla="*/ 163354 h 723900"/>
                <a:gd name="connsiteX5" fmla="*/ 15798 w 28575"/>
                <a:gd name="connsiteY5" fmla="*/ 164306 h 723900"/>
                <a:gd name="connsiteX6" fmla="*/ 18656 w 28575"/>
                <a:gd name="connsiteY6" fmla="*/ 163354 h 723900"/>
                <a:gd name="connsiteX7" fmla="*/ 16751 w 28575"/>
                <a:gd name="connsiteY7" fmla="*/ 108109 h 723900"/>
                <a:gd name="connsiteX8" fmla="*/ 8178 w 28575"/>
                <a:gd name="connsiteY8" fmla="*/ 92869 h 723900"/>
                <a:gd name="connsiteX9" fmla="*/ 14846 w 28575"/>
                <a:gd name="connsiteY9" fmla="*/ 93821 h 723900"/>
                <a:gd name="connsiteX10" fmla="*/ 7226 w 28575"/>
                <a:gd name="connsiteY10" fmla="*/ 83344 h 723900"/>
                <a:gd name="connsiteX11" fmla="*/ 12941 w 28575"/>
                <a:gd name="connsiteY11" fmla="*/ 70009 h 723900"/>
                <a:gd name="connsiteX12" fmla="*/ 19608 w 28575"/>
                <a:gd name="connsiteY12" fmla="*/ 78581 h 723900"/>
                <a:gd name="connsiteX13" fmla="*/ 11988 w 28575"/>
                <a:gd name="connsiteY13" fmla="*/ 58579 h 723900"/>
                <a:gd name="connsiteX14" fmla="*/ 20561 w 28575"/>
                <a:gd name="connsiteY14" fmla="*/ 7144 h 723900"/>
                <a:gd name="connsiteX15" fmla="*/ 29133 w 28575"/>
                <a:gd name="connsiteY15" fmla="*/ 246221 h 723900"/>
                <a:gd name="connsiteX16" fmla="*/ 24371 w 28575"/>
                <a:gd name="connsiteY16" fmla="*/ 401479 h 723900"/>
                <a:gd name="connsiteX17" fmla="*/ 27228 w 28575"/>
                <a:gd name="connsiteY17" fmla="*/ 571024 h 723900"/>
                <a:gd name="connsiteX18" fmla="*/ 28181 w 28575"/>
                <a:gd name="connsiteY18" fmla="*/ 719614 h 7239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28575" h="723900">
                  <a:moveTo>
                    <a:pt x="28181" y="719614"/>
                  </a:moveTo>
                  <a:cubicBezTo>
                    <a:pt x="3416" y="676751"/>
                    <a:pt x="26276" y="387191"/>
                    <a:pt x="11988" y="389096"/>
                  </a:cubicBezTo>
                  <a:cubicBezTo>
                    <a:pt x="11988" y="391001"/>
                    <a:pt x="11988" y="392906"/>
                    <a:pt x="11988" y="394811"/>
                  </a:cubicBezTo>
                  <a:cubicBezTo>
                    <a:pt x="16751" y="391954"/>
                    <a:pt x="14846" y="292894"/>
                    <a:pt x="13893" y="290036"/>
                  </a:cubicBezTo>
                  <a:cubicBezTo>
                    <a:pt x="14846" y="292894"/>
                    <a:pt x="12941" y="165259"/>
                    <a:pt x="7226" y="163354"/>
                  </a:cubicBezTo>
                  <a:cubicBezTo>
                    <a:pt x="11988" y="159544"/>
                    <a:pt x="9131" y="169069"/>
                    <a:pt x="15798" y="164306"/>
                  </a:cubicBezTo>
                  <a:cubicBezTo>
                    <a:pt x="14846" y="162401"/>
                    <a:pt x="15798" y="162401"/>
                    <a:pt x="18656" y="163354"/>
                  </a:cubicBezTo>
                  <a:cubicBezTo>
                    <a:pt x="14846" y="156686"/>
                    <a:pt x="2463" y="100489"/>
                    <a:pt x="16751" y="108109"/>
                  </a:cubicBezTo>
                  <a:cubicBezTo>
                    <a:pt x="17703" y="106204"/>
                    <a:pt x="6273" y="95726"/>
                    <a:pt x="8178" y="92869"/>
                  </a:cubicBezTo>
                  <a:cubicBezTo>
                    <a:pt x="8178" y="93821"/>
                    <a:pt x="14846" y="96679"/>
                    <a:pt x="14846" y="93821"/>
                  </a:cubicBezTo>
                  <a:cubicBezTo>
                    <a:pt x="13893" y="86201"/>
                    <a:pt x="6273" y="91916"/>
                    <a:pt x="7226" y="83344"/>
                  </a:cubicBezTo>
                  <a:cubicBezTo>
                    <a:pt x="8178" y="83344"/>
                    <a:pt x="19608" y="77629"/>
                    <a:pt x="12941" y="70009"/>
                  </a:cubicBezTo>
                  <a:cubicBezTo>
                    <a:pt x="-394" y="79534"/>
                    <a:pt x="22466" y="77629"/>
                    <a:pt x="19608" y="78581"/>
                  </a:cubicBezTo>
                  <a:cubicBezTo>
                    <a:pt x="20561" y="75724"/>
                    <a:pt x="11988" y="58579"/>
                    <a:pt x="11988" y="58579"/>
                  </a:cubicBezTo>
                  <a:cubicBezTo>
                    <a:pt x="12941" y="52864"/>
                    <a:pt x="25323" y="14764"/>
                    <a:pt x="20561" y="7144"/>
                  </a:cubicBezTo>
                  <a:cubicBezTo>
                    <a:pt x="23418" y="44291"/>
                    <a:pt x="27228" y="171926"/>
                    <a:pt x="29133" y="246221"/>
                  </a:cubicBezTo>
                  <a:cubicBezTo>
                    <a:pt x="30086" y="300514"/>
                    <a:pt x="24371" y="350996"/>
                    <a:pt x="24371" y="401479"/>
                  </a:cubicBezTo>
                  <a:cubicBezTo>
                    <a:pt x="24371" y="450056"/>
                    <a:pt x="28181" y="519589"/>
                    <a:pt x="27228" y="571024"/>
                  </a:cubicBezTo>
                  <a:cubicBezTo>
                    <a:pt x="27228" y="611981"/>
                    <a:pt x="26276" y="708184"/>
                    <a:pt x="28181" y="7196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" name="Freeform: Shape 129">
              <a:extLst>
                <a:ext uri="{FF2B5EF4-FFF2-40B4-BE49-F238E27FC236}">
                  <a16:creationId xmlns:a16="http://schemas.microsoft.com/office/drawing/2014/main" id="{0A13084E-3B73-4977-9BD7-746134F84B52}"/>
                </a:ext>
              </a:extLst>
            </p:cNvPr>
            <p:cNvSpPr/>
            <p:nvPr/>
          </p:nvSpPr>
          <p:spPr>
            <a:xfrm>
              <a:off x="4761071" y="57959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9049"/>
                    <a:pt x="7144" y="7144"/>
                  </a:cubicBezTo>
                  <a:cubicBezTo>
                    <a:pt x="8096" y="8096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" name="Freeform: Shape 130">
              <a:extLst>
                <a:ext uri="{FF2B5EF4-FFF2-40B4-BE49-F238E27FC236}">
                  <a16:creationId xmlns:a16="http://schemas.microsoft.com/office/drawing/2014/main" id="{99109D3E-FECD-40AC-A21F-B2AB3BC3F5C4}"/>
                </a:ext>
              </a:extLst>
            </p:cNvPr>
            <p:cNvSpPr/>
            <p:nvPr/>
          </p:nvSpPr>
          <p:spPr>
            <a:xfrm>
              <a:off x="4745408" y="62775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" name="Freeform: Shape 131">
              <a:extLst>
                <a:ext uri="{FF2B5EF4-FFF2-40B4-BE49-F238E27FC236}">
                  <a16:creationId xmlns:a16="http://schemas.microsoft.com/office/drawing/2014/main" id="{58E9A969-B710-4BDB-AE0C-46BCFA8724FF}"/>
                </a:ext>
              </a:extLst>
            </p:cNvPr>
            <p:cNvSpPr/>
            <p:nvPr/>
          </p:nvSpPr>
          <p:spPr>
            <a:xfrm>
              <a:off x="4752499" y="635793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7144" y="11906"/>
                    <a:pt x="7144" y="9049"/>
                    <a:pt x="7144" y="7144"/>
                  </a:cubicBezTo>
                  <a:lnTo>
                    <a:pt x="8096" y="1190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3" name="Freeform: Shape 132">
              <a:extLst>
                <a:ext uri="{FF2B5EF4-FFF2-40B4-BE49-F238E27FC236}">
                  <a16:creationId xmlns:a16="http://schemas.microsoft.com/office/drawing/2014/main" id="{72D6567A-2A82-4ACC-A750-E587CE37F722}"/>
                </a:ext>
              </a:extLst>
            </p:cNvPr>
            <p:cNvSpPr/>
            <p:nvPr/>
          </p:nvSpPr>
          <p:spPr>
            <a:xfrm>
              <a:off x="4747736" y="65198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9049"/>
                    <a:pt x="7144" y="7144"/>
                  </a:cubicBezTo>
                  <a:cubicBezTo>
                    <a:pt x="8096" y="7144"/>
                    <a:pt x="8096" y="7144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4" name="Freeform: Shape 133">
              <a:extLst>
                <a:ext uri="{FF2B5EF4-FFF2-40B4-BE49-F238E27FC236}">
                  <a16:creationId xmlns:a16="http://schemas.microsoft.com/office/drawing/2014/main" id="{A6DD0C97-287C-4B6A-A110-A27CD139C4B6}"/>
                </a:ext>
              </a:extLst>
            </p:cNvPr>
            <p:cNvSpPr/>
            <p:nvPr/>
          </p:nvSpPr>
          <p:spPr>
            <a:xfrm>
              <a:off x="4749641" y="653696"/>
              <a:ext cx="9525" cy="9525"/>
            </a:xfrm>
            <a:custGeom>
              <a:avLst/>
              <a:gdLst>
                <a:gd name="connsiteX0" fmla="*/ 8096 w 9525"/>
                <a:gd name="connsiteY0" fmla="*/ 7338 h 9525"/>
                <a:gd name="connsiteX1" fmla="*/ 7144 w 9525"/>
                <a:gd name="connsiteY1" fmla="*/ 9243 h 9525"/>
                <a:gd name="connsiteX2" fmla="*/ 8096 w 9525"/>
                <a:gd name="connsiteY2" fmla="*/ 73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338"/>
                  </a:moveTo>
                  <a:cubicBezTo>
                    <a:pt x="8096" y="8291"/>
                    <a:pt x="7144" y="9243"/>
                    <a:pt x="7144" y="9243"/>
                  </a:cubicBezTo>
                  <a:cubicBezTo>
                    <a:pt x="8096" y="9243"/>
                    <a:pt x="7144" y="6386"/>
                    <a:pt x="8096" y="73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5" name="Freeform: Shape 134">
              <a:extLst>
                <a:ext uri="{FF2B5EF4-FFF2-40B4-BE49-F238E27FC236}">
                  <a16:creationId xmlns:a16="http://schemas.microsoft.com/office/drawing/2014/main" id="{D34B3A5B-0FCE-46F5-8467-DA7320631435}"/>
                </a:ext>
              </a:extLst>
            </p:cNvPr>
            <p:cNvSpPr/>
            <p:nvPr/>
          </p:nvSpPr>
          <p:spPr>
            <a:xfrm>
              <a:off x="4746360" y="679417"/>
              <a:ext cx="9525" cy="9525"/>
            </a:xfrm>
            <a:custGeom>
              <a:avLst/>
              <a:gdLst>
                <a:gd name="connsiteX0" fmla="*/ 7567 w 9525"/>
                <a:gd name="connsiteY0" fmla="*/ 7335 h 9525"/>
                <a:gd name="connsiteX1" fmla="*/ 7567 w 9525"/>
                <a:gd name="connsiteY1" fmla="*/ 10193 h 9525"/>
                <a:gd name="connsiteX2" fmla="*/ 7567 w 9525"/>
                <a:gd name="connsiteY2" fmla="*/ 73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335"/>
                  </a:moveTo>
                  <a:cubicBezTo>
                    <a:pt x="7567" y="8288"/>
                    <a:pt x="8520" y="9240"/>
                    <a:pt x="7567" y="10193"/>
                  </a:cubicBezTo>
                  <a:cubicBezTo>
                    <a:pt x="7567" y="9240"/>
                    <a:pt x="6615" y="6383"/>
                    <a:pt x="7567" y="73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6" name="Freeform: Shape 135">
              <a:extLst>
                <a:ext uri="{FF2B5EF4-FFF2-40B4-BE49-F238E27FC236}">
                  <a16:creationId xmlns:a16="http://schemas.microsoft.com/office/drawing/2014/main" id="{52B74B0E-02D1-41CC-B807-B6257E3A862B}"/>
                </a:ext>
              </a:extLst>
            </p:cNvPr>
            <p:cNvSpPr/>
            <p:nvPr/>
          </p:nvSpPr>
          <p:spPr>
            <a:xfrm>
              <a:off x="4747313" y="6919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7" name="Freeform: Shape 136">
              <a:extLst>
                <a:ext uri="{FF2B5EF4-FFF2-40B4-BE49-F238E27FC236}">
                  <a16:creationId xmlns:a16="http://schemas.microsoft.com/office/drawing/2014/main" id="{B918515B-C824-4C14-8C44-307430D97D76}"/>
                </a:ext>
              </a:extLst>
            </p:cNvPr>
            <p:cNvSpPr/>
            <p:nvPr/>
          </p:nvSpPr>
          <p:spPr>
            <a:xfrm>
              <a:off x="4750594" y="90926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8" name="Freeform: Shape 137">
              <a:extLst>
                <a:ext uri="{FF2B5EF4-FFF2-40B4-BE49-F238E27FC236}">
                  <a16:creationId xmlns:a16="http://schemas.microsoft.com/office/drawing/2014/main" id="{01E62319-38E6-45D6-B827-2E3C839BBF60}"/>
                </a:ext>
              </a:extLst>
            </p:cNvPr>
            <p:cNvSpPr/>
            <p:nvPr/>
          </p:nvSpPr>
          <p:spPr>
            <a:xfrm>
              <a:off x="4747736" y="100631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7144" y="8096"/>
                    <a:pt x="7144" y="8096"/>
                  </a:cubicBezTo>
                  <a:cubicBezTo>
                    <a:pt x="7144" y="7144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9" name="Freeform: Shape 138">
              <a:extLst>
                <a:ext uri="{FF2B5EF4-FFF2-40B4-BE49-F238E27FC236}">
                  <a16:creationId xmlns:a16="http://schemas.microsoft.com/office/drawing/2014/main" id="{27FBD2E9-9A50-4F26-826D-B8659165AB7E}"/>
                </a:ext>
              </a:extLst>
            </p:cNvPr>
            <p:cNvSpPr/>
            <p:nvPr/>
          </p:nvSpPr>
          <p:spPr>
            <a:xfrm>
              <a:off x="4753451" y="10573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0" name="Freeform: Shape 139">
              <a:extLst>
                <a:ext uri="{FF2B5EF4-FFF2-40B4-BE49-F238E27FC236}">
                  <a16:creationId xmlns:a16="http://schemas.microsoft.com/office/drawing/2014/main" id="{6FF56451-0BB6-4372-BEF4-E58B260C4C3F}"/>
                </a:ext>
              </a:extLst>
            </p:cNvPr>
            <p:cNvSpPr/>
            <p:nvPr/>
          </p:nvSpPr>
          <p:spPr>
            <a:xfrm>
              <a:off x="4747736" y="1324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10001" y="9049"/>
                    <a:pt x="7144" y="8096"/>
                  </a:cubicBezTo>
                  <a:cubicBezTo>
                    <a:pt x="8096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1" name="Freeform: Shape 140">
              <a:extLst>
                <a:ext uri="{FF2B5EF4-FFF2-40B4-BE49-F238E27FC236}">
                  <a16:creationId xmlns:a16="http://schemas.microsoft.com/office/drawing/2014/main" id="{723A8600-EF21-4BFD-9C38-64C62A98C118}"/>
                </a:ext>
              </a:extLst>
            </p:cNvPr>
            <p:cNvSpPr/>
            <p:nvPr/>
          </p:nvSpPr>
          <p:spPr>
            <a:xfrm>
              <a:off x="4752499" y="1248251"/>
              <a:ext cx="590550" cy="104775"/>
            </a:xfrm>
            <a:custGeom>
              <a:avLst/>
              <a:gdLst>
                <a:gd name="connsiteX0" fmla="*/ 581501 w 590550"/>
                <a:gd name="connsiteY0" fmla="*/ 7144 h 104775"/>
                <a:gd name="connsiteX1" fmla="*/ 438626 w 590550"/>
                <a:gd name="connsiteY1" fmla="*/ 90964 h 104775"/>
                <a:gd name="connsiteX2" fmla="*/ 340519 w 590550"/>
                <a:gd name="connsiteY2" fmla="*/ 92869 h 104775"/>
                <a:gd name="connsiteX3" fmla="*/ 249079 w 590550"/>
                <a:gd name="connsiteY3" fmla="*/ 92869 h 104775"/>
                <a:gd name="connsiteX4" fmla="*/ 147161 w 590550"/>
                <a:gd name="connsiteY4" fmla="*/ 98584 h 104775"/>
                <a:gd name="connsiteX5" fmla="*/ 148114 w 590550"/>
                <a:gd name="connsiteY5" fmla="*/ 90011 h 104775"/>
                <a:gd name="connsiteX6" fmla="*/ 147161 w 590550"/>
                <a:gd name="connsiteY6" fmla="*/ 87154 h 104775"/>
                <a:gd name="connsiteX7" fmla="*/ 98584 w 590550"/>
                <a:gd name="connsiteY7" fmla="*/ 90011 h 104775"/>
                <a:gd name="connsiteX8" fmla="*/ 85249 w 590550"/>
                <a:gd name="connsiteY8" fmla="*/ 99536 h 104775"/>
                <a:gd name="connsiteX9" fmla="*/ 86201 w 590550"/>
                <a:gd name="connsiteY9" fmla="*/ 92869 h 104775"/>
                <a:gd name="connsiteX10" fmla="*/ 80486 w 590550"/>
                <a:gd name="connsiteY10" fmla="*/ 100489 h 104775"/>
                <a:gd name="connsiteX11" fmla="*/ 76676 w 590550"/>
                <a:gd name="connsiteY11" fmla="*/ 101441 h 104775"/>
                <a:gd name="connsiteX12" fmla="*/ 64294 w 590550"/>
                <a:gd name="connsiteY12" fmla="*/ 96679 h 104775"/>
                <a:gd name="connsiteX13" fmla="*/ 70961 w 590550"/>
                <a:gd name="connsiteY13" fmla="*/ 89059 h 104775"/>
                <a:gd name="connsiteX14" fmla="*/ 53816 w 590550"/>
                <a:gd name="connsiteY14" fmla="*/ 98584 h 104775"/>
                <a:gd name="connsiteX15" fmla="*/ 7144 w 590550"/>
                <a:gd name="connsiteY15" fmla="*/ 88106 h 104775"/>
                <a:gd name="connsiteX16" fmla="*/ 581501 w 590550"/>
                <a:gd name="connsiteY16" fmla="*/ 714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</a:cxnLst>
              <a:rect l="l" t="t" r="r" b="b"/>
              <a:pathLst>
                <a:path w="590550" h="104775">
                  <a:moveTo>
                    <a:pt x="581501" y="7144"/>
                  </a:moveTo>
                  <a:cubicBezTo>
                    <a:pt x="606266" y="105251"/>
                    <a:pt x="470059" y="91916"/>
                    <a:pt x="438626" y="90964"/>
                  </a:cubicBezTo>
                  <a:cubicBezTo>
                    <a:pt x="408146" y="89059"/>
                    <a:pt x="355759" y="85249"/>
                    <a:pt x="340519" y="92869"/>
                  </a:cubicBezTo>
                  <a:cubicBezTo>
                    <a:pt x="338614" y="89059"/>
                    <a:pt x="250031" y="91916"/>
                    <a:pt x="249079" y="92869"/>
                  </a:cubicBezTo>
                  <a:cubicBezTo>
                    <a:pt x="251936" y="91916"/>
                    <a:pt x="148114" y="93821"/>
                    <a:pt x="147161" y="98584"/>
                  </a:cubicBezTo>
                  <a:cubicBezTo>
                    <a:pt x="143351" y="93821"/>
                    <a:pt x="153829" y="98584"/>
                    <a:pt x="148114" y="90011"/>
                  </a:cubicBezTo>
                  <a:cubicBezTo>
                    <a:pt x="146209" y="90964"/>
                    <a:pt x="146209" y="90011"/>
                    <a:pt x="147161" y="87154"/>
                  </a:cubicBezTo>
                  <a:cubicBezTo>
                    <a:pt x="141446" y="90964"/>
                    <a:pt x="91916" y="106204"/>
                    <a:pt x="98584" y="90011"/>
                  </a:cubicBezTo>
                  <a:cubicBezTo>
                    <a:pt x="97631" y="90011"/>
                    <a:pt x="88106" y="100489"/>
                    <a:pt x="85249" y="99536"/>
                  </a:cubicBezTo>
                  <a:cubicBezTo>
                    <a:pt x="86201" y="98584"/>
                    <a:pt x="88106" y="92869"/>
                    <a:pt x="86201" y="92869"/>
                  </a:cubicBezTo>
                  <a:cubicBezTo>
                    <a:pt x="82391" y="93821"/>
                    <a:pt x="82391" y="98584"/>
                    <a:pt x="80486" y="100489"/>
                  </a:cubicBezTo>
                  <a:cubicBezTo>
                    <a:pt x="81439" y="98584"/>
                    <a:pt x="80486" y="98584"/>
                    <a:pt x="76676" y="101441"/>
                  </a:cubicBezTo>
                  <a:cubicBezTo>
                    <a:pt x="76676" y="101441"/>
                    <a:pt x="70961" y="90011"/>
                    <a:pt x="64294" y="96679"/>
                  </a:cubicBezTo>
                  <a:cubicBezTo>
                    <a:pt x="73819" y="108109"/>
                    <a:pt x="70009" y="86201"/>
                    <a:pt x="70961" y="89059"/>
                  </a:cubicBezTo>
                  <a:cubicBezTo>
                    <a:pt x="68104" y="89059"/>
                    <a:pt x="53816" y="98584"/>
                    <a:pt x="53816" y="98584"/>
                  </a:cubicBezTo>
                  <a:cubicBezTo>
                    <a:pt x="49054" y="97631"/>
                    <a:pt x="12859" y="81439"/>
                    <a:pt x="7144" y="88106"/>
                  </a:cubicBezTo>
                  <a:cubicBezTo>
                    <a:pt x="87154" y="59531"/>
                    <a:pt x="566261" y="143351"/>
                    <a:pt x="5815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2" name="Freeform: Shape 141">
              <a:extLst>
                <a:ext uri="{FF2B5EF4-FFF2-40B4-BE49-F238E27FC236}">
                  <a16:creationId xmlns:a16="http://schemas.microsoft.com/office/drawing/2014/main" id="{0126AE1B-841B-4409-871F-E9033E7ED2C3}"/>
                </a:ext>
              </a:extLst>
            </p:cNvPr>
            <p:cNvSpPr/>
            <p:nvPr/>
          </p:nvSpPr>
          <p:spPr>
            <a:xfrm>
              <a:off x="4752499" y="1324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8096" y="10001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3" name="Freeform: Shape 142">
              <a:extLst>
                <a:ext uri="{FF2B5EF4-FFF2-40B4-BE49-F238E27FC236}">
                  <a16:creationId xmlns:a16="http://schemas.microsoft.com/office/drawing/2014/main" id="{AA2EF932-B1F8-42C0-B61A-E5C180C5484F}"/>
                </a:ext>
              </a:extLst>
            </p:cNvPr>
            <p:cNvSpPr/>
            <p:nvPr/>
          </p:nvSpPr>
          <p:spPr>
            <a:xfrm>
              <a:off x="4795890" y="133588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4" name="Freeform: Shape 143">
              <a:extLst>
                <a:ext uri="{FF2B5EF4-FFF2-40B4-BE49-F238E27FC236}">
                  <a16:creationId xmlns:a16="http://schemas.microsoft.com/office/drawing/2014/main" id="{0397DC16-4AEA-426B-822E-76129CB29A9E}"/>
                </a:ext>
              </a:extLst>
            </p:cNvPr>
            <p:cNvSpPr/>
            <p:nvPr/>
          </p:nvSpPr>
          <p:spPr>
            <a:xfrm>
              <a:off x="4803934" y="1335881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cubicBezTo>
                    <a:pt x="10954" y="8096"/>
                    <a:pt x="8096" y="9049"/>
                    <a:pt x="7144" y="9049"/>
                  </a:cubicBezTo>
                  <a:lnTo>
                    <a:pt x="1095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5" name="Freeform: Shape 144">
              <a:extLst>
                <a:ext uri="{FF2B5EF4-FFF2-40B4-BE49-F238E27FC236}">
                  <a16:creationId xmlns:a16="http://schemas.microsoft.com/office/drawing/2014/main" id="{67236EF6-825E-42ED-8FE4-A589C4655516}"/>
                </a:ext>
              </a:extLst>
            </p:cNvPr>
            <p:cNvSpPr/>
            <p:nvPr/>
          </p:nvSpPr>
          <p:spPr>
            <a:xfrm>
              <a:off x="4817269" y="13396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9049" y="8096"/>
                    <a:pt x="7144" y="8096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6" name="Freeform: Shape 145">
              <a:extLst>
                <a:ext uri="{FF2B5EF4-FFF2-40B4-BE49-F238E27FC236}">
                  <a16:creationId xmlns:a16="http://schemas.microsoft.com/office/drawing/2014/main" id="{FA222110-3C73-4914-8147-7E2AD1E06645}"/>
                </a:ext>
              </a:extLst>
            </p:cNvPr>
            <p:cNvSpPr/>
            <p:nvPr/>
          </p:nvSpPr>
          <p:spPr>
            <a:xfrm>
              <a:off x="4819174" y="1337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7" name="Freeform: Shape 146">
              <a:extLst>
                <a:ext uri="{FF2B5EF4-FFF2-40B4-BE49-F238E27FC236}">
                  <a16:creationId xmlns:a16="http://schemas.microsoft.com/office/drawing/2014/main" id="{EF2054E1-8502-47B0-8A0D-DD3757554F01}"/>
                </a:ext>
              </a:extLst>
            </p:cNvPr>
            <p:cNvSpPr/>
            <p:nvPr/>
          </p:nvSpPr>
          <p:spPr>
            <a:xfrm>
              <a:off x="4841839" y="1340220"/>
              <a:ext cx="9525" cy="9525"/>
            </a:xfrm>
            <a:custGeom>
              <a:avLst/>
              <a:gdLst>
                <a:gd name="connsiteX0" fmla="*/ 7338 w 9525"/>
                <a:gd name="connsiteY0" fmla="*/ 7567 h 9525"/>
                <a:gd name="connsiteX1" fmla="*/ 9243 w 9525"/>
                <a:gd name="connsiteY1" fmla="*/ 7567 h 9525"/>
                <a:gd name="connsiteX2" fmla="*/ 733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567"/>
                  </a:moveTo>
                  <a:cubicBezTo>
                    <a:pt x="8291" y="7567"/>
                    <a:pt x="9243" y="6615"/>
                    <a:pt x="9243" y="7567"/>
                  </a:cubicBezTo>
                  <a:cubicBezTo>
                    <a:pt x="9243" y="6615"/>
                    <a:pt x="6386" y="8520"/>
                    <a:pt x="733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8" name="Freeform: Shape 147">
              <a:extLst>
                <a:ext uri="{FF2B5EF4-FFF2-40B4-BE49-F238E27FC236}">
                  <a16:creationId xmlns:a16="http://schemas.microsoft.com/office/drawing/2014/main" id="{5BCAA61C-7DE9-4893-9ED2-9C88EE8BBFCF}"/>
                </a:ext>
              </a:extLst>
            </p:cNvPr>
            <p:cNvSpPr/>
            <p:nvPr/>
          </p:nvSpPr>
          <p:spPr>
            <a:xfrm>
              <a:off x="4852511" y="1338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49" name="Freeform: Shape 148">
              <a:extLst>
                <a:ext uri="{FF2B5EF4-FFF2-40B4-BE49-F238E27FC236}">
                  <a16:creationId xmlns:a16="http://schemas.microsoft.com/office/drawing/2014/main" id="{40B33427-7433-4394-BB92-0F31F5BA4C56}"/>
                </a:ext>
              </a:extLst>
            </p:cNvPr>
            <p:cNvSpPr/>
            <p:nvPr/>
          </p:nvSpPr>
          <p:spPr>
            <a:xfrm>
              <a:off x="5034291" y="133492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7144"/>
                    <a:pt x="7291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0" name="Freeform: Shape 149">
              <a:extLst>
                <a:ext uri="{FF2B5EF4-FFF2-40B4-BE49-F238E27FC236}">
                  <a16:creationId xmlns:a16="http://schemas.microsoft.com/office/drawing/2014/main" id="{D7526696-50BF-4B55-A4DB-36A5CEBE534B}"/>
                </a:ext>
              </a:extLst>
            </p:cNvPr>
            <p:cNvSpPr/>
            <p:nvPr/>
          </p:nvSpPr>
          <p:spPr>
            <a:xfrm>
              <a:off x="5120164" y="1334662"/>
              <a:ext cx="9525" cy="9525"/>
            </a:xfrm>
            <a:custGeom>
              <a:avLst/>
              <a:gdLst>
                <a:gd name="connsiteX0" fmla="*/ 7144 w 9525"/>
                <a:gd name="connsiteY0" fmla="*/ 7410 h 9525"/>
                <a:gd name="connsiteX1" fmla="*/ 8096 w 9525"/>
                <a:gd name="connsiteY1" fmla="*/ 8363 h 9525"/>
                <a:gd name="connsiteX2" fmla="*/ 7144 w 9525"/>
                <a:gd name="connsiteY2" fmla="*/ 74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0"/>
                  </a:moveTo>
                  <a:cubicBezTo>
                    <a:pt x="8096" y="6458"/>
                    <a:pt x="8096" y="8363"/>
                    <a:pt x="8096" y="8363"/>
                  </a:cubicBezTo>
                  <a:cubicBezTo>
                    <a:pt x="7144" y="9315"/>
                    <a:pt x="8096" y="7410"/>
                    <a:pt x="7144" y="74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1" name="Freeform: Shape 150">
              <a:extLst>
                <a:ext uri="{FF2B5EF4-FFF2-40B4-BE49-F238E27FC236}">
                  <a16:creationId xmlns:a16="http://schemas.microsoft.com/office/drawing/2014/main" id="{4A55097F-83A6-4E50-98A7-6024720B3D75}"/>
                </a:ext>
              </a:extLst>
            </p:cNvPr>
            <p:cNvSpPr/>
            <p:nvPr/>
          </p:nvSpPr>
          <p:spPr>
            <a:xfrm>
              <a:off x="5164508" y="132995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7567" y="9260"/>
                    <a:pt x="6615" y="4498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2" name="Freeform: Shape 151">
              <a:extLst>
                <a:ext uri="{FF2B5EF4-FFF2-40B4-BE49-F238E27FC236}">
                  <a16:creationId xmlns:a16="http://schemas.microsoft.com/office/drawing/2014/main" id="{0E32518A-465E-4BF4-A5E0-6A4EA6B8D29D}"/>
                </a:ext>
              </a:extLst>
            </p:cNvPr>
            <p:cNvSpPr/>
            <p:nvPr/>
          </p:nvSpPr>
          <p:spPr>
            <a:xfrm>
              <a:off x="5304949" y="1291671"/>
              <a:ext cx="9525" cy="9525"/>
            </a:xfrm>
            <a:custGeom>
              <a:avLst/>
              <a:gdLst>
                <a:gd name="connsiteX0" fmla="*/ 7144 w 9525"/>
                <a:gd name="connsiteY0" fmla="*/ 8491 h 9525"/>
                <a:gd name="connsiteX1" fmla="*/ 8096 w 9525"/>
                <a:gd name="connsiteY1" fmla="*/ 7538 h 9525"/>
                <a:gd name="connsiteX2" fmla="*/ 7144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91"/>
                  </a:moveTo>
                  <a:cubicBezTo>
                    <a:pt x="9049" y="7538"/>
                    <a:pt x="6191" y="6586"/>
                    <a:pt x="8096" y="7538"/>
                  </a:cubicBezTo>
                  <a:cubicBezTo>
                    <a:pt x="9049" y="8491"/>
                    <a:pt x="8096" y="9443"/>
                    <a:pt x="7144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3" name="Freeform: Shape 152">
              <a:extLst>
                <a:ext uri="{FF2B5EF4-FFF2-40B4-BE49-F238E27FC236}">
                  <a16:creationId xmlns:a16="http://schemas.microsoft.com/office/drawing/2014/main" id="{200C58F6-1E01-4375-8547-E7DD3F8E93DB}"/>
                </a:ext>
              </a:extLst>
            </p:cNvPr>
            <p:cNvSpPr/>
            <p:nvPr/>
          </p:nvSpPr>
          <p:spPr>
            <a:xfrm>
              <a:off x="4758214" y="1278731"/>
              <a:ext cx="552450" cy="38100"/>
            </a:xfrm>
            <a:custGeom>
              <a:avLst/>
              <a:gdLst>
                <a:gd name="connsiteX0" fmla="*/ 7144 w 552450"/>
                <a:gd name="connsiteY0" fmla="*/ 27146 h 38100"/>
                <a:gd name="connsiteX1" fmla="*/ 160496 w 552450"/>
                <a:gd name="connsiteY1" fmla="*/ 31909 h 38100"/>
                <a:gd name="connsiteX2" fmla="*/ 245269 w 552450"/>
                <a:gd name="connsiteY2" fmla="*/ 25241 h 38100"/>
                <a:gd name="connsiteX3" fmla="*/ 324326 w 552450"/>
                <a:gd name="connsiteY3" fmla="*/ 23336 h 38100"/>
                <a:gd name="connsiteX4" fmla="*/ 419576 w 552450"/>
                <a:gd name="connsiteY4" fmla="*/ 12859 h 38100"/>
                <a:gd name="connsiteX5" fmla="*/ 419576 w 552450"/>
                <a:gd name="connsiteY5" fmla="*/ 21431 h 38100"/>
                <a:gd name="connsiteX6" fmla="*/ 420529 w 552450"/>
                <a:gd name="connsiteY6" fmla="*/ 24289 h 38100"/>
                <a:gd name="connsiteX7" fmla="*/ 471964 w 552450"/>
                <a:gd name="connsiteY7" fmla="*/ 18574 h 38100"/>
                <a:gd name="connsiteX8" fmla="*/ 482441 w 552450"/>
                <a:gd name="connsiteY8" fmla="*/ 9049 h 38100"/>
                <a:gd name="connsiteX9" fmla="*/ 482441 w 552450"/>
                <a:gd name="connsiteY9" fmla="*/ 15716 h 38100"/>
                <a:gd name="connsiteX10" fmla="*/ 487204 w 552450"/>
                <a:gd name="connsiteY10" fmla="*/ 8096 h 38100"/>
                <a:gd name="connsiteX11" fmla="*/ 490061 w 552450"/>
                <a:gd name="connsiteY11" fmla="*/ 7144 h 38100"/>
                <a:gd name="connsiteX12" fmla="*/ 499586 w 552450"/>
                <a:gd name="connsiteY12" fmla="*/ 9049 h 38100"/>
                <a:gd name="connsiteX13" fmla="*/ 495776 w 552450"/>
                <a:gd name="connsiteY13" fmla="*/ 19526 h 38100"/>
                <a:gd name="connsiteX14" fmla="*/ 510064 w 552450"/>
                <a:gd name="connsiteY14" fmla="*/ 9049 h 38100"/>
                <a:gd name="connsiteX15" fmla="*/ 547211 w 552450"/>
                <a:gd name="connsiteY15" fmla="*/ 15716 h 38100"/>
                <a:gd name="connsiteX16" fmla="*/ 550069 w 552450"/>
                <a:gd name="connsiteY16" fmla="*/ 17621 h 38100"/>
                <a:gd name="connsiteX17" fmla="*/ 372904 w 552450"/>
                <a:gd name="connsiteY17" fmla="*/ 35719 h 38100"/>
                <a:gd name="connsiteX18" fmla="*/ 244316 w 552450"/>
                <a:gd name="connsiteY18" fmla="*/ 38576 h 38100"/>
                <a:gd name="connsiteX19" fmla="*/ 7144 w 552450"/>
                <a:gd name="connsiteY19" fmla="*/ 2714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</a:cxnLst>
              <a:rect l="l" t="t" r="r" b="b"/>
              <a:pathLst>
                <a:path w="552450" h="38100">
                  <a:moveTo>
                    <a:pt x="7144" y="27146"/>
                  </a:moveTo>
                  <a:cubicBezTo>
                    <a:pt x="34766" y="10001"/>
                    <a:pt x="139541" y="31909"/>
                    <a:pt x="160496" y="31909"/>
                  </a:cubicBezTo>
                  <a:cubicBezTo>
                    <a:pt x="185261" y="31909"/>
                    <a:pt x="233839" y="32861"/>
                    <a:pt x="245269" y="25241"/>
                  </a:cubicBezTo>
                  <a:cubicBezTo>
                    <a:pt x="246221" y="28099"/>
                    <a:pt x="324326" y="23336"/>
                    <a:pt x="324326" y="23336"/>
                  </a:cubicBezTo>
                  <a:cubicBezTo>
                    <a:pt x="321469" y="24289"/>
                    <a:pt x="419576" y="17621"/>
                    <a:pt x="419576" y="12859"/>
                  </a:cubicBezTo>
                  <a:cubicBezTo>
                    <a:pt x="424339" y="18574"/>
                    <a:pt x="412909" y="10954"/>
                    <a:pt x="419576" y="21431"/>
                  </a:cubicBezTo>
                  <a:cubicBezTo>
                    <a:pt x="421481" y="20479"/>
                    <a:pt x="421481" y="21431"/>
                    <a:pt x="420529" y="24289"/>
                  </a:cubicBezTo>
                  <a:cubicBezTo>
                    <a:pt x="425291" y="20479"/>
                    <a:pt x="477679" y="1429"/>
                    <a:pt x="471964" y="18574"/>
                  </a:cubicBezTo>
                  <a:cubicBezTo>
                    <a:pt x="471964" y="18574"/>
                    <a:pt x="481489" y="8096"/>
                    <a:pt x="482441" y="9049"/>
                  </a:cubicBezTo>
                  <a:cubicBezTo>
                    <a:pt x="481489" y="9049"/>
                    <a:pt x="479584" y="15716"/>
                    <a:pt x="482441" y="15716"/>
                  </a:cubicBezTo>
                  <a:cubicBezTo>
                    <a:pt x="486251" y="14764"/>
                    <a:pt x="485299" y="9049"/>
                    <a:pt x="487204" y="8096"/>
                  </a:cubicBezTo>
                  <a:cubicBezTo>
                    <a:pt x="486251" y="10001"/>
                    <a:pt x="487204" y="10001"/>
                    <a:pt x="490061" y="7144"/>
                  </a:cubicBezTo>
                  <a:cubicBezTo>
                    <a:pt x="493871" y="13811"/>
                    <a:pt x="487204" y="10954"/>
                    <a:pt x="499586" y="9049"/>
                  </a:cubicBezTo>
                  <a:cubicBezTo>
                    <a:pt x="498634" y="16669"/>
                    <a:pt x="492919" y="9049"/>
                    <a:pt x="495776" y="19526"/>
                  </a:cubicBezTo>
                  <a:cubicBezTo>
                    <a:pt x="497681" y="19526"/>
                    <a:pt x="510064" y="10001"/>
                    <a:pt x="510064" y="9049"/>
                  </a:cubicBezTo>
                  <a:cubicBezTo>
                    <a:pt x="522446" y="10954"/>
                    <a:pt x="533876" y="19526"/>
                    <a:pt x="547211" y="15716"/>
                  </a:cubicBezTo>
                  <a:cubicBezTo>
                    <a:pt x="547211" y="16669"/>
                    <a:pt x="550069" y="17621"/>
                    <a:pt x="550069" y="17621"/>
                  </a:cubicBezTo>
                  <a:cubicBezTo>
                    <a:pt x="533876" y="27146"/>
                    <a:pt x="420529" y="32861"/>
                    <a:pt x="372904" y="35719"/>
                  </a:cubicBezTo>
                  <a:cubicBezTo>
                    <a:pt x="329089" y="38576"/>
                    <a:pt x="284321" y="36671"/>
                    <a:pt x="244316" y="38576"/>
                  </a:cubicBezTo>
                  <a:cubicBezTo>
                    <a:pt x="185261" y="42386"/>
                    <a:pt x="45244" y="21431"/>
                    <a:pt x="7144" y="27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4" name="Freeform: Shape 153">
              <a:extLst>
                <a:ext uri="{FF2B5EF4-FFF2-40B4-BE49-F238E27FC236}">
                  <a16:creationId xmlns:a16="http://schemas.microsoft.com/office/drawing/2014/main" id="{F55CF8FB-F591-498E-AF84-8E4766F884D3}"/>
                </a:ext>
              </a:extLst>
            </p:cNvPr>
            <p:cNvSpPr/>
            <p:nvPr/>
          </p:nvSpPr>
          <p:spPr>
            <a:xfrm>
              <a:off x="5301697" y="1291113"/>
              <a:ext cx="9525" cy="9525"/>
            </a:xfrm>
            <a:custGeom>
              <a:avLst/>
              <a:gdLst>
                <a:gd name="connsiteX0" fmla="*/ 8491 w 9525"/>
                <a:gd name="connsiteY0" fmla="*/ 10001 h 9525"/>
                <a:gd name="connsiteX1" fmla="*/ 7538 w 9525"/>
                <a:gd name="connsiteY1" fmla="*/ 7144 h 9525"/>
                <a:gd name="connsiteX2" fmla="*/ 8491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10001"/>
                  </a:moveTo>
                  <a:cubicBezTo>
                    <a:pt x="7538" y="9049"/>
                    <a:pt x="6586" y="8096"/>
                    <a:pt x="7538" y="7144"/>
                  </a:cubicBezTo>
                  <a:cubicBezTo>
                    <a:pt x="7538" y="8096"/>
                    <a:pt x="8491" y="9049"/>
                    <a:pt x="8491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5" name="Freeform: Shape 154">
              <a:extLst>
                <a:ext uri="{FF2B5EF4-FFF2-40B4-BE49-F238E27FC236}">
                  <a16:creationId xmlns:a16="http://schemas.microsoft.com/office/drawing/2014/main" id="{C4888F0D-0EC2-4FA9-BC42-11140FFF86DE}"/>
                </a:ext>
              </a:extLst>
            </p:cNvPr>
            <p:cNvSpPr/>
            <p:nvPr/>
          </p:nvSpPr>
          <p:spPr>
            <a:xfrm>
              <a:off x="5263991" y="12840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6" name="Freeform: Shape 155">
              <a:extLst>
                <a:ext uri="{FF2B5EF4-FFF2-40B4-BE49-F238E27FC236}">
                  <a16:creationId xmlns:a16="http://schemas.microsoft.com/office/drawing/2014/main" id="{43AED1D4-A316-4A4F-9B38-6C304635033E}"/>
                </a:ext>
              </a:extLst>
            </p:cNvPr>
            <p:cNvSpPr/>
            <p:nvPr/>
          </p:nvSpPr>
          <p:spPr>
            <a:xfrm>
              <a:off x="5254466" y="12825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954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7" name="Freeform: Shape 156">
              <a:extLst>
                <a:ext uri="{FF2B5EF4-FFF2-40B4-BE49-F238E27FC236}">
                  <a16:creationId xmlns:a16="http://schemas.microsoft.com/office/drawing/2014/main" id="{504D645C-733A-47DB-BCF2-666A2109D416}"/>
                </a:ext>
              </a:extLst>
            </p:cNvPr>
            <p:cNvSpPr/>
            <p:nvPr/>
          </p:nvSpPr>
          <p:spPr>
            <a:xfrm>
              <a:off x="5244227" y="1280636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8811" y="7144"/>
                    <a:pt x="8811" y="7144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8" name="Freeform: Shape 157">
              <a:extLst>
                <a:ext uri="{FF2B5EF4-FFF2-40B4-BE49-F238E27FC236}">
                  <a16:creationId xmlns:a16="http://schemas.microsoft.com/office/drawing/2014/main" id="{9D7316C5-4F17-42AD-9C93-ED036055CCB4}"/>
                </a:ext>
              </a:extLst>
            </p:cNvPr>
            <p:cNvSpPr/>
            <p:nvPr/>
          </p:nvSpPr>
          <p:spPr>
            <a:xfrm>
              <a:off x="5243036" y="128254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9049" y="619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59" name="Freeform: Shape 158">
              <a:extLst>
                <a:ext uri="{FF2B5EF4-FFF2-40B4-BE49-F238E27FC236}">
                  <a16:creationId xmlns:a16="http://schemas.microsoft.com/office/drawing/2014/main" id="{0B4F2F10-D9DB-4A20-AE34-DEE8C307C653}"/>
                </a:ext>
              </a:extLst>
            </p:cNvPr>
            <p:cNvSpPr/>
            <p:nvPr/>
          </p:nvSpPr>
          <p:spPr>
            <a:xfrm>
              <a:off x="5223034" y="1281313"/>
              <a:ext cx="9525" cy="9525"/>
            </a:xfrm>
            <a:custGeom>
              <a:avLst/>
              <a:gdLst>
                <a:gd name="connsiteX0" fmla="*/ 9049 w 9525"/>
                <a:gd name="connsiteY0" fmla="*/ 7419 h 9525"/>
                <a:gd name="connsiteX1" fmla="*/ 7144 w 9525"/>
                <a:gd name="connsiteY1" fmla="*/ 7419 h 9525"/>
                <a:gd name="connsiteX2" fmla="*/ 9049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419"/>
                  </a:moveTo>
                  <a:cubicBezTo>
                    <a:pt x="9049" y="7419"/>
                    <a:pt x="7144" y="8371"/>
                    <a:pt x="7144" y="7419"/>
                  </a:cubicBezTo>
                  <a:cubicBezTo>
                    <a:pt x="8096" y="8371"/>
                    <a:pt x="9049" y="6466"/>
                    <a:pt x="9049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0" name="Freeform: Shape 159">
              <a:extLst>
                <a:ext uri="{FF2B5EF4-FFF2-40B4-BE49-F238E27FC236}">
                  <a16:creationId xmlns:a16="http://schemas.microsoft.com/office/drawing/2014/main" id="{40AEB194-3E99-4493-8E09-214F5531486F}"/>
                </a:ext>
              </a:extLst>
            </p:cNvPr>
            <p:cNvSpPr/>
            <p:nvPr/>
          </p:nvSpPr>
          <p:spPr>
            <a:xfrm>
              <a:off x="5215266" y="1282647"/>
              <a:ext cx="9525" cy="9525"/>
            </a:xfrm>
            <a:custGeom>
              <a:avLst/>
              <a:gdLst>
                <a:gd name="connsiteX0" fmla="*/ 8244 w 9525"/>
                <a:gd name="connsiteY0" fmla="*/ 7990 h 9525"/>
                <a:gd name="connsiteX1" fmla="*/ 82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990"/>
                  </a:moveTo>
                  <a:cubicBezTo>
                    <a:pt x="7291" y="7990"/>
                    <a:pt x="6339" y="6085"/>
                    <a:pt x="82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1" name="Freeform: Shape 160">
              <a:extLst>
                <a:ext uri="{FF2B5EF4-FFF2-40B4-BE49-F238E27FC236}">
                  <a16:creationId xmlns:a16="http://schemas.microsoft.com/office/drawing/2014/main" id="{3B74C666-2FD0-4ABF-9567-847B4130953B}"/>
                </a:ext>
              </a:extLst>
            </p:cNvPr>
            <p:cNvSpPr/>
            <p:nvPr/>
          </p:nvSpPr>
          <p:spPr>
            <a:xfrm>
              <a:off x="5040154" y="1294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2" name="Freeform: Shape 161">
              <a:extLst>
                <a:ext uri="{FF2B5EF4-FFF2-40B4-BE49-F238E27FC236}">
                  <a16:creationId xmlns:a16="http://schemas.microsoft.com/office/drawing/2014/main" id="{125B923E-81A8-4C4E-84B2-C0B843EFC766}"/>
                </a:ext>
              </a:extLst>
            </p:cNvPr>
            <p:cNvSpPr/>
            <p:nvPr/>
          </p:nvSpPr>
          <p:spPr>
            <a:xfrm>
              <a:off x="4966811" y="1295609"/>
              <a:ext cx="9525" cy="9525"/>
            </a:xfrm>
            <a:custGeom>
              <a:avLst/>
              <a:gdLst>
                <a:gd name="connsiteX0" fmla="*/ 8096 w 9525"/>
                <a:gd name="connsiteY0" fmla="*/ 8363 h 9525"/>
                <a:gd name="connsiteX1" fmla="*/ 7144 w 9525"/>
                <a:gd name="connsiteY1" fmla="*/ 7410 h 9525"/>
                <a:gd name="connsiteX2" fmla="*/ 8096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63"/>
                  </a:moveTo>
                  <a:cubicBezTo>
                    <a:pt x="7144" y="9315"/>
                    <a:pt x="7144" y="7410"/>
                    <a:pt x="7144" y="7410"/>
                  </a:cubicBezTo>
                  <a:cubicBezTo>
                    <a:pt x="8096" y="6458"/>
                    <a:pt x="6191" y="8363"/>
                    <a:pt x="8096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3" name="Freeform: Shape 162">
              <a:extLst>
                <a:ext uri="{FF2B5EF4-FFF2-40B4-BE49-F238E27FC236}">
                  <a16:creationId xmlns:a16="http://schemas.microsoft.com/office/drawing/2014/main" id="{0F155A2C-AA5E-49B1-A4D1-DF39C321517E}"/>
                </a:ext>
              </a:extLst>
            </p:cNvPr>
            <p:cNvSpPr/>
            <p:nvPr/>
          </p:nvSpPr>
          <p:spPr>
            <a:xfrm>
              <a:off x="4927759" y="1301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4" name="Freeform: Shape 163">
              <a:extLst>
                <a:ext uri="{FF2B5EF4-FFF2-40B4-BE49-F238E27FC236}">
                  <a16:creationId xmlns:a16="http://schemas.microsoft.com/office/drawing/2014/main" id="{C1469535-A5B0-467B-B8B0-65152493852D}"/>
                </a:ext>
              </a:extLst>
            </p:cNvPr>
            <p:cNvSpPr/>
            <p:nvPr/>
          </p:nvSpPr>
          <p:spPr>
            <a:xfrm>
              <a:off x="5295424" y="1266082"/>
              <a:ext cx="9525" cy="9525"/>
            </a:xfrm>
            <a:custGeom>
              <a:avLst/>
              <a:gdLst>
                <a:gd name="connsiteX0" fmla="*/ 7144 w 9525"/>
                <a:gd name="connsiteY0" fmla="*/ 8363 h 9525"/>
                <a:gd name="connsiteX1" fmla="*/ 8096 w 9525"/>
                <a:gd name="connsiteY1" fmla="*/ 7410 h 9525"/>
                <a:gd name="connsiteX2" fmla="*/ 7144 w 9525"/>
                <a:gd name="connsiteY2" fmla="*/ 83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363"/>
                  </a:moveTo>
                  <a:cubicBezTo>
                    <a:pt x="9049" y="8363"/>
                    <a:pt x="6191" y="6458"/>
                    <a:pt x="8096" y="7410"/>
                  </a:cubicBezTo>
                  <a:cubicBezTo>
                    <a:pt x="8096" y="8363"/>
                    <a:pt x="8096" y="9315"/>
                    <a:pt x="7144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5" name="Freeform: Shape 164">
              <a:extLst>
                <a:ext uri="{FF2B5EF4-FFF2-40B4-BE49-F238E27FC236}">
                  <a16:creationId xmlns:a16="http://schemas.microsoft.com/office/drawing/2014/main" id="{80FEE60B-577B-493C-8ED3-424DE3B805AC}"/>
                </a:ext>
              </a:extLst>
            </p:cNvPr>
            <p:cNvSpPr/>
            <p:nvPr/>
          </p:nvSpPr>
          <p:spPr>
            <a:xfrm>
              <a:off x="4789646" y="1250156"/>
              <a:ext cx="514350" cy="28575"/>
            </a:xfrm>
            <a:custGeom>
              <a:avLst/>
              <a:gdLst>
                <a:gd name="connsiteX0" fmla="*/ 7144 w 514350"/>
                <a:gd name="connsiteY0" fmla="*/ 23336 h 28575"/>
                <a:gd name="connsiteX1" fmla="*/ 148114 w 514350"/>
                <a:gd name="connsiteY1" fmla="*/ 20479 h 28575"/>
                <a:gd name="connsiteX2" fmla="*/ 226219 w 514350"/>
                <a:gd name="connsiteY2" fmla="*/ 15716 h 28575"/>
                <a:gd name="connsiteX3" fmla="*/ 299561 w 514350"/>
                <a:gd name="connsiteY3" fmla="*/ 15716 h 28575"/>
                <a:gd name="connsiteX4" fmla="*/ 388144 w 514350"/>
                <a:gd name="connsiteY4" fmla="*/ 10001 h 28575"/>
                <a:gd name="connsiteX5" fmla="*/ 388144 w 514350"/>
                <a:gd name="connsiteY5" fmla="*/ 21431 h 28575"/>
                <a:gd name="connsiteX6" fmla="*/ 435769 w 514350"/>
                <a:gd name="connsiteY6" fmla="*/ 18574 h 28575"/>
                <a:gd name="connsiteX7" fmla="*/ 446246 w 514350"/>
                <a:gd name="connsiteY7" fmla="*/ 9049 h 28575"/>
                <a:gd name="connsiteX8" fmla="*/ 446246 w 514350"/>
                <a:gd name="connsiteY8" fmla="*/ 15716 h 28575"/>
                <a:gd name="connsiteX9" fmla="*/ 451009 w 514350"/>
                <a:gd name="connsiteY9" fmla="*/ 8096 h 28575"/>
                <a:gd name="connsiteX10" fmla="*/ 453866 w 514350"/>
                <a:gd name="connsiteY10" fmla="*/ 7144 h 28575"/>
                <a:gd name="connsiteX11" fmla="*/ 462439 w 514350"/>
                <a:gd name="connsiteY11" fmla="*/ 9049 h 28575"/>
                <a:gd name="connsiteX12" fmla="*/ 457676 w 514350"/>
                <a:gd name="connsiteY12" fmla="*/ 18574 h 28575"/>
                <a:gd name="connsiteX13" fmla="*/ 471011 w 514350"/>
                <a:gd name="connsiteY13" fmla="*/ 9049 h 28575"/>
                <a:gd name="connsiteX14" fmla="*/ 505301 w 514350"/>
                <a:gd name="connsiteY14" fmla="*/ 17621 h 28575"/>
                <a:gd name="connsiteX15" fmla="*/ 508159 w 514350"/>
                <a:gd name="connsiteY15" fmla="*/ 19526 h 28575"/>
                <a:gd name="connsiteX16" fmla="*/ 343376 w 514350"/>
                <a:gd name="connsiteY16" fmla="*/ 30004 h 28575"/>
                <a:gd name="connsiteX17" fmla="*/ 224314 w 514350"/>
                <a:gd name="connsiteY17" fmla="*/ 29051 h 28575"/>
                <a:gd name="connsiteX18" fmla="*/ 7144 w 514350"/>
                <a:gd name="connsiteY18" fmla="*/ 23336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514350" h="28575">
                  <a:moveTo>
                    <a:pt x="7144" y="23336"/>
                  </a:moveTo>
                  <a:cubicBezTo>
                    <a:pt x="30004" y="5239"/>
                    <a:pt x="130016" y="21431"/>
                    <a:pt x="148114" y="20479"/>
                  </a:cubicBezTo>
                  <a:cubicBezTo>
                    <a:pt x="170021" y="19526"/>
                    <a:pt x="215741" y="23336"/>
                    <a:pt x="226219" y="15716"/>
                  </a:cubicBezTo>
                  <a:cubicBezTo>
                    <a:pt x="227171" y="17621"/>
                    <a:pt x="299561" y="15716"/>
                    <a:pt x="299561" y="15716"/>
                  </a:cubicBezTo>
                  <a:cubicBezTo>
                    <a:pt x="296704" y="16669"/>
                    <a:pt x="388144" y="13811"/>
                    <a:pt x="388144" y="10001"/>
                  </a:cubicBezTo>
                  <a:cubicBezTo>
                    <a:pt x="389096" y="10954"/>
                    <a:pt x="387191" y="20479"/>
                    <a:pt x="388144" y="21431"/>
                  </a:cubicBezTo>
                  <a:cubicBezTo>
                    <a:pt x="392906" y="17621"/>
                    <a:pt x="442436" y="1429"/>
                    <a:pt x="435769" y="18574"/>
                  </a:cubicBezTo>
                  <a:cubicBezTo>
                    <a:pt x="434816" y="18574"/>
                    <a:pt x="445294" y="9049"/>
                    <a:pt x="446246" y="9049"/>
                  </a:cubicBezTo>
                  <a:cubicBezTo>
                    <a:pt x="446246" y="9049"/>
                    <a:pt x="443389" y="15716"/>
                    <a:pt x="446246" y="15716"/>
                  </a:cubicBezTo>
                  <a:cubicBezTo>
                    <a:pt x="450056" y="14764"/>
                    <a:pt x="449104" y="10001"/>
                    <a:pt x="451009" y="8096"/>
                  </a:cubicBezTo>
                  <a:cubicBezTo>
                    <a:pt x="450056" y="10001"/>
                    <a:pt x="451009" y="10001"/>
                    <a:pt x="453866" y="7144"/>
                  </a:cubicBezTo>
                  <a:cubicBezTo>
                    <a:pt x="457676" y="13811"/>
                    <a:pt x="451009" y="10954"/>
                    <a:pt x="462439" y="9049"/>
                  </a:cubicBezTo>
                  <a:cubicBezTo>
                    <a:pt x="461486" y="15716"/>
                    <a:pt x="455771" y="9049"/>
                    <a:pt x="457676" y="18574"/>
                  </a:cubicBezTo>
                  <a:cubicBezTo>
                    <a:pt x="459581" y="18574"/>
                    <a:pt x="471011" y="10001"/>
                    <a:pt x="471011" y="9049"/>
                  </a:cubicBezTo>
                  <a:cubicBezTo>
                    <a:pt x="482441" y="10954"/>
                    <a:pt x="491966" y="20479"/>
                    <a:pt x="505301" y="17621"/>
                  </a:cubicBezTo>
                  <a:cubicBezTo>
                    <a:pt x="505301" y="18574"/>
                    <a:pt x="508159" y="19526"/>
                    <a:pt x="508159" y="19526"/>
                  </a:cubicBezTo>
                  <a:cubicBezTo>
                    <a:pt x="491966" y="27146"/>
                    <a:pt x="388144" y="28099"/>
                    <a:pt x="343376" y="30004"/>
                  </a:cubicBezTo>
                  <a:cubicBezTo>
                    <a:pt x="303371" y="30956"/>
                    <a:pt x="261461" y="28099"/>
                    <a:pt x="224314" y="29051"/>
                  </a:cubicBezTo>
                  <a:cubicBezTo>
                    <a:pt x="184309" y="29051"/>
                    <a:pt x="31909" y="16669"/>
                    <a:pt x="7144" y="2333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6" name="Freeform: Shape 165">
              <a:extLst>
                <a:ext uri="{FF2B5EF4-FFF2-40B4-BE49-F238E27FC236}">
                  <a16:creationId xmlns:a16="http://schemas.microsoft.com/office/drawing/2014/main" id="{73BD6F35-C041-420D-8F84-530A928478C3}"/>
                </a:ext>
              </a:extLst>
            </p:cNvPr>
            <p:cNvSpPr/>
            <p:nvPr/>
          </p:nvSpPr>
          <p:spPr>
            <a:xfrm>
              <a:off x="5292300" y="1265396"/>
              <a:ext cx="9525" cy="9525"/>
            </a:xfrm>
            <a:custGeom>
              <a:avLst/>
              <a:gdLst>
                <a:gd name="connsiteX0" fmla="*/ 8363 w 9525"/>
                <a:gd name="connsiteY0" fmla="*/ 10001 h 9525"/>
                <a:gd name="connsiteX1" fmla="*/ 7410 w 9525"/>
                <a:gd name="connsiteY1" fmla="*/ 7144 h 9525"/>
                <a:gd name="connsiteX2" fmla="*/ 8363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63" y="10001"/>
                  </a:moveTo>
                  <a:cubicBezTo>
                    <a:pt x="8363" y="9049"/>
                    <a:pt x="6458" y="8096"/>
                    <a:pt x="7410" y="7144"/>
                  </a:cubicBezTo>
                  <a:cubicBezTo>
                    <a:pt x="7410" y="7144"/>
                    <a:pt x="8363" y="9049"/>
                    <a:pt x="8363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7" name="Freeform: Shape 166">
              <a:extLst>
                <a:ext uri="{FF2B5EF4-FFF2-40B4-BE49-F238E27FC236}">
                  <a16:creationId xmlns:a16="http://schemas.microsoft.com/office/drawing/2014/main" id="{DC1D6624-75F2-4B0B-B21D-97933180F354}"/>
                </a:ext>
              </a:extLst>
            </p:cNvPr>
            <p:cNvSpPr/>
            <p:nvPr/>
          </p:nvSpPr>
          <p:spPr>
            <a:xfrm>
              <a:off x="5258276" y="1255977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809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8" name="Freeform: Shape 167">
              <a:extLst>
                <a:ext uri="{FF2B5EF4-FFF2-40B4-BE49-F238E27FC236}">
                  <a16:creationId xmlns:a16="http://schemas.microsoft.com/office/drawing/2014/main" id="{96F89BEF-0F58-40B8-B158-86CDC44A76C3}"/>
                </a:ext>
              </a:extLst>
            </p:cNvPr>
            <p:cNvSpPr/>
            <p:nvPr/>
          </p:nvSpPr>
          <p:spPr>
            <a:xfrm>
              <a:off x="5248751" y="125491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9049" y="7144"/>
                    <a:pt x="10001" y="7144"/>
                  </a:cubicBezTo>
                  <a:lnTo>
                    <a:pt x="7144" y="904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9" name="Freeform: Shape 168">
              <a:extLst>
                <a:ext uri="{FF2B5EF4-FFF2-40B4-BE49-F238E27FC236}">
                  <a16:creationId xmlns:a16="http://schemas.microsoft.com/office/drawing/2014/main" id="{FD70070A-5626-4972-B814-273C73035AF3}"/>
                </a:ext>
              </a:extLst>
            </p:cNvPr>
            <p:cNvSpPr/>
            <p:nvPr/>
          </p:nvSpPr>
          <p:spPr>
            <a:xfrm>
              <a:off x="5240417" y="1251108"/>
              <a:ext cx="9525" cy="9525"/>
            </a:xfrm>
            <a:custGeom>
              <a:avLst/>
              <a:gdLst>
                <a:gd name="connsiteX0" fmla="*/ 7858 w 9525"/>
                <a:gd name="connsiteY0" fmla="*/ 8096 h 9525"/>
                <a:gd name="connsiteX1" fmla="*/ 7858 w 9525"/>
                <a:gd name="connsiteY1" fmla="*/ 7144 h 9525"/>
                <a:gd name="connsiteX2" fmla="*/ 7858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8096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7858" y="8096"/>
                    <a:pt x="7858" y="8096"/>
                    <a:pt x="7858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0" name="Freeform: Shape 169">
              <a:extLst>
                <a:ext uri="{FF2B5EF4-FFF2-40B4-BE49-F238E27FC236}">
                  <a16:creationId xmlns:a16="http://schemas.microsoft.com/office/drawing/2014/main" id="{25008B72-0EBE-4F63-998F-4B50E0D4E0F1}"/>
                </a:ext>
              </a:extLst>
            </p:cNvPr>
            <p:cNvSpPr/>
            <p:nvPr/>
          </p:nvSpPr>
          <p:spPr>
            <a:xfrm>
              <a:off x="5239226" y="1253728"/>
              <a:ext cx="9525" cy="9525"/>
            </a:xfrm>
            <a:custGeom>
              <a:avLst/>
              <a:gdLst>
                <a:gd name="connsiteX0" fmla="*/ 8096 w 9525"/>
                <a:gd name="connsiteY0" fmla="*/ 8334 h 9525"/>
                <a:gd name="connsiteX1" fmla="*/ 7144 w 9525"/>
                <a:gd name="connsiteY1" fmla="*/ 7382 h 9525"/>
                <a:gd name="connsiteX2" fmla="*/ 8096 w 9525"/>
                <a:gd name="connsiteY2" fmla="*/ 833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334"/>
                  </a:moveTo>
                  <a:cubicBezTo>
                    <a:pt x="7144" y="8334"/>
                    <a:pt x="7144" y="7382"/>
                    <a:pt x="7144" y="7382"/>
                  </a:cubicBezTo>
                  <a:cubicBezTo>
                    <a:pt x="7144" y="7382"/>
                    <a:pt x="8096" y="6429"/>
                    <a:pt x="8096" y="833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1" name="Freeform: Shape 170">
              <a:extLst>
                <a:ext uri="{FF2B5EF4-FFF2-40B4-BE49-F238E27FC236}">
                  <a16:creationId xmlns:a16="http://schemas.microsoft.com/office/drawing/2014/main" id="{A144201E-8850-4B4E-BD57-D77B219E6FD3}"/>
                </a:ext>
              </a:extLst>
            </p:cNvPr>
            <p:cNvSpPr/>
            <p:nvPr/>
          </p:nvSpPr>
          <p:spPr>
            <a:xfrm>
              <a:off x="5220176" y="1251214"/>
              <a:ext cx="9525" cy="9525"/>
            </a:xfrm>
            <a:custGeom>
              <a:avLst/>
              <a:gdLst>
                <a:gd name="connsiteX0" fmla="*/ 9049 w 9525"/>
                <a:gd name="connsiteY0" fmla="*/ 7990 h 9525"/>
                <a:gd name="connsiteX1" fmla="*/ 7144 w 9525"/>
                <a:gd name="connsiteY1" fmla="*/ 7990 h 9525"/>
                <a:gd name="connsiteX2" fmla="*/ 9049 w 9525"/>
                <a:gd name="connsiteY2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990"/>
                  </a:moveTo>
                  <a:cubicBezTo>
                    <a:pt x="9049" y="7990"/>
                    <a:pt x="8096" y="8943"/>
                    <a:pt x="7144" y="7990"/>
                  </a:cubicBezTo>
                  <a:cubicBezTo>
                    <a:pt x="8096" y="7990"/>
                    <a:pt x="9049" y="6085"/>
                    <a:pt x="9049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2" name="Freeform: Shape 171">
              <a:extLst>
                <a:ext uri="{FF2B5EF4-FFF2-40B4-BE49-F238E27FC236}">
                  <a16:creationId xmlns:a16="http://schemas.microsoft.com/office/drawing/2014/main" id="{1112B351-01B3-4739-86EE-1DCB9AA1875F}"/>
                </a:ext>
              </a:extLst>
            </p:cNvPr>
            <p:cNvSpPr/>
            <p:nvPr/>
          </p:nvSpPr>
          <p:spPr>
            <a:xfrm>
              <a:off x="5213085" y="1252167"/>
              <a:ext cx="9525" cy="9525"/>
            </a:xfrm>
            <a:custGeom>
              <a:avLst/>
              <a:gdLst>
                <a:gd name="connsiteX0" fmla="*/ 7567 w 9525"/>
                <a:gd name="connsiteY0" fmla="*/ 7990 h 9525"/>
                <a:gd name="connsiteX1" fmla="*/ 7567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990"/>
                  </a:moveTo>
                  <a:cubicBezTo>
                    <a:pt x="7567" y="7990"/>
                    <a:pt x="6615" y="6085"/>
                    <a:pt x="7567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3" name="Freeform: Shape 172">
              <a:extLst>
                <a:ext uri="{FF2B5EF4-FFF2-40B4-BE49-F238E27FC236}">
                  <a16:creationId xmlns:a16="http://schemas.microsoft.com/office/drawing/2014/main" id="{A37DB5D9-33E8-44D0-B435-A31BCA39C04A}"/>
                </a:ext>
              </a:extLst>
            </p:cNvPr>
            <p:cNvSpPr/>
            <p:nvPr/>
          </p:nvSpPr>
          <p:spPr>
            <a:xfrm>
              <a:off x="5049679" y="12568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4" name="Freeform: Shape 173">
              <a:extLst>
                <a:ext uri="{FF2B5EF4-FFF2-40B4-BE49-F238E27FC236}">
                  <a16:creationId xmlns:a16="http://schemas.microsoft.com/office/drawing/2014/main" id="{E606ED0E-BD2C-4D34-829E-45983F157634}"/>
                </a:ext>
              </a:extLst>
            </p:cNvPr>
            <p:cNvSpPr/>
            <p:nvPr/>
          </p:nvSpPr>
          <p:spPr>
            <a:xfrm>
              <a:off x="4982051" y="1255871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9049"/>
                    <a:pt x="7144" y="7144"/>
                    <a:pt x="7144" y="7144"/>
                  </a:cubicBezTo>
                  <a:cubicBezTo>
                    <a:pt x="8096" y="7144"/>
                    <a:pt x="6191" y="9049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5" name="Freeform: Shape 174">
              <a:extLst>
                <a:ext uri="{FF2B5EF4-FFF2-40B4-BE49-F238E27FC236}">
                  <a16:creationId xmlns:a16="http://schemas.microsoft.com/office/drawing/2014/main" id="{E0B61CDD-BE85-41FD-999E-48D57B79AEC9}"/>
                </a:ext>
              </a:extLst>
            </p:cNvPr>
            <p:cNvSpPr/>
            <p:nvPr/>
          </p:nvSpPr>
          <p:spPr>
            <a:xfrm>
              <a:off x="4945856" y="1261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6" name="Freeform: Shape 175">
              <a:extLst>
                <a:ext uri="{FF2B5EF4-FFF2-40B4-BE49-F238E27FC236}">
                  <a16:creationId xmlns:a16="http://schemas.microsoft.com/office/drawing/2014/main" id="{952A0248-EEFB-4A49-9E49-FEB4A90C64E0}"/>
                </a:ext>
              </a:extLst>
            </p:cNvPr>
            <p:cNvSpPr/>
            <p:nvPr/>
          </p:nvSpPr>
          <p:spPr>
            <a:xfrm>
              <a:off x="5255419" y="57536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8520"/>
                    <a:pt x="9049" y="8520"/>
                    <a:pt x="7144" y="7567"/>
                  </a:cubicBezTo>
                  <a:cubicBezTo>
                    <a:pt x="7144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7" name="Freeform: Shape 176">
              <a:extLst>
                <a:ext uri="{FF2B5EF4-FFF2-40B4-BE49-F238E27FC236}">
                  <a16:creationId xmlns:a16="http://schemas.microsoft.com/office/drawing/2014/main" id="{4F7E544C-C5B1-4EE2-8883-B791CD731520}"/>
                </a:ext>
              </a:extLst>
            </p:cNvPr>
            <p:cNvSpPr/>
            <p:nvPr/>
          </p:nvSpPr>
          <p:spPr>
            <a:xfrm>
              <a:off x="5200187" y="481636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5238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7613" y="-1576"/>
                    <a:pt x="7131" y="53669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8" name="Freeform: Shape 177">
              <a:extLst>
                <a:ext uri="{FF2B5EF4-FFF2-40B4-BE49-F238E27FC236}">
                  <a16:creationId xmlns:a16="http://schemas.microsoft.com/office/drawing/2014/main" id="{9E149FC5-830D-4948-B1F1-668B713A0616}"/>
                </a:ext>
              </a:extLst>
            </p:cNvPr>
            <p:cNvSpPr/>
            <p:nvPr/>
          </p:nvSpPr>
          <p:spPr>
            <a:xfrm>
              <a:off x="5256371" y="574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9" name="Freeform: Shape 178">
              <a:extLst>
                <a:ext uri="{FF2B5EF4-FFF2-40B4-BE49-F238E27FC236}">
                  <a16:creationId xmlns:a16="http://schemas.microsoft.com/office/drawing/2014/main" id="{9CCEC2C6-B302-4176-8628-0C2F79DD8C4C}"/>
                </a:ext>
              </a:extLst>
            </p:cNvPr>
            <p:cNvSpPr/>
            <p:nvPr/>
          </p:nvSpPr>
          <p:spPr>
            <a:xfrm>
              <a:off x="5273516" y="572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0" name="Freeform: Shape 179">
              <a:extLst>
                <a:ext uri="{FF2B5EF4-FFF2-40B4-BE49-F238E27FC236}">
                  <a16:creationId xmlns:a16="http://schemas.microsoft.com/office/drawing/2014/main" id="{EE5073AC-9B47-4995-BF56-88C78ED9DAFF}"/>
                </a:ext>
              </a:extLst>
            </p:cNvPr>
            <p:cNvSpPr/>
            <p:nvPr/>
          </p:nvSpPr>
          <p:spPr>
            <a:xfrm>
              <a:off x="5276374" y="570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1" name="Freeform: Shape 180">
              <a:extLst>
                <a:ext uri="{FF2B5EF4-FFF2-40B4-BE49-F238E27FC236}">
                  <a16:creationId xmlns:a16="http://schemas.microsoft.com/office/drawing/2014/main" id="{22AB91E5-CDF8-4D21-B4B8-F14EEBDBF676}"/>
                </a:ext>
              </a:extLst>
            </p:cNvPr>
            <p:cNvSpPr/>
            <p:nvPr/>
          </p:nvSpPr>
          <p:spPr>
            <a:xfrm>
              <a:off x="5281136" y="569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2" name="Freeform: Shape 181">
              <a:extLst>
                <a:ext uri="{FF2B5EF4-FFF2-40B4-BE49-F238E27FC236}">
                  <a16:creationId xmlns:a16="http://schemas.microsoft.com/office/drawing/2014/main" id="{D6466B34-4270-4E77-B15F-94EF0A990698}"/>
                </a:ext>
              </a:extLst>
            </p:cNvPr>
            <p:cNvSpPr/>
            <p:nvPr/>
          </p:nvSpPr>
          <p:spPr>
            <a:xfrm>
              <a:off x="5279231" y="567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3" name="Freeform: Shape 182">
              <a:extLst>
                <a:ext uri="{FF2B5EF4-FFF2-40B4-BE49-F238E27FC236}">
                  <a16:creationId xmlns:a16="http://schemas.microsoft.com/office/drawing/2014/main" id="{8A72AFBC-A9F7-40FE-B51F-82C06C93D307}"/>
                </a:ext>
              </a:extLst>
            </p:cNvPr>
            <p:cNvSpPr/>
            <p:nvPr/>
          </p:nvSpPr>
          <p:spPr>
            <a:xfrm>
              <a:off x="5285475" y="561075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7567" y="6615"/>
                    <a:pt x="8520" y="8520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4" name="Freeform: Shape 183">
              <a:extLst>
                <a:ext uri="{FF2B5EF4-FFF2-40B4-BE49-F238E27FC236}">
                  <a16:creationId xmlns:a16="http://schemas.microsoft.com/office/drawing/2014/main" id="{AAEEB93F-A5E8-4909-8548-6909E3DC31CC}"/>
                </a:ext>
              </a:extLst>
            </p:cNvPr>
            <p:cNvSpPr/>
            <p:nvPr/>
          </p:nvSpPr>
          <p:spPr>
            <a:xfrm>
              <a:off x="5285899" y="557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5" name="Freeform: Shape 184">
              <a:extLst>
                <a:ext uri="{FF2B5EF4-FFF2-40B4-BE49-F238E27FC236}">
                  <a16:creationId xmlns:a16="http://schemas.microsoft.com/office/drawing/2014/main" id="{4E39E559-6FC9-4B08-BDB8-BB337744A1F8}"/>
                </a:ext>
              </a:extLst>
            </p:cNvPr>
            <p:cNvSpPr/>
            <p:nvPr/>
          </p:nvSpPr>
          <p:spPr>
            <a:xfrm>
              <a:off x="5278279" y="4938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6" name="Freeform: Shape 185">
              <a:extLst>
                <a:ext uri="{FF2B5EF4-FFF2-40B4-BE49-F238E27FC236}">
                  <a16:creationId xmlns:a16="http://schemas.microsoft.com/office/drawing/2014/main" id="{33456133-2A6A-41A7-AA38-36299AB81A56}"/>
                </a:ext>
              </a:extLst>
            </p:cNvPr>
            <p:cNvSpPr/>
            <p:nvPr/>
          </p:nvSpPr>
          <p:spPr>
            <a:xfrm>
              <a:off x="5251185" y="47767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8520" y="7144"/>
                    <a:pt x="7567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7" name="Freeform: Shape 186">
              <a:extLst>
                <a:ext uri="{FF2B5EF4-FFF2-40B4-BE49-F238E27FC236}">
                  <a16:creationId xmlns:a16="http://schemas.microsoft.com/office/drawing/2014/main" id="{F449030B-C354-4330-A318-4AA46486F52E}"/>
                </a:ext>
              </a:extLst>
            </p:cNvPr>
            <p:cNvSpPr/>
            <p:nvPr/>
          </p:nvSpPr>
          <p:spPr>
            <a:xfrm>
              <a:off x="5236369" y="4833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8" name="Freeform: Shape 187">
              <a:extLst>
                <a:ext uri="{FF2B5EF4-FFF2-40B4-BE49-F238E27FC236}">
                  <a16:creationId xmlns:a16="http://schemas.microsoft.com/office/drawing/2014/main" id="{A93B4496-D62A-424E-8489-DEF4B2565AF3}"/>
                </a:ext>
              </a:extLst>
            </p:cNvPr>
            <p:cNvSpPr/>
            <p:nvPr/>
          </p:nvSpPr>
          <p:spPr>
            <a:xfrm>
              <a:off x="4955910" y="55387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8520" y="9049"/>
                    <a:pt x="7567" y="7144"/>
                  </a:cubicBezTo>
                  <a:cubicBezTo>
                    <a:pt x="7567" y="8096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9" name="Freeform: Shape 188">
              <a:extLst>
                <a:ext uri="{FF2B5EF4-FFF2-40B4-BE49-F238E27FC236}">
                  <a16:creationId xmlns:a16="http://schemas.microsoft.com/office/drawing/2014/main" id="{B892A9D8-982F-4DA2-A20F-6B46A6875377}"/>
                </a:ext>
              </a:extLst>
            </p:cNvPr>
            <p:cNvSpPr/>
            <p:nvPr/>
          </p:nvSpPr>
          <p:spPr>
            <a:xfrm>
              <a:off x="4901102" y="460043"/>
              <a:ext cx="104775" cy="104775"/>
            </a:xfrm>
            <a:custGeom>
              <a:avLst/>
              <a:gdLst>
                <a:gd name="connsiteX0" fmla="*/ 9036 w 104775"/>
                <a:gd name="connsiteY0" fmla="*/ 57164 h 104775"/>
                <a:gd name="connsiteX1" fmla="*/ 48088 w 104775"/>
                <a:gd name="connsiteY1" fmla="*/ 13349 h 104775"/>
                <a:gd name="connsiteX2" fmla="*/ 97618 w 104775"/>
                <a:gd name="connsiteY2" fmla="*/ 69547 h 104775"/>
                <a:gd name="connsiteX3" fmla="*/ 89046 w 104775"/>
                <a:gd name="connsiteY3" fmla="*/ 67642 h 104775"/>
                <a:gd name="connsiteX4" fmla="*/ 86188 w 104775"/>
                <a:gd name="connsiteY4" fmla="*/ 67642 h 104775"/>
                <a:gd name="connsiteX5" fmla="*/ 96666 w 104775"/>
                <a:gd name="connsiteY5" fmla="*/ 75262 h 104775"/>
                <a:gd name="connsiteX6" fmla="*/ 92856 w 104775"/>
                <a:gd name="connsiteY6" fmla="*/ 85739 h 104775"/>
                <a:gd name="connsiteX7" fmla="*/ 84283 w 104775"/>
                <a:gd name="connsiteY7" fmla="*/ 82882 h 104775"/>
                <a:gd name="connsiteX8" fmla="*/ 90951 w 104775"/>
                <a:gd name="connsiteY8" fmla="*/ 90502 h 104775"/>
                <a:gd name="connsiteX9" fmla="*/ 85236 w 104775"/>
                <a:gd name="connsiteY9" fmla="*/ 86692 h 104775"/>
                <a:gd name="connsiteX10" fmla="*/ 90951 w 104775"/>
                <a:gd name="connsiteY10" fmla="*/ 91454 h 104775"/>
                <a:gd name="connsiteX11" fmla="*/ 90951 w 104775"/>
                <a:gd name="connsiteY11" fmla="*/ 92407 h 104775"/>
                <a:gd name="connsiteX12" fmla="*/ 87141 w 104775"/>
                <a:gd name="connsiteY12" fmla="*/ 94312 h 104775"/>
                <a:gd name="connsiteX13" fmla="*/ 79521 w 104775"/>
                <a:gd name="connsiteY13" fmla="*/ 87644 h 104775"/>
                <a:gd name="connsiteX14" fmla="*/ 84283 w 104775"/>
                <a:gd name="connsiteY14" fmla="*/ 98122 h 104775"/>
                <a:gd name="connsiteX15" fmla="*/ 68091 w 104775"/>
                <a:gd name="connsiteY15" fmla="*/ 102884 h 104775"/>
                <a:gd name="connsiteX16" fmla="*/ 65233 w 104775"/>
                <a:gd name="connsiteY16" fmla="*/ 99074 h 104775"/>
                <a:gd name="connsiteX17" fmla="*/ 79521 w 104775"/>
                <a:gd name="connsiteY17" fmla="*/ 49544 h 104775"/>
                <a:gd name="connsiteX18" fmla="*/ 9036 w 104775"/>
                <a:gd name="connsiteY18" fmla="*/ 57164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164"/>
                  </a:moveTo>
                  <a:cubicBezTo>
                    <a:pt x="-2394" y="51449"/>
                    <a:pt x="41421" y="-10463"/>
                    <a:pt x="48088" y="13349"/>
                  </a:cubicBezTo>
                  <a:cubicBezTo>
                    <a:pt x="105238" y="-15226"/>
                    <a:pt x="78568" y="63832"/>
                    <a:pt x="97618" y="69547"/>
                  </a:cubicBezTo>
                  <a:cubicBezTo>
                    <a:pt x="87141" y="69547"/>
                    <a:pt x="109048" y="67642"/>
                    <a:pt x="89046" y="67642"/>
                  </a:cubicBezTo>
                  <a:cubicBezTo>
                    <a:pt x="89998" y="68594"/>
                    <a:pt x="89046" y="68594"/>
                    <a:pt x="86188" y="67642"/>
                  </a:cubicBezTo>
                  <a:cubicBezTo>
                    <a:pt x="93808" y="73357"/>
                    <a:pt x="91903" y="72404"/>
                    <a:pt x="96666" y="75262"/>
                  </a:cubicBezTo>
                  <a:cubicBezTo>
                    <a:pt x="92856" y="74309"/>
                    <a:pt x="92856" y="83834"/>
                    <a:pt x="92856" y="85739"/>
                  </a:cubicBezTo>
                  <a:cubicBezTo>
                    <a:pt x="89046" y="84787"/>
                    <a:pt x="87141" y="84787"/>
                    <a:pt x="84283" y="82882"/>
                  </a:cubicBezTo>
                  <a:cubicBezTo>
                    <a:pt x="90951" y="80977"/>
                    <a:pt x="87141" y="91454"/>
                    <a:pt x="90951" y="90502"/>
                  </a:cubicBezTo>
                  <a:cubicBezTo>
                    <a:pt x="90951" y="90502"/>
                    <a:pt x="85236" y="85739"/>
                    <a:pt x="85236" y="86692"/>
                  </a:cubicBezTo>
                  <a:cubicBezTo>
                    <a:pt x="85236" y="89549"/>
                    <a:pt x="89998" y="90502"/>
                    <a:pt x="90951" y="91454"/>
                  </a:cubicBezTo>
                  <a:cubicBezTo>
                    <a:pt x="89998" y="90502"/>
                    <a:pt x="89998" y="90502"/>
                    <a:pt x="90951" y="92407"/>
                  </a:cubicBezTo>
                  <a:cubicBezTo>
                    <a:pt x="83331" y="91454"/>
                    <a:pt x="89046" y="88597"/>
                    <a:pt x="87141" y="94312"/>
                  </a:cubicBezTo>
                  <a:cubicBezTo>
                    <a:pt x="83331" y="91454"/>
                    <a:pt x="85236" y="90502"/>
                    <a:pt x="79521" y="87644"/>
                  </a:cubicBezTo>
                  <a:cubicBezTo>
                    <a:pt x="80473" y="87644"/>
                    <a:pt x="83331" y="96217"/>
                    <a:pt x="84283" y="98122"/>
                  </a:cubicBezTo>
                  <a:cubicBezTo>
                    <a:pt x="77616" y="101932"/>
                    <a:pt x="70948" y="95264"/>
                    <a:pt x="68091" y="102884"/>
                  </a:cubicBezTo>
                  <a:cubicBezTo>
                    <a:pt x="68091" y="104789"/>
                    <a:pt x="64281" y="99074"/>
                    <a:pt x="65233" y="99074"/>
                  </a:cubicBezTo>
                  <a:cubicBezTo>
                    <a:pt x="68091" y="100027"/>
                    <a:pt x="86188" y="66689"/>
                    <a:pt x="79521" y="49544"/>
                  </a:cubicBezTo>
                  <a:cubicBezTo>
                    <a:pt x="57613" y="-938"/>
                    <a:pt x="6178" y="53354"/>
                    <a:pt x="9036" y="571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0" name="Freeform: Shape 189">
              <a:extLst>
                <a:ext uri="{FF2B5EF4-FFF2-40B4-BE49-F238E27FC236}">
                  <a16:creationId xmlns:a16="http://schemas.microsoft.com/office/drawing/2014/main" id="{2B024F38-FDCD-40A4-AAF8-B3EED49A2846}"/>
                </a:ext>
              </a:extLst>
            </p:cNvPr>
            <p:cNvSpPr/>
            <p:nvPr/>
          </p:nvSpPr>
          <p:spPr>
            <a:xfrm>
              <a:off x="4957286" y="553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1" name="Freeform: Shape 190">
              <a:extLst>
                <a:ext uri="{FF2B5EF4-FFF2-40B4-BE49-F238E27FC236}">
                  <a16:creationId xmlns:a16="http://schemas.microsoft.com/office/drawing/2014/main" id="{9377B938-AAE0-4174-815F-30EB70D83947}"/>
                </a:ext>
              </a:extLst>
            </p:cNvPr>
            <p:cNvSpPr/>
            <p:nvPr/>
          </p:nvSpPr>
          <p:spPr>
            <a:xfrm>
              <a:off x="4974431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2" name="Freeform: Shape 191">
              <a:extLst>
                <a:ext uri="{FF2B5EF4-FFF2-40B4-BE49-F238E27FC236}">
                  <a16:creationId xmlns:a16="http://schemas.microsoft.com/office/drawing/2014/main" id="{9DC532A3-E85D-486E-9E1B-A465FF4DA50F}"/>
                </a:ext>
              </a:extLst>
            </p:cNvPr>
            <p:cNvSpPr/>
            <p:nvPr/>
          </p:nvSpPr>
          <p:spPr>
            <a:xfrm>
              <a:off x="497633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3" name="Freeform: Shape 192">
              <a:extLst>
                <a:ext uri="{FF2B5EF4-FFF2-40B4-BE49-F238E27FC236}">
                  <a16:creationId xmlns:a16="http://schemas.microsoft.com/office/drawing/2014/main" id="{41F3BD74-08E2-4BA1-B29A-CF580AEDA3DA}"/>
                </a:ext>
              </a:extLst>
            </p:cNvPr>
            <p:cNvSpPr/>
            <p:nvPr/>
          </p:nvSpPr>
          <p:spPr>
            <a:xfrm>
              <a:off x="4982051" y="547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4" name="Freeform: Shape 193">
              <a:extLst>
                <a:ext uri="{FF2B5EF4-FFF2-40B4-BE49-F238E27FC236}">
                  <a16:creationId xmlns:a16="http://schemas.microsoft.com/office/drawing/2014/main" id="{A4ABF036-7AFD-4360-86A2-6CE5F185F476}"/>
                </a:ext>
              </a:extLst>
            </p:cNvPr>
            <p:cNvSpPr/>
            <p:nvPr/>
          </p:nvSpPr>
          <p:spPr>
            <a:xfrm>
              <a:off x="4980146" y="545983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8096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7419"/>
                    <a:pt x="8096" y="7419"/>
                    <a:pt x="8096" y="7419"/>
                  </a:cubicBezTo>
                  <a:cubicBezTo>
                    <a:pt x="8096" y="6466"/>
                    <a:pt x="8096" y="8371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5" name="Freeform: Shape 194">
              <a:extLst>
                <a:ext uri="{FF2B5EF4-FFF2-40B4-BE49-F238E27FC236}">
                  <a16:creationId xmlns:a16="http://schemas.microsoft.com/office/drawing/2014/main" id="{DE518BF0-EA52-4CD5-8A17-FB958325F84E}"/>
                </a:ext>
              </a:extLst>
            </p:cNvPr>
            <p:cNvSpPr/>
            <p:nvPr/>
          </p:nvSpPr>
          <p:spPr>
            <a:xfrm>
              <a:off x="4986390" y="540120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ubicBezTo>
                    <a:pt x="6615" y="6615"/>
                    <a:pt x="8520" y="7567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6" name="Freeform: Shape 195">
              <a:extLst>
                <a:ext uri="{FF2B5EF4-FFF2-40B4-BE49-F238E27FC236}">
                  <a16:creationId xmlns:a16="http://schemas.microsoft.com/office/drawing/2014/main" id="{13699B94-C991-4379-A2FA-9BA63C484821}"/>
                </a:ext>
              </a:extLst>
            </p:cNvPr>
            <p:cNvSpPr/>
            <p:nvPr/>
          </p:nvSpPr>
          <p:spPr>
            <a:xfrm>
              <a:off x="4986814" y="5367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7" name="Freeform: Shape 196">
              <a:extLst>
                <a:ext uri="{FF2B5EF4-FFF2-40B4-BE49-F238E27FC236}">
                  <a16:creationId xmlns:a16="http://schemas.microsoft.com/office/drawing/2014/main" id="{D16A5790-3BD0-4BB7-8295-744F6BA238A5}"/>
                </a:ext>
              </a:extLst>
            </p:cNvPr>
            <p:cNvSpPr/>
            <p:nvPr/>
          </p:nvSpPr>
          <p:spPr>
            <a:xfrm>
              <a:off x="4978241" y="4719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8" name="Freeform: Shape 197">
              <a:extLst>
                <a:ext uri="{FF2B5EF4-FFF2-40B4-BE49-F238E27FC236}">
                  <a16:creationId xmlns:a16="http://schemas.microsoft.com/office/drawing/2014/main" id="{A3B5437A-0F41-44DF-A63D-92A8DE5BEFC6}"/>
                </a:ext>
              </a:extLst>
            </p:cNvPr>
            <p:cNvSpPr/>
            <p:nvPr/>
          </p:nvSpPr>
          <p:spPr>
            <a:xfrm>
              <a:off x="4952100" y="456723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9" name="Freeform: Shape 198">
              <a:extLst>
                <a:ext uri="{FF2B5EF4-FFF2-40B4-BE49-F238E27FC236}">
                  <a16:creationId xmlns:a16="http://schemas.microsoft.com/office/drawing/2014/main" id="{340D6C15-7AFA-4BFB-8DFC-943C4205B205}"/>
                </a:ext>
              </a:extLst>
            </p:cNvPr>
            <p:cNvSpPr/>
            <p:nvPr/>
          </p:nvSpPr>
          <p:spPr>
            <a:xfrm>
              <a:off x="4937284" y="462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1095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0" name="Freeform: Shape 199">
              <a:extLst>
                <a:ext uri="{FF2B5EF4-FFF2-40B4-BE49-F238E27FC236}">
                  <a16:creationId xmlns:a16="http://schemas.microsoft.com/office/drawing/2014/main" id="{EE661CC8-56E3-4C0D-AB6C-76D0204F1A79}"/>
                </a:ext>
              </a:extLst>
            </p:cNvPr>
            <p:cNvSpPr/>
            <p:nvPr/>
          </p:nvSpPr>
          <p:spPr>
            <a:xfrm>
              <a:off x="5112120" y="55631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  <a:gd name="connsiteX2" fmla="*/ 756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8520" y="8520"/>
                    <a:pt x="7567" y="7567"/>
                  </a:cubicBez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1" name="Freeform: Shape 200">
              <a:extLst>
                <a:ext uri="{FF2B5EF4-FFF2-40B4-BE49-F238E27FC236}">
                  <a16:creationId xmlns:a16="http://schemas.microsoft.com/office/drawing/2014/main" id="{028DB7BB-B6CB-4762-AC67-FE446F1564CA}"/>
                </a:ext>
              </a:extLst>
            </p:cNvPr>
            <p:cNvSpPr/>
            <p:nvPr/>
          </p:nvSpPr>
          <p:spPr>
            <a:xfrm>
              <a:off x="5057312" y="461633"/>
              <a:ext cx="104775" cy="104775"/>
            </a:xfrm>
            <a:custGeom>
              <a:avLst/>
              <a:gdLst>
                <a:gd name="connsiteX0" fmla="*/ 9036 w 104775"/>
                <a:gd name="connsiteY0" fmla="*/ 57479 h 104775"/>
                <a:gd name="connsiteX1" fmla="*/ 48088 w 104775"/>
                <a:gd name="connsiteY1" fmla="*/ 13664 h 104775"/>
                <a:gd name="connsiteX2" fmla="*/ 97618 w 104775"/>
                <a:gd name="connsiteY2" fmla="*/ 69861 h 104775"/>
                <a:gd name="connsiteX3" fmla="*/ 89046 w 104775"/>
                <a:gd name="connsiteY3" fmla="*/ 67956 h 104775"/>
                <a:gd name="connsiteX4" fmla="*/ 86188 w 104775"/>
                <a:gd name="connsiteY4" fmla="*/ 67956 h 104775"/>
                <a:gd name="connsiteX5" fmla="*/ 96666 w 104775"/>
                <a:gd name="connsiteY5" fmla="*/ 75576 h 104775"/>
                <a:gd name="connsiteX6" fmla="*/ 92856 w 104775"/>
                <a:gd name="connsiteY6" fmla="*/ 86054 h 104775"/>
                <a:gd name="connsiteX7" fmla="*/ 84283 w 104775"/>
                <a:gd name="connsiteY7" fmla="*/ 83196 h 104775"/>
                <a:gd name="connsiteX8" fmla="*/ 90951 w 104775"/>
                <a:gd name="connsiteY8" fmla="*/ 90816 h 104775"/>
                <a:gd name="connsiteX9" fmla="*/ 85236 w 104775"/>
                <a:gd name="connsiteY9" fmla="*/ 87006 h 104775"/>
                <a:gd name="connsiteX10" fmla="*/ 90951 w 104775"/>
                <a:gd name="connsiteY10" fmla="*/ 91769 h 104775"/>
                <a:gd name="connsiteX11" fmla="*/ 90951 w 104775"/>
                <a:gd name="connsiteY11" fmla="*/ 92721 h 104775"/>
                <a:gd name="connsiteX12" fmla="*/ 87141 w 104775"/>
                <a:gd name="connsiteY12" fmla="*/ 94626 h 104775"/>
                <a:gd name="connsiteX13" fmla="*/ 79521 w 104775"/>
                <a:gd name="connsiteY13" fmla="*/ 87959 h 104775"/>
                <a:gd name="connsiteX14" fmla="*/ 84283 w 104775"/>
                <a:gd name="connsiteY14" fmla="*/ 98436 h 104775"/>
                <a:gd name="connsiteX15" fmla="*/ 68091 w 104775"/>
                <a:gd name="connsiteY15" fmla="*/ 103199 h 104775"/>
                <a:gd name="connsiteX16" fmla="*/ 65233 w 104775"/>
                <a:gd name="connsiteY16" fmla="*/ 99389 h 104775"/>
                <a:gd name="connsiteX17" fmla="*/ 79521 w 104775"/>
                <a:gd name="connsiteY17" fmla="*/ 49859 h 104775"/>
                <a:gd name="connsiteX18" fmla="*/ 9036 w 104775"/>
                <a:gd name="connsiteY18" fmla="*/ 5747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04775" h="104775">
                  <a:moveTo>
                    <a:pt x="9036" y="57479"/>
                  </a:moveTo>
                  <a:cubicBezTo>
                    <a:pt x="-2394" y="51764"/>
                    <a:pt x="41421" y="-10149"/>
                    <a:pt x="48088" y="13664"/>
                  </a:cubicBezTo>
                  <a:cubicBezTo>
                    <a:pt x="104286" y="-15864"/>
                    <a:pt x="78568" y="64146"/>
                    <a:pt x="97618" y="69861"/>
                  </a:cubicBezTo>
                  <a:cubicBezTo>
                    <a:pt x="87141" y="69861"/>
                    <a:pt x="109048" y="67956"/>
                    <a:pt x="89046" y="67956"/>
                  </a:cubicBezTo>
                  <a:cubicBezTo>
                    <a:pt x="89998" y="68909"/>
                    <a:pt x="89046" y="68909"/>
                    <a:pt x="86188" y="67956"/>
                  </a:cubicBezTo>
                  <a:cubicBezTo>
                    <a:pt x="93808" y="73671"/>
                    <a:pt x="91903" y="72719"/>
                    <a:pt x="96666" y="75576"/>
                  </a:cubicBezTo>
                  <a:cubicBezTo>
                    <a:pt x="92856" y="74624"/>
                    <a:pt x="92856" y="84149"/>
                    <a:pt x="92856" y="86054"/>
                  </a:cubicBezTo>
                  <a:cubicBezTo>
                    <a:pt x="89046" y="85101"/>
                    <a:pt x="87141" y="85101"/>
                    <a:pt x="84283" y="83196"/>
                  </a:cubicBezTo>
                  <a:cubicBezTo>
                    <a:pt x="90951" y="81291"/>
                    <a:pt x="87141" y="91769"/>
                    <a:pt x="90951" y="90816"/>
                  </a:cubicBezTo>
                  <a:cubicBezTo>
                    <a:pt x="90951" y="90816"/>
                    <a:pt x="85236" y="86054"/>
                    <a:pt x="85236" y="87006"/>
                  </a:cubicBezTo>
                  <a:cubicBezTo>
                    <a:pt x="85236" y="89864"/>
                    <a:pt x="89998" y="90816"/>
                    <a:pt x="90951" y="91769"/>
                  </a:cubicBezTo>
                  <a:cubicBezTo>
                    <a:pt x="89998" y="90816"/>
                    <a:pt x="89998" y="90816"/>
                    <a:pt x="90951" y="92721"/>
                  </a:cubicBezTo>
                  <a:cubicBezTo>
                    <a:pt x="83331" y="91769"/>
                    <a:pt x="89046" y="88911"/>
                    <a:pt x="87141" y="94626"/>
                  </a:cubicBezTo>
                  <a:cubicBezTo>
                    <a:pt x="83331" y="91769"/>
                    <a:pt x="85236" y="90816"/>
                    <a:pt x="79521" y="87959"/>
                  </a:cubicBezTo>
                  <a:cubicBezTo>
                    <a:pt x="80473" y="87959"/>
                    <a:pt x="83331" y="96531"/>
                    <a:pt x="84283" y="98436"/>
                  </a:cubicBezTo>
                  <a:cubicBezTo>
                    <a:pt x="77616" y="102246"/>
                    <a:pt x="70948" y="95579"/>
                    <a:pt x="68091" y="103199"/>
                  </a:cubicBezTo>
                  <a:cubicBezTo>
                    <a:pt x="68091" y="105104"/>
                    <a:pt x="64281" y="99389"/>
                    <a:pt x="65233" y="99389"/>
                  </a:cubicBezTo>
                  <a:cubicBezTo>
                    <a:pt x="68091" y="100341"/>
                    <a:pt x="86188" y="67004"/>
                    <a:pt x="79521" y="49859"/>
                  </a:cubicBezTo>
                  <a:cubicBezTo>
                    <a:pt x="56661" y="-624"/>
                    <a:pt x="6178" y="54621"/>
                    <a:pt x="9036" y="57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2" name="Freeform: Shape 201">
              <a:extLst>
                <a:ext uri="{FF2B5EF4-FFF2-40B4-BE49-F238E27FC236}">
                  <a16:creationId xmlns:a16="http://schemas.microsoft.com/office/drawing/2014/main" id="{47FBE4B1-7DE5-4C4F-8088-5773771EB471}"/>
                </a:ext>
              </a:extLst>
            </p:cNvPr>
            <p:cNvSpPr/>
            <p:nvPr/>
          </p:nvSpPr>
          <p:spPr>
            <a:xfrm>
              <a:off x="5112544" y="5557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9049" y="9049"/>
                  </a:cubicBez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3" name="Freeform: Shape 202">
              <a:extLst>
                <a:ext uri="{FF2B5EF4-FFF2-40B4-BE49-F238E27FC236}">
                  <a16:creationId xmlns:a16="http://schemas.microsoft.com/office/drawing/2014/main" id="{944463CA-8908-434B-A1D1-0112BC5DE024}"/>
                </a:ext>
              </a:extLst>
            </p:cNvPr>
            <p:cNvSpPr/>
            <p:nvPr/>
          </p:nvSpPr>
          <p:spPr>
            <a:xfrm>
              <a:off x="5129689" y="552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4" name="Freeform: Shape 203">
              <a:extLst>
                <a:ext uri="{FF2B5EF4-FFF2-40B4-BE49-F238E27FC236}">
                  <a16:creationId xmlns:a16="http://schemas.microsoft.com/office/drawing/2014/main" id="{429C1932-5D5D-43F6-9317-24B2D2D3B6B8}"/>
                </a:ext>
              </a:extLst>
            </p:cNvPr>
            <p:cNvSpPr/>
            <p:nvPr/>
          </p:nvSpPr>
          <p:spPr>
            <a:xfrm>
              <a:off x="5132546" y="5510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9049"/>
                    <a:pt x="8096" y="9049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5" name="Freeform: Shape 204">
              <a:extLst>
                <a:ext uri="{FF2B5EF4-FFF2-40B4-BE49-F238E27FC236}">
                  <a16:creationId xmlns:a16="http://schemas.microsoft.com/office/drawing/2014/main" id="{4B667AE8-04BB-44B0-A899-8C6A8C9FC879}"/>
                </a:ext>
              </a:extLst>
            </p:cNvPr>
            <p:cNvSpPr/>
            <p:nvPr/>
          </p:nvSpPr>
          <p:spPr>
            <a:xfrm>
              <a:off x="5138261" y="5491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6" name="Freeform: Shape 205">
              <a:extLst>
                <a:ext uri="{FF2B5EF4-FFF2-40B4-BE49-F238E27FC236}">
                  <a16:creationId xmlns:a16="http://schemas.microsoft.com/office/drawing/2014/main" id="{7B48A1FF-DC75-4A47-B749-64D60E8FD629}"/>
                </a:ext>
              </a:extLst>
            </p:cNvPr>
            <p:cNvSpPr/>
            <p:nvPr/>
          </p:nvSpPr>
          <p:spPr>
            <a:xfrm>
              <a:off x="5136356" y="5481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7" name="Freeform: Shape 206">
              <a:extLst>
                <a:ext uri="{FF2B5EF4-FFF2-40B4-BE49-F238E27FC236}">
                  <a16:creationId xmlns:a16="http://schemas.microsoft.com/office/drawing/2014/main" id="{B9D01A08-6830-4484-A072-DFE7FFD19FB0}"/>
                </a:ext>
              </a:extLst>
            </p:cNvPr>
            <p:cNvSpPr/>
            <p:nvPr/>
          </p:nvSpPr>
          <p:spPr>
            <a:xfrm>
              <a:off x="5142071" y="5420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6615"/>
                    <a:pt x="9049" y="8520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8" name="Freeform: Shape 207">
              <a:extLst>
                <a:ext uri="{FF2B5EF4-FFF2-40B4-BE49-F238E27FC236}">
                  <a16:creationId xmlns:a16="http://schemas.microsoft.com/office/drawing/2014/main" id="{672AFC27-39B6-465D-98FE-9EC521FEEE32}"/>
                </a:ext>
              </a:extLst>
            </p:cNvPr>
            <p:cNvSpPr/>
            <p:nvPr/>
          </p:nvSpPr>
          <p:spPr>
            <a:xfrm>
              <a:off x="5143024" y="5386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9" name="Freeform: Shape 208">
              <a:extLst>
                <a:ext uri="{FF2B5EF4-FFF2-40B4-BE49-F238E27FC236}">
                  <a16:creationId xmlns:a16="http://schemas.microsoft.com/office/drawing/2014/main" id="{AA8A5523-6DC2-42A6-A201-8D25912BB19A}"/>
                </a:ext>
              </a:extLst>
            </p:cNvPr>
            <p:cNvSpPr/>
            <p:nvPr/>
          </p:nvSpPr>
          <p:spPr>
            <a:xfrm>
              <a:off x="5134451" y="4738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0" name="Freeform: Shape 209">
              <a:extLst>
                <a:ext uri="{FF2B5EF4-FFF2-40B4-BE49-F238E27FC236}">
                  <a16:creationId xmlns:a16="http://schemas.microsoft.com/office/drawing/2014/main" id="{DCE65C7A-731D-4E8E-99F3-D04C1B33DB4D}"/>
                </a:ext>
              </a:extLst>
            </p:cNvPr>
            <p:cNvSpPr/>
            <p:nvPr/>
          </p:nvSpPr>
          <p:spPr>
            <a:xfrm>
              <a:off x="5108310" y="458628"/>
              <a:ext cx="9525" cy="9525"/>
            </a:xfrm>
            <a:custGeom>
              <a:avLst/>
              <a:gdLst>
                <a:gd name="connsiteX0" fmla="*/ 7567 w 9525"/>
                <a:gd name="connsiteY0" fmla="*/ 8096 h 9525"/>
                <a:gd name="connsiteX1" fmla="*/ 7567 w 9525"/>
                <a:gd name="connsiteY1" fmla="*/ 7144 h 9525"/>
                <a:gd name="connsiteX2" fmla="*/ 7567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8096"/>
                  </a:moveTo>
                  <a:cubicBezTo>
                    <a:pt x="6615" y="9049"/>
                    <a:pt x="7567" y="7144"/>
                    <a:pt x="7567" y="7144"/>
                  </a:cubicBezTo>
                  <a:cubicBezTo>
                    <a:pt x="7567" y="7144"/>
                    <a:pt x="6615" y="8096"/>
                    <a:pt x="7567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1" name="Freeform: Shape 210">
              <a:extLst>
                <a:ext uri="{FF2B5EF4-FFF2-40B4-BE49-F238E27FC236}">
                  <a16:creationId xmlns:a16="http://schemas.microsoft.com/office/drawing/2014/main" id="{19B0A5D1-803B-47B7-9A8B-0EB0CA9F09DD}"/>
                </a:ext>
              </a:extLst>
            </p:cNvPr>
            <p:cNvSpPr/>
            <p:nvPr/>
          </p:nvSpPr>
          <p:spPr>
            <a:xfrm>
              <a:off x="5093494" y="464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212" name="Group 211">
            <a:extLst>
              <a:ext uri="{FF2B5EF4-FFF2-40B4-BE49-F238E27FC236}">
                <a16:creationId xmlns:a16="http://schemas.microsoft.com/office/drawing/2014/main" id="{D97B6E48-26CA-4A5A-AC57-D488473B230F}"/>
              </a:ext>
            </a:extLst>
          </p:cNvPr>
          <p:cNvGrpSpPr/>
          <p:nvPr userDrawn="1"/>
        </p:nvGrpSpPr>
        <p:grpSpPr>
          <a:xfrm flipH="1">
            <a:off x="3345559" y="10416147"/>
            <a:ext cx="720957" cy="631402"/>
            <a:chOff x="6809793" y="1954053"/>
            <a:chExt cx="1048808" cy="918528"/>
          </a:xfrm>
          <a:solidFill>
            <a:schemeClr val="accent2"/>
          </a:solidFill>
        </p:grpSpPr>
        <p:sp>
          <p:nvSpPr>
            <p:cNvPr id="213" name="Freeform: Shape 212">
              <a:extLst>
                <a:ext uri="{FF2B5EF4-FFF2-40B4-BE49-F238E27FC236}">
                  <a16:creationId xmlns:a16="http://schemas.microsoft.com/office/drawing/2014/main" id="{528A10B7-263D-4627-9F78-BD94C5694400}"/>
                </a:ext>
              </a:extLst>
            </p:cNvPr>
            <p:cNvSpPr/>
            <p:nvPr/>
          </p:nvSpPr>
          <p:spPr>
            <a:xfrm>
              <a:off x="6889909" y="1954053"/>
              <a:ext cx="9525" cy="19050"/>
            </a:xfrm>
            <a:custGeom>
              <a:avLst/>
              <a:gdLst>
                <a:gd name="connsiteX0" fmla="*/ 10954 w 9525"/>
                <a:gd name="connsiteY0" fmla="*/ 11906 h 19050"/>
                <a:gd name="connsiteX1" fmla="*/ 7144 w 9525"/>
                <a:gd name="connsiteY1" fmla="*/ 7144 h 19050"/>
                <a:gd name="connsiteX2" fmla="*/ 10954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954" y="11906"/>
                  </a:moveTo>
                  <a:cubicBezTo>
                    <a:pt x="6191" y="4286"/>
                    <a:pt x="10954" y="17621"/>
                    <a:pt x="7144" y="7144"/>
                  </a:cubicBezTo>
                  <a:cubicBezTo>
                    <a:pt x="9049" y="7144"/>
                    <a:pt x="10001" y="9049"/>
                    <a:pt x="10954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4" name="Freeform: Shape 213">
              <a:extLst>
                <a:ext uri="{FF2B5EF4-FFF2-40B4-BE49-F238E27FC236}">
                  <a16:creationId xmlns:a16="http://schemas.microsoft.com/office/drawing/2014/main" id="{9F0157E0-1DBB-4359-9DD9-2E511C763EBE}"/>
                </a:ext>
              </a:extLst>
            </p:cNvPr>
            <p:cNvSpPr/>
            <p:nvPr/>
          </p:nvSpPr>
          <p:spPr>
            <a:xfrm>
              <a:off x="6896576" y="1970359"/>
              <a:ext cx="962025" cy="676275"/>
            </a:xfrm>
            <a:custGeom>
              <a:avLst/>
              <a:gdLst>
                <a:gd name="connsiteX0" fmla="*/ 61436 w 962025"/>
                <a:gd name="connsiteY0" fmla="*/ 7983 h 676275"/>
                <a:gd name="connsiteX1" fmla="*/ 509111 w 962025"/>
                <a:gd name="connsiteY1" fmla="*/ 31795 h 676275"/>
                <a:gd name="connsiteX2" fmla="*/ 657701 w 962025"/>
                <a:gd name="connsiteY2" fmla="*/ 210865 h 676275"/>
                <a:gd name="connsiteX3" fmla="*/ 934879 w 962025"/>
                <a:gd name="connsiteY3" fmla="*/ 609010 h 676275"/>
                <a:gd name="connsiteX4" fmla="*/ 927259 w 962025"/>
                <a:gd name="connsiteY4" fmla="*/ 592818 h 676275"/>
                <a:gd name="connsiteX5" fmla="*/ 958692 w 962025"/>
                <a:gd name="connsiteY5" fmla="*/ 677590 h 676275"/>
                <a:gd name="connsiteX6" fmla="*/ 671989 w 962025"/>
                <a:gd name="connsiteY6" fmla="*/ 654730 h 676275"/>
                <a:gd name="connsiteX7" fmla="*/ 276701 w 962025"/>
                <a:gd name="connsiteY7" fmla="*/ 551860 h 676275"/>
                <a:gd name="connsiteX8" fmla="*/ 288131 w 962025"/>
                <a:gd name="connsiteY8" fmla="*/ 550908 h 676275"/>
                <a:gd name="connsiteX9" fmla="*/ 93821 w 962025"/>
                <a:gd name="connsiteY9" fmla="*/ 215628 h 676275"/>
                <a:gd name="connsiteX10" fmla="*/ 112871 w 962025"/>
                <a:gd name="connsiteY10" fmla="*/ 247060 h 676275"/>
                <a:gd name="connsiteX11" fmla="*/ 73819 w 962025"/>
                <a:gd name="connsiteY11" fmla="*/ 181338 h 676275"/>
                <a:gd name="connsiteX12" fmla="*/ 11906 w 962025"/>
                <a:gd name="connsiteY12" fmla="*/ 28938 h 676275"/>
                <a:gd name="connsiteX13" fmla="*/ 7144 w 962025"/>
                <a:gd name="connsiteY13" fmla="*/ 15603 h 676275"/>
                <a:gd name="connsiteX14" fmla="*/ 304324 w 962025"/>
                <a:gd name="connsiteY14" fmla="*/ 564243 h 676275"/>
                <a:gd name="connsiteX15" fmla="*/ 932021 w 962025"/>
                <a:gd name="connsiteY15" fmla="*/ 657588 h 676275"/>
                <a:gd name="connsiteX16" fmla="*/ 583406 w 962025"/>
                <a:gd name="connsiteY16" fmla="*/ 94660 h 676275"/>
                <a:gd name="connsiteX17" fmla="*/ 450056 w 962025"/>
                <a:gd name="connsiteY17" fmla="*/ 51798 h 676275"/>
                <a:gd name="connsiteX18" fmla="*/ 61436 w 962025"/>
                <a:gd name="connsiteY18" fmla="*/ 7983 h 6762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962025" h="676275">
                  <a:moveTo>
                    <a:pt x="61436" y="7983"/>
                  </a:moveTo>
                  <a:cubicBezTo>
                    <a:pt x="138589" y="6078"/>
                    <a:pt x="437674" y="5125"/>
                    <a:pt x="509111" y="31795"/>
                  </a:cubicBezTo>
                  <a:cubicBezTo>
                    <a:pt x="595789" y="64180"/>
                    <a:pt x="621506" y="144190"/>
                    <a:pt x="657701" y="210865"/>
                  </a:cubicBezTo>
                  <a:cubicBezTo>
                    <a:pt x="678656" y="250870"/>
                    <a:pt x="939642" y="604248"/>
                    <a:pt x="934879" y="609010"/>
                  </a:cubicBezTo>
                  <a:cubicBezTo>
                    <a:pt x="932974" y="603295"/>
                    <a:pt x="930117" y="597580"/>
                    <a:pt x="927259" y="592818"/>
                  </a:cubicBezTo>
                  <a:cubicBezTo>
                    <a:pt x="926306" y="609963"/>
                    <a:pt x="954881" y="665208"/>
                    <a:pt x="958692" y="677590"/>
                  </a:cubicBezTo>
                  <a:cubicBezTo>
                    <a:pt x="946309" y="654730"/>
                    <a:pt x="706279" y="650921"/>
                    <a:pt x="671989" y="654730"/>
                  </a:cubicBezTo>
                  <a:cubicBezTo>
                    <a:pt x="625317" y="655683"/>
                    <a:pt x="298609" y="679496"/>
                    <a:pt x="276701" y="551860"/>
                  </a:cubicBezTo>
                  <a:cubicBezTo>
                    <a:pt x="276701" y="556623"/>
                    <a:pt x="290036" y="554718"/>
                    <a:pt x="288131" y="550908"/>
                  </a:cubicBezTo>
                  <a:cubicBezTo>
                    <a:pt x="206216" y="444228"/>
                    <a:pt x="157639" y="282303"/>
                    <a:pt x="93821" y="215628"/>
                  </a:cubicBezTo>
                  <a:cubicBezTo>
                    <a:pt x="98584" y="227058"/>
                    <a:pt x="105251" y="237535"/>
                    <a:pt x="112871" y="247060"/>
                  </a:cubicBezTo>
                  <a:cubicBezTo>
                    <a:pt x="103346" y="228010"/>
                    <a:pt x="74771" y="181338"/>
                    <a:pt x="73819" y="181338"/>
                  </a:cubicBezTo>
                  <a:cubicBezTo>
                    <a:pt x="54769" y="135618"/>
                    <a:pt x="33814" y="68943"/>
                    <a:pt x="11906" y="28938"/>
                  </a:cubicBezTo>
                  <a:cubicBezTo>
                    <a:pt x="14764" y="29890"/>
                    <a:pt x="7144" y="14650"/>
                    <a:pt x="7144" y="15603"/>
                  </a:cubicBezTo>
                  <a:cubicBezTo>
                    <a:pt x="49054" y="81325"/>
                    <a:pt x="181451" y="445180"/>
                    <a:pt x="304324" y="564243"/>
                  </a:cubicBezTo>
                  <a:cubicBezTo>
                    <a:pt x="391954" y="649968"/>
                    <a:pt x="913924" y="603295"/>
                    <a:pt x="932021" y="657588"/>
                  </a:cubicBezTo>
                  <a:cubicBezTo>
                    <a:pt x="878681" y="502330"/>
                    <a:pt x="691992" y="198483"/>
                    <a:pt x="583406" y="94660"/>
                  </a:cubicBezTo>
                  <a:cubicBezTo>
                    <a:pt x="517684" y="32748"/>
                    <a:pt x="561499" y="79420"/>
                    <a:pt x="450056" y="51798"/>
                  </a:cubicBezTo>
                  <a:cubicBezTo>
                    <a:pt x="370046" y="29890"/>
                    <a:pt x="51911" y="6078"/>
                    <a:pt x="61436" y="79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5" name="Freeform: Shape 214">
              <a:extLst>
                <a:ext uri="{FF2B5EF4-FFF2-40B4-BE49-F238E27FC236}">
                  <a16:creationId xmlns:a16="http://schemas.microsoft.com/office/drawing/2014/main" id="{D7103387-3192-454A-9D36-99361CDE2E80}"/>
                </a:ext>
              </a:extLst>
            </p:cNvPr>
            <p:cNvSpPr/>
            <p:nvPr/>
          </p:nvSpPr>
          <p:spPr>
            <a:xfrm>
              <a:off x="6896576" y="196834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1906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cubicBezTo>
                    <a:pt x="9049" y="9049"/>
                    <a:pt x="10954" y="15716"/>
                    <a:pt x="7144" y="11906"/>
                  </a:cubicBezTo>
                  <a:cubicBezTo>
                    <a:pt x="8096" y="10001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6" name="Freeform: Shape 215">
              <a:extLst>
                <a:ext uri="{FF2B5EF4-FFF2-40B4-BE49-F238E27FC236}">
                  <a16:creationId xmlns:a16="http://schemas.microsoft.com/office/drawing/2014/main" id="{063B8610-0B8D-4B26-AD4F-42F3AEDA9651}"/>
                </a:ext>
              </a:extLst>
            </p:cNvPr>
            <p:cNvSpPr/>
            <p:nvPr/>
          </p:nvSpPr>
          <p:spPr>
            <a:xfrm>
              <a:off x="6959184" y="2125186"/>
              <a:ext cx="9525" cy="9525"/>
            </a:xfrm>
            <a:custGeom>
              <a:avLst/>
              <a:gdLst>
                <a:gd name="connsiteX0" fmla="*/ 8354 w 9525"/>
                <a:gd name="connsiteY0" fmla="*/ 8414 h 9525"/>
                <a:gd name="connsiteX1" fmla="*/ 835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354" y="8414"/>
                  </a:moveTo>
                  <a:cubicBezTo>
                    <a:pt x="11211" y="8414"/>
                    <a:pt x="4544" y="5556"/>
                    <a:pt x="835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7" name="Freeform: Shape 216">
              <a:extLst>
                <a:ext uri="{FF2B5EF4-FFF2-40B4-BE49-F238E27FC236}">
                  <a16:creationId xmlns:a16="http://schemas.microsoft.com/office/drawing/2014/main" id="{0E2699AC-6EFE-4799-A52E-7192042ACAEE}"/>
                </a:ext>
              </a:extLst>
            </p:cNvPr>
            <p:cNvSpPr/>
            <p:nvPr/>
          </p:nvSpPr>
          <p:spPr>
            <a:xfrm>
              <a:off x="6970871" y="2152173"/>
              <a:ext cx="19050" cy="19050"/>
            </a:xfrm>
            <a:custGeom>
              <a:avLst/>
              <a:gdLst>
                <a:gd name="connsiteX0" fmla="*/ 15716 w 19050"/>
                <a:gd name="connsiteY0" fmla="*/ 20479 h 19050"/>
                <a:gd name="connsiteX1" fmla="*/ 7144 w 19050"/>
                <a:gd name="connsiteY1" fmla="*/ 7144 h 19050"/>
                <a:gd name="connsiteX2" fmla="*/ 15716 w 190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5716" y="20479"/>
                  </a:moveTo>
                  <a:cubicBezTo>
                    <a:pt x="14764" y="20479"/>
                    <a:pt x="10001" y="12859"/>
                    <a:pt x="7144" y="7144"/>
                  </a:cubicBezTo>
                  <a:lnTo>
                    <a:pt x="15716" y="2047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8" name="Freeform: Shape 217">
              <a:extLst>
                <a:ext uri="{FF2B5EF4-FFF2-40B4-BE49-F238E27FC236}">
                  <a16:creationId xmlns:a16="http://schemas.microsoft.com/office/drawing/2014/main" id="{18773514-CA25-4084-93B7-F7BA945F32D7}"/>
                </a:ext>
              </a:extLst>
            </p:cNvPr>
            <p:cNvSpPr/>
            <p:nvPr/>
          </p:nvSpPr>
          <p:spPr>
            <a:xfrm>
              <a:off x="6990874" y="2202261"/>
              <a:ext cx="9525" cy="9525"/>
            </a:xfrm>
            <a:custGeom>
              <a:avLst/>
              <a:gdLst>
                <a:gd name="connsiteX0" fmla="*/ 9049 w 9525"/>
                <a:gd name="connsiteY0" fmla="*/ 8491 h 9525"/>
                <a:gd name="connsiteX1" fmla="*/ 7144 w 9525"/>
                <a:gd name="connsiteY1" fmla="*/ 7538 h 9525"/>
                <a:gd name="connsiteX2" fmla="*/ 9049 w 9525"/>
                <a:gd name="connsiteY2" fmla="*/ 849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491"/>
                  </a:moveTo>
                  <a:cubicBezTo>
                    <a:pt x="10001" y="12301"/>
                    <a:pt x="9049" y="11348"/>
                    <a:pt x="7144" y="7538"/>
                  </a:cubicBezTo>
                  <a:cubicBezTo>
                    <a:pt x="7144" y="6586"/>
                    <a:pt x="8096" y="7538"/>
                    <a:pt x="9049" y="84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9" name="Freeform: Shape 218">
              <a:extLst>
                <a:ext uri="{FF2B5EF4-FFF2-40B4-BE49-F238E27FC236}">
                  <a16:creationId xmlns:a16="http://schemas.microsoft.com/office/drawing/2014/main" id="{B042E259-F3EB-4149-909A-F7893DD55A14}"/>
                </a:ext>
              </a:extLst>
            </p:cNvPr>
            <p:cNvSpPr/>
            <p:nvPr/>
          </p:nvSpPr>
          <p:spPr>
            <a:xfrm>
              <a:off x="6995182" y="2204561"/>
              <a:ext cx="9525" cy="19050"/>
            </a:xfrm>
            <a:custGeom>
              <a:avLst/>
              <a:gdLst>
                <a:gd name="connsiteX0" fmla="*/ 7598 w 9525"/>
                <a:gd name="connsiteY0" fmla="*/ 7144 h 19050"/>
                <a:gd name="connsiteX1" fmla="*/ 9503 w 9525"/>
                <a:gd name="connsiteY1" fmla="*/ 13811 h 19050"/>
                <a:gd name="connsiteX2" fmla="*/ 7598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98" y="7144"/>
                  </a:moveTo>
                  <a:cubicBezTo>
                    <a:pt x="9503" y="10001"/>
                    <a:pt x="9503" y="11906"/>
                    <a:pt x="9503" y="13811"/>
                  </a:cubicBezTo>
                  <a:cubicBezTo>
                    <a:pt x="10455" y="13811"/>
                    <a:pt x="5693" y="7144"/>
                    <a:pt x="759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0" name="Freeform: Shape 219">
              <a:extLst>
                <a:ext uri="{FF2B5EF4-FFF2-40B4-BE49-F238E27FC236}">
                  <a16:creationId xmlns:a16="http://schemas.microsoft.com/office/drawing/2014/main" id="{2F74D149-C5C1-417C-96CA-784137F78C5E}"/>
                </a:ext>
              </a:extLst>
            </p:cNvPr>
            <p:cNvSpPr/>
            <p:nvPr/>
          </p:nvSpPr>
          <p:spPr>
            <a:xfrm>
              <a:off x="7078664" y="2342567"/>
              <a:ext cx="9525" cy="19050"/>
            </a:xfrm>
            <a:custGeom>
              <a:avLst/>
              <a:gdLst>
                <a:gd name="connsiteX0" fmla="*/ 7936 w 9525"/>
                <a:gd name="connsiteY0" fmla="*/ 7250 h 19050"/>
                <a:gd name="connsiteX1" fmla="*/ 11746 w 9525"/>
                <a:gd name="connsiteY1" fmla="*/ 14870 h 19050"/>
                <a:gd name="connsiteX2" fmla="*/ 7936 w 9525"/>
                <a:gd name="connsiteY2" fmla="*/ 725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36" y="7250"/>
                  </a:moveTo>
                  <a:cubicBezTo>
                    <a:pt x="8889" y="9155"/>
                    <a:pt x="11746" y="12965"/>
                    <a:pt x="11746" y="14870"/>
                  </a:cubicBezTo>
                  <a:cubicBezTo>
                    <a:pt x="10794" y="12012"/>
                    <a:pt x="5079" y="6297"/>
                    <a:pt x="7936" y="72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1" name="Freeform: Shape 220">
              <a:extLst>
                <a:ext uri="{FF2B5EF4-FFF2-40B4-BE49-F238E27FC236}">
                  <a16:creationId xmlns:a16="http://schemas.microsoft.com/office/drawing/2014/main" id="{1D6BA8E1-5A73-4164-95AE-F4923BC53CB1}"/>
                </a:ext>
              </a:extLst>
            </p:cNvPr>
            <p:cNvSpPr/>
            <p:nvPr/>
          </p:nvSpPr>
          <p:spPr>
            <a:xfrm>
              <a:off x="7098506" y="23779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2859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2" name="Freeform: Shape 221">
              <a:extLst>
                <a:ext uri="{FF2B5EF4-FFF2-40B4-BE49-F238E27FC236}">
                  <a16:creationId xmlns:a16="http://schemas.microsoft.com/office/drawing/2014/main" id="{5C9374F3-E1EE-49D0-A0CA-DD728756E9DF}"/>
                </a:ext>
              </a:extLst>
            </p:cNvPr>
            <p:cNvSpPr/>
            <p:nvPr/>
          </p:nvSpPr>
          <p:spPr>
            <a:xfrm>
              <a:off x="7712564" y="2630857"/>
              <a:ext cx="9525" cy="9525"/>
            </a:xfrm>
            <a:custGeom>
              <a:avLst/>
              <a:gdLst>
                <a:gd name="connsiteX0" fmla="*/ 11258 w 9525"/>
                <a:gd name="connsiteY0" fmla="*/ 7567 h 9525"/>
                <a:gd name="connsiteX1" fmla="*/ 11258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258" y="7567"/>
                  </a:moveTo>
                  <a:cubicBezTo>
                    <a:pt x="3639" y="6615"/>
                    <a:pt x="8401" y="7567"/>
                    <a:pt x="112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3" name="Freeform: Shape 222">
              <a:extLst>
                <a:ext uri="{FF2B5EF4-FFF2-40B4-BE49-F238E27FC236}">
                  <a16:creationId xmlns:a16="http://schemas.microsoft.com/office/drawing/2014/main" id="{20DED97B-5920-4D3B-AABA-D9DEC9FAF51C}"/>
                </a:ext>
              </a:extLst>
            </p:cNvPr>
            <p:cNvSpPr/>
            <p:nvPr/>
          </p:nvSpPr>
          <p:spPr>
            <a:xfrm>
              <a:off x="7747489" y="2442686"/>
              <a:ext cx="9525" cy="9525"/>
            </a:xfrm>
            <a:custGeom>
              <a:avLst/>
              <a:gdLst>
                <a:gd name="connsiteX0" fmla="*/ 8718 w 9525"/>
                <a:gd name="connsiteY0" fmla="*/ 10954 h 9525"/>
                <a:gd name="connsiteX1" fmla="*/ 7766 w 9525"/>
                <a:gd name="connsiteY1" fmla="*/ 7144 h 9525"/>
                <a:gd name="connsiteX2" fmla="*/ 871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718" y="10954"/>
                  </a:moveTo>
                  <a:cubicBezTo>
                    <a:pt x="5861" y="8096"/>
                    <a:pt x="7766" y="8096"/>
                    <a:pt x="7766" y="7144"/>
                  </a:cubicBezTo>
                  <a:cubicBezTo>
                    <a:pt x="9671" y="10001"/>
                    <a:pt x="4908" y="6191"/>
                    <a:pt x="871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4" name="Freeform: Shape 223">
              <a:extLst>
                <a:ext uri="{FF2B5EF4-FFF2-40B4-BE49-F238E27FC236}">
                  <a16:creationId xmlns:a16="http://schemas.microsoft.com/office/drawing/2014/main" id="{231AE22D-56F5-4BF3-97EC-04AE0B775879}"/>
                </a:ext>
              </a:extLst>
            </p:cNvPr>
            <p:cNvSpPr/>
            <p:nvPr/>
          </p:nvSpPr>
          <p:spPr>
            <a:xfrm>
              <a:off x="7603184" y="224456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8096"/>
                    <a:pt x="6339" y="1190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5" name="Freeform: Shape 224">
              <a:extLst>
                <a:ext uri="{FF2B5EF4-FFF2-40B4-BE49-F238E27FC236}">
                  <a16:creationId xmlns:a16="http://schemas.microsoft.com/office/drawing/2014/main" id="{0B065548-9CAF-493B-BBFB-F8072529AC6C}"/>
                </a:ext>
              </a:extLst>
            </p:cNvPr>
            <p:cNvSpPr/>
            <p:nvPr/>
          </p:nvSpPr>
          <p:spPr>
            <a:xfrm>
              <a:off x="6816172" y="2212181"/>
              <a:ext cx="9525" cy="9525"/>
            </a:xfrm>
            <a:custGeom>
              <a:avLst/>
              <a:gdLst>
                <a:gd name="connsiteX0" fmla="*/ 8491 w 9525"/>
                <a:gd name="connsiteY0" fmla="*/ 9049 h 9525"/>
                <a:gd name="connsiteX1" fmla="*/ 7538 w 9525"/>
                <a:gd name="connsiteY1" fmla="*/ 7144 h 9525"/>
                <a:gd name="connsiteX2" fmla="*/ 849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9049"/>
                  </a:moveTo>
                  <a:cubicBezTo>
                    <a:pt x="7538" y="6191"/>
                    <a:pt x="6586" y="10954"/>
                    <a:pt x="7538" y="7144"/>
                  </a:cubicBezTo>
                  <a:cubicBezTo>
                    <a:pt x="7538" y="8096"/>
                    <a:pt x="8491" y="8096"/>
                    <a:pt x="849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6" name="Freeform: Shape 225">
              <a:extLst>
                <a:ext uri="{FF2B5EF4-FFF2-40B4-BE49-F238E27FC236}">
                  <a16:creationId xmlns:a16="http://schemas.microsoft.com/office/drawing/2014/main" id="{8C693C57-4B38-47E3-8009-BD1CB9E4EDB0}"/>
                </a:ext>
              </a:extLst>
            </p:cNvPr>
            <p:cNvSpPr/>
            <p:nvPr/>
          </p:nvSpPr>
          <p:spPr>
            <a:xfrm>
              <a:off x="6812756" y="2219801"/>
              <a:ext cx="400050" cy="561975"/>
            </a:xfrm>
            <a:custGeom>
              <a:avLst/>
              <a:gdLst>
                <a:gd name="connsiteX0" fmla="*/ 392906 w 400050"/>
                <a:gd name="connsiteY0" fmla="*/ 385286 h 561975"/>
                <a:gd name="connsiteX1" fmla="*/ 372904 w 400050"/>
                <a:gd name="connsiteY1" fmla="*/ 556736 h 561975"/>
                <a:gd name="connsiteX2" fmla="*/ 198596 w 400050"/>
                <a:gd name="connsiteY2" fmla="*/ 337661 h 561975"/>
                <a:gd name="connsiteX3" fmla="*/ 136684 w 400050"/>
                <a:gd name="connsiteY3" fmla="*/ 214789 h 561975"/>
                <a:gd name="connsiteX4" fmla="*/ 77629 w 400050"/>
                <a:gd name="connsiteY4" fmla="*/ 131921 h 561975"/>
                <a:gd name="connsiteX5" fmla="*/ 89059 w 400050"/>
                <a:gd name="connsiteY5" fmla="*/ 134779 h 561975"/>
                <a:gd name="connsiteX6" fmla="*/ 7144 w 400050"/>
                <a:gd name="connsiteY6" fmla="*/ 7144 h 561975"/>
                <a:gd name="connsiteX7" fmla="*/ 9049 w 400050"/>
                <a:gd name="connsiteY7" fmla="*/ 11906 h 561975"/>
                <a:gd name="connsiteX8" fmla="*/ 362426 w 400050"/>
                <a:gd name="connsiteY8" fmla="*/ 526256 h 561975"/>
                <a:gd name="connsiteX9" fmla="*/ 392906 w 400050"/>
                <a:gd name="connsiteY9" fmla="*/ 385286 h 561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400050" h="561975">
                  <a:moveTo>
                    <a:pt x="392906" y="385286"/>
                  </a:moveTo>
                  <a:cubicBezTo>
                    <a:pt x="406241" y="414814"/>
                    <a:pt x="356711" y="547211"/>
                    <a:pt x="372904" y="556736"/>
                  </a:cubicBezTo>
                  <a:cubicBezTo>
                    <a:pt x="303371" y="493871"/>
                    <a:pt x="257651" y="369094"/>
                    <a:pt x="198596" y="337661"/>
                  </a:cubicBezTo>
                  <a:cubicBezTo>
                    <a:pt x="185261" y="317659"/>
                    <a:pt x="143351" y="235744"/>
                    <a:pt x="136684" y="214789"/>
                  </a:cubicBezTo>
                  <a:cubicBezTo>
                    <a:pt x="100489" y="195739"/>
                    <a:pt x="100489" y="138589"/>
                    <a:pt x="77629" y="131921"/>
                  </a:cubicBezTo>
                  <a:cubicBezTo>
                    <a:pt x="70961" y="149066"/>
                    <a:pt x="91916" y="132874"/>
                    <a:pt x="89059" y="134779"/>
                  </a:cubicBezTo>
                  <a:cubicBezTo>
                    <a:pt x="90011" y="138589"/>
                    <a:pt x="8096" y="7144"/>
                    <a:pt x="7144" y="7144"/>
                  </a:cubicBezTo>
                  <a:cubicBezTo>
                    <a:pt x="10954" y="13811"/>
                    <a:pt x="13811" y="6191"/>
                    <a:pt x="9049" y="11906"/>
                  </a:cubicBezTo>
                  <a:cubicBezTo>
                    <a:pt x="-476" y="22384"/>
                    <a:pt x="296704" y="474821"/>
                    <a:pt x="362426" y="526256"/>
                  </a:cubicBezTo>
                  <a:cubicBezTo>
                    <a:pt x="341471" y="504349"/>
                    <a:pt x="392906" y="382429"/>
                    <a:pt x="392906" y="385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7" name="Freeform: Shape 226">
              <a:extLst>
                <a:ext uri="{FF2B5EF4-FFF2-40B4-BE49-F238E27FC236}">
                  <a16:creationId xmlns:a16="http://schemas.microsoft.com/office/drawing/2014/main" id="{3EE70D5A-4AD4-42F6-8010-343F9243BABD}"/>
                </a:ext>
              </a:extLst>
            </p:cNvPr>
            <p:cNvSpPr/>
            <p:nvPr/>
          </p:nvSpPr>
          <p:spPr>
            <a:xfrm>
              <a:off x="6815614" y="221694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9049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8096"/>
                    <a:pt x="9049" y="10001"/>
                    <a:pt x="7144" y="9049"/>
                  </a:cubicBezTo>
                  <a:cubicBezTo>
                    <a:pt x="7144" y="904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8" name="Freeform: Shape 227">
              <a:extLst>
                <a:ext uri="{FF2B5EF4-FFF2-40B4-BE49-F238E27FC236}">
                  <a16:creationId xmlns:a16="http://schemas.microsoft.com/office/drawing/2014/main" id="{19BFFAAE-D33E-44EF-AC92-7556AC847305}"/>
                </a:ext>
              </a:extLst>
            </p:cNvPr>
            <p:cNvSpPr/>
            <p:nvPr/>
          </p:nvSpPr>
          <p:spPr>
            <a:xfrm>
              <a:off x="6827849" y="227218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29" name="Freeform: Shape 228">
              <a:extLst>
                <a:ext uri="{FF2B5EF4-FFF2-40B4-BE49-F238E27FC236}">
                  <a16:creationId xmlns:a16="http://schemas.microsoft.com/office/drawing/2014/main" id="{B607D975-1654-4357-B5A0-E1A6E9E634B4}"/>
                </a:ext>
              </a:extLst>
            </p:cNvPr>
            <p:cNvSpPr/>
            <p:nvPr/>
          </p:nvSpPr>
          <p:spPr>
            <a:xfrm>
              <a:off x="6879431" y="2338863"/>
              <a:ext cx="9525" cy="9525"/>
            </a:xfrm>
            <a:custGeom>
              <a:avLst/>
              <a:gdLst>
                <a:gd name="connsiteX0" fmla="*/ 10954 w 9525"/>
                <a:gd name="connsiteY0" fmla="*/ 10001 h 9525"/>
                <a:gd name="connsiteX1" fmla="*/ 7144 w 9525"/>
                <a:gd name="connsiteY1" fmla="*/ 7144 h 9525"/>
                <a:gd name="connsiteX2" fmla="*/ 1095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001"/>
                  </a:moveTo>
                  <a:cubicBezTo>
                    <a:pt x="10001" y="10001"/>
                    <a:pt x="8096" y="8096"/>
                    <a:pt x="7144" y="7144"/>
                  </a:cubicBezTo>
                  <a:lnTo>
                    <a:pt x="10954" y="10001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0" name="Freeform: Shape 229">
              <a:extLst>
                <a:ext uri="{FF2B5EF4-FFF2-40B4-BE49-F238E27FC236}">
                  <a16:creationId xmlns:a16="http://schemas.microsoft.com/office/drawing/2014/main" id="{2925B25C-538E-40E0-A033-8973BF832948}"/>
                </a:ext>
              </a:extLst>
            </p:cNvPr>
            <p:cNvSpPr/>
            <p:nvPr/>
          </p:nvSpPr>
          <p:spPr>
            <a:xfrm>
              <a:off x="6883241" y="235463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9472"/>
                    <a:pt x="8096" y="8520"/>
                    <a:pt x="7144" y="7567"/>
                  </a:cubicBezTo>
                  <a:cubicBezTo>
                    <a:pt x="8096" y="6615"/>
                    <a:pt x="8096" y="7567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1" name="Freeform: Shape 230">
              <a:extLst>
                <a:ext uri="{FF2B5EF4-FFF2-40B4-BE49-F238E27FC236}">
                  <a16:creationId xmlns:a16="http://schemas.microsoft.com/office/drawing/2014/main" id="{9187A973-9317-47C4-9F26-D42D735CE1B6}"/>
                </a:ext>
              </a:extLst>
            </p:cNvPr>
            <p:cNvSpPr/>
            <p:nvPr/>
          </p:nvSpPr>
          <p:spPr>
            <a:xfrm>
              <a:off x="6887333" y="2354103"/>
              <a:ext cx="9525" cy="9525"/>
            </a:xfrm>
            <a:custGeom>
              <a:avLst/>
              <a:gdLst>
                <a:gd name="connsiteX0" fmla="*/ 7814 w 9525"/>
                <a:gd name="connsiteY0" fmla="*/ 7144 h 9525"/>
                <a:gd name="connsiteX1" fmla="*/ 7814 w 9525"/>
                <a:gd name="connsiteY1" fmla="*/ 10001 h 9525"/>
                <a:gd name="connsiteX2" fmla="*/ 781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4" y="7144"/>
                  </a:moveTo>
                  <a:cubicBezTo>
                    <a:pt x="8767" y="8096"/>
                    <a:pt x="7814" y="9049"/>
                    <a:pt x="7814" y="10001"/>
                  </a:cubicBezTo>
                  <a:cubicBezTo>
                    <a:pt x="8767" y="9049"/>
                    <a:pt x="5910" y="8096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2" name="Freeform: Shape 231">
              <a:extLst>
                <a:ext uri="{FF2B5EF4-FFF2-40B4-BE49-F238E27FC236}">
                  <a16:creationId xmlns:a16="http://schemas.microsoft.com/office/drawing/2014/main" id="{718CDD94-4A20-4E18-A3FB-14AEE25EB00E}"/>
                </a:ext>
              </a:extLst>
            </p:cNvPr>
            <p:cNvSpPr/>
            <p:nvPr/>
          </p:nvSpPr>
          <p:spPr>
            <a:xfrm>
              <a:off x="6898284" y="2380773"/>
              <a:ext cx="9525" cy="9525"/>
            </a:xfrm>
            <a:custGeom>
              <a:avLst/>
              <a:gdLst>
                <a:gd name="connsiteX0" fmla="*/ 7341 w 9525"/>
                <a:gd name="connsiteY0" fmla="*/ 7144 h 9525"/>
                <a:gd name="connsiteX1" fmla="*/ 8294 w 9525"/>
                <a:gd name="connsiteY1" fmla="*/ 10001 h 9525"/>
                <a:gd name="connsiteX2" fmla="*/ 734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41" y="7144"/>
                  </a:moveTo>
                  <a:cubicBezTo>
                    <a:pt x="7341" y="8096"/>
                    <a:pt x="9246" y="8096"/>
                    <a:pt x="8294" y="10001"/>
                  </a:cubicBezTo>
                  <a:cubicBezTo>
                    <a:pt x="9246" y="8096"/>
                    <a:pt x="6388" y="7144"/>
                    <a:pt x="734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3" name="Freeform: Shape 232">
              <a:extLst>
                <a:ext uri="{FF2B5EF4-FFF2-40B4-BE49-F238E27FC236}">
                  <a16:creationId xmlns:a16="http://schemas.microsoft.com/office/drawing/2014/main" id="{7B8C9D68-1B5D-4C50-AFE9-4308F88CB292}"/>
                </a:ext>
              </a:extLst>
            </p:cNvPr>
            <p:cNvSpPr/>
            <p:nvPr/>
          </p:nvSpPr>
          <p:spPr>
            <a:xfrm>
              <a:off x="6906630" y="23912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4" name="Freeform: Shape 233">
              <a:extLst>
                <a:ext uri="{FF2B5EF4-FFF2-40B4-BE49-F238E27FC236}">
                  <a16:creationId xmlns:a16="http://schemas.microsoft.com/office/drawing/2014/main" id="{696B2A82-C68C-425F-8608-0FDF53AA6A90}"/>
                </a:ext>
              </a:extLst>
            </p:cNvPr>
            <p:cNvSpPr/>
            <p:nvPr/>
          </p:nvSpPr>
          <p:spPr>
            <a:xfrm>
              <a:off x="7026354" y="2593986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6339"/>
                    <a:pt x="6906" y="7291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5" name="Freeform: Shape 234">
              <a:extLst>
                <a:ext uri="{FF2B5EF4-FFF2-40B4-BE49-F238E27FC236}">
                  <a16:creationId xmlns:a16="http://schemas.microsoft.com/office/drawing/2014/main" id="{FF804E23-CA51-4978-B7CC-48628C66DA37}"/>
                </a:ext>
              </a:extLst>
            </p:cNvPr>
            <p:cNvSpPr/>
            <p:nvPr/>
          </p:nvSpPr>
          <p:spPr>
            <a:xfrm>
              <a:off x="7080691" y="268557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9049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8096"/>
                    <a:pt x="7815" y="8096"/>
                    <a:pt x="7815" y="9049"/>
                  </a:cubicBez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6" name="Freeform: Shape 235">
              <a:extLst>
                <a:ext uri="{FF2B5EF4-FFF2-40B4-BE49-F238E27FC236}">
                  <a16:creationId xmlns:a16="http://schemas.microsoft.com/office/drawing/2014/main" id="{FFFC87E2-E7D7-4AE7-B73F-624CD491197D}"/>
                </a:ext>
              </a:extLst>
            </p:cNvPr>
            <p:cNvSpPr/>
            <p:nvPr/>
          </p:nvSpPr>
          <p:spPr>
            <a:xfrm>
              <a:off x="7119461" y="271531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1095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7" name="Freeform: Shape 236">
              <a:extLst>
                <a:ext uri="{FF2B5EF4-FFF2-40B4-BE49-F238E27FC236}">
                  <a16:creationId xmlns:a16="http://schemas.microsoft.com/office/drawing/2014/main" id="{FBE9B5A6-D795-4D70-A87C-DAB15220814E}"/>
                </a:ext>
              </a:extLst>
            </p:cNvPr>
            <p:cNvSpPr/>
            <p:nvPr/>
          </p:nvSpPr>
          <p:spPr>
            <a:xfrm>
              <a:off x="7174706" y="2782334"/>
              <a:ext cx="9525" cy="9525"/>
            </a:xfrm>
            <a:custGeom>
              <a:avLst/>
              <a:gdLst>
                <a:gd name="connsiteX0" fmla="*/ 9049 w 9525"/>
                <a:gd name="connsiteY0" fmla="*/ 7538 h 9525"/>
                <a:gd name="connsiteX1" fmla="*/ 7144 w 9525"/>
                <a:gd name="connsiteY1" fmla="*/ 8491 h 9525"/>
                <a:gd name="connsiteX2" fmla="*/ 9049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38"/>
                  </a:moveTo>
                  <a:cubicBezTo>
                    <a:pt x="6191" y="7538"/>
                    <a:pt x="10001" y="9443"/>
                    <a:pt x="7144" y="8491"/>
                  </a:cubicBezTo>
                  <a:cubicBezTo>
                    <a:pt x="7144" y="7538"/>
                    <a:pt x="8096" y="6586"/>
                    <a:pt x="9049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8" name="Freeform: Shape 237">
              <a:extLst>
                <a:ext uri="{FF2B5EF4-FFF2-40B4-BE49-F238E27FC236}">
                  <a16:creationId xmlns:a16="http://schemas.microsoft.com/office/drawing/2014/main" id="{FF772699-449E-4776-8C3A-B9A61FEC2330}"/>
                </a:ext>
              </a:extLst>
            </p:cNvPr>
            <p:cNvSpPr/>
            <p:nvPr/>
          </p:nvSpPr>
          <p:spPr>
            <a:xfrm>
              <a:off x="7180412" y="2780790"/>
              <a:ext cx="628650" cy="85725"/>
            </a:xfrm>
            <a:custGeom>
              <a:avLst/>
              <a:gdLst>
                <a:gd name="connsiteX0" fmla="*/ 629136 w 628650"/>
                <a:gd name="connsiteY0" fmla="*/ 74805 h 85725"/>
                <a:gd name="connsiteX1" fmla="*/ 260518 w 628650"/>
                <a:gd name="connsiteY1" fmla="*/ 58612 h 85725"/>
                <a:gd name="connsiteX2" fmla="*/ 148123 w 628650"/>
                <a:gd name="connsiteY2" fmla="*/ 32895 h 85725"/>
                <a:gd name="connsiteX3" fmla="*/ 64303 w 628650"/>
                <a:gd name="connsiteY3" fmla="*/ 33847 h 85725"/>
                <a:gd name="connsiteX4" fmla="*/ 71923 w 628650"/>
                <a:gd name="connsiteY4" fmla="*/ 23370 h 85725"/>
                <a:gd name="connsiteX5" fmla="*/ 7153 w 628650"/>
                <a:gd name="connsiteY5" fmla="*/ 13845 h 85725"/>
                <a:gd name="connsiteX6" fmla="*/ 12868 w 628650"/>
                <a:gd name="connsiteY6" fmla="*/ 13845 h 85725"/>
                <a:gd name="connsiteX7" fmla="*/ 13821 w 628650"/>
                <a:gd name="connsiteY7" fmla="*/ 10035 h 85725"/>
                <a:gd name="connsiteX8" fmla="*/ 629136 w 628650"/>
                <a:gd name="connsiteY8" fmla="*/ 74805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628650" h="85725">
                  <a:moveTo>
                    <a:pt x="629136" y="74805"/>
                  </a:moveTo>
                  <a:cubicBezTo>
                    <a:pt x="649138" y="105285"/>
                    <a:pt x="246231" y="66232"/>
                    <a:pt x="260518" y="58612"/>
                  </a:cubicBezTo>
                  <a:cubicBezTo>
                    <a:pt x="248136" y="58612"/>
                    <a:pt x="141456" y="45278"/>
                    <a:pt x="148123" y="32895"/>
                  </a:cubicBezTo>
                  <a:cubicBezTo>
                    <a:pt x="113833" y="50992"/>
                    <a:pt x="92878" y="34800"/>
                    <a:pt x="64303" y="33847"/>
                  </a:cubicBezTo>
                  <a:cubicBezTo>
                    <a:pt x="67161" y="25275"/>
                    <a:pt x="71923" y="34800"/>
                    <a:pt x="71923" y="23370"/>
                  </a:cubicBezTo>
                  <a:cubicBezTo>
                    <a:pt x="76686" y="25275"/>
                    <a:pt x="6201" y="14797"/>
                    <a:pt x="7153" y="13845"/>
                  </a:cubicBezTo>
                  <a:cubicBezTo>
                    <a:pt x="9058" y="13845"/>
                    <a:pt x="16678" y="11940"/>
                    <a:pt x="12868" y="13845"/>
                  </a:cubicBezTo>
                  <a:cubicBezTo>
                    <a:pt x="16678" y="10987"/>
                    <a:pt x="16678" y="10035"/>
                    <a:pt x="13821" y="10035"/>
                  </a:cubicBezTo>
                  <a:cubicBezTo>
                    <a:pt x="44301" y="-13778"/>
                    <a:pt x="636756" y="118620"/>
                    <a:pt x="629136" y="74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39" name="Freeform: Shape 238">
              <a:extLst>
                <a:ext uri="{FF2B5EF4-FFF2-40B4-BE49-F238E27FC236}">
                  <a16:creationId xmlns:a16="http://schemas.microsoft.com/office/drawing/2014/main" id="{613C0CEB-67EB-49E6-9753-2584256A329B}"/>
                </a:ext>
              </a:extLst>
            </p:cNvPr>
            <p:cNvSpPr/>
            <p:nvPr/>
          </p:nvSpPr>
          <p:spPr>
            <a:xfrm>
              <a:off x="7179469" y="27827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9049" y="9049"/>
                    <a:pt x="7144" y="10954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0" name="Freeform: Shape 239">
              <a:extLst>
                <a:ext uri="{FF2B5EF4-FFF2-40B4-BE49-F238E27FC236}">
                  <a16:creationId xmlns:a16="http://schemas.microsoft.com/office/drawing/2014/main" id="{FECEB34C-B1CC-40A7-B24D-375ECD4DC0FA}"/>
                </a:ext>
              </a:extLst>
            </p:cNvPr>
            <p:cNvSpPr/>
            <p:nvPr/>
          </p:nvSpPr>
          <p:spPr>
            <a:xfrm>
              <a:off x="7221908" y="28008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1" name="Freeform: Shape 240">
              <a:extLst>
                <a:ext uri="{FF2B5EF4-FFF2-40B4-BE49-F238E27FC236}">
                  <a16:creationId xmlns:a16="http://schemas.microsoft.com/office/drawing/2014/main" id="{E685C8F4-D7B8-4C01-A0CE-EDC178CF90B9}"/>
                </a:ext>
              </a:extLst>
            </p:cNvPr>
            <p:cNvSpPr/>
            <p:nvPr/>
          </p:nvSpPr>
          <p:spPr>
            <a:xfrm>
              <a:off x="7228999" y="2802731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9049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1906" y="8096"/>
                    <a:pt x="9049" y="9049"/>
                    <a:pt x="7144" y="9049"/>
                  </a:cubicBezTo>
                  <a:lnTo>
                    <a:pt x="1190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2" name="Freeform: Shape 241">
              <a:extLst>
                <a:ext uri="{FF2B5EF4-FFF2-40B4-BE49-F238E27FC236}">
                  <a16:creationId xmlns:a16="http://schemas.microsoft.com/office/drawing/2014/main" id="{D59B76DE-0E79-4E7A-BEEE-04B1D5E577E3}"/>
                </a:ext>
              </a:extLst>
            </p:cNvPr>
            <p:cNvSpPr/>
            <p:nvPr/>
          </p:nvSpPr>
          <p:spPr>
            <a:xfrm>
              <a:off x="7243286" y="28093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9049" y="8096"/>
                    <a:pt x="8096" y="9049"/>
                    <a:pt x="7144" y="8096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3" name="Freeform: Shape 242">
              <a:extLst>
                <a:ext uri="{FF2B5EF4-FFF2-40B4-BE49-F238E27FC236}">
                  <a16:creationId xmlns:a16="http://schemas.microsoft.com/office/drawing/2014/main" id="{9F4AFA98-B4BB-4BF5-936E-467F3A7D4980}"/>
                </a:ext>
              </a:extLst>
            </p:cNvPr>
            <p:cNvSpPr/>
            <p:nvPr/>
          </p:nvSpPr>
          <p:spPr>
            <a:xfrm>
              <a:off x="7244997" y="2806541"/>
              <a:ext cx="9525" cy="9525"/>
            </a:xfrm>
            <a:custGeom>
              <a:avLst/>
              <a:gdLst>
                <a:gd name="connsiteX0" fmla="*/ 7338 w 9525"/>
                <a:gd name="connsiteY0" fmla="*/ 7144 h 9525"/>
                <a:gd name="connsiteX1" fmla="*/ 9243 w 9525"/>
                <a:gd name="connsiteY1" fmla="*/ 9049 h 9525"/>
                <a:gd name="connsiteX2" fmla="*/ 733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144"/>
                  </a:moveTo>
                  <a:cubicBezTo>
                    <a:pt x="8291" y="7144"/>
                    <a:pt x="8291" y="8096"/>
                    <a:pt x="9243" y="9049"/>
                  </a:cubicBezTo>
                  <a:cubicBezTo>
                    <a:pt x="9243" y="8096"/>
                    <a:pt x="6386" y="9049"/>
                    <a:pt x="733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4" name="Freeform: Shape 243">
              <a:extLst>
                <a:ext uri="{FF2B5EF4-FFF2-40B4-BE49-F238E27FC236}">
                  <a16:creationId xmlns:a16="http://schemas.microsoft.com/office/drawing/2014/main" id="{7A1AC697-DE66-4954-B0F0-34944DEF1457}"/>
                </a:ext>
              </a:extLst>
            </p:cNvPr>
            <p:cNvSpPr/>
            <p:nvPr/>
          </p:nvSpPr>
          <p:spPr>
            <a:xfrm>
              <a:off x="7267857" y="2812970"/>
              <a:ext cx="9525" cy="9525"/>
            </a:xfrm>
            <a:custGeom>
              <a:avLst/>
              <a:gdLst>
                <a:gd name="connsiteX0" fmla="*/ 7338 w 9525"/>
                <a:gd name="connsiteY0" fmla="*/ 7382 h 9525"/>
                <a:gd name="connsiteX1" fmla="*/ 9243 w 9525"/>
                <a:gd name="connsiteY1" fmla="*/ 8334 h 9525"/>
                <a:gd name="connsiteX2" fmla="*/ 7338 w 9525"/>
                <a:gd name="connsiteY2" fmla="*/ 73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7382"/>
                  </a:moveTo>
                  <a:cubicBezTo>
                    <a:pt x="8291" y="7382"/>
                    <a:pt x="9243" y="6429"/>
                    <a:pt x="9243" y="8334"/>
                  </a:cubicBezTo>
                  <a:cubicBezTo>
                    <a:pt x="9243" y="7382"/>
                    <a:pt x="6386" y="9287"/>
                    <a:pt x="7338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5" name="Freeform: Shape 244">
              <a:extLst>
                <a:ext uri="{FF2B5EF4-FFF2-40B4-BE49-F238E27FC236}">
                  <a16:creationId xmlns:a16="http://schemas.microsoft.com/office/drawing/2014/main" id="{72A845D7-844E-4F87-A52F-C35812257A09}"/>
                </a:ext>
              </a:extLst>
            </p:cNvPr>
            <p:cNvSpPr/>
            <p:nvPr/>
          </p:nvSpPr>
          <p:spPr>
            <a:xfrm>
              <a:off x="7278529" y="28132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6" name="Freeform: Shape 245">
              <a:extLst>
                <a:ext uri="{FF2B5EF4-FFF2-40B4-BE49-F238E27FC236}">
                  <a16:creationId xmlns:a16="http://schemas.microsoft.com/office/drawing/2014/main" id="{025F813C-DEFD-453D-B75A-FC7B7CE9CA1C}"/>
                </a:ext>
              </a:extLst>
            </p:cNvPr>
            <p:cNvSpPr/>
            <p:nvPr/>
          </p:nvSpPr>
          <p:spPr>
            <a:xfrm>
              <a:off x="7473644" y="2842021"/>
              <a:ext cx="9525" cy="9525"/>
            </a:xfrm>
            <a:custGeom>
              <a:avLst/>
              <a:gdLst>
                <a:gd name="connsiteX0" fmla="*/ 8244 w 9525"/>
                <a:gd name="connsiteY0" fmla="*/ 7858 h 9525"/>
                <a:gd name="connsiteX1" fmla="*/ 82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858"/>
                  </a:moveTo>
                  <a:cubicBezTo>
                    <a:pt x="6339" y="6906"/>
                    <a:pt x="7291" y="6906"/>
                    <a:pt x="82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7" name="Freeform: Shape 246">
              <a:extLst>
                <a:ext uri="{FF2B5EF4-FFF2-40B4-BE49-F238E27FC236}">
                  <a16:creationId xmlns:a16="http://schemas.microsoft.com/office/drawing/2014/main" id="{FE90E798-98CC-4C49-BB91-2ACB9E41D221}"/>
                </a:ext>
              </a:extLst>
            </p:cNvPr>
            <p:cNvSpPr/>
            <p:nvPr/>
          </p:nvSpPr>
          <p:spPr>
            <a:xfrm>
              <a:off x="7559516" y="2860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7144" y="8096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8" name="Freeform: Shape 247">
              <a:extLst>
                <a:ext uri="{FF2B5EF4-FFF2-40B4-BE49-F238E27FC236}">
                  <a16:creationId xmlns:a16="http://schemas.microsoft.com/office/drawing/2014/main" id="{4DAF98DC-1AA5-4985-90FC-F2C9BD7F50A8}"/>
                </a:ext>
              </a:extLst>
            </p:cNvPr>
            <p:cNvSpPr/>
            <p:nvPr/>
          </p:nvSpPr>
          <p:spPr>
            <a:xfrm>
              <a:off x="7606189" y="2863056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809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49" name="Freeform: Shape 248">
              <a:extLst>
                <a:ext uri="{FF2B5EF4-FFF2-40B4-BE49-F238E27FC236}">
                  <a16:creationId xmlns:a16="http://schemas.microsoft.com/office/drawing/2014/main" id="{AD866B14-D6C7-4BAA-9752-3252DFB7DD59}"/>
                </a:ext>
              </a:extLst>
            </p:cNvPr>
            <p:cNvSpPr/>
            <p:nvPr/>
          </p:nvSpPr>
          <p:spPr>
            <a:xfrm>
              <a:off x="7786303" y="266938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6" y="7144"/>
                    <a:pt x="4194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0" name="Freeform: Shape 249">
              <a:extLst>
                <a:ext uri="{FF2B5EF4-FFF2-40B4-BE49-F238E27FC236}">
                  <a16:creationId xmlns:a16="http://schemas.microsoft.com/office/drawing/2014/main" id="{EF573B19-5AF5-40E4-A9B6-62637225102B}"/>
                </a:ext>
              </a:extLst>
            </p:cNvPr>
            <p:cNvSpPr/>
            <p:nvPr/>
          </p:nvSpPr>
          <p:spPr>
            <a:xfrm>
              <a:off x="7782401" y="26569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7146"/>
                    <a:pt x="9049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1" name="Freeform: Shape 250">
              <a:extLst>
                <a:ext uri="{FF2B5EF4-FFF2-40B4-BE49-F238E27FC236}">
                  <a16:creationId xmlns:a16="http://schemas.microsoft.com/office/drawing/2014/main" id="{3780F65F-68E6-4100-8FBE-AD75A11804E9}"/>
                </a:ext>
              </a:extLst>
            </p:cNvPr>
            <p:cNvSpPr/>
            <p:nvPr/>
          </p:nvSpPr>
          <p:spPr>
            <a:xfrm>
              <a:off x="7777776" y="2660808"/>
              <a:ext cx="9525" cy="19050"/>
            </a:xfrm>
            <a:custGeom>
              <a:avLst/>
              <a:gdLst>
                <a:gd name="connsiteX0" fmla="*/ 7959 w 9525"/>
                <a:gd name="connsiteY0" fmla="*/ 11906 h 19050"/>
                <a:gd name="connsiteX1" fmla="*/ 8911 w 9525"/>
                <a:gd name="connsiteY1" fmla="*/ 7144 h 19050"/>
                <a:gd name="connsiteX2" fmla="*/ 7959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959" y="11906"/>
                  </a:moveTo>
                  <a:cubicBezTo>
                    <a:pt x="8911" y="10001"/>
                    <a:pt x="8911" y="9049"/>
                    <a:pt x="8911" y="7144"/>
                  </a:cubicBezTo>
                  <a:cubicBezTo>
                    <a:pt x="7959" y="9049"/>
                    <a:pt x="6054" y="10954"/>
                    <a:pt x="7959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2" name="Freeform: Shape 251">
              <a:extLst>
                <a:ext uri="{FF2B5EF4-FFF2-40B4-BE49-F238E27FC236}">
                  <a16:creationId xmlns:a16="http://schemas.microsoft.com/office/drawing/2014/main" id="{EC3DB208-EBEA-4C97-9F59-54274D2C6F1D}"/>
                </a:ext>
              </a:extLst>
            </p:cNvPr>
            <p:cNvSpPr/>
            <p:nvPr/>
          </p:nvSpPr>
          <p:spPr>
            <a:xfrm>
              <a:off x="7775258" y="2665423"/>
              <a:ext cx="9525" cy="9525"/>
            </a:xfrm>
            <a:custGeom>
              <a:avLst/>
              <a:gdLst>
                <a:gd name="connsiteX0" fmla="*/ 8573 w 9525"/>
                <a:gd name="connsiteY0" fmla="*/ 8244 h 9525"/>
                <a:gd name="connsiteX1" fmla="*/ 857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8244"/>
                  </a:moveTo>
                  <a:cubicBezTo>
                    <a:pt x="6667" y="7291"/>
                    <a:pt x="6667" y="6339"/>
                    <a:pt x="857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3" name="Freeform: Shape 252">
              <a:extLst>
                <a:ext uri="{FF2B5EF4-FFF2-40B4-BE49-F238E27FC236}">
                  <a16:creationId xmlns:a16="http://schemas.microsoft.com/office/drawing/2014/main" id="{337B6594-A88B-4F16-8C34-3997F129248B}"/>
                </a:ext>
              </a:extLst>
            </p:cNvPr>
            <p:cNvSpPr/>
            <p:nvPr/>
          </p:nvSpPr>
          <p:spPr>
            <a:xfrm>
              <a:off x="7768352" y="26646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8096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4" name="Freeform: Shape 253">
              <a:extLst>
                <a:ext uri="{FF2B5EF4-FFF2-40B4-BE49-F238E27FC236}">
                  <a16:creationId xmlns:a16="http://schemas.microsoft.com/office/drawing/2014/main" id="{0C226684-D621-42F6-8033-F3B02776F1D7}"/>
                </a:ext>
              </a:extLst>
            </p:cNvPr>
            <p:cNvSpPr/>
            <p:nvPr/>
          </p:nvSpPr>
          <p:spPr>
            <a:xfrm>
              <a:off x="7765256" y="2656277"/>
              <a:ext cx="19050" cy="19050"/>
            </a:xfrm>
            <a:custGeom>
              <a:avLst/>
              <a:gdLst>
                <a:gd name="connsiteX0" fmla="*/ 7144 w 19050"/>
                <a:gd name="connsiteY0" fmla="*/ 15485 h 19050"/>
                <a:gd name="connsiteX1" fmla="*/ 7144 w 19050"/>
                <a:gd name="connsiteY1" fmla="*/ 15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85"/>
                  </a:moveTo>
                  <a:cubicBezTo>
                    <a:pt x="8096" y="20248"/>
                    <a:pt x="25241" y="-5470"/>
                    <a:pt x="7144" y="15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5" name="Freeform: Shape 254">
              <a:extLst>
                <a:ext uri="{FF2B5EF4-FFF2-40B4-BE49-F238E27FC236}">
                  <a16:creationId xmlns:a16="http://schemas.microsoft.com/office/drawing/2014/main" id="{EAEDBD4B-3F28-46AC-8B61-F7D4954CA00B}"/>
                </a:ext>
              </a:extLst>
            </p:cNvPr>
            <p:cNvSpPr/>
            <p:nvPr/>
          </p:nvSpPr>
          <p:spPr>
            <a:xfrm>
              <a:off x="7769066" y="266419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8096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6" name="Freeform: Shape 255">
              <a:extLst>
                <a:ext uri="{FF2B5EF4-FFF2-40B4-BE49-F238E27FC236}">
                  <a16:creationId xmlns:a16="http://schemas.microsoft.com/office/drawing/2014/main" id="{7395A701-5D5D-44EF-A8BB-D78F2D3EA348}"/>
                </a:ext>
              </a:extLst>
            </p:cNvPr>
            <p:cNvSpPr/>
            <p:nvPr/>
          </p:nvSpPr>
          <p:spPr>
            <a:xfrm>
              <a:off x="7772876" y="266322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1000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7" name="Freeform: Shape 256">
              <a:extLst>
                <a:ext uri="{FF2B5EF4-FFF2-40B4-BE49-F238E27FC236}">
                  <a16:creationId xmlns:a16="http://schemas.microsoft.com/office/drawing/2014/main" id="{DFF5BF07-CDD0-46E0-961A-2A407A5B5424}"/>
                </a:ext>
              </a:extLst>
            </p:cNvPr>
            <p:cNvSpPr/>
            <p:nvPr/>
          </p:nvSpPr>
          <p:spPr>
            <a:xfrm>
              <a:off x="7757934" y="2655318"/>
              <a:ext cx="9525" cy="19050"/>
            </a:xfrm>
            <a:custGeom>
              <a:avLst/>
              <a:gdLst>
                <a:gd name="connsiteX0" fmla="*/ 8751 w 9525"/>
                <a:gd name="connsiteY0" fmla="*/ 16444 h 19050"/>
                <a:gd name="connsiteX1" fmla="*/ 8751 w 9525"/>
                <a:gd name="connsiteY1" fmla="*/ 164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751" y="16444"/>
                  </a:moveTo>
                  <a:cubicBezTo>
                    <a:pt x="11609" y="3109"/>
                    <a:pt x="3989" y="5014"/>
                    <a:pt x="8751" y="164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8" name="Freeform: Shape 257">
              <a:extLst>
                <a:ext uri="{FF2B5EF4-FFF2-40B4-BE49-F238E27FC236}">
                  <a16:creationId xmlns:a16="http://schemas.microsoft.com/office/drawing/2014/main" id="{F2586AB8-1C07-460A-AE90-A45928DD9F91}"/>
                </a:ext>
              </a:extLst>
            </p:cNvPr>
            <p:cNvSpPr/>
            <p:nvPr/>
          </p:nvSpPr>
          <p:spPr>
            <a:xfrm>
              <a:off x="7755731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59" name="Freeform: Shape 258">
              <a:extLst>
                <a:ext uri="{FF2B5EF4-FFF2-40B4-BE49-F238E27FC236}">
                  <a16:creationId xmlns:a16="http://schemas.microsoft.com/office/drawing/2014/main" id="{11709F34-7D37-4B19-B801-52EC3A825140}"/>
                </a:ext>
              </a:extLst>
            </p:cNvPr>
            <p:cNvSpPr/>
            <p:nvPr/>
          </p:nvSpPr>
          <p:spPr>
            <a:xfrm>
              <a:off x="7741444" y="2651640"/>
              <a:ext cx="19050" cy="19050"/>
            </a:xfrm>
            <a:custGeom>
              <a:avLst/>
              <a:gdLst>
                <a:gd name="connsiteX0" fmla="*/ 7144 w 19050"/>
                <a:gd name="connsiteY0" fmla="*/ 13455 h 19050"/>
                <a:gd name="connsiteX1" fmla="*/ 7144 w 19050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455"/>
                  </a:moveTo>
                  <a:cubicBezTo>
                    <a:pt x="26194" y="8692"/>
                    <a:pt x="18574" y="2025"/>
                    <a:pt x="714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0" name="Freeform: Shape 259">
              <a:extLst>
                <a:ext uri="{FF2B5EF4-FFF2-40B4-BE49-F238E27FC236}">
                  <a16:creationId xmlns:a16="http://schemas.microsoft.com/office/drawing/2014/main" id="{23F961AD-9E21-473D-8B04-20EB0CF458AF}"/>
                </a:ext>
              </a:extLst>
            </p:cNvPr>
            <p:cNvSpPr/>
            <p:nvPr/>
          </p:nvSpPr>
          <p:spPr>
            <a:xfrm>
              <a:off x="7741169" y="2648861"/>
              <a:ext cx="9525" cy="9525"/>
            </a:xfrm>
            <a:custGeom>
              <a:avLst/>
              <a:gdLst>
                <a:gd name="connsiteX0" fmla="*/ 7419 w 9525"/>
                <a:gd name="connsiteY0" fmla="*/ 9566 h 9525"/>
                <a:gd name="connsiteX1" fmla="*/ 7419 w 9525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566"/>
                  </a:moveTo>
                  <a:cubicBezTo>
                    <a:pt x="6466" y="2898"/>
                    <a:pt x="8371" y="12423"/>
                    <a:pt x="7419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1" name="Freeform: Shape 260">
              <a:extLst>
                <a:ext uri="{FF2B5EF4-FFF2-40B4-BE49-F238E27FC236}">
                  <a16:creationId xmlns:a16="http://schemas.microsoft.com/office/drawing/2014/main" id="{A4AE2F4C-3197-4600-AD1D-9E3487154ACD}"/>
                </a:ext>
              </a:extLst>
            </p:cNvPr>
            <p:cNvSpPr/>
            <p:nvPr/>
          </p:nvSpPr>
          <p:spPr>
            <a:xfrm>
              <a:off x="7731218" y="2650961"/>
              <a:ext cx="9525" cy="19050"/>
            </a:xfrm>
            <a:custGeom>
              <a:avLst/>
              <a:gdLst>
                <a:gd name="connsiteX0" fmla="*/ 9750 w 9525"/>
                <a:gd name="connsiteY0" fmla="*/ 14133 h 19050"/>
                <a:gd name="connsiteX1" fmla="*/ 9750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750" y="14133"/>
                  </a:moveTo>
                  <a:cubicBezTo>
                    <a:pt x="7845" y="-2059"/>
                    <a:pt x="4988" y="15086"/>
                    <a:pt x="9750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2" name="Freeform: Shape 261">
              <a:extLst>
                <a:ext uri="{FF2B5EF4-FFF2-40B4-BE49-F238E27FC236}">
                  <a16:creationId xmlns:a16="http://schemas.microsoft.com/office/drawing/2014/main" id="{DC65A436-EE01-4E5E-9726-02E6084FCCF1}"/>
                </a:ext>
              </a:extLst>
            </p:cNvPr>
            <p:cNvSpPr/>
            <p:nvPr/>
          </p:nvSpPr>
          <p:spPr>
            <a:xfrm>
              <a:off x="7737634" y="26579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3" name="Freeform: Shape 262">
              <a:extLst>
                <a:ext uri="{FF2B5EF4-FFF2-40B4-BE49-F238E27FC236}">
                  <a16:creationId xmlns:a16="http://schemas.microsoft.com/office/drawing/2014/main" id="{3D1180C3-E42C-4844-9B81-A340E049AC0A}"/>
                </a:ext>
              </a:extLst>
            </p:cNvPr>
            <p:cNvSpPr/>
            <p:nvPr/>
          </p:nvSpPr>
          <p:spPr>
            <a:xfrm>
              <a:off x="7726204" y="26493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4" name="Freeform: Shape 263">
              <a:extLst>
                <a:ext uri="{FF2B5EF4-FFF2-40B4-BE49-F238E27FC236}">
                  <a16:creationId xmlns:a16="http://schemas.microsoft.com/office/drawing/2014/main" id="{4EC0313C-81FF-49D2-8F8B-7B7704903D8C}"/>
                </a:ext>
              </a:extLst>
            </p:cNvPr>
            <p:cNvSpPr/>
            <p:nvPr/>
          </p:nvSpPr>
          <p:spPr>
            <a:xfrm>
              <a:off x="7725040" y="265604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5" name="Freeform: Shape 264">
              <a:extLst>
                <a:ext uri="{FF2B5EF4-FFF2-40B4-BE49-F238E27FC236}">
                  <a16:creationId xmlns:a16="http://schemas.microsoft.com/office/drawing/2014/main" id="{E8004AC3-0063-48FF-95FA-936E9166B050}"/>
                </a:ext>
              </a:extLst>
            </p:cNvPr>
            <p:cNvSpPr/>
            <p:nvPr/>
          </p:nvSpPr>
          <p:spPr>
            <a:xfrm>
              <a:off x="7640479" y="2638758"/>
              <a:ext cx="95250" cy="28575"/>
            </a:xfrm>
            <a:custGeom>
              <a:avLst/>
              <a:gdLst>
                <a:gd name="connsiteX0" fmla="*/ 7144 w 95250"/>
                <a:gd name="connsiteY0" fmla="*/ 11097 h 28575"/>
                <a:gd name="connsiteX1" fmla="*/ 90011 w 95250"/>
                <a:gd name="connsiteY1" fmla="*/ 22527 h 28575"/>
                <a:gd name="connsiteX2" fmla="*/ 90011 w 95250"/>
                <a:gd name="connsiteY2" fmla="*/ 14907 h 28575"/>
                <a:gd name="connsiteX3" fmla="*/ 7144 w 95250"/>
                <a:gd name="connsiteY3" fmla="*/ 1109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1097"/>
                  </a:moveTo>
                  <a:cubicBezTo>
                    <a:pt x="9049" y="36814"/>
                    <a:pt x="85249" y="19669"/>
                    <a:pt x="90011" y="22527"/>
                  </a:cubicBezTo>
                  <a:cubicBezTo>
                    <a:pt x="85249" y="19669"/>
                    <a:pt x="85249" y="16812"/>
                    <a:pt x="90011" y="14907"/>
                  </a:cubicBezTo>
                  <a:cubicBezTo>
                    <a:pt x="53816" y="-3191"/>
                    <a:pt x="25241" y="16812"/>
                    <a:pt x="7144" y="110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6" name="Freeform: Shape 265">
              <a:extLst>
                <a:ext uri="{FF2B5EF4-FFF2-40B4-BE49-F238E27FC236}">
                  <a16:creationId xmlns:a16="http://schemas.microsoft.com/office/drawing/2014/main" id="{01BDB315-0DA2-41A5-B092-DFD5E0F0685C}"/>
                </a:ext>
              </a:extLst>
            </p:cNvPr>
            <p:cNvSpPr/>
            <p:nvPr/>
          </p:nvSpPr>
          <p:spPr>
            <a:xfrm>
              <a:off x="7650004" y="2638606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4"/>
                    <a:pt x="7144" y="7438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7" name="Freeform: Shape 266">
              <a:extLst>
                <a:ext uri="{FF2B5EF4-FFF2-40B4-BE49-F238E27FC236}">
                  <a16:creationId xmlns:a16="http://schemas.microsoft.com/office/drawing/2014/main" id="{0F640866-7418-4D06-B48B-32AC0672FEB1}"/>
                </a:ext>
              </a:extLst>
            </p:cNvPr>
            <p:cNvSpPr/>
            <p:nvPr/>
          </p:nvSpPr>
          <p:spPr>
            <a:xfrm>
              <a:off x="7640479" y="26427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8" name="Freeform: Shape 267">
              <a:extLst>
                <a:ext uri="{FF2B5EF4-FFF2-40B4-BE49-F238E27FC236}">
                  <a16:creationId xmlns:a16="http://schemas.microsoft.com/office/drawing/2014/main" id="{BDE3A4B8-537C-4CEE-B685-D709AFD777D6}"/>
                </a:ext>
              </a:extLst>
            </p:cNvPr>
            <p:cNvSpPr/>
            <p:nvPr/>
          </p:nvSpPr>
          <p:spPr>
            <a:xfrm>
              <a:off x="7658682" y="2653993"/>
              <a:ext cx="9525" cy="9525"/>
            </a:xfrm>
            <a:custGeom>
              <a:avLst/>
              <a:gdLst>
                <a:gd name="connsiteX0" fmla="*/ 7990 w 9525"/>
                <a:gd name="connsiteY0" fmla="*/ 8244 h 9525"/>
                <a:gd name="connsiteX1" fmla="*/ 7990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8244"/>
                  </a:moveTo>
                  <a:cubicBezTo>
                    <a:pt x="7990" y="7291"/>
                    <a:pt x="6086" y="6339"/>
                    <a:pt x="7990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69" name="Freeform: Shape 268">
              <a:extLst>
                <a:ext uri="{FF2B5EF4-FFF2-40B4-BE49-F238E27FC236}">
                  <a16:creationId xmlns:a16="http://schemas.microsoft.com/office/drawing/2014/main" id="{830D2350-5E37-41FD-A938-D39C3F48E2AF}"/>
                </a:ext>
              </a:extLst>
            </p:cNvPr>
            <p:cNvSpPr/>
            <p:nvPr/>
          </p:nvSpPr>
          <p:spPr>
            <a:xfrm>
              <a:off x="7662386" y="26398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0" name="Freeform: Shape 269">
              <a:extLst>
                <a:ext uri="{FF2B5EF4-FFF2-40B4-BE49-F238E27FC236}">
                  <a16:creationId xmlns:a16="http://schemas.microsoft.com/office/drawing/2014/main" id="{41B8A32C-BE2D-4E59-BE7C-9C905825E8B5}"/>
                </a:ext>
              </a:extLst>
            </p:cNvPr>
            <p:cNvSpPr/>
            <p:nvPr/>
          </p:nvSpPr>
          <p:spPr>
            <a:xfrm>
              <a:off x="7682716" y="2641758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1" name="Freeform: Shape 270">
              <a:extLst>
                <a:ext uri="{FF2B5EF4-FFF2-40B4-BE49-F238E27FC236}">
                  <a16:creationId xmlns:a16="http://schemas.microsoft.com/office/drawing/2014/main" id="{7602B1DD-58EA-49DF-9192-4B87A6ED76AE}"/>
                </a:ext>
              </a:extLst>
            </p:cNvPr>
            <p:cNvSpPr/>
            <p:nvPr/>
          </p:nvSpPr>
          <p:spPr>
            <a:xfrm>
              <a:off x="7642585" y="2639853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9800" y="7144"/>
                    <a:pt x="3132" y="10954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2" name="Freeform: Shape 271">
              <a:extLst>
                <a:ext uri="{FF2B5EF4-FFF2-40B4-BE49-F238E27FC236}">
                  <a16:creationId xmlns:a16="http://schemas.microsoft.com/office/drawing/2014/main" id="{E86E319E-9D92-48D1-92CE-868DAAB18649}"/>
                </a:ext>
              </a:extLst>
            </p:cNvPr>
            <p:cNvSpPr/>
            <p:nvPr/>
          </p:nvSpPr>
          <p:spPr>
            <a:xfrm>
              <a:off x="7594307" y="2642711"/>
              <a:ext cx="57150" cy="19050"/>
            </a:xfrm>
            <a:custGeom>
              <a:avLst/>
              <a:gdLst>
                <a:gd name="connsiteX0" fmla="*/ 7596 w 57150"/>
                <a:gd name="connsiteY0" fmla="*/ 19526 h 19050"/>
                <a:gd name="connsiteX1" fmla="*/ 49505 w 57150"/>
                <a:gd name="connsiteY1" fmla="*/ 17621 h 19050"/>
                <a:gd name="connsiteX2" fmla="*/ 50458 w 57150"/>
                <a:gd name="connsiteY2" fmla="*/ 7144 h 19050"/>
                <a:gd name="connsiteX3" fmla="*/ 44743 w 57150"/>
                <a:gd name="connsiteY3" fmla="*/ 7144 h 19050"/>
                <a:gd name="connsiteX4" fmla="*/ 7596 w 57150"/>
                <a:gd name="connsiteY4" fmla="*/ 1952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19050">
                  <a:moveTo>
                    <a:pt x="7596" y="19526"/>
                  </a:moveTo>
                  <a:cubicBezTo>
                    <a:pt x="8548" y="21431"/>
                    <a:pt x="46648" y="17621"/>
                    <a:pt x="49505" y="17621"/>
                  </a:cubicBezTo>
                  <a:cubicBezTo>
                    <a:pt x="50458" y="13811"/>
                    <a:pt x="50458" y="10954"/>
                    <a:pt x="50458" y="7144"/>
                  </a:cubicBezTo>
                  <a:cubicBezTo>
                    <a:pt x="45696" y="11906"/>
                    <a:pt x="43790" y="11906"/>
                    <a:pt x="44743" y="7144"/>
                  </a:cubicBezTo>
                  <a:cubicBezTo>
                    <a:pt x="37123" y="7144"/>
                    <a:pt x="2833" y="17621"/>
                    <a:pt x="7596" y="195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3" name="Freeform: Shape 272">
              <a:extLst>
                <a:ext uri="{FF2B5EF4-FFF2-40B4-BE49-F238E27FC236}">
                  <a16:creationId xmlns:a16="http://schemas.microsoft.com/office/drawing/2014/main" id="{83794CB4-FA1E-49C1-8F01-3B72E4994ACF}"/>
                </a:ext>
              </a:extLst>
            </p:cNvPr>
            <p:cNvSpPr/>
            <p:nvPr/>
          </p:nvSpPr>
          <p:spPr>
            <a:xfrm>
              <a:off x="7625239" y="264271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4" name="Freeform: Shape 273">
              <a:extLst>
                <a:ext uri="{FF2B5EF4-FFF2-40B4-BE49-F238E27FC236}">
                  <a16:creationId xmlns:a16="http://schemas.microsoft.com/office/drawing/2014/main" id="{3CAB7D61-CBD3-40ED-8187-2C2ECD5D86FC}"/>
                </a:ext>
              </a:extLst>
            </p:cNvPr>
            <p:cNvSpPr/>
            <p:nvPr/>
          </p:nvSpPr>
          <p:spPr>
            <a:xfrm>
              <a:off x="7560469" y="2647111"/>
              <a:ext cx="38100" cy="19050"/>
            </a:xfrm>
            <a:custGeom>
              <a:avLst/>
              <a:gdLst>
                <a:gd name="connsiteX0" fmla="*/ 27146 w 38100"/>
                <a:gd name="connsiteY0" fmla="*/ 9411 h 19050"/>
                <a:gd name="connsiteX1" fmla="*/ 7144 w 38100"/>
                <a:gd name="connsiteY1" fmla="*/ 19888 h 19050"/>
                <a:gd name="connsiteX2" fmla="*/ 27146 w 38100"/>
                <a:gd name="connsiteY2" fmla="*/ 94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27146" y="9411"/>
                  </a:moveTo>
                  <a:cubicBezTo>
                    <a:pt x="18574" y="5601"/>
                    <a:pt x="18574" y="16078"/>
                    <a:pt x="7144" y="19888"/>
                  </a:cubicBezTo>
                  <a:cubicBezTo>
                    <a:pt x="15716" y="23698"/>
                    <a:pt x="50006" y="-114"/>
                    <a:pt x="27146" y="94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5" name="Freeform: Shape 274">
              <a:extLst>
                <a:ext uri="{FF2B5EF4-FFF2-40B4-BE49-F238E27FC236}">
                  <a16:creationId xmlns:a16="http://schemas.microsoft.com/office/drawing/2014/main" id="{00D04417-EAE4-49C8-B68F-BF0C68CDC147}"/>
                </a:ext>
              </a:extLst>
            </p:cNvPr>
            <p:cNvSpPr/>
            <p:nvPr/>
          </p:nvSpPr>
          <p:spPr>
            <a:xfrm>
              <a:off x="7589573" y="26455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6" name="Freeform: Shape 275">
              <a:extLst>
                <a:ext uri="{FF2B5EF4-FFF2-40B4-BE49-F238E27FC236}">
                  <a16:creationId xmlns:a16="http://schemas.microsoft.com/office/drawing/2014/main" id="{EE73F419-68ED-4EB4-9BE7-490FF07C0DBB}"/>
                </a:ext>
              </a:extLst>
            </p:cNvPr>
            <p:cNvSpPr/>
            <p:nvPr/>
          </p:nvSpPr>
          <p:spPr>
            <a:xfrm>
              <a:off x="7587466" y="2655279"/>
              <a:ext cx="9525" cy="9525"/>
            </a:xfrm>
            <a:custGeom>
              <a:avLst/>
              <a:gdLst>
                <a:gd name="connsiteX0" fmla="*/ 7769 w 9525"/>
                <a:gd name="connsiteY0" fmla="*/ 10768 h 9525"/>
                <a:gd name="connsiteX1" fmla="*/ 8722 w 9525"/>
                <a:gd name="connsiteY1" fmla="*/ 7911 h 9525"/>
                <a:gd name="connsiteX2" fmla="*/ 7769 w 9525"/>
                <a:gd name="connsiteY2" fmla="*/ 107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768"/>
                  </a:moveTo>
                  <a:cubicBezTo>
                    <a:pt x="7769" y="9815"/>
                    <a:pt x="8722" y="8863"/>
                    <a:pt x="8722" y="7911"/>
                  </a:cubicBezTo>
                  <a:cubicBezTo>
                    <a:pt x="6817" y="6006"/>
                    <a:pt x="6817" y="7911"/>
                    <a:pt x="7769" y="10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7" name="Freeform: Shape 276">
              <a:extLst>
                <a:ext uri="{FF2B5EF4-FFF2-40B4-BE49-F238E27FC236}">
                  <a16:creationId xmlns:a16="http://schemas.microsoft.com/office/drawing/2014/main" id="{46A2098F-D62D-4C00-99B6-74E08F4E950E}"/>
                </a:ext>
              </a:extLst>
            </p:cNvPr>
            <p:cNvSpPr/>
            <p:nvPr/>
          </p:nvSpPr>
          <p:spPr>
            <a:xfrm>
              <a:off x="7563032" y="2645568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4" y="10001"/>
                    <a:pt x="7438" y="904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8" name="Freeform: Shape 277">
              <a:extLst>
                <a:ext uri="{FF2B5EF4-FFF2-40B4-BE49-F238E27FC236}">
                  <a16:creationId xmlns:a16="http://schemas.microsoft.com/office/drawing/2014/main" id="{0856345F-21EA-475C-BCD8-5E13A6411A5B}"/>
                </a:ext>
              </a:extLst>
            </p:cNvPr>
            <p:cNvSpPr/>
            <p:nvPr/>
          </p:nvSpPr>
          <p:spPr>
            <a:xfrm>
              <a:off x="7547134" y="2653774"/>
              <a:ext cx="19050" cy="19050"/>
            </a:xfrm>
            <a:custGeom>
              <a:avLst/>
              <a:gdLst>
                <a:gd name="connsiteX0" fmla="*/ 7144 w 19050"/>
                <a:gd name="connsiteY0" fmla="*/ 14178 h 19050"/>
                <a:gd name="connsiteX1" fmla="*/ 7144 w 19050"/>
                <a:gd name="connsiteY1" fmla="*/ 1417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178"/>
                  </a:moveTo>
                  <a:cubicBezTo>
                    <a:pt x="25241" y="11320"/>
                    <a:pt x="11906" y="-110"/>
                    <a:pt x="7144" y="141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79" name="Freeform: Shape 278">
              <a:extLst>
                <a:ext uri="{FF2B5EF4-FFF2-40B4-BE49-F238E27FC236}">
                  <a16:creationId xmlns:a16="http://schemas.microsoft.com/office/drawing/2014/main" id="{37AF7C2C-F32D-4AD6-88AA-7F1439F67A27}"/>
                </a:ext>
              </a:extLst>
            </p:cNvPr>
            <p:cNvSpPr/>
            <p:nvPr/>
          </p:nvSpPr>
          <p:spPr>
            <a:xfrm>
              <a:off x="7463314" y="2646368"/>
              <a:ext cx="85725" cy="19050"/>
            </a:xfrm>
            <a:custGeom>
              <a:avLst/>
              <a:gdLst>
                <a:gd name="connsiteX0" fmla="*/ 78581 w 85725"/>
                <a:gd name="connsiteY0" fmla="*/ 9201 h 19050"/>
                <a:gd name="connsiteX1" fmla="*/ 7144 w 85725"/>
                <a:gd name="connsiteY1" fmla="*/ 11106 h 19050"/>
                <a:gd name="connsiteX2" fmla="*/ 78581 w 85725"/>
                <a:gd name="connsiteY2" fmla="*/ 9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8581" y="9201"/>
                  </a:moveTo>
                  <a:cubicBezTo>
                    <a:pt x="61436" y="9201"/>
                    <a:pt x="24289" y="3486"/>
                    <a:pt x="7144" y="11106"/>
                  </a:cubicBezTo>
                  <a:cubicBezTo>
                    <a:pt x="53816" y="12059"/>
                    <a:pt x="77629" y="21584"/>
                    <a:pt x="78581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0" name="Freeform: Shape 279">
              <a:extLst>
                <a:ext uri="{FF2B5EF4-FFF2-40B4-BE49-F238E27FC236}">
                  <a16:creationId xmlns:a16="http://schemas.microsoft.com/office/drawing/2014/main" id="{CBA71A16-8B1C-452C-9E5F-1E1F6CB4C897}"/>
                </a:ext>
              </a:extLst>
            </p:cNvPr>
            <p:cNvSpPr/>
            <p:nvPr/>
          </p:nvSpPr>
          <p:spPr>
            <a:xfrm>
              <a:off x="7540466" y="265795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1" name="Freeform: Shape 280">
              <a:extLst>
                <a:ext uri="{FF2B5EF4-FFF2-40B4-BE49-F238E27FC236}">
                  <a16:creationId xmlns:a16="http://schemas.microsoft.com/office/drawing/2014/main" id="{D9155C62-213D-4C49-9BBE-010C14D382B3}"/>
                </a:ext>
              </a:extLst>
            </p:cNvPr>
            <p:cNvSpPr/>
            <p:nvPr/>
          </p:nvSpPr>
          <p:spPr>
            <a:xfrm>
              <a:off x="7462361" y="265033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2" name="Freeform: Shape 281">
              <a:extLst>
                <a:ext uri="{FF2B5EF4-FFF2-40B4-BE49-F238E27FC236}">
                  <a16:creationId xmlns:a16="http://schemas.microsoft.com/office/drawing/2014/main" id="{7F47B9DA-018F-4BA9-8539-9CE5A15229F9}"/>
                </a:ext>
              </a:extLst>
            </p:cNvPr>
            <p:cNvSpPr/>
            <p:nvPr/>
          </p:nvSpPr>
          <p:spPr>
            <a:xfrm>
              <a:off x="7547134" y="26569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3" name="Freeform: Shape 282">
              <a:extLst>
                <a:ext uri="{FF2B5EF4-FFF2-40B4-BE49-F238E27FC236}">
                  <a16:creationId xmlns:a16="http://schemas.microsoft.com/office/drawing/2014/main" id="{C9FD31EE-3D9B-49C9-BDC9-E1131DC1E90E}"/>
                </a:ext>
              </a:extLst>
            </p:cNvPr>
            <p:cNvSpPr/>
            <p:nvPr/>
          </p:nvSpPr>
          <p:spPr>
            <a:xfrm>
              <a:off x="7548482" y="26474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4" name="Freeform: Shape 283">
              <a:extLst>
                <a:ext uri="{FF2B5EF4-FFF2-40B4-BE49-F238E27FC236}">
                  <a16:creationId xmlns:a16="http://schemas.microsoft.com/office/drawing/2014/main" id="{3609DD87-4AD7-45AE-AFF0-04F2635F3B9B}"/>
                </a:ext>
              </a:extLst>
            </p:cNvPr>
            <p:cNvSpPr/>
            <p:nvPr/>
          </p:nvSpPr>
          <p:spPr>
            <a:xfrm>
              <a:off x="7449979" y="2645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5" name="Freeform: Shape 284">
              <a:extLst>
                <a:ext uri="{FF2B5EF4-FFF2-40B4-BE49-F238E27FC236}">
                  <a16:creationId xmlns:a16="http://schemas.microsoft.com/office/drawing/2014/main" id="{967B229B-4F31-4CE8-9409-665C2A05B8F7}"/>
                </a:ext>
              </a:extLst>
            </p:cNvPr>
            <p:cNvSpPr/>
            <p:nvPr/>
          </p:nvSpPr>
          <p:spPr>
            <a:xfrm>
              <a:off x="7413784" y="26432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6" name="Freeform: Shape 285">
              <a:extLst>
                <a:ext uri="{FF2B5EF4-FFF2-40B4-BE49-F238E27FC236}">
                  <a16:creationId xmlns:a16="http://schemas.microsoft.com/office/drawing/2014/main" id="{8BEBA110-334A-48C3-8000-9E2971AB0977}"/>
                </a:ext>
              </a:extLst>
            </p:cNvPr>
            <p:cNvSpPr/>
            <p:nvPr/>
          </p:nvSpPr>
          <p:spPr>
            <a:xfrm>
              <a:off x="7318234" y="2641758"/>
              <a:ext cx="152400" cy="28575"/>
            </a:xfrm>
            <a:custGeom>
              <a:avLst/>
              <a:gdLst>
                <a:gd name="connsiteX0" fmla="*/ 14111 w 152400"/>
                <a:gd name="connsiteY0" fmla="*/ 7144 h 28575"/>
                <a:gd name="connsiteX1" fmla="*/ 81739 w 152400"/>
                <a:gd name="connsiteY1" fmla="*/ 8096 h 28575"/>
                <a:gd name="connsiteX2" fmla="*/ 120791 w 152400"/>
                <a:gd name="connsiteY2" fmla="*/ 9049 h 28575"/>
                <a:gd name="connsiteX3" fmla="*/ 147461 w 152400"/>
                <a:gd name="connsiteY3" fmla="*/ 9049 h 28575"/>
                <a:gd name="connsiteX4" fmla="*/ 137936 w 152400"/>
                <a:gd name="connsiteY4" fmla="*/ 19526 h 28575"/>
                <a:gd name="connsiteX5" fmla="*/ 14111 w 152400"/>
                <a:gd name="connsiteY5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52400" h="28575">
                  <a:moveTo>
                    <a:pt x="14111" y="7144"/>
                  </a:moveTo>
                  <a:cubicBezTo>
                    <a:pt x="-18274" y="19526"/>
                    <a:pt x="72214" y="10954"/>
                    <a:pt x="81739" y="8096"/>
                  </a:cubicBezTo>
                  <a:cubicBezTo>
                    <a:pt x="88406" y="29051"/>
                    <a:pt x="95074" y="14764"/>
                    <a:pt x="120791" y="9049"/>
                  </a:cubicBezTo>
                  <a:cubicBezTo>
                    <a:pt x="116981" y="2381"/>
                    <a:pt x="149366" y="45244"/>
                    <a:pt x="147461" y="9049"/>
                  </a:cubicBezTo>
                  <a:cubicBezTo>
                    <a:pt x="143651" y="11906"/>
                    <a:pt x="135079" y="16669"/>
                    <a:pt x="137936" y="19526"/>
                  </a:cubicBezTo>
                  <a:cubicBezTo>
                    <a:pt x="143651" y="13811"/>
                    <a:pt x="14111" y="10001"/>
                    <a:pt x="141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7" name="Freeform: Shape 286">
              <a:extLst>
                <a:ext uri="{FF2B5EF4-FFF2-40B4-BE49-F238E27FC236}">
                  <a16:creationId xmlns:a16="http://schemas.microsoft.com/office/drawing/2014/main" id="{F361275B-8708-43D4-BD22-BB69525FC7D0}"/>
                </a:ext>
              </a:extLst>
            </p:cNvPr>
            <p:cNvSpPr/>
            <p:nvPr/>
          </p:nvSpPr>
          <p:spPr>
            <a:xfrm>
              <a:off x="7360761" y="2642382"/>
              <a:ext cx="9525" cy="9525"/>
            </a:xfrm>
            <a:custGeom>
              <a:avLst/>
              <a:gdLst>
                <a:gd name="connsiteX0" fmla="*/ 9684 w 9525"/>
                <a:gd name="connsiteY0" fmla="*/ 10330 h 9525"/>
                <a:gd name="connsiteX1" fmla="*/ 968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10330"/>
                  </a:moveTo>
                  <a:cubicBezTo>
                    <a:pt x="3969" y="3663"/>
                    <a:pt x="9684" y="9378"/>
                    <a:pt x="968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8" name="Freeform: Shape 287">
              <a:extLst>
                <a:ext uri="{FF2B5EF4-FFF2-40B4-BE49-F238E27FC236}">
                  <a16:creationId xmlns:a16="http://schemas.microsoft.com/office/drawing/2014/main" id="{580522AA-01AD-49E1-B53D-E6EA106E1874}"/>
                </a:ext>
              </a:extLst>
            </p:cNvPr>
            <p:cNvSpPr/>
            <p:nvPr/>
          </p:nvSpPr>
          <p:spPr>
            <a:xfrm>
              <a:off x="7360296" y="264461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8096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89" name="Freeform: Shape 288">
              <a:extLst>
                <a:ext uri="{FF2B5EF4-FFF2-40B4-BE49-F238E27FC236}">
                  <a16:creationId xmlns:a16="http://schemas.microsoft.com/office/drawing/2014/main" id="{2ADA1D6B-1BE0-4DED-98E2-021E0F6A5028}"/>
                </a:ext>
              </a:extLst>
            </p:cNvPr>
            <p:cNvSpPr/>
            <p:nvPr/>
          </p:nvSpPr>
          <p:spPr>
            <a:xfrm>
              <a:off x="7313771" y="2641335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9049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0" name="Freeform: Shape 289">
              <a:extLst>
                <a:ext uri="{FF2B5EF4-FFF2-40B4-BE49-F238E27FC236}">
                  <a16:creationId xmlns:a16="http://schemas.microsoft.com/office/drawing/2014/main" id="{1BF8C896-4A9E-458D-9B2A-944A2B2B616E}"/>
                </a:ext>
              </a:extLst>
            </p:cNvPr>
            <p:cNvSpPr/>
            <p:nvPr/>
          </p:nvSpPr>
          <p:spPr>
            <a:xfrm>
              <a:off x="7312819" y="26436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1" name="Freeform: Shape 290">
              <a:extLst>
                <a:ext uri="{FF2B5EF4-FFF2-40B4-BE49-F238E27FC236}">
                  <a16:creationId xmlns:a16="http://schemas.microsoft.com/office/drawing/2014/main" id="{373847D6-1250-4CD1-9E48-3B4014FA17E7}"/>
                </a:ext>
              </a:extLst>
            </p:cNvPr>
            <p:cNvSpPr/>
            <p:nvPr/>
          </p:nvSpPr>
          <p:spPr>
            <a:xfrm>
              <a:off x="7248033" y="2639853"/>
              <a:ext cx="76200" cy="19050"/>
            </a:xfrm>
            <a:custGeom>
              <a:avLst/>
              <a:gdLst>
                <a:gd name="connsiteX0" fmla="*/ 7160 w 76200"/>
                <a:gd name="connsiteY0" fmla="*/ 7144 h 19050"/>
                <a:gd name="connsiteX1" fmla="*/ 71930 w 76200"/>
                <a:gd name="connsiteY1" fmla="*/ 12859 h 19050"/>
                <a:gd name="connsiteX2" fmla="*/ 63357 w 76200"/>
                <a:gd name="connsiteY2" fmla="*/ 14764 h 19050"/>
                <a:gd name="connsiteX3" fmla="*/ 7160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60" y="7144"/>
                  </a:moveTo>
                  <a:cubicBezTo>
                    <a:pt x="6207" y="7144"/>
                    <a:pt x="48117" y="20479"/>
                    <a:pt x="71930" y="12859"/>
                  </a:cubicBezTo>
                  <a:cubicBezTo>
                    <a:pt x="62405" y="13811"/>
                    <a:pt x="59547" y="14764"/>
                    <a:pt x="63357" y="14764"/>
                  </a:cubicBezTo>
                  <a:cubicBezTo>
                    <a:pt x="66215" y="8096"/>
                    <a:pt x="6207" y="10954"/>
                    <a:pt x="71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2" name="Freeform: Shape 291">
              <a:extLst>
                <a:ext uri="{FF2B5EF4-FFF2-40B4-BE49-F238E27FC236}">
                  <a16:creationId xmlns:a16="http://schemas.microsoft.com/office/drawing/2014/main" id="{414C5CE3-DEF5-44DB-8403-96F675C2751F}"/>
                </a:ext>
              </a:extLst>
            </p:cNvPr>
            <p:cNvSpPr/>
            <p:nvPr/>
          </p:nvSpPr>
          <p:spPr>
            <a:xfrm>
              <a:off x="7231116" y="2640959"/>
              <a:ext cx="9525" cy="9525"/>
            </a:xfrm>
            <a:custGeom>
              <a:avLst/>
              <a:gdLst>
                <a:gd name="connsiteX0" fmla="*/ 8837 w 9525"/>
                <a:gd name="connsiteY0" fmla="*/ 8896 h 9525"/>
                <a:gd name="connsiteX1" fmla="*/ 8837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896"/>
                  </a:moveTo>
                  <a:cubicBezTo>
                    <a:pt x="8837" y="4133"/>
                    <a:pt x="5027" y="10800"/>
                    <a:pt x="8837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3" name="Freeform: Shape 292">
              <a:extLst>
                <a:ext uri="{FF2B5EF4-FFF2-40B4-BE49-F238E27FC236}">
                  <a16:creationId xmlns:a16="http://schemas.microsoft.com/office/drawing/2014/main" id="{31D3FD8E-735D-485D-A5EA-ABFB32D6A599}"/>
                </a:ext>
              </a:extLst>
            </p:cNvPr>
            <p:cNvSpPr/>
            <p:nvPr/>
          </p:nvSpPr>
          <p:spPr>
            <a:xfrm>
              <a:off x="7206139" y="2630626"/>
              <a:ext cx="19050" cy="19050"/>
            </a:xfrm>
            <a:custGeom>
              <a:avLst/>
              <a:gdLst>
                <a:gd name="connsiteX0" fmla="*/ 7144 w 19050"/>
                <a:gd name="connsiteY0" fmla="*/ 13513 h 19050"/>
                <a:gd name="connsiteX1" fmla="*/ 7144 w 19050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3"/>
                  </a:moveTo>
                  <a:cubicBezTo>
                    <a:pt x="23336" y="-1727"/>
                    <a:pt x="12859" y="15418"/>
                    <a:pt x="7144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4" name="Freeform: Shape 293">
              <a:extLst>
                <a:ext uri="{FF2B5EF4-FFF2-40B4-BE49-F238E27FC236}">
                  <a16:creationId xmlns:a16="http://schemas.microsoft.com/office/drawing/2014/main" id="{CE6E860C-BB47-4563-83FA-47735AA16FD0}"/>
                </a:ext>
              </a:extLst>
            </p:cNvPr>
            <p:cNvSpPr/>
            <p:nvPr/>
          </p:nvSpPr>
          <p:spPr>
            <a:xfrm>
              <a:off x="7203281" y="263953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8096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5" name="Freeform: Shape 294">
              <a:extLst>
                <a:ext uri="{FF2B5EF4-FFF2-40B4-BE49-F238E27FC236}">
                  <a16:creationId xmlns:a16="http://schemas.microsoft.com/office/drawing/2014/main" id="{AF2471EE-0A11-4E92-A657-DBF181EA2BF8}"/>
                </a:ext>
              </a:extLst>
            </p:cNvPr>
            <p:cNvSpPr/>
            <p:nvPr/>
          </p:nvSpPr>
          <p:spPr>
            <a:xfrm>
              <a:off x="7786724" y="2707481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6" name="Freeform: Shape 295">
              <a:extLst>
                <a:ext uri="{FF2B5EF4-FFF2-40B4-BE49-F238E27FC236}">
                  <a16:creationId xmlns:a16="http://schemas.microsoft.com/office/drawing/2014/main" id="{586F05C9-1CB7-42D8-AB1F-2A5F3E389034}"/>
                </a:ext>
              </a:extLst>
            </p:cNvPr>
            <p:cNvSpPr/>
            <p:nvPr/>
          </p:nvSpPr>
          <p:spPr>
            <a:xfrm>
              <a:off x="7780496" y="269605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3811" y="26194"/>
                    <a:pt x="10001" y="1476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7" name="Freeform: Shape 296">
              <a:extLst>
                <a:ext uri="{FF2B5EF4-FFF2-40B4-BE49-F238E27FC236}">
                  <a16:creationId xmlns:a16="http://schemas.microsoft.com/office/drawing/2014/main" id="{DB9377AB-5059-412D-A32A-C268F0F6A8ED}"/>
                </a:ext>
              </a:extLst>
            </p:cNvPr>
            <p:cNvSpPr/>
            <p:nvPr/>
          </p:nvSpPr>
          <p:spPr>
            <a:xfrm>
              <a:off x="7777215" y="2700813"/>
              <a:ext cx="9525" cy="19050"/>
            </a:xfrm>
            <a:custGeom>
              <a:avLst/>
              <a:gdLst>
                <a:gd name="connsiteX0" fmla="*/ 7567 w 9525"/>
                <a:gd name="connsiteY0" fmla="*/ 11906 h 19050"/>
                <a:gd name="connsiteX1" fmla="*/ 7567 w 9525"/>
                <a:gd name="connsiteY1" fmla="*/ 7144 h 19050"/>
                <a:gd name="connsiteX2" fmla="*/ 7567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67" y="11906"/>
                  </a:moveTo>
                  <a:cubicBezTo>
                    <a:pt x="7567" y="10001"/>
                    <a:pt x="8520" y="9049"/>
                    <a:pt x="7567" y="7144"/>
                  </a:cubicBezTo>
                  <a:cubicBezTo>
                    <a:pt x="7567" y="9049"/>
                    <a:pt x="6615" y="10954"/>
                    <a:pt x="7567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8" name="Freeform: Shape 297">
              <a:extLst>
                <a:ext uri="{FF2B5EF4-FFF2-40B4-BE49-F238E27FC236}">
                  <a16:creationId xmlns:a16="http://schemas.microsoft.com/office/drawing/2014/main" id="{58246AE5-5C11-4B57-BDA9-6FF59367C150}"/>
                </a:ext>
              </a:extLst>
            </p:cNvPr>
            <p:cNvSpPr/>
            <p:nvPr/>
          </p:nvSpPr>
          <p:spPr>
            <a:xfrm>
              <a:off x="7774305" y="2705682"/>
              <a:ext cx="9525" cy="9525"/>
            </a:xfrm>
            <a:custGeom>
              <a:avLst/>
              <a:gdLst>
                <a:gd name="connsiteX0" fmla="*/ 8573 w 9525"/>
                <a:gd name="connsiteY0" fmla="*/ 7990 h 9525"/>
                <a:gd name="connsiteX1" fmla="*/ 8573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990"/>
                  </a:moveTo>
                  <a:cubicBezTo>
                    <a:pt x="6667" y="7990"/>
                    <a:pt x="6667" y="6086"/>
                    <a:pt x="8573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99" name="Freeform: Shape 298">
              <a:extLst>
                <a:ext uri="{FF2B5EF4-FFF2-40B4-BE49-F238E27FC236}">
                  <a16:creationId xmlns:a16="http://schemas.microsoft.com/office/drawing/2014/main" id="{C539F073-3E3B-442E-892D-0F8FD6E13094}"/>
                </a:ext>
              </a:extLst>
            </p:cNvPr>
            <p:cNvSpPr/>
            <p:nvPr/>
          </p:nvSpPr>
          <p:spPr>
            <a:xfrm>
              <a:off x="7767690" y="27065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0" name="Freeform: Shape 299">
              <a:extLst>
                <a:ext uri="{FF2B5EF4-FFF2-40B4-BE49-F238E27FC236}">
                  <a16:creationId xmlns:a16="http://schemas.microsoft.com/office/drawing/2014/main" id="{24DFF1FC-1B22-49FA-AB61-B7A482C15FE1}"/>
                </a:ext>
              </a:extLst>
            </p:cNvPr>
            <p:cNvSpPr/>
            <p:nvPr/>
          </p:nvSpPr>
          <p:spPr>
            <a:xfrm>
              <a:off x="7764304" y="2696927"/>
              <a:ext cx="19050" cy="19050"/>
            </a:xfrm>
            <a:custGeom>
              <a:avLst/>
              <a:gdLst>
                <a:gd name="connsiteX0" fmla="*/ 7144 w 19050"/>
                <a:gd name="connsiteY0" fmla="*/ 16745 h 19050"/>
                <a:gd name="connsiteX1" fmla="*/ 7144 w 19050"/>
                <a:gd name="connsiteY1" fmla="*/ 1674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745"/>
                  </a:moveTo>
                  <a:cubicBezTo>
                    <a:pt x="9049" y="21508"/>
                    <a:pt x="22384" y="-7067"/>
                    <a:pt x="7144" y="167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1" name="Freeform: Shape 300">
              <a:extLst>
                <a:ext uri="{FF2B5EF4-FFF2-40B4-BE49-F238E27FC236}">
                  <a16:creationId xmlns:a16="http://schemas.microsoft.com/office/drawing/2014/main" id="{256703AF-5C38-4643-8CA2-5E38974B2D2D}"/>
                </a:ext>
              </a:extLst>
            </p:cNvPr>
            <p:cNvSpPr/>
            <p:nvPr/>
          </p:nvSpPr>
          <p:spPr>
            <a:xfrm>
              <a:off x="7768114" y="270581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2" name="Freeform: Shape 301">
              <a:extLst>
                <a:ext uri="{FF2B5EF4-FFF2-40B4-BE49-F238E27FC236}">
                  <a16:creationId xmlns:a16="http://schemas.microsoft.com/office/drawing/2014/main" id="{C62849D7-2D2F-4514-9663-894D40142C20}"/>
                </a:ext>
              </a:extLst>
            </p:cNvPr>
            <p:cNvSpPr/>
            <p:nvPr/>
          </p:nvSpPr>
          <p:spPr>
            <a:xfrm>
              <a:off x="7771924" y="270376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8096" y="8956"/>
                    <a:pt x="9049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3" name="Freeform: Shape 302">
              <a:extLst>
                <a:ext uri="{FF2B5EF4-FFF2-40B4-BE49-F238E27FC236}">
                  <a16:creationId xmlns:a16="http://schemas.microsoft.com/office/drawing/2014/main" id="{27C909A6-B0F7-49D8-AA34-EB8492F78359}"/>
                </a:ext>
              </a:extLst>
            </p:cNvPr>
            <p:cNvSpPr/>
            <p:nvPr/>
          </p:nvSpPr>
          <p:spPr>
            <a:xfrm>
              <a:off x="7756248" y="2698140"/>
              <a:ext cx="9525" cy="19050"/>
            </a:xfrm>
            <a:custGeom>
              <a:avLst/>
              <a:gdLst>
                <a:gd name="connsiteX0" fmla="*/ 9485 w 9525"/>
                <a:gd name="connsiteY0" fmla="*/ 16485 h 19050"/>
                <a:gd name="connsiteX1" fmla="*/ 9485 w 9525"/>
                <a:gd name="connsiteY1" fmla="*/ 164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6485"/>
                  </a:moveTo>
                  <a:cubicBezTo>
                    <a:pt x="10437" y="2197"/>
                    <a:pt x="3770" y="6007"/>
                    <a:pt x="9485" y="16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4" name="Freeform: Shape 303">
              <a:extLst>
                <a:ext uri="{FF2B5EF4-FFF2-40B4-BE49-F238E27FC236}">
                  <a16:creationId xmlns:a16="http://schemas.microsoft.com/office/drawing/2014/main" id="{CB1DB971-359A-4FCC-9EB4-C09EDAE24426}"/>
                </a:ext>
              </a:extLst>
            </p:cNvPr>
            <p:cNvSpPr/>
            <p:nvPr/>
          </p:nvSpPr>
          <p:spPr>
            <a:xfrm>
              <a:off x="7751921" y="269319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8096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5" name="Freeform: Shape 304">
              <a:extLst>
                <a:ext uri="{FF2B5EF4-FFF2-40B4-BE49-F238E27FC236}">
                  <a16:creationId xmlns:a16="http://schemas.microsoft.com/office/drawing/2014/main" id="{88E5ADDF-BD23-4E87-876D-C0A71A81BC50}"/>
                </a:ext>
              </a:extLst>
            </p:cNvPr>
            <p:cNvSpPr/>
            <p:nvPr/>
          </p:nvSpPr>
          <p:spPr>
            <a:xfrm>
              <a:off x="7739539" y="269542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26194" y="7774"/>
                    <a:pt x="17621" y="2059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6" name="Freeform: Shape 305">
              <a:extLst>
                <a:ext uri="{FF2B5EF4-FFF2-40B4-BE49-F238E27FC236}">
                  <a16:creationId xmlns:a16="http://schemas.microsoft.com/office/drawing/2014/main" id="{DC7EDDFA-879E-4A51-B7E1-D1CFA2DE8E1A}"/>
                </a:ext>
              </a:extLst>
            </p:cNvPr>
            <p:cNvSpPr/>
            <p:nvPr/>
          </p:nvSpPr>
          <p:spPr>
            <a:xfrm>
              <a:off x="7737916" y="2693629"/>
              <a:ext cx="9525" cy="9525"/>
            </a:xfrm>
            <a:custGeom>
              <a:avLst/>
              <a:gdLst>
                <a:gd name="connsiteX0" fmla="*/ 7815 w 9525"/>
                <a:gd name="connsiteY0" fmla="*/ 9565 h 9525"/>
                <a:gd name="connsiteX1" fmla="*/ 7815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9565"/>
                  </a:moveTo>
                  <a:cubicBezTo>
                    <a:pt x="5909" y="2898"/>
                    <a:pt x="8767" y="12423"/>
                    <a:pt x="7815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7" name="Freeform: Shape 306">
              <a:extLst>
                <a:ext uri="{FF2B5EF4-FFF2-40B4-BE49-F238E27FC236}">
                  <a16:creationId xmlns:a16="http://schemas.microsoft.com/office/drawing/2014/main" id="{2AD8F58A-1F14-4FF8-A402-3E34FBD7AF9E}"/>
                </a:ext>
              </a:extLst>
            </p:cNvPr>
            <p:cNvSpPr/>
            <p:nvPr/>
          </p:nvSpPr>
          <p:spPr>
            <a:xfrm>
              <a:off x="7728694" y="2697104"/>
              <a:ext cx="9525" cy="19050"/>
            </a:xfrm>
            <a:custGeom>
              <a:avLst/>
              <a:gdLst>
                <a:gd name="connsiteX0" fmla="*/ 10368 w 9525"/>
                <a:gd name="connsiteY0" fmla="*/ 13710 h 19050"/>
                <a:gd name="connsiteX1" fmla="*/ 10368 w 9525"/>
                <a:gd name="connsiteY1" fmla="*/ 1371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68" y="13710"/>
                  </a:moveTo>
                  <a:cubicBezTo>
                    <a:pt x="6558" y="-1530"/>
                    <a:pt x="5606" y="14663"/>
                    <a:pt x="10368" y="137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8" name="Freeform: Shape 307">
              <a:extLst>
                <a:ext uri="{FF2B5EF4-FFF2-40B4-BE49-F238E27FC236}">
                  <a16:creationId xmlns:a16="http://schemas.microsoft.com/office/drawing/2014/main" id="{5E96857F-9CDE-49D3-9266-74DBAAB73037}"/>
                </a:ext>
              </a:extLst>
            </p:cNvPr>
            <p:cNvSpPr/>
            <p:nvPr/>
          </p:nvSpPr>
          <p:spPr>
            <a:xfrm>
              <a:off x="7735729" y="2702718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09" name="Freeform: Shape 308">
              <a:extLst>
                <a:ext uri="{FF2B5EF4-FFF2-40B4-BE49-F238E27FC236}">
                  <a16:creationId xmlns:a16="http://schemas.microsoft.com/office/drawing/2014/main" id="{EFCF220A-A801-4D45-81F3-3BC8DCE9CC96}"/>
                </a:ext>
              </a:extLst>
            </p:cNvPr>
            <p:cNvSpPr/>
            <p:nvPr/>
          </p:nvSpPr>
          <p:spPr>
            <a:xfrm>
              <a:off x="7723346" y="26960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0" name="Freeform: Shape 309">
              <a:extLst>
                <a:ext uri="{FF2B5EF4-FFF2-40B4-BE49-F238E27FC236}">
                  <a16:creationId xmlns:a16="http://schemas.microsoft.com/office/drawing/2014/main" id="{8F57241A-51A6-4EF3-9B72-17CF65896428}"/>
                </a:ext>
              </a:extLst>
            </p:cNvPr>
            <p:cNvSpPr/>
            <p:nvPr/>
          </p:nvSpPr>
          <p:spPr>
            <a:xfrm>
              <a:off x="7723134" y="2702718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8096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1" name="Freeform: Shape 310">
              <a:extLst>
                <a:ext uri="{FF2B5EF4-FFF2-40B4-BE49-F238E27FC236}">
                  <a16:creationId xmlns:a16="http://schemas.microsoft.com/office/drawing/2014/main" id="{7E87D8ED-52BC-497C-934C-5723486B89CD}"/>
                </a:ext>
              </a:extLst>
            </p:cNvPr>
            <p:cNvSpPr/>
            <p:nvPr/>
          </p:nvSpPr>
          <p:spPr>
            <a:xfrm>
              <a:off x="7637621" y="2688632"/>
              <a:ext cx="95250" cy="28575"/>
            </a:xfrm>
            <a:custGeom>
              <a:avLst/>
              <a:gdLst>
                <a:gd name="connsiteX0" fmla="*/ 7144 w 95250"/>
                <a:gd name="connsiteY0" fmla="*/ 12658 h 28575"/>
                <a:gd name="connsiteX1" fmla="*/ 90964 w 95250"/>
                <a:gd name="connsiteY1" fmla="*/ 19325 h 28575"/>
                <a:gd name="connsiteX2" fmla="*/ 90011 w 95250"/>
                <a:gd name="connsiteY2" fmla="*/ 12658 h 28575"/>
                <a:gd name="connsiteX3" fmla="*/ 7144 w 95250"/>
                <a:gd name="connsiteY3" fmla="*/ 1265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0" h="28575">
                  <a:moveTo>
                    <a:pt x="7144" y="12658"/>
                  </a:moveTo>
                  <a:cubicBezTo>
                    <a:pt x="9049" y="39328"/>
                    <a:pt x="86201" y="17420"/>
                    <a:pt x="90964" y="19325"/>
                  </a:cubicBezTo>
                  <a:cubicBezTo>
                    <a:pt x="86201" y="16468"/>
                    <a:pt x="86201" y="14563"/>
                    <a:pt x="90011" y="12658"/>
                  </a:cubicBezTo>
                  <a:cubicBezTo>
                    <a:pt x="47149" y="-2582"/>
                    <a:pt x="29051" y="19325"/>
                    <a:pt x="7144" y="126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2" name="Freeform: Shape 311">
              <a:extLst>
                <a:ext uri="{FF2B5EF4-FFF2-40B4-BE49-F238E27FC236}">
                  <a16:creationId xmlns:a16="http://schemas.microsoft.com/office/drawing/2014/main" id="{CFA2E4DE-7A9E-47D2-A879-65233C6A6B47}"/>
                </a:ext>
              </a:extLst>
            </p:cNvPr>
            <p:cNvSpPr/>
            <p:nvPr/>
          </p:nvSpPr>
          <p:spPr>
            <a:xfrm>
              <a:off x="7646946" y="2689779"/>
              <a:ext cx="9525" cy="9525"/>
            </a:xfrm>
            <a:custGeom>
              <a:avLst/>
              <a:gdLst>
                <a:gd name="connsiteX0" fmla="*/ 7344 w 9525"/>
                <a:gd name="connsiteY0" fmla="*/ 8653 h 9525"/>
                <a:gd name="connsiteX1" fmla="*/ 73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653"/>
                  </a:moveTo>
                  <a:cubicBezTo>
                    <a:pt x="9249" y="5795"/>
                    <a:pt x="6392" y="7701"/>
                    <a:pt x="73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3" name="Freeform: Shape 312">
              <a:extLst>
                <a:ext uri="{FF2B5EF4-FFF2-40B4-BE49-F238E27FC236}">
                  <a16:creationId xmlns:a16="http://schemas.microsoft.com/office/drawing/2014/main" id="{BC4815FA-D694-4C6D-B501-30B28C907093}"/>
                </a:ext>
              </a:extLst>
            </p:cNvPr>
            <p:cNvSpPr/>
            <p:nvPr/>
          </p:nvSpPr>
          <p:spPr>
            <a:xfrm>
              <a:off x="7636907" y="269414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4" name="Freeform: Shape 313">
              <a:extLst>
                <a:ext uri="{FF2B5EF4-FFF2-40B4-BE49-F238E27FC236}">
                  <a16:creationId xmlns:a16="http://schemas.microsoft.com/office/drawing/2014/main" id="{7F074907-3C4A-4ACD-AD71-F3E71C480059}"/>
                </a:ext>
              </a:extLst>
            </p:cNvPr>
            <p:cNvSpPr/>
            <p:nvPr/>
          </p:nvSpPr>
          <p:spPr>
            <a:xfrm>
              <a:off x="7655825" y="2705152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7567"/>
                    <a:pt x="6085" y="6615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5" name="Freeform: Shape 314">
              <a:extLst>
                <a:ext uri="{FF2B5EF4-FFF2-40B4-BE49-F238E27FC236}">
                  <a16:creationId xmlns:a16="http://schemas.microsoft.com/office/drawing/2014/main" id="{64442504-7BB1-46C7-BAE6-18EAAEAB6D88}"/>
                </a:ext>
              </a:extLst>
            </p:cNvPr>
            <p:cNvSpPr/>
            <p:nvPr/>
          </p:nvSpPr>
          <p:spPr>
            <a:xfrm>
              <a:off x="7659529" y="2690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9049" y="10001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6" name="Freeform: Shape 315">
              <a:extLst>
                <a:ext uri="{FF2B5EF4-FFF2-40B4-BE49-F238E27FC236}">
                  <a16:creationId xmlns:a16="http://schemas.microsoft.com/office/drawing/2014/main" id="{B5502638-1A6F-4316-8150-9B3EE8A0088E}"/>
                </a:ext>
              </a:extLst>
            </p:cNvPr>
            <p:cNvSpPr/>
            <p:nvPr/>
          </p:nvSpPr>
          <p:spPr>
            <a:xfrm>
              <a:off x="7679137" y="2691288"/>
              <a:ext cx="9525" cy="9525"/>
            </a:xfrm>
            <a:custGeom>
              <a:avLst/>
              <a:gdLst>
                <a:gd name="connsiteX0" fmla="*/ 7538 w 9525"/>
                <a:gd name="connsiteY0" fmla="*/ 10001 h 9525"/>
                <a:gd name="connsiteX1" fmla="*/ 8491 w 9525"/>
                <a:gd name="connsiteY1" fmla="*/ 7144 h 9525"/>
                <a:gd name="connsiteX2" fmla="*/ 753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38" y="10001"/>
                  </a:moveTo>
                  <a:cubicBezTo>
                    <a:pt x="8491" y="9049"/>
                    <a:pt x="7538" y="8096"/>
                    <a:pt x="8491" y="7144"/>
                  </a:cubicBezTo>
                  <a:cubicBezTo>
                    <a:pt x="7538" y="8096"/>
                    <a:pt x="6586" y="9049"/>
                    <a:pt x="753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7" name="Freeform: Shape 316">
              <a:extLst>
                <a:ext uri="{FF2B5EF4-FFF2-40B4-BE49-F238E27FC236}">
                  <a16:creationId xmlns:a16="http://schemas.microsoft.com/office/drawing/2014/main" id="{AE524679-1131-402C-9467-7ED9071E4587}"/>
                </a:ext>
              </a:extLst>
            </p:cNvPr>
            <p:cNvSpPr/>
            <p:nvPr/>
          </p:nvSpPr>
          <p:spPr>
            <a:xfrm>
              <a:off x="7639067" y="2691288"/>
              <a:ext cx="9525" cy="9525"/>
            </a:xfrm>
            <a:custGeom>
              <a:avLst/>
              <a:gdLst>
                <a:gd name="connsiteX0" fmla="*/ 11414 w 9525"/>
                <a:gd name="connsiteY0" fmla="*/ 7144 h 9525"/>
                <a:gd name="connsiteX1" fmla="*/ 11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4" y="7144"/>
                  </a:moveTo>
                  <a:cubicBezTo>
                    <a:pt x="9508" y="7144"/>
                    <a:pt x="2841" y="10954"/>
                    <a:pt x="11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8" name="Freeform: Shape 317">
              <a:extLst>
                <a:ext uri="{FF2B5EF4-FFF2-40B4-BE49-F238E27FC236}">
                  <a16:creationId xmlns:a16="http://schemas.microsoft.com/office/drawing/2014/main" id="{F5443B7F-3281-4093-83C3-3B068E33C943}"/>
                </a:ext>
              </a:extLst>
            </p:cNvPr>
            <p:cNvSpPr/>
            <p:nvPr/>
          </p:nvSpPr>
          <p:spPr>
            <a:xfrm>
              <a:off x="7590732" y="2695042"/>
              <a:ext cx="57150" cy="28575"/>
            </a:xfrm>
            <a:custGeom>
              <a:avLst/>
              <a:gdLst>
                <a:gd name="connsiteX0" fmla="*/ 7361 w 57150"/>
                <a:gd name="connsiteY0" fmla="*/ 19582 h 28575"/>
                <a:gd name="connsiteX1" fmla="*/ 51176 w 57150"/>
                <a:gd name="connsiteY1" fmla="*/ 7200 h 28575"/>
                <a:gd name="connsiteX2" fmla="*/ 7361 w 57150"/>
                <a:gd name="connsiteY2" fmla="*/ 19582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8575">
                  <a:moveTo>
                    <a:pt x="7361" y="19582"/>
                  </a:moveTo>
                  <a:cubicBezTo>
                    <a:pt x="9266" y="23392"/>
                    <a:pt x="54033" y="24345"/>
                    <a:pt x="51176" y="7200"/>
                  </a:cubicBezTo>
                  <a:cubicBezTo>
                    <a:pt x="51176" y="6247"/>
                    <a:pt x="3551" y="17677"/>
                    <a:pt x="7361" y="195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19" name="Freeform: Shape 318">
              <a:extLst>
                <a:ext uri="{FF2B5EF4-FFF2-40B4-BE49-F238E27FC236}">
                  <a16:creationId xmlns:a16="http://schemas.microsoft.com/office/drawing/2014/main" id="{5B372FB4-A478-463C-8CE4-0CCF7E24014D}"/>
                </a:ext>
              </a:extLst>
            </p:cNvPr>
            <p:cNvSpPr/>
            <p:nvPr/>
          </p:nvSpPr>
          <p:spPr>
            <a:xfrm>
              <a:off x="7622381" y="26941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0" name="Freeform: Shape 319">
              <a:extLst>
                <a:ext uri="{FF2B5EF4-FFF2-40B4-BE49-F238E27FC236}">
                  <a16:creationId xmlns:a16="http://schemas.microsoft.com/office/drawing/2014/main" id="{E726ACD5-F275-4D77-A9B1-5E0136BA9849}"/>
                </a:ext>
              </a:extLst>
            </p:cNvPr>
            <p:cNvSpPr/>
            <p:nvPr/>
          </p:nvSpPr>
          <p:spPr>
            <a:xfrm>
              <a:off x="7553203" y="2692469"/>
              <a:ext cx="47625" cy="28575"/>
            </a:xfrm>
            <a:custGeom>
              <a:avLst/>
              <a:gdLst>
                <a:gd name="connsiteX0" fmla="*/ 30602 w 47625"/>
                <a:gd name="connsiteY0" fmla="*/ 15488 h 28575"/>
                <a:gd name="connsiteX1" fmla="*/ 9647 w 47625"/>
                <a:gd name="connsiteY1" fmla="*/ 25013 h 28575"/>
                <a:gd name="connsiteX2" fmla="*/ 30602 w 47625"/>
                <a:gd name="connsiteY2" fmla="*/ 15488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8575">
                  <a:moveTo>
                    <a:pt x="30602" y="15488"/>
                  </a:moveTo>
                  <a:cubicBezTo>
                    <a:pt x="22029" y="11678"/>
                    <a:pt x="22029" y="22155"/>
                    <a:pt x="9647" y="25013"/>
                  </a:cubicBezTo>
                  <a:cubicBezTo>
                    <a:pt x="-8451" y="14535"/>
                    <a:pt x="79179" y="-3562"/>
                    <a:pt x="30602" y="15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1" name="Freeform: Shape 320">
              <a:extLst>
                <a:ext uri="{FF2B5EF4-FFF2-40B4-BE49-F238E27FC236}">
                  <a16:creationId xmlns:a16="http://schemas.microsoft.com/office/drawing/2014/main" id="{47F15776-3294-485D-945B-D22431DCD172}"/>
                </a:ext>
              </a:extLst>
            </p:cNvPr>
            <p:cNvSpPr/>
            <p:nvPr/>
          </p:nvSpPr>
          <p:spPr>
            <a:xfrm>
              <a:off x="7585763" y="26970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3811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2" name="Freeform: Shape 321">
              <a:extLst>
                <a:ext uri="{FF2B5EF4-FFF2-40B4-BE49-F238E27FC236}">
                  <a16:creationId xmlns:a16="http://schemas.microsoft.com/office/drawing/2014/main" id="{2BB0EA62-04C6-49A0-BC00-29F2240878E7}"/>
                </a:ext>
              </a:extLst>
            </p:cNvPr>
            <p:cNvSpPr/>
            <p:nvPr/>
          </p:nvSpPr>
          <p:spPr>
            <a:xfrm>
              <a:off x="7583329" y="2707124"/>
              <a:ext cx="9525" cy="9525"/>
            </a:xfrm>
            <a:custGeom>
              <a:avLst/>
              <a:gdLst>
                <a:gd name="connsiteX0" fmla="*/ 8096 w 9525"/>
                <a:gd name="connsiteY0" fmla="*/ 10358 h 9525"/>
                <a:gd name="connsiteX1" fmla="*/ 9049 w 9525"/>
                <a:gd name="connsiteY1" fmla="*/ 7501 h 9525"/>
                <a:gd name="connsiteX2" fmla="*/ 8096 w 9525"/>
                <a:gd name="connsiteY2" fmla="*/ 103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358"/>
                  </a:moveTo>
                  <a:cubicBezTo>
                    <a:pt x="8096" y="9406"/>
                    <a:pt x="9049" y="8454"/>
                    <a:pt x="9049" y="7501"/>
                  </a:cubicBezTo>
                  <a:cubicBezTo>
                    <a:pt x="6191" y="6548"/>
                    <a:pt x="7144" y="7501"/>
                    <a:pt x="8096" y="10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3" name="Freeform: Shape 322">
              <a:extLst>
                <a:ext uri="{FF2B5EF4-FFF2-40B4-BE49-F238E27FC236}">
                  <a16:creationId xmlns:a16="http://schemas.microsoft.com/office/drawing/2014/main" id="{D5EE591C-35E3-4308-AF85-F08E34556C12}"/>
                </a:ext>
              </a:extLst>
            </p:cNvPr>
            <p:cNvSpPr/>
            <p:nvPr/>
          </p:nvSpPr>
          <p:spPr>
            <a:xfrm>
              <a:off x="7558665" y="2697003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10001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4" name="Freeform: Shape 323">
              <a:extLst>
                <a:ext uri="{FF2B5EF4-FFF2-40B4-BE49-F238E27FC236}">
                  <a16:creationId xmlns:a16="http://schemas.microsoft.com/office/drawing/2014/main" id="{C54A2993-6A16-4D41-9004-5DC800776DA0}"/>
                </a:ext>
              </a:extLst>
            </p:cNvPr>
            <p:cNvSpPr/>
            <p:nvPr/>
          </p:nvSpPr>
          <p:spPr>
            <a:xfrm>
              <a:off x="7542371" y="2695393"/>
              <a:ext cx="19050" cy="19050"/>
            </a:xfrm>
            <a:custGeom>
              <a:avLst/>
              <a:gdLst>
                <a:gd name="connsiteX0" fmla="*/ 7144 w 19050"/>
                <a:gd name="connsiteY0" fmla="*/ 13517 h 19050"/>
                <a:gd name="connsiteX1" fmla="*/ 7144 w 19050"/>
                <a:gd name="connsiteY1" fmla="*/ 135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517"/>
                  </a:moveTo>
                  <a:cubicBezTo>
                    <a:pt x="26194" y="11612"/>
                    <a:pt x="12859" y="182"/>
                    <a:pt x="7144" y="135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5" name="Freeform: Shape 324">
              <a:extLst>
                <a:ext uri="{FF2B5EF4-FFF2-40B4-BE49-F238E27FC236}">
                  <a16:creationId xmlns:a16="http://schemas.microsoft.com/office/drawing/2014/main" id="{754DF530-2C8A-4F1D-9847-72ACFA6B1EE7}"/>
                </a:ext>
              </a:extLst>
            </p:cNvPr>
            <p:cNvSpPr/>
            <p:nvPr/>
          </p:nvSpPr>
          <p:spPr>
            <a:xfrm>
              <a:off x="7457599" y="2695300"/>
              <a:ext cx="85725" cy="19050"/>
            </a:xfrm>
            <a:custGeom>
              <a:avLst/>
              <a:gdLst>
                <a:gd name="connsiteX0" fmla="*/ 79534 w 85725"/>
                <a:gd name="connsiteY0" fmla="*/ 10752 h 19050"/>
                <a:gd name="connsiteX1" fmla="*/ 7144 w 85725"/>
                <a:gd name="connsiteY1" fmla="*/ 10752 h 19050"/>
                <a:gd name="connsiteX2" fmla="*/ 79534 w 85725"/>
                <a:gd name="connsiteY2" fmla="*/ 107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52"/>
                  </a:moveTo>
                  <a:cubicBezTo>
                    <a:pt x="62389" y="9800"/>
                    <a:pt x="25241" y="3132"/>
                    <a:pt x="7144" y="10752"/>
                  </a:cubicBezTo>
                  <a:cubicBezTo>
                    <a:pt x="54769" y="12657"/>
                    <a:pt x="78581" y="23135"/>
                    <a:pt x="79534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6" name="Freeform: Shape 325">
              <a:extLst>
                <a:ext uri="{FF2B5EF4-FFF2-40B4-BE49-F238E27FC236}">
                  <a16:creationId xmlns:a16="http://schemas.microsoft.com/office/drawing/2014/main" id="{AB1B805F-4CB6-4C58-8586-1F4AE0E6E5E5}"/>
                </a:ext>
              </a:extLst>
            </p:cNvPr>
            <p:cNvSpPr/>
            <p:nvPr/>
          </p:nvSpPr>
          <p:spPr>
            <a:xfrm>
              <a:off x="7535704" y="27084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7144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7" name="Freeform: Shape 326">
              <a:extLst>
                <a:ext uri="{FF2B5EF4-FFF2-40B4-BE49-F238E27FC236}">
                  <a16:creationId xmlns:a16="http://schemas.microsoft.com/office/drawing/2014/main" id="{748093DA-5953-4F96-80C5-773EBEE42ABA}"/>
                </a:ext>
              </a:extLst>
            </p:cNvPr>
            <p:cNvSpPr/>
            <p:nvPr/>
          </p:nvSpPr>
          <p:spPr>
            <a:xfrm>
              <a:off x="7456252" y="269890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7144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8" name="Freeform: Shape 327">
              <a:extLst>
                <a:ext uri="{FF2B5EF4-FFF2-40B4-BE49-F238E27FC236}">
                  <a16:creationId xmlns:a16="http://schemas.microsoft.com/office/drawing/2014/main" id="{F84BDAD9-3DC2-4632-9A8E-C26A40142F3D}"/>
                </a:ext>
              </a:extLst>
            </p:cNvPr>
            <p:cNvSpPr/>
            <p:nvPr/>
          </p:nvSpPr>
          <p:spPr>
            <a:xfrm>
              <a:off x="7542371" y="2707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29" name="Freeform: Shape 328">
              <a:extLst>
                <a:ext uri="{FF2B5EF4-FFF2-40B4-BE49-F238E27FC236}">
                  <a16:creationId xmlns:a16="http://schemas.microsoft.com/office/drawing/2014/main" id="{FC25BFEF-1CAC-468B-A064-DC09D9791955}"/>
                </a:ext>
              </a:extLst>
            </p:cNvPr>
            <p:cNvSpPr/>
            <p:nvPr/>
          </p:nvSpPr>
          <p:spPr>
            <a:xfrm>
              <a:off x="7543720" y="269795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0" name="Freeform: Shape 329">
              <a:extLst>
                <a:ext uri="{FF2B5EF4-FFF2-40B4-BE49-F238E27FC236}">
                  <a16:creationId xmlns:a16="http://schemas.microsoft.com/office/drawing/2014/main" id="{D941FB56-3362-45BA-9BCE-F5722EAC79B6}"/>
                </a:ext>
              </a:extLst>
            </p:cNvPr>
            <p:cNvSpPr/>
            <p:nvPr/>
          </p:nvSpPr>
          <p:spPr>
            <a:xfrm>
              <a:off x="7444264" y="2693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1" name="Freeform: Shape 330">
              <a:extLst>
                <a:ext uri="{FF2B5EF4-FFF2-40B4-BE49-F238E27FC236}">
                  <a16:creationId xmlns:a16="http://schemas.microsoft.com/office/drawing/2014/main" id="{E184F1A8-37F5-475A-9D2B-A114EC6EC5AC}"/>
                </a:ext>
              </a:extLst>
            </p:cNvPr>
            <p:cNvSpPr/>
            <p:nvPr/>
          </p:nvSpPr>
          <p:spPr>
            <a:xfrm>
              <a:off x="7407116" y="26896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2" name="Freeform: Shape 331">
              <a:extLst>
                <a:ext uri="{FF2B5EF4-FFF2-40B4-BE49-F238E27FC236}">
                  <a16:creationId xmlns:a16="http://schemas.microsoft.com/office/drawing/2014/main" id="{9BF9945C-11EB-4167-B40A-4BB58538B3FE}"/>
                </a:ext>
              </a:extLst>
            </p:cNvPr>
            <p:cNvSpPr/>
            <p:nvPr/>
          </p:nvSpPr>
          <p:spPr>
            <a:xfrm>
              <a:off x="7316629" y="2687611"/>
              <a:ext cx="142875" cy="19050"/>
            </a:xfrm>
            <a:custGeom>
              <a:avLst/>
              <a:gdLst>
                <a:gd name="connsiteX0" fmla="*/ 7144 w 142875"/>
                <a:gd name="connsiteY0" fmla="*/ 7964 h 19050"/>
                <a:gd name="connsiteX1" fmla="*/ 143351 w 142875"/>
                <a:gd name="connsiteY1" fmla="*/ 10821 h 19050"/>
                <a:gd name="connsiteX2" fmla="*/ 7144 w 142875"/>
                <a:gd name="connsiteY2" fmla="*/ 79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19050">
                  <a:moveTo>
                    <a:pt x="7144" y="7964"/>
                  </a:moveTo>
                  <a:cubicBezTo>
                    <a:pt x="22384" y="2249"/>
                    <a:pt x="143351" y="28919"/>
                    <a:pt x="143351" y="10821"/>
                  </a:cubicBezTo>
                  <a:cubicBezTo>
                    <a:pt x="133826" y="16536"/>
                    <a:pt x="11906" y="20346"/>
                    <a:pt x="7144" y="79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3" name="Freeform: Shape 332">
              <a:extLst>
                <a:ext uri="{FF2B5EF4-FFF2-40B4-BE49-F238E27FC236}">
                  <a16:creationId xmlns:a16="http://schemas.microsoft.com/office/drawing/2014/main" id="{94D9B60A-70FA-4A8D-892D-9282818E7D6E}"/>
                </a:ext>
              </a:extLst>
            </p:cNvPr>
            <p:cNvSpPr/>
            <p:nvPr/>
          </p:nvSpPr>
          <p:spPr>
            <a:xfrm>
              <a:off x="7353447" y="2688102"/>
              <a:ext cx="9525" cy="9525"/>
            </a:xfrm>
            <a:custGeom>
              <a:avLst/>
              <a:gdLst>
                <a:gd name="connsiteX0" fmla="*/ 10330 w 9525"/>
                <a:gd name="connsiteY0" fmla="*/ 10330 h 9525"/>
                <a:gd name="connsiteX1" fmla="*/ 10330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30" y="10330"/>
                  </a:moveTo>
                  <a:cubicBezTo>
                    <a:pt x="3663" y="3663"/>
                    <a:pt x="9378" y="9378"/>
                    <a:pt x="10330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4" name="Freeform: Shape 333">
              <a:extLst>
                <a:ext uri="{FF2B5EF4-FFF2-40B4-BE49-F238E27FC236}">
                  <a16:creationId xmlns:a16="http://schemas.microsoft.com/office/drawing/2014/main" id="{6E79FF00-6326-4A91-A5B2-0E69F0126458}"/>
                </a:ext>
              </a:extLst>
            </p:cNvPr>
            <p:cNvSpPr/>
            <p:nvPr/>
          </p:nvSpPr>
          <p:spPr>
            <a:xfrm>
              <a:off x="7352676" y="2690336"/>
              <a:ext cx="9525" cy="9525"/>
            </a:xfrm>
            <a:custGeom>
              <a:avLst/>
              <a:gdLst>
                <a:gd name="connsiteX0" fmla="*/ 8243 w 9525"/>
                <a:gd name="connsiteY0" fmla="*/ 7144 h 9525"/>
                <a:gd name="connsiteX1" fmla="*/ 82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3" y="7144"/>
                  </a:moveTo>
                  <a:cubicBezTo>
                    <a:pt x="6339" y="9049"/>
                    <a:pt x="7291" y="9049"/>
                    <a:pt x="82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5" name="Freeform: Shape 334">
              <a:extLst>
                <a:ext uri="{FF2B5EF4-FFF2-40B4-BE49-F238E27FC236}">
                  <a16:creationId xmlns:a16="http://schemas.microsoft.com/office/drawing/2014/main" id="{B855D0B5-88AC-4A93-B883-906A0EA91DA4}"/>
                </a:ext>
              </a:extLst>
            </p:cNvPr>
            <p:cNvSpPr/>
            <p:nvPr/>
          </p:nvSpPr>
          <p:spPr>
            <a:xfrm>
              <a:off x="7304246" y="2688960"/>
              <a:ext cx="9525" cy="9525"/>
            </a:xfrm>
            <a:custGeom>
              <a:avLst/>
              <a:gdLst>
                <a:gd name="connsiteX0" fmla="*/ 10001 w 9525"/>
                <a:gd name="connsiteY0" fmla="*/ 7567 h 9525"/>
                <a:gd name="connsiteX1" fmla="*/ 7144 w 9525"/>
                <a:gd name="connsiteY1" fmla="*/ 7567 h 9525"/>
                <a:gd name="connsiteX2" fmla="*/ 10001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567"/>
                  </a:moveTo>
                  <a:cubicBezTo>
                    <a:pt x="10001" y="7567"/>
                    <a:pt x="9049" y="6615"/>
                    <a:pt x="7144" y="7567"/>
                  </a:cubicBezTo>
                  <a:cubicBezTo>
                    <a:pt x="9049" y="7567"/>
                    <a:pt x="10001" y="8520"/>
                    <a:pt x="10001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6" name="Freeform: Shape 335">
              <a:extLst>
                <a:ext uri="{FF2B5EF4-FFF2-40B4-BE49-F238E27FC236}">
                  <a16:creationId xmlns:a16="http://schemas.microsoft.com/office/drawing/2014/main" id="{CDBE60D6-86AF-4EF0-AEDF-B01B3E23B01B}"/>
                </a:ext>
              </a:extLst>
            </p:cNvPr>
            <p:cNvSpPr/>
            <p:nvPr/>
          </p:nvSpPr>
          <p:spPr>
            <a:xfrm>
              <a:off x="7305199" y="26912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7" name="Freeform: Shape 336">
              <a:extLst>
                <a:ext uri="{FF2B5EF4-FFF2-40B4-BE49-F238E27FC236}">
                  <a16:creationId xmlns:a16="http://schemas.microsoft.com/office/drawing/2014/main" id="{9A5A9D12-000C-41AA-A5FC-41D023597BB1}"/>
                </a:ext>
              </a:extLst>
            </p:cNvPr>
            <p:cNvSpPr/>
            <p:nvPr/>
          </p:nvSpPr>
          <p:spPr>
            <a:xfrm>
              <a:off x="7238509" y="2691288"/>
              <a:ext cx="76200" cy="9525"/>
            </a:xfrm>
            <a:custGeom>
              <a:avLst/>
              <a:gdLst>
                <a:gd name="connsiteX0" fmla="*/ 7159 w 76200"/>
                <a:gd name="connsiteY0" fmla="*/ 7144 h 9525"/>
                <a:gd name="connsiteX1" fmla="*/ 72881 w 76200"/>
                <a:gd name="connsiteY1" fmla="*/ 8096 h 9525"/>
                <a:gd name="connsiteX2" fmla="*/ 64309 w 76200"/>
                <a:gd name="connsiteY2" fmla="*/ 10954 h 9525"/>
                <a:gd name="connsiteX3" fmla="*/ 7159 w 76200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9525">
                  <a:moveTo>
                    <a:pt x="7159" y="7144"/>
                  </a:moveTo>
                  <a:cubicBezTo>
                    <a:pt x="6206" y="7144"/>
                    <a:pt x="50022" y="15716"/>
                    <a:pt x="72881" y="8096"/>
                  </a:cubicBezTo>
                  <a:cubicBezTo>
                    <a:pt x="63356" y="9049"/>
                    <a:pt x="60499" y="10001"/>
                    <a:pt x="64309" y="10954"/>
                  </a:cubicBezTo>
                  <a:cubicBezTo>
                    <a:pt x="68119" y="3334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8" name="Freeform: Shape 337">
              <a:extLst>
                <a:ext uri="{FF2B5EF4-FFF2-40B4-BE49-F238E27FC236}">
                  <a16:creationId xmlns:a16="http://schemas.microsoft.com/office/drawing/2014/main" id="{552C614C-619E-4561-8F6E-B0202879EA35}"/>
                </a:ext>
              </a:extLst>
            </p:cNvPr>
            <p:cNvSpPr/>
            <p:nvPr/>
          </p:nvSpPr>
          <p:spPr>
            <a:xfrm>
              <a:off x="7222037" y="2694299"/>
              <a:ext cx="9525" cy="9525"/>
            </a:xfrm>
            <a:custGeom>
              <a:avLst/>
              <a:gdLst>
                <a:gd name="connsiteX0" fmla="*/ 9344 w 9525"/>
                <a:gd name="connsiteY0" fmla="*/ 8896 h 9525"/>
                <a:gd name="connsiteX1" fmla="*/ 934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4" y="8896"/>
                  </a:moveTo>
                  <a:cubicBezTo>
                    <a:pt x="7438" y="4133"/>
                    <a:pt x="5533" y="10801"/>
                    <a:pt x="934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39" name="Freeform: Shape 338">
              <a:extLst>
                <a:ext uri="{FF2B5EF4-FFF2-40B4-BE49-F238E27FC236}">
                  <a16:creationId xmlns:a16="http://schemas.microsoft.com/office/drawing/2014/main" id="{549BB059-0338-4DC9-8114-8E861AA63854}"/>
                </a:ext>
              </a:extLst>
            </p:cNvPr>
            <p:cNvSpPr/>
            <p:nvPr/>
          </p:nvSpPr>
          <p:spPr>
            <a:xfrm>
              <a:off x="7196614" y="268693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20479" y="-2787"/>
                    <a:pt x="12859" y="16263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0" name="Freeform: Shape 339">
              <a:extLst>
                <a:ext uri="{FF2B5EF4-FFF2-40B4-BE49-F238E27FC236}">
                  <a16:creationId xmlns:a16="http://schemas.microsoft.com/office/drawing/2014/main" id="{156756EE-626B-45D4-AB35-D70654503FD9}"/>
                </a:ext>
              </a:extLst>
            </p:cNvPr>
            <p:cNvSpPr/>
            <p:nvPr/>
          </p:nvSpPr>
          <p:spPr>
            <a:xfrm>
              <a:off x="7194709" y="269698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8096" y="8117"/>
                    <a:pt x="7144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1" name="Freeform: Shape 340">
              <a:extLst>
                <a:ext uri="{FF2B5EF4-FFF2-40B4-BE49-F238E27FC236}">
                  <a16:creationId xmlns:a16="http://schemas.microsoft.com/office/drawing/2014/main" id="{BB12B297-F738-4E6B-A193-B7DEB1F1FE21}"/>
                </a:ext>
              </a:extLst>
            </p:cNvPr>
            <p:cNvSpPr/>
            <p:nvPr/>
          </p:nvSpPr>
          <p:spPr>
            <a:xfrm>
              <a:off x="7783867" y="2808446"/>
              <a:ext cx="9525" cy="9525"/>
            </a:xfrm>
            <a:custGeom>
              <a:avLst/>
              <a:gdLst>
                <a:gd name="connsiteX0" fmla="*/ 9488 w 9525"/>
                <a:gd name="connsiteY0" fmla="*/ 7144 h 9525"/>
                <a:gd name="connsiteX1" fmla="*/ 948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7144"/>
                  </a:moveTo>
                  <a:cubicBezTo>
                    <a:pt x="8536" y="7144"/>
                    <a:pt x="4726" y="9049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2" name="Freeform: Shape 341">
              <a:extLst>
                <a:ext uri="{FF2B5EF4-FFF2-40B4-BE49-F238E27FC236}">
                  <a16:creationId xmlns:a16="http://schemas.microsoft.com/office/drawing/2014/main" id="{4AFE33D0-5855-4E5A-92EC-DB26837A14A3}"/>
                </a:ext>
              </a:extLst>
            </p:cNvPr>
            <p:cNvSpPr/>
            <p:nvPr/>
          </p:nvSpPr>
          <p:spPr>
            <a:xfrm>
              <a:off x="7775734" y="2798921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7621" y="24289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3" name="Freeform: Shape 342">
              <a:extLst>
                <a:ext uri="{FF2B5EF4-FFF2-40B4-BE49-F238E27FC236}">
                  <a16:creationId xmlns:a16="http://schemas.microsoft.com/office/drawing/2014/main" id="{FA391B56-A5E7-4788-8569-5FC0A4D609D0}"/>
                </a:ext>
              </a:extLst>
            </p:cNvPr>
            <p:cNvSpPr/>
            <p:nvPr/>
          </p:nvSpPr>
          <p:spPr>
            <a:xfrm>
              <a:off x="7772876" y="2804636"/>
              <a:ext cx="9525" cy="19050"/>
            </a:xfrm>
            <a:custGeom>
              <a:avLst/>
              <a:gdLst>
                <a:gd name="connsiteX0" fmla="*/ 8096 w 9525"/>
                <a:gd name="connsiteY0" fmla="*/ 11906 h 19050"/>
                <a:gd name="connsiteX1" fmla="*/ 7144 w 9525"/>
                <a:gd name="connsiteY1" fmla="*/ 7144 h 19050"/>
                <a:gd name="connsiteX2" fmla="*/ 8096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11906"/>
                  </a:moveTo>
                  <a:cubicBezTo>
                    <a:pt x="8096" y="10001"/>
                    <a:pt x="8096" y="9049"/>
                    <a:pt x="7144" y="7144"/>
                  </a:cubicBezTo>
                  <a:cubicBezTo>
                    <a:pt x="8096" y="9049"/>
                    <a:pt x="7144" y="10954"/>
                    <a:pt x="8096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4" name="Freeform: Shape 343">
              <a:extLst>
                <a:ext uri="{FF2B5EF4-FFF2-40B4-BE49-F238E27FC236}">
                  <a16:creationId xmlns:a16="http://schemas.microsoft.com/office/drawing/2014/main" id="{53EA88C8-0265-4E5C-9425-CECCA38ECEF1}"/>
                </a:ext>
              </a:extLst>
            </p:cNvPr>
            <p:cNvSpPr/>
            <p:nvPr/>
          </p:nvSpPr>
          <p:spPr>
            <a:xfrm>
              <a:off x="7771448" y="2809927"/>
              <a:ext cx="9525" cy="9525"/>
            </a:xfrm>
            <a:custGeom>
              <a:avLst/>
              <a:gdLst>
                <a:gd name="connsiteX0" fmla="*/ 8572 w 9525"/>
                <a:gd name="connsiteY0" fmla="*/ 7567 h 9525"/>
                <a:gd name="connsiteX1" fmla="*/ 8572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2" y="7567"/>
                  </a:moveTo>
                  <a:cubicBezTo>
                    <a:pt x="6668" y="7567"/>
                    <a:pt x="6668" y="6615"/>
                    <a:pt x="857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5" name="Freeform: Shape 344">
              <a:extLst>
                <a:ext uri="{FF2B5EF4-FFF2-40B4-BE49-F238E27FC236}">
                  <a16:creationId xmlns:a16="http://schemas.microsoft.com/office/drawing/2014/main" id="{D05FE99F-7FE0-4BD0-B864-F7689E47F677}"/>
                </a:ext>
              </a:extLst>
            </p:cNvPr>
            <p:cNvSpPr/>
            <p:nvPr/>
          </p:nvSpPr>
          <p:spPr>
            <a:xfrm>
              <a:off x="7764833" y="281130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ubicBezTo>
                    <a:pt x="7567" y="904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6" name="Freeform: Shape 345">
              <a:extLst>
                <a:ext uri="{FF2B5EF4-FFF2-40B4-BE49-F238E27FC236}">
                  <a16:creationId xmlns:a16="http://schemas.microsoft.com/office/drawing/2014/main" id="{079F16FA-0017-4B5B-AA13-3FDEED74365C}"/>
                </a:ext>
              </a:extLst>
            </p:cNvPr>
            <p:cNvSpPr/>
            <p:nvPr/>
          </p:nvSpPr>
          <p:spPr>
            <a:xfrm>
              <a:off x="7761446" y="2802579"/>
              <a:ext cx="19050" cy="19050"/>
            </a:xfrm>
            <a:custGeom>
              <a:avLst/>
              <a:gdLst>
                <a:gd name="connsiteX0" fmla="*/ 7144 w 19050"/>
                <a:gd name="connsiteY0" fmla="*/ 17773 h 19050"/>
                <a:gd name="connsiteX1" fmla="*/ 7144 w 19050"/>
                <a:gd name="connsiteY1" fmla="*/ 1777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773"/>
                  </a:moveTo>
                  <a:cubicBezTo>
                    <a:pt x="10001" y="21583"/>
                    <a:pt x="18574" y="-7945"/>
                    <a:pt x="7144" y="177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7" name="Freeform: Shape 346">
              <a:extLst>
                <a:ext uri="{FF2B5EF4-FFF2-40B4-BE49-F238E27FC236}">
                  <a16:creationId xmlns:a16="http://schemas.microsoft.com/office/drawing/2014/main" id="{FB848461-D0ED-4201-A29A-667AB5DBF3BC}"/>
                </a:ext>
              </a:extLst>
            </p:cNvPr>
            <p:cNvSpPr/>
            <p:nvPr/>
          </p:nvSpPr>
          <p:spPr>
            <a:xfrm>
              <a:off x="7765256" y="281088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8" name="Freeform: Shape 347">
              <a:extLst>
                <a:ext uri="{FF2B5EF4-FFF2-40B4-BE49-F238E27FC236}">
                  <a16:creationId xmlns:a16="http://schemas.microsoft.com/office/drawing/2014/main" id="{3408047F-A323-46F3-9B81-6177D34F8455}"/>
                </a:ext>
              </a:extLst>
            </p:cNvPr>
            <p:cNvSpPr/>
            <p:nvPr/>
          </p:nvSpPr>
          <p:spPr>
            <a:xfrm>
              <a:off x="7769066" y="2808538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7144" y="8956"/>
                    <a:pt x="8096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49" name="Freeform: Shape 348">
              <a:extLst>
                <a:ext uri="{FF2B5EF4-FFF2-40B4-BE49-F238E27FC236}">
                  <a16:creationId xmlns:a16="http://schemas.microsoft.com/office/drawing/2014/main" id="{6DD1F1CD-73BC-4024-87CC-BB31BA0D3EFC}"/>
                </a:ext>
              </a:extLst>
            </p:cNvPr>
            <p:cNvSpPr/>
            <p:nvPr/>
          </p:nvSpPr>
          <p:spPr>
            <a:xfrm>
              <a:off x="7752545" y="2805850"/>
              <a:ext cx="9525" cy="19050"/>
            </a:xfrm>
            <a:custGeom>
              <a:avLst/>
              <a:gdLst>
                <a:gd name="connsiteX0" fmla="*/ 10330 w 9525"/>
                <a:gd name="connsiteY0" fmla="*/ 15454 h 19050"/>
                <a:gd name="connsiteX1" fmla="*/ 10330 w 9525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330" y="15454"/>
                  </a:moveTo>
                  <a:cubicBezTo>
                    <a:pt x="9378" y="2119"/>
                    <a:pt x="3663" y="6881"/>
                    <a:pt x="10330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0" name="Freeform: Shape 349">
              <a:extLst>
                <a:ext uri="{FF2B5EF4-FFF2-40B4-BE49-F238E27FC236}">
                  <a16:creationId xmlns:a16="http://schemas.microsoft.com/office/drawing/2014/main" id="{40BF21D9-0CEA-43D4-B66E-BEBE07C3B896}"/>
                </a:ext>
              </a:extLst>
            </p:cNvPr>
            <p:cNvSpPr/>
            <p:nvPr/>
          </p:nvSpPr>
          <p:spPr>
            <a:xfrm>
              <a:off x="7748111" y="28008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1" name="Freeform: Shape 350">
              <a:extLst>
                <a:ext uri="{FF2B5EF4-FFF2-40B4-BE49-F238E27FC236}">
                  <a16:creationId xmlns:a16="http://schemas.microsoft.com/office/drawing/2014/main" id="{B45F086C-D419-42C9-AAD0-707433F3A2CF}"/>
                </a:ext>
              </a:extLst>
            </p:cNvPr>
            <p:cNvSpPr/>
            <p:nvPr/>
          </p:nvSpPr>
          <p:spPr>
            <a:xfrm>
              <a:off x="7735729" y="2803946"/>
              <a:ext cx="19050" cy="19050"/>
            </a:xfrm>
            <a:custGeom>
              <a:avLst/>
              <a:gdLst>
                <a:gd name="connsiteX0" fmla="*/ 7144 w 19050"/>
                <a:gd name="connsiteY0" fmla="*/ 15454 h 19050"/>
                <a:gd name="connsiteX1" fmla="*/ 7144 w 19050"/>
                <a:gd name="connsiteY1" fmla="*/ 1545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454"/>
                  </a:moveTo>
                  <a:cubicBezTo>
                    <a:pt x="25241" y="6881"/>
                    <a:pt x="16669" y="2119"/>
                    <a:pt x="7144" y="15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2" name="Freeform: Shape 351">
              <a:extLst>
                <a:ext uri="{FF2B5EF4-FFF2-40B4-BE49-F238E27FC236}">
                  <a16:creationId xmlns:a16="http://schemas.microsoft.com/office/drawing/2014/main" id="{7AE0F74E-32DC-41C6-9AC9-A66F9ADF4239}"/>
                </a:ext>
              </a:extLst>
            </p:cNvPr>
            <p:cNvSpPr/>
            <p:nvPr/>
          </p:nvSpPr>
          <p:spPr>
            <a:xfrm>
              <a:off x="7734646" y="2803166"/>
              <a:ext cx="9525" cy="9525"/>
            </a:xfrm>
            <a:custGeom>
              <a:avLst/>
              <a:gdLst>
                <a:gd name="connsiteX0" fmla="*/ 8227 w 9525"/>
                <a:gd name="connsiteY0" fmla="*/ 9565 h 9525"/>
                <a:gd name="connsiteX1" fmla="*/ 8227 w 9525"/>
                <a:gd name="connsiteY1" fmla="*/ 956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9565"/>
                  </a:moveTo>
                  <a:cubicBezTo>
                    <a:pt x="5369" y="2898"/>
                    <a:pt x="9179" y="12423"/>
                    <a:pt x="8227" y="95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3" name="Freeform: Shape 352">
              <a:extLst>
                <a:ext uri="{FF2B5EF4-FFF2-40B4-BE49-F238E27FC236}">
                  <a16:creationId xmlns:a16="http://schemas.microsoft.com/office/drawing/2014/main" id="{412EBDAE-959E-4A6B-9353-86D54A98C4C4}"/>
                </a:ext>
              </a:extLst>
            </p:cNvPr>
            <p:cNvSpPr/>
            <p:nvPr/>
          </p:nvSpPr>
          <p:spPr>
            <a:xfrm>
              <a:off x="7725489" y="2807171"/>
              <a:ext cx="9525" cy="19050"/>
            </a:xfrm>
            <a:custGeom>
              <a:avLst/>
              <a:gdLst>
                <a:gd name="connsiteX0" fmla="*/ 10716 w 9525"/>
                <a:gd name="connsiteY0" fmla="*/ 14133 h 19050"/>
                <a:gd name="connsiteX1" fmla="*/ 10716 w 9525"/>
                <a:gd name="connsiteY1" fmla="*/ 1413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16" y="14133"/>
                  </a:moveTo>
                  <a:cubicBezTo>
                    <a:pt x="5953" y="-2059"/>
                    <a:pt x="5953" y="15086"/>
                    <a:pt x="10716" y="141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4" name="Freeform: Shape 353">
              <a:extLst>
                <a:ext uri="{FF2B5EF4-FFF2-40B4-BE49-F238E27FC236}">
                  <a16:creationId xmlns:a16="http://schemas.microsoft.com/office/drawing/2014/main" id="{2D7FA307-F887-493F-999E-9065A12CD5BF}"/>
                </a:ext>
              </a:extLst>
            </p:cNvPr>
            <p:cNvSpPr/>
            <p:nvPr/>
          </p:nvSpPr>
          <p:spPr>
            <a:xfrm>
              <a:off x="7732871" y="281225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8096" y="9049"/>
                    <a:pt x="8096" y="10001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5" name="Freeform: Shape 354">
              <a:extLst>
                <a:ext uri="{FF2B5EF4-FFF2-40B4-BE49-F238E27FC236}">
                  <a16:creationId xmlns:a16="http://schemas.microsoft.com/office/drawing/2014/main" id="{DD473749-66E7-4FDE-9E31-A1211D57CE0B}"/>
                </a:ext>
              </a:extLst>
            </p:cNvPr>
            <p:cNvSpPr/>
            <p:nvPr/>
          </p:nvSpPr>
          <p:spPr>
            <a:xfrm>
              <a:off x="7719536" y="280582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8096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8096" y="7858"/>
                    <a:pt x="8096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6" name="Freeform: Shape 355">
              <a:extLst>
                <a:ext uri="{FF2B5EF4-FFF2-40B4-BE49-F238E27FC236}">
                  <a16:creationId xmlns:a16="http://schemas.microsoft.com/office/drawing/2014/main" id="{2A155337-D70E-4322-98C3-A3FC856F600D}"/>
                </a:ext>
              </a:extLst>
            </p:cNvPr>
            <p:cNvSpPr/>
            <p:nvPr/>
          </p:nvSpPr>
          <p:spPr>
            <a:xfrm>
              <a:off x="7720277" y="2812256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9049"/>
                    <a:pt x="9260" y="8096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7" name="Freeform: Shape 356">
              <a:extLst>
                <a:ext uri="{FF2B5EF4-FFF2-40B4-BE49-F238E27FC236}">
                  <a16:creationId xmlns:a16="http://schemas.microsoft.com/office/drawing/2014/main" id="{CB70E820-B4C9-467C-BCF9-14E348A243BF}"/>
                </a:ext>
              </a:extLst>
            </p:cNvPr>
            <p:cNvSpPr/>
            <p:nvPr/>
          </p:nvSpPr>
          <p:spPr>
            <a:xfrm>
              <a:off x="7635644" y="2797968"/>
              <a:ext cx="95250" cy="28575"/>
            </a:xfrm>
            <a:custGeom>
              <a:avLst/>
              <a:gdLst>
                <a:gd name="connsiteX0" fmla="*/ 7216 w 95250"/>
                <a:gd name="connsiteY0" fmla="*/ 7144 h 28575"/>
                <a:gd name="connsiteX1" fmla="*/ 89131 w 95250"/>
                <a:gd name="connsiteY1" fmla="*/ 12859 h 28575"/>
                <a:gd name="connsiteX2" fmla="*/ 7216 w 95250"/>
                <a:gd name="connsiteY2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28575">
                  <a:moveTo>
                    <a:pt x="7216" y="7144"/>
                  </a:moveTo>
                  <a:cubicBezTo>
                    <a:pt x="4359" y="44291"/>
                    <a:pt x="87226" y="13811"/>
                    <a:pt x="89131" y="12859"/>
                  </a:cubicBezTo>
                  <a:cubicBezTo>
                    <a:pt x="61509" y="10001"/>
                    <a:pt x="33886" y="8096"/>
                    <a:pt x="721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8" name="Freeform: Shape 357">
              <a:extLst>
                <a:ext uri="{FF2B5EF4-FFF2-40B4-BE49-F238E27FC236}">
                  <a16:creationId xmlns:a16="http://schemas.microsoft.com/office/drawing/2014/main" id="{CE7D92ED-E304-4F97-B5ED-BD31433FFAD7}"/>
                </a:ext>
              </a:extLst>
            </p:cNvPr>
            <p:cNvSpPr/>
            <p:nvPr/>
          </p:nvSpPr>
          <p:spPr>
            <a:xfrm>
              <a:off x="7645241" y="279521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9049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59" name="Freeform: Shape 358">
              <a:extLst>
                <a:ext uri="{FF2B5EF4-FFF2-40B4-BE49-F238E27FC236}">
                  <a16:creationId xmlns:a16="http://schemas.microsoft.com/office/drawing/2014/main" id="{B0C66C91-5741-4F93-9E4A-AD870BE036A2}"/>
                </a:ext>
              </a:extLst>
            </p:cNvPr>
            <p:cNvSpPr/>
            <p:nvPr/>
          </p:nvSpPr>
          <p:spPr>
            <a:xfrm>
              <a:off x="7635293" y="27979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0" name="Freeform: Shape 359">
              <a:extLst>
                <a:ext uri="{FF2B5EF4-FFF2-40B4-BE49-F238E27FC236}">
                  <a16:creationId xmlns:a16="http://schemas.microsoft.com/office/drawing/2014/main" id="{745CCD33-415B-4334-9FEA-F95FDFBA0676}"/>
                </a:ext>
              </a:extLst>
            </p:cNvPr>
            <p:cNvSpPr/>
            <p:nvPr/>
          </p:nvSpPr>
          <p:spPr>
            <a:xfrm>
              <a:off x="7652015" y="2811409"/>
              <a:ext cx="9525" cy="9525"/>
            </a:xfrm>
            <a:custGeom>
              <a:avLst/>
              <a:gdLst>
                <a:gd name="connsiteX0" fmla="*/ 7990 w 9525"/>
                <a:gd name="connsiteY0" fmla="*/ 7990 h 9525"/>
                <a:gd name="connsiteX1" fmla="*/ 7990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990"/>
                  </a:moveTo>
                  <a:cubicBezTo>
                    <a:pt x="7990" y="7990"/>
                    <a:pt x="6085" y="6085"/>
                    <a:pt x="799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1" name="Freeform: Shape 360">
              <a:extLst>
                <a:ext uri="{FF2B5EF4-FFF2-40B4-BE49-F238E27FC236}">
                  <a16:creationId xmlns:a16="http://schemas.microsoft.com/office/drawing/2014/main" id="{F9C290BD-B57D-4871-B68C-83695F3C2524}"/>
                </a:ext>
              </a:extLst>
            </p:cNvPr>
            <p:cNvSpPr/>
            <p:nvPr/>
          </p:nvSpPr>
          <p:spPr>
            <a:xfrm>
              <a:off x="7657624" y="27979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10001"/>
                    <a:pt x="9049" y="10954"/>
                  </a:cubicBezTo>
                  <a:cubicBezTo>
                    <a:pt x="9049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2" name="Freeform: Shape 361">
              <a:extLst>
                <a:ext uri="{FF2B5EF4-FFF2-40B4-BE49-F238E27FC236}">
                  <a16:creationId xmlns:a16="http://schemas.microsoft.com/office/drawing/2014/main" id="{23202B86-3169-46DD-BDFC-9AA870002AAB}"/>
                </a:ext>
              </a:extLst>
            </p:cNvPr>
            <p:cNvSpPr/>
            <p:nvPr/>
          </p:nvSpPr>
          <p:spPr>
            <a:xfrm>
              <a:off x="7677001" y="2800826"/>
              <a:ext cx="9525" cy="9525"/>
            </a:xfrm>
            <a:custGeom>
              <a:avLst/>
              <a:gdLst>
                <a:gd name="connsiteX0" fmla="*/ 7769 w 9525"/>
                <a:gd name="connsiteY0" fmla="*/ 10001 h 9525"/>
                <a:gd name="connsiteX1" fmla="*/ 8722 w 9525"/>
                <a:gd name="connsiteY1" fmla="*/ 7144 h 9525"/>
                <a:gd name="connsiteX2" fmla="*/ 7769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001"/>
                  </a:moveTo>
                  <a:cubicBezTo>
                    <a:pt x="8722" y="9049"/>
                    <a:pt x="7769" y="8096"/>
                    <a:pt x="8722" y="7144"/>
                  </a:cubicBezTo>
                  <a:cubicBezTo>
                    <a:pt x="6817" y="7144"/>
                    <a:pt x="6817" y="8096"/>
                    <a:pt x="776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3" name="Freeform: Shape 362">
              <a:extLst>
                <a:ext uri="{FF2B5EF4-FFF2-40B4-BE49-F238E27FC236}">
                  <a16:creationId xmlns:a16="http://schemas.microsoft.com/office/drawing/2014/main" id="{02139B64-B19C-4380-81D1-8D15FB55F6CC}"/>
                </a:ext>
              </a:extLst>
            </p:cNvPr>
            <p:cNvSpPr/>
            <p:nvPr/>
          </p:nvSpPr>
          <p:spPr>
            <a:xfrm>
              <a:off x="7637401" y="2796063"/>
              <a:ext cx="9525" cy="9525"/>
            </a:xfrm>
            <a:custGeom>
              <a:avLst/>
              <a:gdLst>
                <a:gd name="connsiteX0" fmla="*/ 11174 w 9525"/>
                <a:gd name="connsiteY0" fmla="*/ 7144 h 9525"/>
                <a:gd name="connsiteX1" fmla="*/ 1117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174" y="7144"/>
                  </a:moveTo>
                  <a:cubicBezTo>
                    <a:pt x="10222" y="7144"/>
                    <a:pt x="2602" y="9049"/>
                    <a:pt x="111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4" name="Freeform: Shape 363">
              <a:extLst>
                <a:ext uri="{FF2B5EF4-FFF2-40B4-BE49-F238E27FC236}">
                  <a16:creationId xmlns:a16="http://schemas.microsoft.com/office/drawing/2014/main" id="{EE981A31-ACF1-4024-AD74-AE89361443EB}"/>
                </a:ext>
              </a:extLst>
            </p:cNvPr>
            <p:cNvSpPr/>
            <p:nvPr/>
          </p:nvSpPr>
          <p:spPr>
            <a:xfrm>
              <a:off x="7587017" y="2797968"/>
              <a:ext cx="57150" cy="19050"/>
            </a:xfrm>
            <a:custGeom>
              <a:avLst/>
              <a:gdLst>
                <a:gd name="connsiteX0" fmla="*/ 7265 w 57150"/>
                <a:gd name="connsiteY0" fmla="*/ 11906 h 19050"/>
                <a:gd name="connsiteX1" fmla="*/ 52033 w 57150"/>
                <a:gd name="connsiteY1" fmla="*/ 7144 h 19050"/>
                <a:gd name="connsiteX2" fmla="*/ 7265 w 57150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65" y="11906"/>
                  </a:moveTo>
                  <a:cubicBezTo>
                    <a:pt x="8218" y="14764"/>
                    <a:pt x="53938" y="26194"/>
                    <a:pt x="52033" y="7144"/>
                  </a:cubicBezTo>
                  <a:cubicBezTo>
                    <a:pt x="52985" y="7144"/>
                    <a:pt x="4408" y="10001"/>
                    <a:pt x="7265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5" name="Freeform: Shape 364">
              <a:extLst>
                <a:ext uri="{FF2B5EF4-FFF2-40B4-BE49-F238E27FC236}">
                  <a16:creationId xmlns:a16="http://schemas.microsoft.com/office/drawing/2014/main" id="{0C61A143-0271-43C9-A4FC-D76D8DDDCE43}"/>
                </a:ext>
              </a:extLst>
            </p:cNvPr>
            <p:cNvSpPr/>
            <p:nvPr/>
          </p:nvSpPr>
          <p:spPr>
            <a:xfrm>
              <a:off x="7620476" y="279606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6" name="Freeform: Shape 365">
              <a:extLst>
                <a:ext uri="{FF2B5EF4-FFF2-40B4-BE49-F238E27FC236}">
                  <a16:creationId xmlns:a16="http://schemas.microsoft.com/office/drawing/2014/main" id="{CFC3622E-306A-418D-A73A-0B6914BA61BF}"/>
                </a:ext>
              </a:extLst>
            </p:cNvPr>
            <p:cNvSpPr/>
            <p:nvPr/>
          </p:nvSpPr>
          <p:spPr>
            <a:xfrm>
              <a:off x="7551896" y="2791880"/>
              <a:ext cx="38100" cy="19050"/>
            </a:xfrm>
            <a:custGeom>
              <a:avLst/>
              <a:gdLst>
                <a:gd name="connsiteX0" fmla="*/ 30004 w 38100"/>
                <a:gd name="connsiteY0" fmla="*/ 8470 h 19050"/>
                <a:gd name="connsiteX1" fmla="*/ 7144 w 38100"/>
                <a:gd name="connsiteY1" fmla="*/ 14185 h 19050"/>
                <a:gd name="connsiteX2" fmla="*/ 30004 w 38100"/>
                <a:gd name="connsiteY2" fmla="*/ 847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30004" y="8470"/>
                  </a:moveTo>
                  <a:cubicBezTo>
                    <a:pt x="22384" y="3707"/>
                    <a:pt x="20479" y="13232"/>
                    <a:pt x="7144" y="14185"/>
                  </a:cubicBezTo>
                  <a:cubicBezTo>
                    <a:pt x="14764" y="20852"/>
                    <a:pt x="53816" y="4660"/>
                    <a:pt x="30004" y="84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7" name="Freeform: Shape 366">
              <a:extLst>
                <a:ext uri="{FF2B5EF4-FFF2-40B4-BE49-F238E27FC236}">
                  <a16:creationId xmlns:a16="http://schemas.microsoft.com/office/drawing/2014/main" id="{382B76EA-B7F9-40D7-A34E-CAE3380DE652}"/>
                </a:ext>
              </a:extLst>
            </p:cNvPr>
            <p:cNvSpPr/>
            <p:nvPr/>
          </p:nvSpPr>
          <p:spPr>
            <a:xfrm>
              <a:off x="7583181" y="279225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2859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8" name="Freeform: Shape 367">
              <a:extLst>
                <a:ext uri="{FF2B5EF4-FFF2-40B4-BE49-F238E27FC236}">
                  <a16:creationId xmlns:a16="http://schemas.microsoft.com/office/drawing/2014/main" id="{117E9652-85DA-4CEB-9003-0FE655A4C2FF}"/>
                </a:ext>
              </a:extLst>
            </p:cNvPr>
            <p:cNvSpPr/>
            <p:nvPr/>
          </p:nvSpPr>
          <p:spPr>
            <a:xfrm>
              <a:off x="7579519" y="2801421"/>
              <a:ext cx="9525" cy="9525"/>
            </a:xfrm>
            <a:custGeom>
              <a:avLst/>
              <a:gdLst>
                <a:gd name="connsiteX0" fmla="*/ 7144 w 9525"/>
                <a:gd name="connsiteY0" fmla="*/ 10359 h 9525"/>
                <a:gd name="connsiteX1" fmla="*/ 8096 w 9525"/>
                <a:gd name="connsiteY1" fmla="*/ 7501 h 9525"/>
                <a:gd name="connsiteX2" fmla="*/ 7144 w 9525"/>
                <a:gd name="connsiteY2" fmla="*/ 103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359"/>
                  </a:moveTo>
                  <a:cubicBezTo>
                    <a:pt x="7144" y="9406"/>
                    <a:pt x="8096" y="8454"/>
                    <a:pt x="8096" y="7501"/>
                  </a:cubicBezTo>
                  <a:cubicBezTo>
                    <a:pt x="7144" y="6548"/>
                    <a:pt x="7144" y="7501"/>
                    <a:pt x="7144" y="103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69" name="Freeform: Shape 368">
              <a:extLst>
                <a:ext uri="{FF2B5EF4-FFF2-40B4-BE49-F238E27FC236}">
                  <a16:creationId xmlns:a16="http://schemas.microsoft.com/office/drawing/2014/main" id="{C335276D-A669-4DD7-903F-22F264389F3F}"/>
                </a:ext>
              </a:extLst>
            </p:cNvPr>
            <p:cNvSpPr/>
            <p:nvPr/>
          </p:nvSpPr>
          <p:spPr>
            <a:xfrm>
              <a:off x="7556364" y="2787491"/>
              <a:ext cx="9525" cy="9525"/>
            </a:xfrm>
            <a:custGeom>
              <a:avLst/>
              <a:gdLst>
                <a:gd name="connsiteX0" fmla="*/ 9343 w 9525"/>
                <a:gd name="connsiteY0" fmla="*/ 7144 h 9525"/>
                <a:gd name="connsiteX1" fmla="*/ 934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43" y="7144"/>
                  </a:moveTo>
                  <a:cubicBezTo>
                    <a:pt x="5533" y="9049"/>
                    <a:pt x="7439" y="8096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0" name="Freeform: Shape 369">
              <a:extLst>
                <a:ext uri="{FF2B5EF4-FFF2-40B4-BE49-F238E27FC236}">
                  <a16:creationId xmlns:a16="http://schemas.microsoft.com/office/drawing/2014/main" id="{677C3EC2-8CC0-491C-8EB5-8DF4010CC29D}"/>
                </a:ext>
              </a:extLst>
            </p:cNvPr>
            <p:cNvSpPr/>
            <p:nvPr/>
          </p:nvSpPr>
          <p:spPr>
            <a:xfrm>
              <a:off x="7537609" y="2792671"/>
              <a:ext cx="19050" cy="19050"/>
            </a:xfrm>
            <a:custGeom>
              <a:avLst/>
              <a:gdLst>
                <a:gd name="connsiteX0" fmla="*/ 7144 w 19050"/>
                <a:gd name="connsiteY0" fmla="*/ 12441 h 19050"/>
                <a:gd name="connsiteX1" fmla="*/ 7144 w 19050"/>
                <a:gd name="connsiteY1" fmla="*/ 124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441"/>
                  </a:moveTo>
                  <a:cubicBezTo>
                    <a:pt x="26194" y="13394"/>
                    <a:pt x="15716" y="59"/>
                    <a:pt x="7144" y="124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1" name="Freeform: Shape 370">
              <a:extLst>
                <a:ext uri="{FF2B5EF4-FFF2-40B4-BE49-F238E27FC236}">
                  <a16:creationId xmlns:a16="http://schemas.microsoft.com/office/drawing/2014/main" id="{A1667BE0-3D39-4F4A-8F9F-EA5385A85B29}"/>
                </a:ext>
              </a:extLst>
            </p:cNvPr>
            <p:cNvSpPr/>
            <p:nvPr/>
          </p:nvSpPr>
          <p:spPr>
            <a:xfrm>
              <a:off x="7455694" y="2769393"/>
              <a:ext cx="85725" cy="28575"/>
            </a:xfrm>
            <a:custGeom>
              <a:avLst/>
              <a:gdLst>
                <a:gd name="connsiteX0" fmla="*/ 79534 w 85725"/>
                <a:gd name="connsiteY0" fmla="*/ 20479 h 28575"/>
                <a:gd name="connsiteX1" fmla="*/ 7144 w 85725"/>
                <a:gd name="connsiteY1" fmla="*/ 7144 h 28575"/>
                <a:gd name="connsiteX2" fmla="*/ 79534 w 85725"/>
                <a:gd name="connsiteY2" fmla="*/ 2047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28575">
                  <a:moveTo>
                    <a:pt x="79534" y="20479"/>
                  </a:moveTo>
                  <a:cubicBezTo>
                    <a:pt x="56674" y="11906"/>
                    <a:pt x="31909" y="7144"/>
                    <a:pt x="7144" y="7144"/>
                  </a:cubicBezTo>
                  <a:cubicBezTo>
                    <a:pt x="32861" y="13811"/>
                    <a:pt x="77629" y="26194"/>
                    <a:pt x="7953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2" name="Freeform: Shape 371">
              <a:extLst>
                <a:ext uri="{FF2B5EF4-FFF2-40B4-BE49-F238E27FC236}">
                  <a16:creationId xmlns:a16="http://schemas.microsoft.com/office/drawing/2014/main" id="{0D777166-99CB-4204-9F4E-55A667AE5B17}"/>
                </a:ext>
              </a:extLst>
            </p:cNvPr>
            <p:cNvSpPr/>
            <p:nvPr/>
          </p:nvSpPr>
          <p:spPr>
            <a:xfrm>
              <a:off x="7531894" y="279439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3" name="Freeform: Shape 372">
              <a:extLst>
                <a:ext uri="{FF2B5EF4-FFF2-40B4-BE49-F238E27FC236}">
                  <a16:creationId xmlns:a16="http://schemas.microsoft.com/office/drawing/2014/main" id="{44871861-AF93-4A3A-B273-2A65948769E5}"/>
                </a:ext>
              </a:extLst>
            </p:cNvPr>
            <p:cNvSpPr/>
            <p:nvPr/>
          </p:nvSpPr>
          <p:spPr>
            <a:xfrm>
              <a:off x="7454655" y="2770346"/>
              <a:ext cx="9525" cy="9525"/>
            </a:xfrm>
            <a:custGeom>
              <a:avLst/>
              <a:gdLst>
                <a:gd name="connsiteX0" fmla="*/ 9135 w 9525"/>
                <a:gd name="connsiteY0" fmla="*/ 7144 h 9525"/>
                <a:gd name="connsiteX1" fmla="*/ 8182 w 9525"/>
                <a:gd name="connsiteY1" fmla="*/ 7144 h 9525"/>
                <a:gd name="connsiteX2" fmla="*/ 91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7144"/>
                  </a:moveTo>
                  <a:cubicBezTo>
                    <a:pt x="9135" y="7144"/>
                    <a:pt x="8182" y="7144"/>
                    <a:pt x="8182" y="7144"/>
                  </a:cubicBezTo>
                  <a:cubicBezTo>
                    <a:pt x="6277" y="8096"/>
                    <a:pt x="7230" y="7144"/>
                    <a:pt x="91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4" name="Freeform: Shape 373">
              <a:extLst>
                <a:ext uri="{FF2B5EF4-FFF2-40B4-BE49-F238E27FC236}">
                  <a16:creationId xmlns:a16="http://schemas.microsoft.com/office/drawing/2014/main" id="{CE700E5A-CC62-4D56-A6A6-5708B0B59609}"/>
                </a:ext>
              </a:extLst>
            </p:cNvPr>
            <p:cNvSpPr/>
            <p:nvPr/>
          </p:nvSpPr>
          <p:spPr>
            <a:xfrm>
              <a:off x="7538561" y="27941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5" name="Freeform: Shape 374">
              <a:extLst>
                <a:ext uri="{FF2B5EF4-FFF2-40B4-BE49-F238E27FC236}">
                  <a16:creationId xmlns:a16="http://schemas.microsoft.com/office/drawing/2014/main" id="{00DAE169-0820-45CD-8101-F7B2A0549417}"/>
                </a:ext>
              </a:extLst>
            </p:cNvPr>
            <p:cNvSpPr/>
            <p:nvPr/>
          </p:nvSpPr>
          <p:spPr>
            <a:xfrm>
              <a:off x="7541815" y="27855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7144"/>
                    <a:pt x="5795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6" name="Freeform: Shape 375">
              <a:extLst>
                <a:ext uri="{FF2B5EF4-FFF2-40B4-BE49-F238E27FC236}">
                  <a16:creationId xmlns:a16="http://schemas.microsoft.com/office/drawing/2014/main" id="{EEE06EFA-6FB7-440A-914B-A09911B4A241}"/>
                </a:ext>
              </a:extLst>
            </p:cNvPr>
            <p:cNvSpPr/>
            <p:nvPr/>
          </p:nvSpPr>
          <p:spPr>
            <a:xfrm>
              <a:off x="7443311" y="2762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7" name="Freeform: Shape 376">
              <a:extLst>
                <a:ext uri="{FF2B5EF4-FFF2-40B4-BE49-F238E27FC236}">
                  <a16:creationId xmlns:a16="http://schemas.microsoft.com/office/drawing/2014/main" id="{00141924-BC8A-4B8A-A1E6-D800E6F57B00}"/>
                </a:ext>
              </a:extLst>
            </p:cNvPr>
            <p:cNvSpPr/>
            <p:nvPr/>
          </p:nvSpPr>
          <p:spPr>
            <a:xfrm>
              <a:off x="7406164" y="27532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8" name="Freeform: Shape 377">
              <a:extLst>
                <a:ext uri="{FF2B5EF4-FFF2-40B4-BE49-F238E27FC236}">
                  <a16:creationId xmlns:a16="http://schemas.microsoft.com/office/drawing/2014/main" id="{1E1034C5-BD28-453A-A6B8-9712CE7DDEFF}"/>
                </a:ext>
              </a:extLst>
            </p:cNvPr>
            <p:cNvSpPr/>
            <p:nvPr/>
          </p:nvSpPr>
          <p:spPr>
            <a:xfrm>
              <a:off x="7316629" y="2737734"/>
              <a:ext cx="142875" cy="38100"/>
            </a:xfrm>
            <a:custGeom>
              <a:avLst/>
              <a:gdLst>
                <a:gd name="connsiteX0" fmla="*/ 7144 w 142875"/>
                <a:gd name="connsiteY0" fmla="*/ 7370 h 38100"/>
                <a:gd name="connsiteX1" fmla="*/ 142399 w 142875"/>
                <a:gd name="connsiteY1" fmla="*/ 32135 h 38100"/>
                <a:gd name="connsiteX2" fmla="*/ 7144 w 142875"/>
                <a:gd name="connsiteY2" fmla="*/ 7370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370"/>
                  </a:moveTo>
                  <a:cubicBezTo>
                    <a:pt x="23336" y="3560"/>
                    <a:pt x="140494" y="49280"/>
                    <a:pt x="142399" y="32135"/>
                  </a:cubicBezTo>
                  <a:cubicBezTo>
                    <a:pt x="131921" y="34993"/>
                    <a:pt x="10001" y="19753"/>
                    <a:pt x="7144" y="73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79" name="Freeform: Shape 378">
              <a:extLst>
                <a:ext uri="{FF2B5EF4-FFF2-40B4-BE49-F238E27FC236}">
                  <a16:creationId xmlns:a16="http://schemas.microsoft.com/office/drawing/2014/main" id="{8E92E377-4E3B-48D2-A953-71B4D09F8187}"/>
                </a:ext>
              </a:extLst>
            </p:cNvPr>
            <p:cNvSpPr/>
            <p:nvPr/>
          </p:nvSpPr>
          <p:spPr>
            <a:xfrm>
              <a:off x="7353565" y="2742925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0" name="Freeform: Shape 379">
              <a:extLst>
                <a:ext uri="{FF2B5EF4-FFF2-40B4-BE49-F238E27FC236}">
                  <a16:creationId xmlns:a16="http://schemas.microsoft.com/office/drawing/2014/main" id="{36553494-BDA5-4CA3-9AC9-5A4C7F4B50D1}"/>
                </a:ext>
              </a:extLst>
            </p:cNvPr>
            <p:cNvSpPr/>
            <p:nvPr/>
          </p:nvSpPr>
          <p:spPr>
            <a:xfrm>
              <a:off x="7352267" y="274558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1" name="Freeform: Shape 380">
              <a:extLst>
                <a:ext uri="{FF2B5EF4-FFF2-40B4-BE49-F238E27FC236}">
                  <a16:creationId xmlns:a16="http://schemas.microsoft.com/office/drawing/2014/main" id="{23EDD921-786E-41BE-B450-5028766C3DB1}"/>
                </a:ext>
              </a:extLst>
            </p:cNvPr>
            <p:cNvSpPr/>
            <p:nvPr/>
          </p:nvSpPr>
          <p:spPr>
            <a:xfrm>
              <a:off x="7304246" y="273605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10001" y="8096"/>
                    <a:pt x="9049" y="7144"/>
                    <a:pt x="7144" y="7144"/>
                  </a:cubicBezTo>
                  <a:cubicBezTo>
                    <a:pt x="8096" y="8096"/>
                    <a:pt x="9049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2" name="Freeform: Shape 381">
              <a:extLst>
                <a:ext uri="{FF2B5EF4-FFF2-40B4-BE49-F238E27FC236}">
                  <a16:creationId xmlns:a16="http://schemas.microsoft.com/office/drawing/2014/main" id="{D627F85F-144A-43C3-80F8-F344B3B7E8F1}"/>
                </a:ext>
              </a:extLst>
            </p:cNvPr>
            <p:cNvSpPr/>
            <p:nvPr/>
          </p:nvSpPr>
          <p:spPr>
            <a:xfrm>
              <a:off x="7304246" y="27379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3" name="Freeform: Shape 382">
              <a:extLst>
                <a:ext uri="{FF2B5EF4-FFF2-40B4-BE49-F238E27FC236}">
                  <a16:creationId xmlns:a16="http://schemas.microsoft.com/office/drawing/2014/main" id="{20083286-E455-4BEE-B02F-EF90B5601306}"/>
                </a:ext>
              </a:extLst>
            </p:cNvPr>
            <p:cNvSpPr/>
            <p:nvPr/>
          </p:nvSpPr>
          <p:spPr>
            <a:xfrm>
              <a:off x="7237511" y="2729345"/>
              <a:ext cx="76200" cy="19050"/>
            </a:xfrm>
            <a:custGeom>
              <a:avLst/>
              <a:gdLst>
                <a:gd name="connsiteX0" fmla="*/ 7204 w 76200"/>
                <a:gd name="connsiteY0" fmla="*/ 7187 h 19050"/>
                <a:gd name="connsiteX1" fmla="*/ 72926 w 76200"/>
                <a:gd name="connsiteY1" fmla="*/ 17664 h 19050"/>
                <a:gd name="connsiteX2" fmla="*/ 64354 w 76200"/>
                <a:gd name="connsiteY2" fmla="*/ 18617 h 19050"/>
                <a:gd name="connsiteX3" fmla="*/ 7204 w 76200"/>
                <a:gd name="connsiteY3" fmla="*/ 718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204" y="7187"/>
                  </a:moveTo>
                  <a:cubicBezTo>
                    <a:pt x="5299" y="6234"/>
                    <a:pt x="49114" y="21474"/>
                    <a:pt x="72926" y="17664"/>
                  </a:cubicBezTo>
                  <a:cubicBezTo>
                    <a:pt x="63401" y="17664"/>
                    <a:pt x="60544" y="17664"/>
                    <a:pt x="64354" y="18617"/>
                  </a:cubicBezTo>
                  <a:cubicBezTo>
                    <a:pt x="68164" y="11949"/>
                    <a:pt x="7204" y="10997"/>
                    <a:pt x="7204" y="71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4" name="Freeform: Shape 383">
              <a:extLst>
                <a:ext uri="{FF2B5EF4-FFF2-40B4-BE49-F238E27FC236}">
                  <a16:creationId xmlns:a16="http://schemas.microsoft.com/office/drawing/2014/main" id="{DDB59A0F-3456-4F6C-8A6D-1BCE947BB482}"/>
                </a:ext>
              </a:extLst>
            </p:cNvPr>
            <p:cNvSpPr/>
            <p:nvPr/>
          </p:nvSpPr>
          <p:spPr>
            <a:xfrm>
              <a:off x="7221061" y="2730494"/>
              <a:ext cx="9525" cy="9525"/>
            </a:xfrm>
            <a:custGeom>
              <a:avLst/>
              <a:gdLst>
                <a:gd name="connsiteX0" fmla="*/ 8414 w 9525"/>
                <a:gd name="connsiteY0" fmla="*/ 8896 h 9525"/>
                <a:gd name="connsiteX1" fmla="*/ 8414 w 9525"/>
                <a:gd name="connsiteY1" fmla="*/ 88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96"/>
                  </a:moveTo>
                  <a:cubicBezTo>
                    <a:pt x="8414" y="4133"/>
                    <a:pt x="5556" y="10800"/>
                    <a:pt x="8414" y="88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5" name="Freeform: Shape 384">
              <a:extLst>
                <a:ext uri="{FF2B5EF4-FFF2-40B4-BE49-F238E27FC236}">
                  <a16:creationId xmlns:a16="http://schemas.microsoft.com/office/drawing/2014/main" id="{F818D25F-44AA-44F0-85A4-AB9CEC7A1C6C}"/>
                </a:ext>
              </a:extLst>
            </p:cNvPr>
            <p:cNvSpPr/>
            <p:nvPr/>
          </p:nvSpPr>
          <p:spPr>
            <a:xfrm>
              <a:off x="7195661" y="2720692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2384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6" name="Freeform: Shape 385">
              <a:extLst>
                <a:ext uri="{FF2B5EF4-FFF2-40B4-BE49-F238E27FC236}">
                  <a16:creationId xmlns:a16="http://schemas.microsoft.com/office/drawing/2014/main" id="{8E880902-B91B-4079-925A-215A8F693534}"/>
                </a:ext>
              </a:extLst>
            </p:cNvPr>
            <p:cNvSpPr/>
            <p:nvPr/>
          </p:nvSpPr>
          <p:spPr>
            <a:xfrm>
              <a:off x="7192804" y="2730023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7" name="Freeform: Shape 386">
              <a:extLst>
                <a:ext uri="{FF2B5EF4-FFF2-40B4-BE49-F238E27FC236}">
                  <a16:creationId xmlns:a16="http://schemas.microsoft.com/office/drawing/2014/main" id="{0E8C8325-5F9E-426D-931C-5F323DFA9D7F}"/>
                </a:ext>
              </a:extLst>
            </p:cNvPr>
            <p:cNvSpPr/>
            <p:nvPr/>
          </p:nvSpPr>
          <p:spPr>
            <a:xfrm>
              <a:off x="7778430" y="2768441"/>
              <a:ext cx="9525" cy="9525"/>
            </a:xfrm>
            <a:custGeom>
              <a:avLst/>
              <a:gdLst>
                <a:gd name="connsiteX0" fmla="*/ 10162 w 9525"/>
                <a:gd name="connsiteY0" fmla="*/ 7144 h 9525"/>
                <a:gd name="connsiteX1" fmla="*/ 1016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7144"/>
                  </a:moveTo>
                  <a:cubicBezTo>
                    <a:pt x="8257" y="7144"/>
                    <a:pt x="4447" y="7144"/>
                    <a:pt x="1016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8" name="Freeform: Shape 387">
              <a:extLst>
                <a:ext uri="{FF2B5EF4-FFF2-40B4-BE49-F238E27FC236}">
                  <a16:creationId xmlns:a16="http://schemas.microsoft.com/office/drawing/2014/main" id="{9740B689-A046-4EA6-A2B2-2EA8E5C3B941}"/>
                </a:ext>
              </a:extLst>
            </p:cNvPr>
            <p:cNvSpPr/>
            <p:nvPr/>
          </p:nvSpPr>
          <p:spPr>
            <a:xfrm>
              <a:off x="7774781" y="275510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6194"/>
                    <a:pt x="9049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9" name="Freeform: Shape 388">
              <a:extLst>
                <a:ext uri="{FF2B5EF4-FFF2-40B4-BE49-F238E27FC236}">
                  <a16:creationId xmlns:a16="http://schemas.microsoft.com/office/drawing/2014/main" id="{5BDA0858-2562-4E62-AF07-5F0E28B42523}"/>
                </a:ext>
              </a:extLst>
            </p:cNvPr>
            <p:cNvSpPr/>
            <p:nvPr/>
          </p:nvSpPr>
          <p:spPr>
            <a:xfrm>
              <a:off x="7769752" y="2758916"/>
              <a:ext cx="9525" cy="19050"/>
            </a:xfrm>
            <a:custGeom>
              <a:avLst/>
              <a:gdLst>
                <a:gd name="connsiteX0" fmla="*/ 7410 w 9525"/>
                <a:gd name="connsiteY0" fmla="*/ 11906 h 19050"/>
                <a:gd name="connsiteX1" fmla="*/ 8363 w 9525"/>
                <a:gd name="connsiteY1" fmla="*/ 7144 h 19050"/>
                <a:gd name="connsiteX2" fmla="*/ 7410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410" y="11906"/>
                  </a:moveTo>
                  <a:cubicBezTo>
                    <a:pt x="7410" y="10001"/>
                    <a:pt x="8363" y="9049"/>
                    <a:pt x="8363" y="7144"/>
                  </a:cubicBezTo>
                  <a:cubicBezTo>
                    <a:pt x="8363" y="9049"/>
                    <a:pt x="6458" y="10954"/>
                    <a:pt x="7410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0" name="Freeform: Shape 389">
              <a:extLst>
                <a:ext uri="{FF2B5EF4-FFF2-40B4-BE49-F238E27FC236}">
                  <a16:creationId xmlns:a16="http://schemas.microsoft.com/office/drawing/2014/main" id="{A62FAA9B-BDA0-452A-A3E9-14AFA17B78D0}"/>
                </a:ext>
              </a:extLst>
            </p:cNvPr>
            <p:cNvSpPr/>
            <p:nvPr/>
          </p:nvSpPr>
          <p:spPr>
            <a:xfrm>
              <a:off x="7767399" y="2763531"/>
              <a:ext cx="9525" cy="9525"/>
            </a:xfrm>
            <a:custGeom>
              <a:avLst/>
              <a:gdLst>
                <a:gd name="connsiteX0" fmla="*/ 7858 w 9525"/>
                <a:gd name="connsiteY0" fmla="*/ 8244 h 9525"/>
                <a:gd name="connsiteX1" fmla="*/ 7858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8244"/>
                  </a:moveTo>
                  <a:cubicBezTo>
                    <a:pt x="6906" y="7291"/>
                    <a:pt x="6906" y="6339"/>
                    <a:pt x="7858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1" name="Freeform: Shape 390">
              <a:extLst>
                <a:ext uri="{FF2B5EF4-FFF2-40B4-BE49-F238E27FC236}">
                  <a16:creationId xmlns:a16="http://schemas.microsoft.com/office/drawing/2014/main" id="{A62EDD6D-8BA5-4FA0-BC81-938A7738D1A4}"/>
                </a:ext>
              </a:extLst>
            </p:cNvPr>
            <p:cNvSpPr/>
            <p:nvPr/>
          </p:nvSpPr>
          <p:spPr>
            <a:xfrm>
              <a:off x="7760732" y="276367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9049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2" name="Freeform: Shape 391">
              <a:extLst>
                <a:ext uri="{FF2B5EF4-FFF2-40B4-BE49-F238E27FC236}">
                  <a16:creationId xmlns:a16="http://schemas.microsoft.com/office/drawing/2014/main" id="{4E62B571-AE0D-4DCC-B2A4-C2903683C067}"/>
                </a:ext>
              </a:extLst>
            </p:cNvPr>
            <p:cNvSpPr/>
            <p:nvPr/>
          </p:nvSpPr>
          <p:spPr>
            <a:xfrm>
              <a:off x="7757636" y="2754609"/>
              <a:ext cx="19050" cy="19050"/>
            </a:xfrm>
            <a:custGeom>
              <a:avLst/>
              <a:gdLst>
                <a:gd name="connsiteX0" fmla="*/ 7144 w 19050"/>
                <a:gd name="connsiteY0" fmla="*/ 17166 h 19050"/>
                <a:gd name="connsiteX1" fmla="*/ 7144 w 19050"/>
                <a:gd name="connsiteY1" fmla="*/ 1716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7166"/>
                  </a:moveTo>
                  <a:cubicBezTo>
                    <a:pt x="9049" y="21928"/>
                    <a:pt x="22384" y="-7599"/>
                    <a:pt x="7144" y="171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3" name="Freeform: Shape 392">
              <a:extLst>
                <a:ext uri="{FF2B5EF4-FFF2-40B4-BE49-F238E27FC236}">
                  <a16:creationId xmlns:a16="http://schemas.microsoft.com/office/drawing/2014/main" id="{A43579D6-6EF7-4A3D-91E6-3AB5869881F2}"/>
                </a:ext>
              </a:extLst>
            </p:cNvPr>
            <p:cNvSpPr/>
            <p:nvPr/>
          </p:nvSpPr>
          <p:spPr>
            <a:xfrm>
              <a:off x="7761446" y="276325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8096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7567"/>
                    <a:pt x="8096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4" name="Freeform: Shape 393">
              <a:extLst>
                <a:ext uri="{FF2B5EF4-FFF2-40B4-BE49-F238E27FC236}">
                  <a16:creationId xmlns:a16="http://schemas.microsoft.com/office/drawing/2014/main" id="{DA4ED175-0D74-46ED-99DF-6E3BA82467E3}"/>
                </a:ext>
              </a:extLst>
            </p:cNvPr>
            <p:cNvSpPr/>
            <p:nvPr/>
          </p:nvSpPr>
          <p:spPr>
            <a:xfrm>
              <a:off x="7765256" y="2762286"/>
              <a:ext cx="9525" cy="9525"/>
            </a:xfrm>
            <a:custGeom>
              <a:avLst/>
              <a:gdLst>
                <a:gd name="connsiteX0" fmla="*/ 7144 w 9525"/>
                <a:gd name="connsiteY0" fmla="*/ 9488 h 9525"/>
                <a:gd name="connsiteX1" fmla="*/ 7144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488"/>
                  </a:moveTo>
                  <a:cubicBezTo>
                    <a:pt x="7144" y="8536"/>
                    <a:pt x="9049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5" name="Freeform: Shape 394">
              <a:extLst>
                <a:ext uri="{FF2B5EF4-FFF2-40B4-BE49-F238E27FC236}">
                  <a16:creationId xmlns:a16="http://schemas.microsoft.com/office/drawing/2014/main" id="{A971FA75-C1C3-49F0-8ECE-C4751C72A141}"/>
                </a:ext>
              </a:extLst>
            </p:cNvPr>
            <p:cNvSpPr/>
            <p:nvPr/>
          </p:nvSpPr>
          <p:spPr>
            <a:xfrm>
              <a:off x="7748628" y="2756000"/>
              <a:ext cx="9525" cy="19050"/>
            </a:xfrm>
            <a:custGeom>
              <a:avLst/>
              <a:gdLst>
                <a:gd name="connsiteX0" fmla="*/ 9485 w 9525"/>
                <a:gd name="connsiteY0" fmla="*/ 15775 h 19050"/>
                <a:gd name="connsiteX1" fmla="*/ 9485 w 9525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5" y="15775"/>
                  </a:moveTo>
                  <a:cubicBezTo>
                    <a:pt x="10437" y="2440"/>
                    <a:pt x="3770" y="6250"/>
                    <a:pt x="9485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6" name="Freeform: Shape 395">
              <a:extLst>
                <a:ext uri="{FF2B5EF4-FFF2-40B4-BE49-F238E27FC236}">
                  <a16:creationId xmlns:a16="http://schemas.microsoft.com/office/drawing/2014/main" id="{56DD5AF8-C0E2-42C2-B286-3834DF162BD2}"/>
                </a:ext>
              </a:extLst>
            </p:cNvPr>
            <p:cNvSpPr/>
            <p:nvPr/>
          </p:nvSpPr>
          <p:spPr>
            <a:xfrm>
              <a:off x="7744301" y="27512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7" name="Freeform: Shape 396">
              <a:extLst>
                <a:ext uri="{FF2B5EF4-FFF2-40B4-BE49-F238E27FC236}">
                  <a16:creationId xmlns:a16="http://schemas.microsoft.com/office/drawing/2014/main" id="{726D3359-D87B-423D-A914-10CFAA6F3B33}"/>
                </a:ext>
              </a:extLst>
            </p:cNvPr>
            <p:cNvSpPr/>
            <p:nvPr/>
          </p:nvSpPr>
          <p:spPr>
            <a:xfrm>
              <a:off x="7731919" y="2754094"/>
              <a:ext cx="19050" cy="19050"/>
            </a:xfrm>
            <a:custGeom>
              <a:avLst/>
              <a:gdLst>
                <a:gd name="connsiteX0" fmla="*/ 7144 w 19050"/>
                <a:gd name="connsiteY0" fmla="*/ 15775 h 19050"/>
                <a:gd name="connsiteX1" fmla="*/ 7144 w 19050"/>
                <a:gd name="connsiteY1" fmla="*/ 157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5775"/>
                  </a:moveTo>
                  <a:cubicBezTo>
                    <a:pt x="26194" y="6250"/>
                    <a:pt x="14764" y="2440"/>
                    <a:pt x="7144" y="157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8" name="Freeform: Shape 397">
              <a:extLst>
                <a:ext uri="{FF2B5EF4-FFF2-40B4-BE49-F238E27FC236}">
                  <a16:creationId xmlns:a16="http://schemas.microsoft.com/office/drawing/2014/main" id="{7D2D8EAD-DCD5-46BB-9F31-F9D63F29A4EB}"/>
                </a:ext>
              </a:extLst>
            </p:cNvPr>
            <p:cNvSpPr/>
            <p:nvPr/>
          </p:nvSpPr>
          <p:spPr>
            <a:xfrm>
              <a:off x="7729466" y="2754428"/>
              <a:ext cx="9525" cy="9525"/>
            </a:xfrm>
            <a:custGeom>
              <a:avLst/>
              <a:gdLst>
                <a:gd name="connsiteX0" fmla="*/ 8644 w 9525"/>
                <a:gd name="connsiteY0" fmla="*/ 9727 h 9525"/>
                <a:gd name="connsiteX1" fmla="*/ 8644 w 9525"/>
                <a:gd name="connsiteY1" fmla="*/ 97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9727"/>
                  </a:moveTo>
                  <a:cubicBezTo>
                    <a:pt x="4834" y="3059"/>
                    <a:pt x="9597" y="11632"/>
                    <a:pt x="8644" y="97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9" name="Freeform: Shape 398">
              <a:extLst>
                <a:ext uri="{FF2B5EF4-FFF2-40B4-BE49-F238E27FC236}">
                  <a16:creationId xmlns:a16="http://schemas.microsoft.com/office/drawing/2014/main" id="{18820A0F-8022-4CAC-8EEF-EFE2658563B4}"/>
                </a:ext>
              </a:extLst>
            </p:cNvPr>
            <p:cNvSpPr/>
            <p:nvPr/>
          </p:nvSpPr>
          <p:spPr>
            <a:xfrm>
              <a:off x="7720936" y="2759214"/>
              <a:ext cx="9525" cy="19050"/>
            </a:xfrm>
            <a:custGeom>
              <a:avLst/>
              <a:gdLst>
                <a:gd name="connsiteX0" fmla="*/ 11459 w 9525"/>
                <a:gd name="connsiteY0" fmla="*/ 13513 h 19050"/>
                <a:gd name="connsiteX1" fmla="*/ 11459 w 9525"/>
                <a:gd name="connsiteY1" fmla="*/ 135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59" y="13513"/>
                  </a:moveTo>
                  <a:cubicBezTo>
                    <a:pt x="4792" y="-1727"/>
                    <a:pt x="6697" y="15418"/>
                    <a:pt x="11459" y="135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0" name="Freeform: Shape 399">
              <a:extLst>
                <a:ext uri="{FF2B5EF4-FFF2-40B4-BE49-F238E27FC236}">
                  <a16:creationId xmlns:a16="http://schemas.microsoft.com/office/drawing/2014/main" id="{D1761934-F690-4E2A-AF4C-C26053FD5095}"/>
                </a:ext>
              </a:extLst>
            </p:cNvPr>
            <p:cNvSpPr/>
            <p:nvPr/>
          </p:nvSpPr>
          <p:spPr>
            <a:xfrm>
              <a:off x="7729061" y="27636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1" name="Freeform: Shape 400">
              <a:extLst>
                <a:ext uri="{FF2B5EF4-FFF2-40B4-BE49-F238E27FC236}">
                  <a16:creationId xmlns:a16="http://schemas.microsoft.com/office/drawing/2014/main" id="{E0DD13B0-B1CD-43B3-A01C-216381413670}"/>
                </a:ext>
              </a:extLst>
            </p:cNvPr>
            <p:cNvSpPr/>
            <p:nvPr/>
          </p:nvSpPr>
          <p:spPr>
            <a:xfrm>
              <a:off x="7714774" y="27591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2" name="Freeform: Shape 401">
              <a:extLst>
                <a:ext uri="{FF2B5EF4-FFF2-40B4-BE49-F238E27FC236}">
                  <a16:creationId xmlns:a16="http://schemas.microsoft.com/office/drawing/2014/main" id="{4BDAE628-1276-4D5C-AA8F-9E74F8D44CE3}"/>
                </a:ext>
              </a:extLst>
            </p:cNvPr>
            <p:cNvSpPr/>
            <p:nvPr/>
          </p:nvSpPr>
          <p:spPr>
            <a:xfrm>
              <a:off x="7716467" y="2764631"/>
              <a:ext cx="9525" cy="9525"/>
            </a:xfrm>
            <a:custGeom>
              <a:avLst/>
              <a:gdLst>
                <a:gd name="connsiteX0" fmla="*/ 9260 w 9525"/>
                <a:gd name="connsiteY0" fmla="*/ 7144 h 9525"/>
                <a:gd name="connsiteX1" fmla="*/ 926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7144"/>
                  </a:moveTo>
                  <a:cubicBezTo>
                    <a:pt x="4498" y="10001"/>
                    <a:pt x="9260" y="9049"/>
                    <a:pt x="926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3" name="Freeform: Shape 402">
              <a:extLst>
                <a:ext uri="{FF2B5EF4-FFF2-40B4-BE49-F238E27FC236}">
                  <a16:creationId xmlns:a16="http://schemas.microsoft.com/office/drawing/2014/main" id="{6DF4C7EB-AE42-46D9-BE48-64D0F64A180F}"/>
                </a:ext>
              </a:extLst>
            </p:cNvPr>
            <p:cNvSpPr/>
            <p:nvPr/>
          </p:nvSpPr>
          <p:spPr>
            <a:xfrm>
              <a:off x="7633811" y="2757963"/>
              <a:ext cx="85725" cy="38100"/>
            </a:xfrm>
            <a:custGeom>
              <a:avLst/>
              <a:gdLst>
                <a:gd name="connsiteX0" fmla="*/ 7144 w 85725"/>
                <a:gd name="connsiteY0" fmla="*/ 17621 h 38100"/>
                <a:gd name="connsiteX1" fmla="*/ 85249 w 85725"/>
                <a:gd name="connsiteY1" fmla="*/ 7144 h 38100"/>
                <a:gd name="connsiteX2" fmla="*/ 7144 w 85725"/>
                <a:gd name="connsiteY2" fmla="*/ 1762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38100">
                  <a:moveTo>
                    <a:pt x="7144" y="17621"/>
                  </a:moveTo>
                  <a:cubicBezTo>
                    <a:pt x="9049" y="55721"/>
                    <a:pt x="84296" y="7144"/>
                    <a:pt x="85249" y="7144"/>
                  </a:cubicBezTo>
                  <a:cubicBezTo>
                    <a:pt x="59531" y="11906"/>
                    <a:pt x="32861" y="15716"/>
                    <a:pt x="7144" y="176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4" name="Freeform: Shape 403">
              <a:extLst>
                <a:ext uri="{FF2B5EF4-FFF2-40B4-BE49-F238E27FC236}">
                  <a16:creationId xmlns:a16="http://schemas.microsoft.com/office/drawing/2014/main" id="{6A13A517-BB0C-4829-8CFA-66CB4F7E11A7}"/>
                </a:ext>
              </a:extLst>
            </p:cNvPr>
            <p:cNvSpPr/>
            <p:nvPr/>
          </p:nvSpPr>
          <p:spPr>
            <a:xfrm>
              <a:off x="7642384" y="2764336"/>
              <a:ext cx="9525" cy="9525"/>
            </a:xfrm>
            <a:custGeom>
              <a:avLst/>
              <a:gdLst>
                <a:gd name="connsiteX0" fmla="*/ 7144 w 9525"/>
                <a:gd name="connsiteY0" fmla="*/ 9344 h 9525"/>
                <a:gd name="connsiteX1" fmla="*/ 7144 w 9525"/>
                <a:gd name="connsiteY1" fmla="*/ 9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4"/>
                  </a:moveTo>
                  <a:cubicBezTo>
                    <a:pt x="9049" y="5533"/>
                    <a:pt x="7144" y="7438"/>
                    <a:pt x="7144" y="9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5" name="Freeform: Shape 404">
              <a:extLst>
                <a:ext uri="{FF2B5EF4-FFF2-40B4-BE49-F238E27FC236}">
                  <a16:creationId xmlns:a16="http://schemas.microsoft.com/office/drawing/2014/main" id="{844EFC9F-C5D6-4472-B49B-7721B91B2537}"/>
                </a:ext>
              </a:extLst>
            </p:cNvPr>
            <p:cNvSpPr/>
            <p:nvPr/>
          </p:nvSpPr>
          <p:spPr>
            <a:xfrm>
              <a:off x="7633811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6" name="Freeform: Shape 405">
              <a:extLst>
                <a:ext uri="{FF2B5EF4-FFF2-40B4-BE49-F238E27FC236}">
                  <a16:creationId xmlns:a16="http://schemas.microsoft.com/office/drawing/2014/main" id="{C5123618-678E-4EBC-8A4B-F1E84CC3C8E4}"/>
                </a:ext>
              </a:extLst>
            </p:cNvPr>
            <p:cNvSpPr/>
            <p:nvPr/>
          </p:nvSpPr>
          <p:spPr>
            <a:xfrm>
              <a:off x="7651352" y="2779447"/>
              <a:ext cx="9525" cy="9525"/>
            </a:xfrm>
            <a:custGeom>
              <a:avLst/>
              <a:gdLst>
                <a:gd name="connsiteX0" fmla="*/ 8653 w 9525"/>
                <a:gd name="connsiteY0" fmla="*/ 7567 h 9525"/>
                <a:gd name="connsiteX1" fmla="*/ 8653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567"/>
                  </a:moveTo>
                  <a:cubicBezTo>
                    <a:pt x="7700" y="7567"/>
                    <a:pt x="5795" y="6615"/>
                    <a:pt x="8653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7" name="Freeform: Shape 406">
              <a:extLst>
                <a:ext uri="{FF2B5EF4-FFF2-40B4-BE49-F238E27FC236}">
                  <a16:creationId xmlns:a16="http://schemas.microsoft.com/office/drawing/2014/main" id="{5DD61FEB-FFA1-4187-AF28-5ABF1EFAD83B}"/>
                </a:ext>
              </a:extLst>
            </p:cNvPr>
            <p:cNvSpPr/>
            <p:nvPr/>
          </p:nvSpPr>
          <p:spPr>
            <a:xfrm>
              <a:off x="7653814" y="27646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1095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9049"/>
                    <a:pt x="10001" y="10954"/>
                  </a:cubicBezTo>
                  <a:cubicBezTo>
                    <a:pt x="10001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8" name="Freeform: Shape 407">
              <a:extLst>
                <a:ext uri="{FF2B5EF4-FFF2-40B4-BE49-F238E27FC236}">
                  <a16:creationId xmlns:a16="http://schemas.microsoft.com/office/drawing/2014/main" id="{498CF508-8E1D-4261-89DF-6C59709FF9FC}"/>
                </a:ext>
              </a:extLst>
            </p:cNvPr>
            <p:cNvSpPr/>
            <p:nvPr/>
          </p:nvSpPr>
          <p:spPr>
            <a:xfrm>
              <a:off x="7672716" y="2763678"/>
              <a:ext cx="9525" cy="9525"/>
            </a:xfrm>
            <a:custGeom>
              <a:avLst/>
              <a:gdLst>
                <a:gd name="connsiteX0" fmla="*/ 8244 w 9525"/>
                <a:gd name="connsiteY0" fmla="*/ 10001 h 9525"/>
                <a:gd name="connsiteX1" fmla="*/ 8244 w 9525"/>
                <a:gd name="connsiteY1" fmla="*/ 7144 h 9525"/>
                <a:gd name="connsiteX2" fmla="*/ 82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10001"/>
                  </a:moveTo>
                  <a:cubicBezTo>
                    <a:pt x="9196" y="9049"/>
                    <a:pt x="8244" y="8096"/>
                    <a:pt x="8244" y="7144"/>
                  </a:cubicBezTo>
                  <a:cubicBezTo>
                    <a:pt x="7291" y="7144"/>
                    <a:pt x="6339" y="9049"/>
                    <a:pt x="82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9" name="Freeform: Shape 408">
              <a:extLst>
                <a:ext uri="{FF2B5EF4-FFF2-40B4-BE49-F238E27FC236}">
                  <a16:creationId xmlns:a16="http://schemas.microsoft.com/office/drawing/2014/main" id="{9AB2162E-54BA-43F6-B26A-0D943078698D}"/>
                </a:ext>
              </a:extLst>
            </p:cNvPr>
            <p:cNvSpPr/>
            <p:nvPr/>
          </p:nvSpPr>
          <p:spPr>
            <a:xfrm>
              <a:off x="7635257" y="2765583"/>
              <a:ext cx="9525" cy="9525"/>
            </a:xfrm>
            <a:custGeom>
              <a:avLst/>
              <a:gdLst>
                <a:gd name="connsiteX0" fmla="*/ 11413 w 9525"/>
                <a:gd name="connsiteY0" fmla="*/ 7144 h 9525"/>
                <a:gd name="connsiteX1" fmla="*/ 1141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413" y="7144"/>
                  </a:moveTo>
                  <a:cubicBezTo>
                    <a:pt x="9509" y="7144"/>
                    <a:pt x="2841" y="10954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0" name="Freeform: Shape 409">
              <a:extLst>
                <a:ext uri="{FF2B5EF4-FFF2-40B4-BE49-F238E27FC236}">
                  <a16:creationId xmlns:a16="http://schemas.microsoft.com/office/drawing/2014/main" id="{79713FDE-932B-49C3-A7A9-24D4559DC119}"/>
                </a:ext>
              </a:extLst>
            </p:cNvPr>
            <p:cNvSpPr/>
            <p:nvPr/>
          </p:nvSpPr>
          <p:spPr>
            <a:xfrm>
              <a:off x="7587013" y="2768441"/>
              <a:ext cx="57150" cy="19050"/>
            </a:xfrm>
            <a:custGeom>
              <a:avLst/>
              <a:gdLst>
                <a:gd name="connsiteX0" fmla="*/ 7270 w 57150"/>
                <a:gd name="connsiteY0" fmla="*/ 14764 h 19050"/>
                <a:gd name="connsiteX1" fmla="*/ 51085 w 57150"/>
                <a:gd name="connsiteY1" fmla="*/ 7144 h 19050"/>
                <a:gd name="connsiteX2" fmla="*/ 7270 w 57150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7270" y="14764"/>
                  </a:moveTo>
                  <a:cubicBezTo>
                    <a:pt x="8222" y="15716"/>
                    <a:pt x="53943" y="27146"/>
                    <a:pt x="51085" y="7144"/>
                  </a:cubicBezTo>
                  <a:cubicBezTo>
                    <a:pt x="51085" y="7144"/>
                    <a:pt x="4412" y="12859"/>
                    <a:pt x="7270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1" name="Freeform: Shape 410">
              <a:extLst>
                <a:ext uri="{FF2B5EF4-FFF2-40B4-BE49-F238E27FC236}">
                  <a16:creationId xmlns:a16="http://schemas.microsoft.com/office/drawing/2014/main" id="{638626FB-298D-4C5A-AF27-030D119A678D}"/>
                </a:ext>
              </a:extLst>
            </p:cNvPr>
            <p:cNvSpPr/>
            <p:nvPr/>
          </p:nvSpPr>
          <p:spPr>
            <a:xfrm>
              <a:off x="7619524" y="27674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2" name="Freeform: Shape 411">
              <a:extLst>
                <a:ext uri="{FF2B5EF4-FFF2-40B4-BE49-F238E27FC236}">
                  <a16:creationId xmlns:a16="http://schemas.microsoft.com/office/drawing/2014/main" id="{AA50F77F-DD0C-4EA8-9EF4-352770424DA5}"/>
                </a:ext>
              </a:extLst>
            </p:cNvPr>
            <p:cNvSpPr/>
            <p:nvPr/>
          </p:nvSpPr>
          <p:spPr>
            <a:xfrm>
              <a:off x="7555964" y="2764909"/>
              <a:ext cx="28575" cy="9525"/>
            </a:xfrm>
            <a:custGeom>
              <a:avLst/>
              <a:gdLst>
                <a:gd name="connsiteX0" fmla="*/ 25936 w 28575"/>
                <a:gd name="connsiteY0" fmla="*/ 9723 h 9525"/>
                <a:gd name="connsiteX1" fmla="*/ 25936 w 28575"/>
                <a:gd name="connsiteY1" fmla="*/ 972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5936" y="9723"/>
                  </a:moveTo>
                  <a:cubicBezTo>
                    <a:pt x="13554" y="1151"/>
                    <a:pt x="-9306" y="17343"/>
                    <a:pt x="25936" y="97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3" name="Freeform: Shape 412">
              <a:extLst>
                <a:ext uri="{FF2B5EF4-FFF2-40B4-BE49-F238E27FC236}">
                  <a16:creationId xmlns:a16="http://schemas.microsoft.com/office/drawing/2014/main" id="{F03A2275-6BDA-4F7D-A9CD-676BF31DDEB4}"/>
                </a:ext>
              </a:extLst>
            </p:cNvPr>
            <p:cNvSpPr/>
            <p:nvPr/>
          </p:nvSpPr>
          <p:spPr>
            <a:xfrm>
              <a:off x="7583435" y="276653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2859"/>
                    <a:pt x="7990" y="8096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4" name="Freeform: Shape 413">
              <a:extLst>
                <a:ext uri="{FF2B5EF4-FFF2-40B4-BE49-F238E27FC236}">
                  <a16:creationId xmlns:a16="http://schemas.microsoft.com/office/drawing/2014/main" id="{8C6A30C9-0FB8-4A1B-87DA-20437440B5CB}"/>
                </a:ext>
              </a:extLst>
            </p:cNvPr>
            <p:cNvSpPr/>
            <p:nvPr/>
          </p:nvSpPr>
          <p:spPr>
            <a:xfrm>
              <a:off x="7579846" y="2774855"/>
              <a:ext cx="9525" cy="9525"/>
            </a:xfrm>
            <a:custGeom>
              <a:avLst/>
              <a:gdLst>
                <a:gd name="connsiteX0" fmla="*/ 7769 w 9525"/>
                <a:gd name="connsiteY0" fmla="*/ 10255 h 9525"/>
                <a:gd name="connsiteX1" fmla="*/ 8722 w 9525"/>
                <a:gd name="connsiteY1" fmla="*/ 7397 h 9525"/>
                <a:gd name="connsiteX2" fmla="*/ 7769 w 9525"/>
                <a:gd name="connsiteY2" fmla="*/ 1025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69" y="10255"/>
                  </a:moveTo>
                  <a:cubicBezTo>
                    <a:pt x="7769" y="9302"/>
                    <a:pt x="8722" y="8350"/>
                    <a:pt x="8722" y="7397"/>
                  </a:cubicBezTo>
                  <a:cubicBezTo>
                    <a:pt x="6817" y="6445"/>
                    <a:pt x="6817" y="8350"/>
                    <a:pt x="7769" y="102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5" name="Freeform: Shape 414">
              <a:extLst>
                <a:ext uri="{FF2B5EF4-FFF2-40B4-BE49-F238E27FC236}">
                  <a16:creationId xmlns:a16="http://schemas.microsoft.com/office/drawing/2014/main" id="{09503099-7203-4ED8-BFD8-E55A226F5406}"/>
                </a:ext>
              </a:extLst>
            </p:cNvPr>
            <p:cNvSpPr/>
            <p:nvPr/>
          </p:nvSpPr>
          <p:spPr>
            <a:xfrm>
              <a:off x="7557713" y="276082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9049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6" name="Freeform: Shape 415">
              <a:extLst>
                <a:ext uri="{FF2B5EF4-FFF2-40B4-BE49-F238E27FC236}">
                  <a16:creationId xmlns:a16="http://schemas.microsoft.com/office/drawing/2014/main" id="{2A96C0DA-065B-46EF-98D0-D3E987902FD2}"/>
                </a:ext>
              </a:extLst>
            </p:cNvPr>
            <p:cNvSpPr/>
            <p:nvPr/>
          </p:nvSpPr>
          <p:spPr>
            <a:xfrm>
              <a:off x="7539514" y="2766530"/>
              <a:ext cx="19050" cy="19050"/>
            </a:xfrm>
            <a:custGeom>
              <a:avLst/>
              <a:gdLst>
                <a:gd name="connsiteX0" fmla="*/ 7144 w 19050"/>
                <a:gd name="connsiteY0" fmla="*/ 12864 h 19050"/>
                <a:gd name="connsiteX1" fmla="*/ 7144 w 19050"/>
                <a:gd name="connsiteY1" fmla="*/ 128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864"/>
                  </a:moveTo>
                  <a:cubicBezTo>
                    <a:pt x="25241" y="13817"/>
                    <a:pt x="14764" y="-471"/>
                    <a:pt x="7144" y="128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7" name="Freeform: Shape 416">
              <a:extLst>
                <a:ext uri="{FF2B5EF4-FFF2-40B4-BE49-F238E27FC236}">
                  <a16:creationId xmlns:a16="http://schemas.microsoft.com/office/drawing/2014/main" id="{68729FF4-775C-485E-BA65-C11D7464F2DC}"/>
                </a:ext>
              </a:extLst>
            </p:cNvPr>
            <p:cNvSpPr/>
            <p:nvPr/>
          </p:nvSpPr>
          <p:spPr>
            <a:xfrm>
              <a:off x="7459504" y="2743613"/>
              <a:ext cx="76200" cy="28575"/>
            </a:xfrm>
            <a:custGeom>
              <a:avLst/>
              <a:gdLst>
                <a:gd name="connsiteX0" fmla="*/ 77629 w 76200"/>
                <a:gd name="connsiteY0" fmla="*/ 20541 h 28575"/>
                <a:gd name="connsiteX1" fmla="*/ 7144 w 76200"/>
                <a:gd name="connsiteY1" fmla="*/ 8159 h 28575"/>
                <a:gd name="connsiteX2" fmla="*/ 77629 w 76200"/>
                <a:gd name="connsiteY2" fmla="*/ 205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76200" h="28575">
                  <a:moveTo>
                    <a:pt x="77629" y="20541"/>
                  </a:moveTo>
                  <a:cubicBezTo>
                    <a:pt x="61436" y="16731"/>
                    <a:pt x="26194" y="3396"/>
                    <a:pt x="7144" y="8159"/>
                  </a:cubicBezTo>
                  <a:cubicBezTo>
                    <a:pt x="52864" y="18636"/>
                    <a:pt x="73819" y="32924"/>
                    <a:pt x="77629" y="205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8" name="Freeform: Shape 417">
              <a:extLst>
                <a:ext uri="{FF2B5EF4-FFF2-40B4-BE49-F238E27FC236}">
                  <a16:creationId xmlns:a16="http://schemas.microsoft.com/office/drawing/2014/main" id="{75A419F8-EBFE-48E4-ADDD-C7C58054ABA7}"/>
                </a:ext>
              </a:extLst>
            </p:cNvPr>
            <p:cNvSpPr/>
            <p:nvPr/>
          </p:nvSpPr>
          <p:spPr>
            <a:xfrm>
              <a:off x="7533799" y="27684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9" name="Freeform: Shape 418">
              <a:extLst>
                <a:ext uri="{FF2B5EF4-FFF2-40B4-BE49-F238E27FC236}">
                  <a16:creationId xmlns:a16="http://schemas.microsoft.com/office/drawing/2014/main" id="{B71823FF-3395-48E1-AEC7-592F8FC15115}"/>
                </a:ext>
              </a:extLst>
            </p:cNvPr>
            <p:cNvSpPr/>
            <p:nvPr/>
          </p:nvSpPr>
          <p:spPr>
            <a:xfrm>
              <a:off x="7458157" y="2744628"/>
              <a:ext cx="9525" cy="9525"/>
            </a:xfrm>
            <a:custGeom>
              <a:avLst/>
              <a:gdLst>
                <a:gd name="connsiteX0" fmla="*/ 8491 w 9525"/>
                <a:gd name="connsiteY0" fmla="*/ 7144 h 9525"/>
                <a:gd name="connsiteX1" fmla="*/ 7538 w 9525"/>
                <a:gd name="connsiteY1" fmla="*/ 7144 h 9525"/>
                <a:gd name="connsiteX2" fmla="*/ 849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491" y="7144"/>
                  </a:moveTo>
                  <a:cubicBezTo>
                    <a:pt x="8491" y="7144"/>
                    <a:pt x="7538" y="7144"/>
                    <a:pt x="7538" y="7144"/>
                  </a:cubicBezTo>
                  <a:cubicBezTo>
                    <a:pt x="6586" y="8096"/>
                    <a:pt x="7538" y="8096"/>
                    <a:pt x="849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0" name="Freeform: Shape 419">
              <a:extLst>
                <a:ext uri="{FF2B5EF4-FFF2-40B4-BE49-F238E27FC236}">
                  <a16:creationId xmlns:a16="http://schemas.microsoft.com/office/drawing/2014/main" id="{6C2CC0BA-9850-45DE-979B-831D52B526CA}"/>
                </a:ext>
              </a:extLst>
            </p:cNvPr>
            <p:cNvSpPr/>
            <p:nvPr/>
          </p:nvSpPr>
          <p:spPr>
            <a:xfrm>
              <a:off x="7540466" y="27674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1" name="Freeform: Shape 420">
              <a:extLst>
                <a:ext uri="{FF2B5EF4-FFF2-40B4-BE49-F238E27FC236}">
                  <a16:creationId xmlns:a16="http://schemas.microsoft.com/office/drawing/2014/main" id="{0727176D-4543-49C5-8B7D-8CFC1FAEA989}"/>
                </a:ext>
              </a:extLst>
            </p:cNvPr>
            <p:cNvSpPr/>
            <p:nvPr/>
          </p:nvSpPr>
          <p:spPr>
            <a:xfrm>
              <a:off x="7542767" y="275891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1" y="8096"/>
                    <a:pt x="5795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2" name="Freeform: Shape 421">
              <a:extLst>
                <a:ext uri="{FF2B5EF4-FFF2-40B4-BE49-F238E27FC236}">
                  <a16:creationId xmlns:a16="http://schemas.microsoft.com/office/drawing/2014/main" id="{7F732547-4B4D-4587-A42F-886BEC4182DD}"/>
                </a:ext>
              </a:extLst>
            </p:cNvPr>
            <p:cNvSpPr/>
            <p:nvPr/>
          </p:nvSpPr>
          <p:spPr>
            <a:xfrm>
              <a:off x="7447121" y="2737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3" name="Freeform: Shape 422">
              <a:extLst>
                <a:ext uri="{FF2B5EF4-FFF2-40B4-BE49-F238E27FC236}">
                  <a16:creationId xmlns:a16="http://schemas.microsoft.com/office/drawing/2014/main" id="{BA0678B3-B658-43DA-9981-4A141894B497}"/>
                </a:ext>
              </a:extLst>
            </p:cNvPr>
            <p:cNvSpPr/>
            <p:nvPr/>
          </p:nvSpPr>
          <p:spPr>
            <a:xfrm>
              <a:off x="7410926" y="27293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4" name="Freeform: Shape 423">
              <a:extLst>
                <a:ext uri="{FF2B5EF4-FFF2-40B4-BE49-F238E27FC236}">
                  <a16:creationId xmlns:a16="http://schemas.microsoft.com/office/drawing/2014/main" id="{4C70D7CA-117A-4236-A479-1A30B1EE40A0}"/>
                </a:ext>
              </a:extLst>
            </p:cNvPr>
            <p:cNvSpPr/>
            <p:nvPr/>
          </p:nvSpPr>
          <p:spPr>
            <a:xfrm>
              <a:off x="7321391" y="2717570"/>
              <a:ext cx="142875" cy="38100"/>
            </a:xfrm>
            <a:custGeom>
              <a:avLst/>
              <a:gdLst>
                <a:gd name="connsiteX0" fmla="*/ 7144 w 142875"/>
                <a:gd name="connsiteY0" fmla="*/ 7532 h 38100"/>
                <a:gd name="connsiteX1" fmla="*/ 140494 w 142875"/>
                <a:gd name="connsiteY1" fmla="*/ 27534 h 38100"/>
                <a:gd name="connsiteX2" fmla="*/ 7144 w 142875"/>
                <a:gd name="connsiteY2" fmla="*/ 753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38100">
                  <a:moveTo>
                    <a:pt x="7144" y="7532"/>
                  </a:moveTo>
                  <a:cubicBezTo>
                    <a:pt x="22384" y="2769"/>
                    <a:pt x="138589" y="43727"/>
                    <a:pt x="140494" y="27534"/>
                  </a:cubicBezTo>
                  <a:cubicBezTo>
                    <a:pt x="130969" y="30392"/>
                    <a:pt x="10001" y="18962"/>
                    <a:pt x="7144" y="75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5" name="Freeform: Shape 424">
              <a:extLst>
                <a:ext uri="{FF2B5EF4-FFF2-40B4-BE49-F238E27FC236}">
                  <a16:creationId xmlns:a16="http://schemas.microsoft.com/office/drawing/2014/main" id="{97A54995-3CA6-44BF-AE29-EC5B61241B50}"/>
                </a:ext>
              </a:extLst>
            </p:cNvPr>
            <p:cNvSpPr/>
            <p:nvPr/>
          </p:nvSpPr>
          <p:spPr>
            <a:xfrm>
              <a:off x="7358327" y="2721017"/>
              <a:ext cx="9525" cy="9525"/>
            </a:xfrm>
            <a:custGeom>
              <a:avLst/>
              <a:gdLst>
                <a:gd name="connsiteX0" fmla="*/ 9260 w 9525"/>
                <a:gd name="connsiteY0" fmla="*/ 10752 h 9525"/>
                <a:gd name="connsiteX1" fmla="*/ 9260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260" y="10752"/>
                  </a:moveTo>
                  <a:cubicBezTo>
                    <a:pt x="4498" y="3132"/>
                    <a:pt x="9260" y="9800"/>
                    <a:pt x="9260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6" name="Freeform: Shape 425">
              <a:extLst>
                <a:ext uri="{FF2B5EF4-FFF2-40B4-BE49-F238E27FC236}">
                  <a16:creationId xmlns:a16="http://schemas.microsoft.com/office/drawing/2014/main" id="{E3FC1436-3B67-45BF-89F6-2F53483284A8}"/>
                </a:ext>
              </a:extLst>
            </p:cNvPr>
            <p:cNvSpPr/>
            <p:nvPr/>
          </p:nvSpPr>
          <p:spPr>
            <a:xfrm>
              <a:off x="7357030" y="272367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8096"/>
                    <a:pt x="7701" y="8096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7" name="Freeform: Shape 426">
              <a:extLst>
                <a:ext uri="{FF2B5EF4-FFF2-40B4-BE49-F238E27FC236}">
                  <a16:creationId xmlns:a16="http://schemas.microsoft.com/office/drawing/2014/main" id="{D9235C63-3B5A-47F6-B77F-0C6E966648C1}"/>
                </a:ext>
              </a:extLst>
            </p:cNvPr>
            <p:cNvSpPr/>
            <p:nvPr/>
          </p:nvSpPr>
          <p:spPr>
            <a:xfrm>
              <a:off x="7310914" y="2716582"/>
              <a:ext cx="9525" cy="9525"/>
            </a:xfrm>
            <a:custGeom>
              <a:avLst/>
              <a:gdLst>
                <a:gd name="connsiteX0" fmla="*/ 9049 w 9525"/>
                <a:gd name="connsiteY0" fmla="*/ 7567 h 9525"/>
                <a:gd name="connsiteX1" fmla="*/ 7144 w 9525"/>
                <a:gd name="connsiteY1" fmla="*/ 7567 h 9525"/>
                <a:gd name="connsiteX2" fmla="*/ 9049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567"/>
                  </a:moveTo>
                  <a:cubicBezTo>
                    <a:pt x="9049" y="7567"/>
                    <a:pt x="8096" y="6615"/>
                    <a:pt x="7144" y="7567"/>
                  </a:cubicBezTo>
                  <a:cubicBezTo>
                    <a:pt x="7144" y="8520"/>
                    <a:pt x="8096" y="8520"/>
                    <a:pt x="9049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8" name="Freeform: Shape 427">
              <a:extLst>
                <a:ext uri="{FF2B5EF4-FFF2-40B4-BE49-F238E27FC236}">
                  <a16:creationId xmlns:a16="http://schemas.microsoft.com/office/drawing/2014/main" id="{76121466-1675-472E-9871-862FF1C65D7C}"/>
                </a:ext>
              </a:extLst>
            </p:cNvPr>
            <p:cNvSpPr/>
            <p:nvPr/>
          </p:nvSpPr>
          <p:spPr>
            <a:xfrm>
              <a:off x="7309961" y="27189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29" name="Freeform: Shape 428">
              <a:extLst>
                <a:ext uri="{FF2B5EF4-FFF2-40B4-BE49-F238E27FC236}">
                  <a16:creationId xmlns:a16="http://schemas.microsoft.com/office/drawing/2014/main" id="{DEDE7D1B-47DE-4CFD-ACFF-E86E2E973EDD}"/>
                </a:ext>
              </a:extLst>
            </p:cNvPr>
            <p:cNvSpPr/>
            <p:nvPr/>
          </p:nvSpPr>
          <p:spPr>
            <a:xfrm>
              <a:off x="7244223" y="2714148"/>
              <a:ext cx="76200" cy="19050"/>
            </a:xfrm>
            <a:custGeom>
              <a:avLst/>
              <a:gdLst>
                <a:gd name="connsiteX0" fmla="*/ 7159 w 76200"/>
                <a:gd name="connsiteY0" fmla="*/ 7144 h 19050"/>
                <a:gd name="connsiteX1" fmla="*/ 71930 w 76200"/>
                <a:gd name="connsiteY1" fmla="*/ 13811 h 19050"/>
                <a:gd name="connsiteX2" fmla="*/ 63357 w 76200"/>
                <a:gd name="connsiteY2" fmla="*/ 15716 h 19050"/>
                <a:gd name="connsiteX3" fmla="*/ 7159 w 76200"/>
                <a:gd name="connsiteY3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19050">
                  <a:moveTo>
                    <a:pt x="7159" y="7144"/>
                  </a:moveTo>
                  <a:cubicBezTo>
                    <a:pt x="6207" y="7144"/>
                    <a:pt x="49070" y="18574"/>
                    <a:pt x="71930" y="13811"/>
                  </a:cubicBezTo>
                  <a:cubicBezTo>
                    <a:pt x="62405" y="14764"/>
                    <a:pt x="59547" y="14764"/>
                    <a:pt x="63357" y="15716"/>
                  </a:cubicBezTo>
                  <a:cubicBezTo>
                    <a:pt x="67167" y="8096"/>
                    <a:pt x="7159" y="10954"/>
                    <a:pt x="71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0" name="Freeform: Shape 429">
              <a:extLst>
                <a:ext uri="{FF2B5EF4-FFF2-40B4-BE49-F238E27FC236}">
                  <a16:creationId xmlns:a16="http://schemas.microsoft.com/office/drawing/2014/main" id="{1CE1D9D2-368D-4A04-A64A-E16DE05EA345}"/>
                </a:ext>
              </a:extLst>
            </p:cNvPr>
            <p:cNvSpPr/>
            <p:nvPr/>
          </p:nvSpPr>
          <p:spPr>
            <a:xfrm>
              <a:off x="7228026" y="2715792"/>
              <a:ext cx="9525" cy="9525"/>
            </a:xfrm>
            <a:custGeom>
              <a:avLst/>
              <a:gdLst>
                <a:gd name="connsiteX0" fmla="*/ 9069 w 9525"/>
                <a:gd name="connsiteY0" fmla="*/ 9310 h 9525"/>
                <a:gd name="connsiteX1" fmla="*/ 9069 w 9525"/>
                <a:gd name="connsiteY1" fmla="*/ 931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9310"/>
                  </a:moveTo>
                  <a:cubicBezTo>
                    <a:pt x="8117" y="3595"/>
                    <a:pt x="5259" y="11215"/>
                    <a:pt x="9069" y="931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1" name="Freeform: Shape 430">
              <a:extLst>
                <a:ext uri="{FF2B5EF4-FFF2-40B4-BE49-F238E27FC236}">
                  <a16:creationId xmlns:a16="http://schemas.microsoft.com/office/drawing/2014/main" id="{9E4C8067-7A00-4C7B-B0F7-75CDCD9EB403}"/>
                </a:ext>
              </a:extLst>
            </p:cNvPr>
            <p:cNvSpPr/>
            <p:nvPr/>
          </p:nvSpPr>
          <p:spPr>
            <a:xfrm>
              <a:off x="7203281" y="2708309"/>
              <a:ext cx="19050" cy="19050"/>
            </a:xfrm>
            <a:custGeom>
              <a:avLst/>
              <a:gdLst>
                <a:gd name="connsiteX0" fmla="*/ 7144 w 19050"/>
                <a:gd name="connsiteY0" fmla="*/ 13935 h 19050"/>
                <a:gd name="connsiteX1" fmla="*/ 7144 w 19050"/>
                <a:gd name="connsiteY1" fmla="*/ 139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3935"/>
                  </a:moveTo>
                  <a:cubicBezTo>
                    <a:pt x="20479" y="-2257"/>
                    <a:pt x="12859" y="15840"/>
                    <a:pt x="7144" y="13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2" name="Freeform: Shape 431">
              <a:extLst>
                <a:ext uri="{FF2B5EF4-FFF2-40B4-BE49-F238E27FC236}">
                  <a16:creationId xmlns:a16="http://schemas.microsoft.com/office/drawing/2014/main" id="{8DD3A520-07FA-46F7-A3E6-F2B435D6FE78}"/>
                </a:ext>
              </a:extLst>
            </p:cNvPr>
            <p:cNvSpPr/>
            <p:nvPr/>
          </p:nvSpPr>
          <p:spPr>
            <a:xfrm>
              <a:off x="7200424" y="271764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3" name="Freeform: Shape 432">
              <a:extLst>
                <a:ext uri="{FF2B5EF4-FFF2-40B4-BE49-F238E27FC236}">
                  <a16:creationId xmlns:a16="http://schemas.microsoft.com/office/drawing/2014/main" id="{20401309-8F6A-48B2-992E-34226AB2F3DF}"/>
                </a:ext>
              </a:extLst>
            </p:cNvPr>
            <p:cNvSpPr/>
            <p:nvPr/>
          </p:nvSpPr>
          <p:spPr>
            <a:xfrm>
              <a:off x="7243286" y="24045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9049"/>
                    <a:pt x="1190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4" name="Freeform: Shape 433">
              <a:extLst>
                <a:ext uri="{FF2B5EF4-FFF2-40B4-BE49-F238E27FC236}">
                  <a16:creationId xmlns:a16="http://schemas.microsoft.com/office/drawing/2014/main" id="{06254EE8-82A4-4220-A0E1-FA8B6BE49701}"/>
                </a:ext>
              </a:extLst>
            </p:cNvPr>
            <p:cNvSpPr/>
            <p:nvPr/>
          </p:nvSpPr>
          <p:spPr>
            <a:xfrm>
              <a:off x="7237571" y="2412612"/>
              <a:ext cx="19050" cy="19050"/>
            </a:xfrm>
            <a:custGeom>
              <a:avLst/>
              <a:gdLst>
                <a:gd name="connsiteX0" fmla="*/ 7144 w 19050"/>
                <a:gd name="connsiteY0" fmla="*/ 14358 h 19050"/>
                <a:gd name="connsiteX1" fmla="*/ 7144 w 19050"/>
                <a:gd name="connsiteY1" fmla="*/ 1435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358"/>
                  </a:moveTo>
                  <a:cubicBezTo>
                    <a:pt x="18574" y="2928"/>
                    <a:pt x="14764" y="6738"/>
                    <a:pt x="7144" y="143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5" name="Freeform: Shape 434">
              <a:extLst>
                <a:ext uri="{FF2B5EF4-FFF2-40B4-BE49-F238E27FC236}">
                  <a16:creationId xmlns:a16="http://schemas.microsoft.com/office/drawing/2014/main" id="{4BF64791-F57C-4B83-9875-8A61D5095187}"/>
                </a:ext>
              </a:extLst>
            </p:cNvPr>
            <p:cNvSpPr/>
            <p:nvPr/>
          </p:nvSpPr>
          <p:spPr>
            <a:xfrm>
              <a:off x="7242334" y="2422683"/>
              <a:ext cx="19050" cy="9525"/>
            </a:xfrm>
            <a:custGeom>
              <a:avLst/>
              <a:gdLst>
                <a:gd name="connsiteX0" fmla="*/ 11906 w 19050"/>
                <a:gd name="connsiteY0" fmla="*/ 7144 h 9525"/>
                <a:gd name="connsiteX1" fmla="*/ 7144 w 19050"/>
                <a:gd name="connsiteY1" fmla="*/ 7144 h 9525"/>
                <a:gd name="connsiteX2" fmla="*/ 11906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1906" y="7144"/>
                  </a:moveTo>
                  <a:cubicBezTo>
                    <a:pt x="10001" y="7144"/>
                    <a:pt x="9049" y="7144"/>
                    <a:pt x="7144" y="7144"/>
                  </a:cubicBezTo>
                  <a:cubicBezTo>
                    <a:pt x="9049" y="7144"/>
                    <a:pt x="11906" y="9049"/>
                    <a:pt x="1190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6" name="Freeform: Shape 435">
              <a:extLst>
                <a:ext uri="{FF2B5EF4-FFF2-40B4-BE49-F238E27FC236}">
                  <a16:creationId xmlns:a16="http://schemas.microsoft.com/office/drawing/2014/main" id="{2353BF1F-1B20-4BDD-B125-3401DFCA8841}"/>
                </a:ext>
              </a:extLst>
            </p:cNvPr>
            <p:cNvSpPr/>
            <p:nvPr/>
          </p:nvSpPr>
          <p:spPr>
            <a:xfrm>
              <a:off x="7248578" y="242554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285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7" name="Freeform: Shape 436">
              <a:extLst>
                <a:ext uri="{FF2B5EF4-FFF2-40B4-BE49-F238E27FC236}">
                  <a16:creationId xmlns:a16="http://schemas.microsoft.com/office/drawing/2014/main" id="{4310EABE-8736-4744-A7DC-7C35D245E848}"/>
                </a:ext>
              </a:extLst>
            </p:cNvPr>
            <p:cNvSpPr/>
            <p:nvPr/>
          </p:nvSpPr>
          <p:spPr>
            <a:xfrm>
              <a:off x="7249954" y="24379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8096"/>
                  </a:cubicBezTo>
                  <a:cubicBezTo>
                    <a:pt x="9049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8" name="Freeform: Shape 437">
              <a:extLst>
                <a:ext uri="{FF2B5EF4-FFF2-40B4-BE49-F238E27FC236}">
                  <a16:creationId xmlns:a16="http://schemas.microsoft.com/office/drawing/2014/main" id="{0928C392-0BA4-4DD4-97E3-7EAD9B87FD51}"/>
                </a:ext>
              </a:extLst>
            </p:cNvPr>
            <p:cNvSpPr/>
            <p:nvPr/>
          </p:nvSpPr>
          <p:spPr>
            <a:xfrm>
              <a:off x="7241416" y="2432577"/>
              <a:ext cx="19050" cy="19050"/>
            </a:xfrm>
            <a:custGeom>
              <a:avLst/>
              <a:gdLst>
                <a:gd name="connsiteX0" fmla="*/ 17586 w 19050"/>
                <a:gd name="connsiteY0" fmla="*/ 18205 h 19050"/>
                <a:gd name="connsiteX1" fmla="*/ 17586 w 19050"/>
                <a:gd name="connsiteY1" fmla="*/ 182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7586" y="18205"/>
                  </a:moveTo>
                  <a:cubicBezTo>
                    <a:pt x="22349" y="14395"/>
                    <a:pt x="-8131" y="-4655"/>
                    <a:pt x="17586" y="182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39" name="Freeform: Shape 438">
              <a:extLst>
                <a:ext uri="{FF2B5EF4-FFF2-40B4-BE49-F238E27FC236}">
                  <a16:creationId xmlns:a16="http://schemas.microsoft.com/office/drawing/2014/main" id="{3D5066C2-8E2E-499B-B39F-AE203B991264}"/>
                </a:ext>
              </a:extLst>
            </p:cNvPr>
            <p:cNvSpPr/>
            <p:nvPr/>
          </p:nvSpPr>
          <p:spPr>
            <a:xfrm>
              <a:off x="7249530" y="2436018"/>
              <a:ext cx="9525" cy="9525"/>
            </a:xfrm>
            <a:custGeom>
              <a:avLst/>
              <a:gdLst>
                <a:gd name="connsiteX0" fmla="*/ 7567 w 9525"/>
                <a:gd name="connsiteY0" fmla="*/ 9049 h 9525"/>
                <a:gd name="connsiteX1" fmla="*/ 7567 w 9525"/>
                <a:gd name="connsiteY1" fmla="*/ 7144 h 9525"/>
                <a:gd name="connsiteX2" fmla="*/ 7567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9049"/>
                  </a:moveTo>
                  <a:cubicBezTo>
                    <a:pt x="7567" y="8096"/>
                    <a:pt x="7567" y="8096"/>
                    <a:pt x="7567" y="7144"/>
                  </a:cubicBezTo>
                  <a:cubicBezTo>
                    <a:pt x="6615" y="8096"/>
                    <a:pt x="7567" y="8096"/>
                    <a:pt x="7567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0" name="Freeform: Shape 439">
              <a:extLst>
                <a:ext uri="{FF2B5EF4-FFF2-40B4-BE49-F238E27FC236}">
                  <a16:creationId xmlns:a16="http://schemas.microsoft.com/office/drawing/2014/main" id="{C130FDB3-0967-4835-B891-47E39F01D9D4}"/>
                </a:ext>
              </a:extLst>
            </p:cNvPr>
            <p:cNvSpPr/>
            <p:nvPr/>
          </p:nvSpPr>
          <p:spPr>
            <a:xfrm>
              <a:off x="7247609" y="2429747"/>
              <a:ext cx="9525" cy="9525"/>
            </a:xfrm>
            <a:custGeom>
              <a:avLst/>
              <a:gdLst>
                <a:gd name="connsiteX0" fmla="*/ 9488 w 9525"/>
                <a:gd name="connsiteY0" fmla="*/ 8653 h 9525"/>
                <a:gd name="connsiteX1" fmla="*/ 9488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8653"/>
                  </a:moveTo>
                  <a:cubicBezTo>
                    <a:pt x="8536" y="7700"/>
                    <a:pt x="4726" y="5795"/>
                    <a:pt x="9488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1" name="Freeform: Shape 440">
              <a:extLst>
                <a:ext uri="{FF2B5EF4-FFF2-40B4-BE49-F238E27FC236}">
                  <a16:creationId xmlns:a16="http://schemas.microsoft.com/office/drawing/2014/main" id="{548E22A3-6CC1-4583-970F-C62405B4A4C1}"/>
                </a:ext>
              </a:extLst>
            </p:cNvPr>
            <p:cNvSpPr/>
            <p:nvPr/>
          </p:nvSpPr>
          <p:spPr>
            <a:xfrm>
              <a:off x="7243756" y="2454006"/>
              <a:ext cx="19050" cy="9525"/>
            </a:xfrm>
            <a:custGeom>
              <a:avLst/>
              <a:gdLst>
                <a:gd name="connsiteX0" fmla="*/ 16199 w 19050"/>
                <a:gd name="connsiteY0" fmla="*/ 7253 h 9525"/>
                <a:gd name="connsiteX1" fmla="*/ 16199 w 19050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6199" y="7253"/>
                  </a:moveTo>
                  <a:cubicBezTo>
                    <a:pt x="-946" y="6301"/>
                    <a:pt x="10484" y="12016"/>
                    <a:pt x="16199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2" name="Freeform: Shape 441">
              <a:extLst>
                <a:ext uri="{FF2B5EF4-FFF2-40B4-BE49-F238E27FC236}">
                  <a16:creationId xmlns:a16="http://schemas.microsoft.com/office/drawing/2014/main" id="{ECC8F7E1-2A00-4C38-9970-8888C7F243D4}"/>
                </a:ext>
              </a:extLst>
            </p:cNvPr>
            <p:cNvSpPr/>
            <p:nvPr/>
          </p:nvSpPr>
          <p:spPr>
            <a:xfrm>
              <a:off x="7239476" y="24636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3" name="Freeform: Shape 442">
              <a:extLst>
                <a:ext uri="{FF2B5EF4-FFF2-40B4-BE49-F238E27FC236}">
                  <a16:creationId xmlns:a16="http://schemas.microsoft.com/office/drawing/2014/main" id="{12B18AC3-E049-4691-A60F-78B09B5B4AD0}"/>
                </a:ext>
              </a:extLst>
            </p:cNvPr>
            <p:cNvSpPr/>
            <p:nvPr/>
          </p:nvSpPr>
          <p:spPr>
            <a:xfrm>
              <a:off x="7240503" y="2468143"/>
              <a:ext cx="19050" cy="28575"/>
            </a:xfrm>
            <a:custGeom>
              <a:avLst/>
              <a:gdLst>
                <a:gd name="connsiteX0" fmla="*/ 19452 w 19050"/>
                <a:gd name="connsiteY0" fmla="*/ 24549 h 28575"/>
                <a:gd name="connsiteX1" fmla="*/ 19452 w 19050"/>
                <a:gd name="connsiteY1" fmla="*/ 245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9452" y="24549"/>
                  </a:moveTo>
                  <a:cubicBezTo>
                    <a:pt x="7069" y="-4026"/>
                    <a:pt x="-551" y="7404"/>
                    <a:pt x="19452" y="245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4" name="Freeform: Shape 443">
              <a:extLst>
                <a:ext uri="{FF2B5EF4-FFF2-40B4-BE49-F238E27FC236}">
                  <a16:creationId xmlns:a16="http://schemas.microsoft.com/office/drawing/2014/main" id="{4D5BD8BC-7CBE-4F58-BEBD-C3C835E5917A}"/>
                </a:ext>
              </a:extLst>
            </p:cNvPr>
            <p:cNvSpPr/>
            <p:nvPr/>
          </p:nvSpPr>
          <p:spPr>
            <a:xfrm>
              <a:off x="7244930" y="2487344"/>
              <a:ext cx="9525" cy="9525"/>
            </a:xfrm>
            <a:custGeom>
              <a:avLst/>
              <a:gdLst>
                <a:gd name="connsiteX0" fmla="*/ 9310 w 9525"/>
                <a:gd name="connsiteY0" fmla="*/ 7253 h 9525"/>
                <a:gd name="connsiteX1" fmla="*/ 9310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53"/>
                  </a:moveTo>
                  <a:cubicBezTo>
                    <a:pt x="3595" y="12016"/>
                    <a:pt x="11215" y="6301"/>
                    <a:pt x="9310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5" name="Freeform: Shape 444">
              <a:extLst>
                <a:ext uri="{FF2B5EF4-FFF2-40B4-BE49-F238E27FC236}">
                  <a16:creationId xmlns:a16="http://schemas.microsoft.com/office/drawing/2014/main" id="{DB40658B-B703-4B6C-BEBF-591AC5178438}"/>
                </a:ext>
              </a:extLst>
            </p:cNvPr>
            <p:cNvSpPr/>
            <p:nvPr/>
          </p:nvSpPr>
          <p:spPr>
            <a:xfrm>
              <a:off x="7256601" y="2496978"/>
              <a:ext cx="9525" cy="19050"/>
            </a:xfrm>
            <a:custGeom>
              <a:avLst/>
              <a:gdLst>
                <a:gd name="connsiteX0" fmla="*/ 9068 w 9525"/>
                <a:gd name="connsiteY0" fmla="*/ 7144 h 19050"/>
                <a:gd name="connsiteX1" fmla="*/ 906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68" y="7144"/>
                  </a:moveTo>
                  <a:cubicBezTo>
                    <a:pt x="2401" y="16669"/>
                    <a:pt x="15736" y="19526"/>
                    <a:pt x="90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6" name="Freeform: Shape 445">
              <a:extLst>
                <a:ext uri="{FF2B5EF4-FFF2-40B4-BE49-F238E27FC236}">
                  <a16:creationId xmlns:a16="http://schemas.microsoft.com/office/drawing/2014/main" id="{D9FB729C-A1BC-4F00-9356-4EF56F9FFFC2}"/>
                </a:ext>
              </a:extLst>
            </p:cNvPr>
            <p:cNvSpPr/>
            <p:nvPr/>
          </p:nvSpPr>
          <p:spPr>
            <a:xfrm>
              <a:off x="7254716" y="24874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9049"/>
                    <a:pt x="8096" y="10001"/>
                    <a:pt x="7144" y="10001"/>
                  </a:cubicBezTo>
                  <a:cubicBezTo>
                    <a:pt x="8096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7" name="Freeform: Shape 446">
              <a:extLst>
                <a:ext uri="{FF2B5EF4-FFF2-40B4-BE49-F238E27FC236}">
                  <a16:creationId xmlns:a16="http://schemas.microsoft.com/office/drawing/2014/main" id="{03C66CEA-66B6-49F0-B7A0-751E4290C81C}"/>
                </a:ext>
              </a:extLst>
            </p:cNvPr>
            <p:cNvSpPr/>
            <p:nvPr/>
          </p:nvSpPr>
          <p:spPr>
            <a:xfrm>
              <a:off x="7258526" y="251317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8" name="Freeform: Shape 447">
              <a:extLst>
                <a:ext uri="{FF2B5EF4-FFF2-40B4-BE49-F238E27FC236}">
                  <a16:creationId xmlns:a16="http://schemas.microsoft.com/office/drawing/2014/main" id="{B488AA0A-6CBF-4E3B-8971-AC838C131786}"/>
                </a:ext>
              </a:extLst>
            </p:cNvPr>
            <p:cNvSpPr/>
            <p:nvPr/>
          </p:nvSpPr>
          <p:spPr>
            <a:xfrm>
              <a:off x="7262336" y="2508324"/>
              <a:ext cx="9525" cy="9525"/>
            </a:xfrm>
            <a:custGeom>
              <a:avLst/>
              <a:gdLst>
                <a:gd name="connsiteX0" fmla="*/ 7144 w 9525"/>
                <a:gd name="connsiteY0" fmla="*/ 7228 h 9525"/>
                <a:gd name="connsiteX1" fmla="*/ 71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28"/>
                  </a:moveTo>
                  <a:cubicBezTo>
                    <a:pt x="14764" y="13895"/>
                    <a:pt x="8096" y="6275"/>
                    <a:pt x="71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49" name="Freeform: Shape 448">
              <a:extLst>
                <a:ext uri="{FF2B5EF4-FFF2-40B4-BE49-F238E27FC236}">
                  <a16:creationId xmlns:a16="http://schemas.microsoft.com/office/drawing/2014/main" id="{318D195B-5270-45B3-BE82-0B95A4CF0CC5}"/>
                </a:ext>
              </a:extLst>
            </p:cNvPr>
            <p:cNvSpPr/>
            <p:nvPr/>
          </p:nvSpPr>
          <p:spPr>
            <a:xfrm>
              <a:off x="7261384" y="2515076"/>
              <a:ext cx="152400" cy="38100"/>
            </a:xfrm>
            <a:custGeom>
              <a:avLst/>
              <a:gdLst>
                <a:gd name="connsiteX0" fmla="*/ 150019 w 152400"/>
                <a:gd name="connsiteY0" fmla="*/ 31909 h 38100"/>
                <a:gd name="connsiteX1" fmla="*/ 10954 w 152400"/>
                <a:gd name="connsiteY1" fmla="*/ 7144 h 38100"/>
                <a:gd name="connsiteX2" fmla="*/ 7144 w 152400"/>
                <a:gd name="connsiteY2" fmla="*/ 12859 h 38100"/>
                <a:gd name="connsiteX3" fmla="*/ 150019 w 152400"/>
                <a:gd name="connsiteY3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52400" h="38100">
                  <a:moveTo>
                    <a:pt x="150019" y="31909"/>
                  </a:moveTo>
                  <a:cubicBezTo>
                    <a:pt x="146209" y="3334"/>
                    <a:pt x="30004" y="34766"/>
                    <a:pt x="10954" y="7144"/>
                  </a:cubicBezTo>
                  <a:cubicBezTo>
                    <a:pt x="15716" y="15716"/>
                    <a:pt x="13811" y="17621"/>
                    <a:pt x="7144" y="12859"/>
                  </a:cubicBezTo>
                  <a:cubicBezTo>
                    <a:pt x="26194" y="42386"/>
                    <a:pt x="148114" y="31909"/>
                    <a:pt x="15001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0" name="Freeform: Shape 449">
              <a:extLst>
                <a:ext uri="{FF2B5EF4-FFF2-40B4-BE49-F238E27FC236}">
                  <a16:creationId xmlns:a16="http://schemas.microsoft.com/office/drawing/2014/main" id="{A12BC676-EC01-4498-9ADB-DCF201C15112}"/>
                </a:ext>
              </a:extLst>
            </p:cNvPr>
            <p:cNvSpPr/>
            <p:nvPr/>
          </p:nvSpPr>
          <p:spPr>
            <a:xfrm>
              <a:off x="7386983" y="2541746"/>
              <a:ext cx="9525" cy="9525"/>
            </a:xfrm>
            <a:custGeom>
              <a:avLst/>
              <a:gdLst>
                <a:gd name="connsiteX0" fmla="*/ 8227 w 9525"/>
                <a:gd name="connsiteY0" fmla="*/ 7144 h 9525"/>
                <a:gd name="connsiteX1" fmla="*/ 822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144"/>
                  </a:moveTo>
                  <a:cubicBezTo>
                    <a:pt x="5369" y="10954"/>
                    <a:pt x="9179" y="9049"/>
                    <a:pt x="822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1" name="Freeform: Shape 450">
              <a:extLst>
                <a:ext uri="{FF2B5EF4-FFF2-40B4-BE49-F238E27FC236}">
                  <a16:creationId xmlns:a16="http://schemas.microsoft.com/office/drawing/2014/main" id="{DE74DCB2-2964-4536-AA09-36CA20665E77}"/>
                </a:ext>
              </a:extLst>
            </p:cNvPr>
            <p:cNvSpPr/>
            <p:nvPr/>
          </p:nvSpPr>
          <p:spPr>
            <a:xfrm>
              <a:off x="7404259" y="25398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2" name="Freeform: Shape 451">
              <a:extLst>
                <a:ext uri="{FF2B5EF4-FFF2-40B4-BE49-F238E27FC236}">
                  <a16:creationId xmlns:a16="http://schemas.microsoft.com/office/drawing/2014/main" id="{4A65BFC1-0816-4C4F-8D9E-AE2757EA8548}"/>
                </a:ext>
              </a:extLst>
            </p:cNvPr>
            <p:cNvSpPr/>
            <p:nvPr/>
          </p:nvSpPr>
          <p:spPr>
            <a:xfrm>
              <a:off x="7371874" y="25284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3" name="Freeform: Shape 452">
              <a:extLst>
                <a:ext uri="{FF2B5EF4-FFF2-40B4-BE49-F238E27FC236}">
                  <a16:creationId xmlns:a16="http://schemas.microsoft.com/office/drawing/2014/main" id="{C6ED1504-C5BF-4CF0-964D-87B0AD283A78}"/>
                </a:ext>
              </a:extLst>
            </p:cNvPr>
            <p:cNvSpPr/>
            <p:nvPr/>
          </p:nvSpPr>
          <p:spPr>
            <a:xfrm>
              <a:off x="7364254" y="2538888"/>
              <a:ext cx="9525" cy="9525"/>
            </a:xfrm>
            <a:custGeom>
              <a:avLst/>
              <a:gdLst>
                <a:gd name="connsiteX0" fmla="*/ 10954 w 9525"/>
                <a:gd name="connsiteY0" fmla="*/ 10954 h 9525"/>
                <a:gd name="connsiteX1" fmla="*/ 7144 w 9525"/>
                <a:gd name="connsiteY1" fmla="*/ 7144 h 9525"/>
                <a:gd name="connsiteX2" fmla="*/ 1095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10954"/>
                  </a:moveTo>
                  <a:cubicBezTo>
                    <a:pt x="10001" y="10001"/>
                    <a:pt x="8096" y="9049"/>
                    <a:pt x="7144" y="7144"/>
                  </a:cubicBezTo>
                  <a:cubicBezTo>
                    <a:pt x="7144" y="9049"/>
                    <a:pt x="7144" y="10001"/>
                    <a:pt x="10954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4" name="Freeform: Shape 453">
              <a:extLst>
                <a:ext uri="{FF2B5EF4-FFF2-40B4-BE49-F238E27FC236}">
                  <a16:creationId xmlns:a16="http://schemas.microsoft.com/office/drawing/2014/main" id="{B46C5867-706B-4420-A9AC-79A2518A4E39}"/>
                </a:ext>
              </a:extLst>
            </p:cNvPr>
            <p:cNvSpPr/>
            <p:nvPr/>
          </p:nvSpPr>
          <p:spPr>
            <a:xfrm>
              <a:off x="7332821" y="25388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10001"/>
                  </a:cubicBezTo>
                  <a:cubicBezTo>
                    <a:pt x="9049" y="10001"/>
                    <a:pt x="10001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5" name="Freeform: Shape 454">
              <a:extLst>
                <a:ext uri="{FF2B5EF4-FFF2-40B4-BE49-F238E27FC236}">
                  <a16:creationId xmlns:a16="http://schemas.microsoft.com/office/drawing/2014/main" id="{C2C6AEBC-118C-4330-A49B-AD9E1C6255F6}"/>
                </a:ext>
              </a:extLst>
            </p:cNvPr>
            <p:cNvSpPr/>
            <p:nvPr/>
          </p:nvSpPr>
          <p:spPr>
            <a:xfrm>
              <a:off x="7394734" y="2540773"/>
              <a:ext cx="19050" cy="9525"/>
            </a:xfrm>
            <a:custGeom>
              <a:avLst/>
              <a:gdLst>
                <a:gd name="connsiteX0" fmla="*/ 7144 w 19050"/>
                <a:gd name="connsiteY0" fmla="*/ 9069 h 9525"/>
                <a:gd name="connsiteX1" fmla="*/ 7144 w 19050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069"/>
                  </a:moveTo>
                  <a:cubicBezTo>
                    <a:pt x="9049" y="8117"/>
                    <a:pt x="20479" y="5259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6" name="Freeform: Shape 455">
              <a:extLst>
                <a:ext uri="{FF2B5EF4-FFF2-40B4-BE49-F238E27FC236}">
                  <a16:creationId xmlns:a16="http://schemas.microsoft.com/office/drawing/2014/main" id="{42292277-685C-461C-AC3A-42AE91D43870}"/>
                </a:ext>
              </a:extLst>
            </p:cNvPr>
            <p:cNvSpPr/>
            <p:nvPr/>
          </p:nvSpPr>
          <p:spPr>
            <a:xfrm>
              <a:off x="7408069" y="2522854"/>
              <a:ext cx="85725" cy="19050"/>
            </a:xfrm>
            <a:custGeom>
              <a:avLst/>
              <a:gdLst>
                <a:gd name="connsiteX0" fmla="*/ 79534 w 85725"/>
                <a:gd name="connsiteY0" fmla="*/ 10796 h 19050"/>
                <a:gd name="connsiteX1" fmla="*/ 7144 w 85725"/>
                <a:gd name="connsiteY1" fmla="*/ 18416 h 19050"/>
                <a:gd name="connsiteX2" fmla="*/ 79534 w 85725"/>
                <a:gd name="connsiteY2" fmla="*/ 107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9050">
                  <a:moveTo>
                    <a:pt x="79534" y="10796"/>
                  </a:moveTo>
                  <a:cubicBezTo>
                    <a:pt x="69056" y="-634"/>
                    <a:pt x="14764" y="18416"/>
                    <a:pt x="7144" y="18416"/>
                  </a:cubicBezTo>
                  <a:cubicBezTo>
                    <a:pt x="35719" y="25083"/>
                    <a:pt x="77629" y="9843"/>
                    <a:pt x="79534" y="107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7" name="Freeform: Shape 456">
              <a:extLst>
                <a:ext uri="{FF2B5EF4-FFF2-40B4-BE49-F238E27FC236}">
                  <a16:creationId xmlns:a16="http://schemas.microsoft.com/office/drawing/2014/main" id="{E5111CAB-6654-4DD3-8267-68B90209889E}"/>
                </a:ext>
              </a:extLst>
            </p:cNvPr>
            <p:cNvSpPr/>
            <p:nvPr/>
          </p:nvSpPr>
          <p:spPr>
            <a:xfrm>
              <a:off x="7428071" y="25369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8" name="Freeform: Shape 457">
              <a:extLst>
                <a:ext uri="{FF2B5EF4-FFF2-40B4-BE49-F238E27FC236}">
                  <a16:creationId xmlns:a16="http://schemas.microsoft.com/office/drawing/2014/main" id="{7908E810-D005-4441-9C51-75289EBBE03A}"/>
                </a:ext>
              </a:extLst>
            </p:cNvPr>
            <p:cNvSpPr/>
            <p:nvPr/>
          </p:nvSpPr>
          <p:spPr>
            <a:xfrm>
              <a:off x="7493552" y="2522696"/>
              <a:ext cx="57150" cy="19050"/>
            </a:xfrm>
            <a:custGeom>
              <a:avLst/>
              <a:gdLst>
                <a:gd name="connsiteX0" fmla="*/ 17863 w 57150"/>
                <a:gd name="connsiteY0" fmla="*/ 16669 h 19050"/>
                <a:gd name="connsiteX1" fmla="*/ 52153 w 57150"/>
                <a:gd name="connsiteY1" fmla="*/ 7144 h 19050"/>
                <a:gd name="connsiteX2" fmla="*/ 10243 w 57150"/>
                <a:gd name="connsiteY2" fmla="*/ 8096 h 19050"/>
                <a:gd name="connsiteX3" fmla="*/ 17863 w 57150"/>
                <a:gd name="connsiteY3" fmla="*/ 166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57150" h="19050">
                  <a:moveTo>
                    <a:pt x="17863" y="16669"/>
                  </a:moveTo>
                  <a:cubicBezTo>
                    <a:pt x="28341" y="19526"/>
                    <a:pt x="38818" y="9049"/>
                    <a:pt x="52153" y="7144"/>
                  </a:cubicBezTo>
                  <a:cubicBezTo>
                    <a:pt x="60725" y="10001"/>
                    <a:pt x="8338" y="8096"/>
                    <a:pt x="10243" y="8096"/>
                  </a:cubicBezTo>
                  <a:cubicBezTo>
                    <a:pt x="6433" y="22384"/>
                    <a:pt x="3575" y="19526"/>
                    <a:pt x="17863" y="166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59" name="Freeform: Shape 458">
              <a:extLst>
                <a:ext uri="{FF2B5EF4-FFF2-40B4-BE49-F238E27FC236}">
                  <a16:creationId xmlns:a16="http://schemas.microsoft.com/office/drawing/2014/main" id="{AE4B3061-2F3A-41BA-B990-7B847B2E8EA3}"/>
                </a:ext>
              </a:extLst>
            </p:cNvPr>
            <p:cNvSpPr/>
            <p:nvPr/>
          </p:nvSpPr>
          <p:spPr>
            <a:xfrm>
              <a:off x="7488079" y="2532844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904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0" name="Freeform: Shape 459">
              <a:extLst>
                <a:ext uri="{FF2B5EF4-FFF2-40B4-BE49-F238E27FC236}">
                  <a16:creationId xmlns:a16="http://schemas.microsoft.com/office/drawing/2014/main" id="{F99FABEC-0ABF-486F-AEAE-5CE02B10D1D0}"/>
                </a:ext>
              </a:extLst>
            </p:cNvPr>
            <p:cNvSpPr/>
            <p:nvPr/>
          </p:nvSpPr>
          <p:spPr>
            <a:xfrm>
              <a:off x="748998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001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9049"/>
                    <a:pt x="7144" y="10001"/>
                  </a:cubicBezTo>
                  <a:cubicBezTo>
                    <a:pt x="10954" y="11906"/>
                    <a:pt x="10954" y="10001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1" name="Freeform: Shape 460">
              <a:extLst>
                <a:ext uri="{FF2B5EF4-FFF2-40B4-BE49-F238E27FC236}">
                  <a16:creationId xmlns:a16="http://schemas.microsoft.com/office/drawing/2014/main" id="{797A7923-249E-447D-BABF-578B28EC7F4B}"/>
                </a:ext>
              </a:extLst>
            </p:cNvPr>
            <p:cNvSpPr/>
            <p:nvPr/>
          </p:nvSpPr>
          <p:spPr>
            <a:xfrm>
              <a:off x="7530941" y="2534105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9049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2" name="Freeform: Shape 461">
              <a:extLst>
                <a:ext uri="{FF2B5EF4-FFF2-40B4-BE49-F238E27FC236}">
                  <a16:creationId xmlns:a16="http://schemas.microsoft.com/office/drawing/2014/main" id="{57688957-A9E3-4A6F-A90D-81C082F98B1A}"/>
                </a:ext>
              </a:extLst>
            </p:cNvPr>
            <p:cNvSpPr/>
            <p:nvPr/>
          </p:nvSpPr>
          <p:spPr>
            <a:xfrm>
              <a:off x="7545641" y="2520791"/>
              <a:ext cx="28575" cy="19050"/>
            </a:xfrm>
            <a:custGeom>
              <a:avLst/>
              <a:gdLst>
                <a:gd name="connsiteX0" fmla="*/ 21971 w 28575"/>
                <a:gd name="connsiteY0" fmla="*/ 7144 h 19050"/>
                <a:gd name="connsiteX1" fmla="*/ 21971 w 2857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21971" y="7144"/>
                  </a:moveTo>
                  <a:cubicBezTo>
                    <a:pt x="-6604" y="10001"/>
                    <a:pt x="13399" y="21431"/>
                    <a:pt x="2197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3" name="Freeform: Shape 462">
              <a:extLst>
                <a:ext uri="{FF2B5EF4-FFF2-40B4-BE49-F238E27FC236}">
                  <a16:creationId xmlns:a16="http://schemas.microsoft.com/office/drawing/2014/main" id="{446BB9F5-856B-4888-9EBD-50976CA2DCF4}"/>
                </a:ext>
              </a:extLst>
            </p:cNvPr>
            <p:cNvSpPr/>
            <p:nvPr/>
          </p:nvSpPr>
          <p:spPr>
            <a:xfrm>
              <a:off x="7562778" y="2488406"/>
              <a:ext cx="114300" cy="57150"/>
            </a:xfrm>
            <a:custGeom>
              <a:avLst/>
              <a:gdLst>
                <a:gd name="connsiteX0" fmla="*/ 24837 w 114300"/>
                <a:gd name="connsiteY0" fmla="*/ 51911 h 57150"/>
                <a:gd name="connsiteX1" fmla="*/ 109610 w 114300"/>
                <a:gd name="connsiteY1" fmla="*/ 52864 h 57150"/>
                <a:gd name="connsiteX2" fmla="*/ 83892 w 114300"/>
                <a:gd name="connsiteY2" fmla="*/ 7144 h 57150"/>
                <a:gd name="connsiteX3" fmla="*/ 98180 w 114300"/>
                <a:gd name="connsiteY3" fmla="*/ 47149 h 57150"/>
                <a:gd name="connsiteX4" fmla="*/ 97228 w 114300"/>
                <a:gd name="connsiteY4" fmla="*/ 47149 h 57150"/>
                <a:gd name="connsiteX5" fmla="*/ 13407 w 114300"/>
                <a:gd name="connsiteY5" fmla="*/ 42386 h 57150"/>
                <a:gd name="connsiteX6" fmla="*/ 24837 w 114300"/>
                <a:gd name="connsiteY6" fmla="*/ 5191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14300" h="57150">
                  <a:moveTo>
                    <a:pt x="24837" y="51911"/>
                  </a:moveTo>
                  <a:cubicBezTo>
                    <a:pt x="54365" y="52864"/>
                    <a:pt x="65795" y="50006"/>
                    <a:pt x="109610" y="52864"/>
                  </a:cubicBezTo>
                  <a:cubicBezTo>
                    <a:pt x="111515" y="50959"/>
                    <a:pt x="87703" y="10954"/>
                    <a:pt x="83892" y="7144"/>
                  </a:cubicBezTo>
                  <a:cubicBezTo>
                    <a:pt x="85797" y="10954"/>
                    <a:pt x="88655" y="37624"/>
                    <a:pt x="98180" y="47149"/>
                  </a:cubicBezTo>
                  <a:cubicBezTo>
                    <a:pt x="87703" y="40481"/>
                    <a:pt x="87703" y="40481"/>
                    <a:pt x="97228" y="47149"/>
                  </a:cubicBezTo>
                  <a:cubicBezTo>
                    <a:pt x="89607" y="50006"/>
                    <a:pt x="12455" y="42386"/>
                    <a:pt x="13407" y="42386"/>
                  </a:cubicBezTo>
                  <a:cubicBezTo>
                    <a:pt x="-5643" y="54769"/>
                    <a:pt x="24837" y="51911"/>
                    <a:pt x="24837" y="519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4" name="Freeform: Shape 463">
              <a:extLst>
                <a:ext uri="{FF2B5EF4-FFF2-40B4-BE49-F238E27FC236}">
                  <a16:creationId xmlns:a16="http://schemas.microsoft.com/office/drawing/2014/main" id="{66A01FAA-0567-4EA3-8BAC-5942BEFE02A3}"/>
                </a:ext>
              </a:extLst>
            </p:cNvPr>
            <p:cNvSpPr/>
            <p:nvPr/>
          </p:nvSpPr>
          <p:spPr>
            <a:xfrm>
              <a:off x="7569994" y="25226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5" name="Freeform: Shape 464">
              <a:extLst>
                <a:ext uri="{FF2B5EF4-FFF2-40B4-BE49-F238E27FC236}">
                  <a16:creationId xmlns:a16="http://schemas.microsoft.com/office/drawing/2014/main" id="{E58976A3-B86F-4AA1-8585-2BD70BFF93FD}"/>
                </a:ext>
              </a:extLst>
            </p:cNvPr>
            <p:cNvSpPr/>
            <p:nvPr/>
          </p:nvSpPr>
          <p:spPr>
            <a:xfrm>
              <a:off x="7638488" y="2487453"/>
              <a:ext cx="9525" cy="9525"/>
            </a:xfrm>
            <a:custGeom>
              <a:avLst/>
              <a:gdLst>
                <a:gd name="connsiteX0" fmla="*/ 9135 w 9525"/>
                <a:gd name="connsiteY0" fmla="*/ 9049 h 9525"/>
                <a:gd name="connsiteX1" fmla="*/ 8182 w 9525"/>
                <a:gd name="connsiteY1" fmla="*/ 7144 h 9525"/>
                <a:gd name="connsiteX2" fmla="*/ 913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135" y="9049"/>
                  </a:moveTo>
                  <a:cubicBezTo>
                    <a:pt x="9135" y="8096"/>
                    <a:pt x="8182" y="8096"/>
                    <a:pt x="8182" y="7144"/>
                  </a:cubicBezTo>
                  <a:cubicBezTo>
                    <a:pt x="6277" y="7144"/>
                    <a:pt x="7230" y="7144"/>
                    <a:pt x="913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6" name="Freeform: Shape 465">
              <a:extLst>
                <a:ext uri="{FF2B5EF4-FFF2-40B4-BE49-F238E27FC236}">
                  <a16:creationId xmlns:a16="http://schemas.microsoft.com/office/drawing/2014/main" id="{674C7934-7227-457C-804B-942DBAD56E67}"/>
                </a:ext>
              </a:extLst>
            </p:cNvPr>
            <p:cNvSpPr/>
            <p:nvPr/>
          </p:nvSpPr>
          <p:spPr>
            <a:xfrm>
              <a:off x="7560469" y="2525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7" name="Freeform: Shape 466">
              <a:extLst>
                <a:ext uri="{FF2B5EF4-FFF2-40B4-BE49-F238E27FC236}">
                  <a16:creationId xmlns:a16="http://schemas.microsoft.com/office/drawing/2014/main" id="{9D37B59F-10C5-4B92-AEE7-F93C0D0D17A6}"/>
                </a:ext>
              </a:extLst>
            </p:cNvPr>
            <p:cNvSpPr/>
            <p:nvPr/>
          </p:nvSpPr>
          <p:spPr>
            <a:xfrm>
              <a:off x="7555706" y="253370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095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8" name="Freeform: Shape 467">
              <a:extLst>
                <a:ext uri="{FF2B5EF4-FFF2-40B4-BE49-F238E27FC236}">
                  <a16:creationId xmlns:a16="http://schemas.microsoft.com/office/drawing/2014/main" id="{7F5E2AC9-D374-4EB3-9BFE-1247B0148A5E}"/>
                </a:ext>
              </a:extLst>
            </p:cNvPr>
            <p:cNvSpPr/>
            <p:nvPr/>
          </p:nvSpPr>
          <p:spPr>
            <a:xfrm>
              <a:off x="7630001" y="246745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69" name="Freeform: Shape 468">
              <a:extLst>
                <a:ext uri="{FF2B5EF4-FFF2-40B4-BE49-F238E27FC236}">
                  <a16:creationId xmlns:a16="http://schemas.microsoft.com/office/drawing/2014/main" id="{7977F7E4-FACE-4E7F-BBD9-EDFA2BCA1A56}"/>
                </a:ext>
              </a:extLst>
            </p:cNvPr>
            <p:cNvSpPr/>
            <p:nvPr/>
          </p:nvSpPr>
          <p:spPr>
            <a:xfrm>
              <a:off x="7606189" y="24112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0" name="Freeform: Shape 469">
              <a:extLst>
                <a:ext uri="{FF2B5EF4-FFF2-40B4-BE49-F238E27FC236}">
                  <a16:creationId xmlns:a16="http://schemas.microsoft.com/office/drawing/2014/main" id="{FCAEE83E-F828-4F09-BF6C-202533DBEA41}"/>
                </a:ext>
              </a:extLst>
            </p:cNvPr>
            <p:cNvSpPr/>
            <p:nvPr/>
          </p:nvSpPr>
          <p:spPr>
            <a:xfrm>
              <a:off x="7444760" y="2389178"/>
              <a:ext cx="219075" cy="104775"/>
            </a:xfrm>
            <a:custGeom>
              <a:avLst/>
              <a:gdLst>
                <a:gd name="connsiteX0" fmla="*/ 15220 w 219075"/>
                <a:gd name="connsiteY0" fmla="*/ 17789 h 104775"/>
                <a:gd name="connsiteX1" fmla="*/ 128568 w 219075"/>
                <a:gd name="connsiteY1" fmla="*/ 15884 h 104775"/>
                <a:gd name="connsiteX2" fmla="*/ 180003 w 219075"/>
                <a:gd name="connsiteY2" fmla="*/ 58746 h 104775"/>
                <a:gd name="connsiteX3" fmla="*/ 164763 w 219075"/>
                <a:gd name="connsiteY3" fmla="*/ 54936 h 104775"/>
                <a:gd name="connsiteX4" fmla="*/ 196195 w 219075"/>
                <a:gd name="connsiteY4" fmla="*/ 104466 h 104775"/>
                <a:gd name="connsiteX5" fmla="*/ 15220 w 219075"/>
                <a:gd name="connsiteY5" fmla="*/ 17789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19075" h="104775">
                  <a:moveTo>
                    <a:pt x="15220" y="17789"/>
                  </a:moveTo>
                  <a:cubicBezTo>
                    <a:pt x="-27642" y="30171"/>
                    <a:pt x="113328" y="18741"/>
                    <a:pt x="128568" y="15884"/>
                  </a:cubicBezTo>
                  <a:cubicBezTo>
                    <a:pt x="131425" y="21599"/>
                    <a:pt x="160000" y="30171"/>
                    <a:pt x="180003" y="58746"/>
                  </a:cubicBezTo>
                  <a:cubicBezTo>
                    <a:pt x="175240" y="64461"/>
                    <a:pt x="170478" y="62556"/>
                    <a:pt x="164763" y="54936"/>
                  </a:cubicBezTo>
                  <a:cubicBezTo>
                    <a:pt x="178098" y="65414"/>
                    <a:pt x="173335" y="93989"/>
                    <a:pt x="196195" y="104466"/>
                  </a:cubicBezTo>
                  <a:cubicBezTo>
                    <a:pt x="287635" y="82559"/>
                    <a:pt x="-16212" y="-26979"/>
                    <a:pt x="15220" y="177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1" name="Freeform: Shape 470">
              <a:extLst>
                <a:ext uri="{FF2B5EF4-FFF2-40B4-BE49-F238E27FC236}">
                  <a16:creationId xmlns:a16="http://schemas.microsoft.com/office/drawing/2014/main" id="{E9BE1B58-3DF6-4141-94DA-A78144A73567}"/>
                </a:ext>
              </a:extLst>
            </p:cNvPr>
            <p:cNvSpPr/>
            <p:nvPr/>
          </p:nvSpPr>
          <p:spPr>
            <a:xfrm>
              <a:off x="7514106" y="2398431"/>
              <a:ext cx="9525" cy="9525"/>
            </a:xfrm>
            <a:custGeom>
              <a:avLst/>
              <a:gdLst>
                <a:gd name="connsiteX0" fmla="*/ 11597 w 9525"/>
                <a:gd name="connsiteY0" fmla="*/ 9488 h 9525"/>
                <a:gd name="connsiteX1" fmla="*/ 11597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9488"/>
                  </a:moveTo>
                  <a:cubicBezTo>
                    <a:pt x="2072" y="4726"/>
                    <a:pt x="10644" y="8536"/>
                    <a:pt x="11597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2" name="Freeform: Shape 471">
              <a:extLst>
                <a:ext uri="{FF2B5EF4-FFF2-40B4-BE49-F238E27FC236}">
                  <a16:creationId xmlns:a16="http://schemas.microsoft.com/office/drawing/2014/main" id="{3B71E43E-F837-4208-AE83-0053D0223A7F}"/>
                </a:ext>
              </a:extLst>
            </p:cNvPr>
            <p:cNvSpPr/>
            <p:nvPr/>
          </p:nvSpPr>
          <p:spPr>
            <a:xfrm>
              <a:off x="7512823" y="24007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8096"/>
                    <a:pt x="8117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3" name="Freeform: Shape 472">
              <a:extLst>
                <a:ext uri="{FF2B5EF4-FFF2-40B4-BE49-F238E27FC236}">
                  <a16:creationId xmlns:a16="http://schemas.microsoft.com/office/drawing/2014/main" id="{8696D818-76F6-4822-8233-39C8150CB540}"/>
                </a:ext>
              </a:extLst>
            </p:cNvPr>
            <p:cNvSpPr/>
            <p:nvPr/>
          </p:nvSpPr>
          <p:spPr>
            <a:xfrm>
              <a:off x="7434739" y="2400352"/>
              <a:ext cx="9525" cy="9525"/>
            </a:xfrm>
            <a:custGeom>
              <a:avLst/>
              <a:gdLst>
                <a:gd name="connsiteX0" fmla="*/ 10954 w 9525"/>
                <a:gd name="connsiteY0" fmla="*/ 7567 h 9525"/>
                <a:gd name="connsiteX1" fmla="*/ 7144 w 9525"/>
                <a:gd name="connsiteY1" fmla="*/ 7567 h 9525"/>
                <a:gd name="connsiteX2" fmla="*/ 1095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567"/>
                  </a:moveTo>
                  <a:cubicBezTo>
                    <a:pt x="10001" y="7567"/>
                    <a:pt x="8096" y="6615"/>
                    <a:pt x="7144" y="7567"/>
                  </a:cubicBezTo>
                  <a:cubicBezTo>
                    <a:pt x="8096" y="8520"/>
                    <a:pt x="10001" y="8520"/>
                    <a:pt x="1095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4" name="Freeform: Shape 473">
              <a:extLst>
                <a:ext uri="{FF2B5EF4-FFF2-40B4-BE49-F238E27FC236}">
                  <a16:creationId xmlns:a16="http://schemas.microsoft.com/office/drawing/2014/main" id="{E321385B-5668-4FD5-B01F-034A02F050C3}"/>
                </a:ext>
              </a:extLst>
            </p:cNvPr>
            <p:cNvSpPr/>
            <p:nvPr/>
          </p:nvSpPr>
          <p:spPr>
            <a:xfrm>
              <a:off x="7433786" y="24026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5" name="Freeform: Shape 474">
              <a:extLst>
                <a:ext uri="{FF2B5EF4-FFF2-40B4-BE49-F238E27FC236}">
                  <a16:creationId xmlns:a16="http://schemas.microsoft.com/office/drawing/2014/main" id="{9B90ED57-AA8E-4835-9630-B88691153B77}"/>
                </a:ext>
              </a:extLst>
            </p:cNvPr>
            <p:cNvSpPr/>
            <p:nvPr/>
          </p:nvSpPr>
          <p:spPr>
            <a:xfrm>
              <a:off x="7324311" y="2404586"/>
              <a:ext cx="114300" cy="9525"/>
            </a:xfrm>
            <a:custGeom>
              <a:avLst/>
              <a:gdLst>
                <a:gd name="connsiteX0" fmla="*/ 8034 w 114300"/>
                <a:gd name="connsiteY0" fmla="*/ 10001 h 9525"/>
                <a:gd name="connsiteX1" fmla="*/ 115667 w 114300"/>
                <a:gd name="connsiteY1" fmla="*/ 7144 h 9525"/>
                <a:gd name="connsiteX2" fmla="*/ 102332 w 114300"/>
                <a:gd name="connsiteY2" fmla="*/ 10001 h 9525"/>
                <a:gd name="connsiteX3" fmla="*/ 8034 w 114300"/>
                <a:gd name="connsiteY3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14300" h="9525">
                  <a:moveTo>
                    <a:pt x="8034" y="10001"/>
                  </a:moveTo>
                  <a:cubicBezTo>
                    <a:pt x="-2443" y="8096"/>
                    <a:pt x="82329" y="15716"/>
                    <a:pt x="115667" y="7144"/>
                  </a:cubicBezTo>
                  <a:cubicBezTo>
                    <a:pt x="100427" y="9049"/>
                    <a:pt x="96617" y="10001"/>
                    <a:pt x="102332" y="10001"/>
                  </a:cubicBezTo>
                  <a:cubicBezTo>
                    <a:pt x="106142" y="4286"/>
                    <a:pt x="8987" y="12859"/>
                    <a:pt x="80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6" name="Freeform: Shape 475">
              <a:extLst>
                <a:ext uri="{FF2B5EF4-FFF2-40B4-BE49-F238E27FC236}">
                  <a16:creationId xmlns:a16="http://schemas.microsoft.com/office/drawing/2014/main" id="{53230EE6-2616-4080-90B6-CC76190C8C53}"/>
                </a:ext>
              </a:extLst>
            </p:cNvPr>
            <p:cNvSpPr/>
            <p:nvPr/>
          </p:nvSpPr>
          <p:spPr>
            <a:xfrm>
              <a:off x="7299762" y="2411676"/>
              <a:ext cx="9525" cy="9525"/>
            </a:xfrm>
            <a:custGeom>
              <a:avLst/>
              <a:gdLst>
                <a:gd name="connsiteX0" fmla="*/ 9723 w 9525"/>
                <a:gd name="connsiteY0" fmla="*/ 8627 h 9525"/>
                <a:gd name="connsiteX1" fmla="*/ 9723 w 9525"/>
                <a:gd name="connsiteY1" fmla="*/ 86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23" y="8627"/>
                  </a:moveTo>
                  <a:cubicBezTo>
                    <a:pt x="17343" y="3864"/>
                    <a:pt x="1151" y="12436"/>
                    <a:pt x="9723" y="86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7" name="Freeform: Shape 476">
              <a:extLst>
                <a:ext uri="{FF2B5EF4-FFF2-40B4-BE49-F238E27FC236}">
                  <a16:creationId xmlns:a16="http://schemas.microsoft.com/office/drawing/2014/main" id="{9581D6C1-6ED3-43FF-B00E-20694C82DBAF}"/>
                </a:ext>
              </a:extLst>
            </p:cNvPr>
            <p:cNvSpPr/>
            <p:nvPr/>
          </p:nvSpPr>
          <p:spPr>
            <a:xfrm>
              <a:off x="7236648" y="2408006"/>
              <a:ext cx="66675" cy="19050"/>
            </a:xfrm>
            <a:custGeom>
              <a:avLst/>
              <a:gdLst>
                <a:gd name="connsiteX0" fmla="*/ 27117 w 66675"/>
                <a:gd name="connsiteY0" fmla="*/ 12296 h 19050"/>
                <a:gd name="connsiteX1" fmla="*/ 67121 w 66675"/>
                <a:gd name="connsiteY1" fmla="*/ 10391 h 19050"/>
                <a:gd name="connsiteX2" fmla="*/ 60454 w 66675"/>
                <a:gd name="connsiteY2" fmla="*/ 8486 h 19050"/>
                <a:gd name="connsiteX3" fmla="*/ 27117 w 66675"/>
                <a:gd name="connsiteY3" fmla="*/ 1229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19050">
                  <a:moveTo>
                    <a:pt x="27117" y="12296"/>
                  </a:moveTo>
                  <a:cubicBezTo>
                    <a:pt x="15687" y="22774"/>
                    <a:pt x="68074" y="13249"/>
                    <a:pt x="67121" y="10391"/>
                  </a:cubicBezTo>
                  <a:cubicBezTo>
                    <a:pt x="68074" y="12296"/>
                    <a:pt x="60454" y="7534"/>
                    <a:pt x="60454" y="8486"/>
                  </a:cubicBezTo>
                  <a:cubicBezTo>
                    <a:pt x="55692" y="5629"/>
                    <a:pt x="-30986" y="7534"/>
                    <a:pt x="27117" y="12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8" name="Freeform: Shape 477">
              <a:extLst>
                <a:ext uri="{FF2B5EF4-FFF2-40B4-BE49-F238E27FC236}">
                  <a16:creationId xmlns:a16="http://schemas.microsoft.com/office/drawing/2014/main" id="{5418CE03-C045-4198-81E9-5833E791B9C2}"/>
                </a:ext>
              </a:extLst>
            </p:cNvPr>
            <p:cNvSpPr/>
            <p:nvPr/>
          </p:nvSpPr>
          <p:spPr>
            <a:xfrm>
              <a:off x="7254441" y="2415698"/>
              <a:ext cx="9525" cy="9525"/>
            </a:xfrm>
            <a:custGeom>
              <a:avLst/>
              <a:gdLst>
                <a:gd name="connsiteX0" fmla="*/ 7419 w 9525"/>
                <a:gd name="connsiteY0" fmla="*/ 8414 h 9525"/>
                <a:gd name="connsiteX1" fmla="*/ 7419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414"/>
                  </a:moveTo>
                  <a:cubicBezTo>
                    <a:pt x="8371" y="8414"/>
                    <a:pt x="6466" y="5556"/>
                    <a:pt x="7419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79" name="Freeform: Shape 478">
              <a:extLst>
                <a:ext uri="{FF2B5EF4-FFF2-40B4-BE49-F238E27FC236}">
                  <a16:creationId xmlns:a16="http://schemas.microsoft.com/office/drawing/2014/main" id="{1AAAAB9C-2460-4522-99A2-158C25A5E261}"/>
                </a:ext>
              </a:extLst>
            </p:cNvPr>
            <p:cNvSpPr/>
            <p:nvPr/>
          </p:nvSpPr>
          <p:spPr>
            <a:xfrm>
              <a:off x="7598131" y="2441792"/>
              <a:ext cx="19050" cy="9525"/>
            </a:xfrm>
            <a:custGeom>
              <a:avLst/>
              <a:gdLst>
                <a:gd name="connsiteX0" fmla="*/ 7581 w 19050"/>
                <a:gd name="connsiteY0" fmla="*/ 11847 h 9525"/>
                <a:gd name="connsiteX1" fmla="*/ 7581 w 19050"/>
                <a:gd name="connsiteY1" fmla="*/ 118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581" y="11847"/>
                  </a:moveTo>
                  <a:cubicBezTo>
                    <a:pt x="26631" y="4227"/>
                    <a:pt x="3771" y="7085"/>
                    <a:pt x="7581" y="11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0" name="Freeform: Shape 479">
              <a:extLst>
                <a:ext uri="{FF2B5EF4-FFF2-40B4-BE49-F238E27FC236}">
                  <a16:creationId xmlns:a16="http://schemas.microsoft.com/office/drawing/2014/main" id="{FBC6755E-8944-4AE4-9FA2-D0B2DEA31CBB}"/>
                </a:ext>
              </a:extLst>
            </p:cNvPr>
            <p:cNvSpPr/>
            <p:nvPr/>
          </p:nvSpPr>
          <p:spPr>
            <a:xfrm>
              <a:off x="7593489" y="24350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3571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1" name="Freeform: Shape 480">
              <a:extLst>
                <a:ext uri="{FF2B5EF4-FFF2-40B4-BE49-F238E27FC236}">
                  <a16:creationId xmlns:a16="http://schemas.microsoft.com/office/drawing/2014/main" id="{BDB182C8-2A67-485D-93DA-3815E425B583}"/>
                </a:ext>
              </a:extLst>
            </p:cNvPr>
            <p:cNvSpPr/>
            <p:nvPr/>
          </p:nvSpPr>
          <p:spPr>
            <a:xfrm>
              <a:off x="7597616" y="24464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2" name="Freeform: Shape 481">
              <a:extLst>
                <a:ext uri="{FF2B5EF4-FFF2-40B4-BE49-F238E27FC236}">
                  <a16:creationId xmlns:a16="http://schemas.microsoft.com/office/drawing/2014/main" id="{D2E835C8-0533-47CA-B34C-96B00D6A2FF6}"/>
                </a:ext>
              </a:extLst>
            </p:cNvPr>
            <p:cNvSpPr/>
            <p:nvPr/>
          </p:nvSpPr>
          <p:spPr>
            <a:xfrm>
              <a:off x="7389264" y="2494943"/>
              <a:ext cx="19050" cy="9525"/>
            </a:xfrm>
            <a:custGeom>
              <a:avLst/>
              <a:gdLst>
                <a:gd name="connsiteX0" fmla="*/ 8804 w 19050"/>
                <a:gd name="connsiteY0" fmla="*/ 8227 h 9525"/>
                <a:gd name="connsiteX1" fmla="*/ 8804 w 19050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804" y="8227"/>
                  </a:moveTo>
                  <a:cubicBezTo>
                    <a:pt x="23091" y="5369"/>
                    <a:pt x="1184" y="9179"/>
                    <a:pt x="880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3" name="Freeform: Shape 482">
              <a:extLst>
                <a:ext uri="{FF2B5EF4-FFF2-40B4-BE49-F238E27FC236}">
                  <a16:creationId xmlns:a16="http://schemas.microsoft.com/office/drawing/2014/main" id="{DA4AC031-9B0B-489E-894D-3CD77598E715}"/>
                </a:ext>
              </a:extLst>
            </p:cNvPr>
            <p:cNvSpPr/>
            <p:nvPr/>
          </p:nvSpPr>
          <p:spPr>
            <a:xfrm>
              <a:off x="7255669" y="24874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8096" y="8096"/>
                    <a:pt x="8096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4" name="Freeform: Shape 483">
              <a:extLst>
                <a:ext uri="{FF2B5EF4-FFF2-40B4-BE49-F238E27FC236}">
                  <a16:creationId xmlns:a16="http://schemas.microsoft.com/office/drawing/2014/main" id="{B2B55ED1-52CD-4621-B962-56CF769952AA}"/>
                </a:ext>
              </a:extLst>
            </p:cNvPr>
            <p:cNvSpPr/>
            <p:nvPr/>
          </p:nvSpPr>
          <p:spPr>
            <a:xfrm>
              <a:off x="7386161" y="25036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1095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10954"/>
                  </a:lnTo>
                  <a:cubicBezTo>
                    <a:pt x="7144" y="10001"/>
                    <a:pt x="7144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5" name="Freeform: Shape 484">
              <a:extLst>
                <a:ext uri="{FF2B5EF4-FFF2-40B4-BE49-F238E27FC236}">
                  <a16:creationId xmlns:a16="http://schemas.microsoft.com/office/drawing/2014/main" id="{CF785E58-A3B2-4DB4-AF8F-36AEE56470BC}"/>
                </a:ext>
              </a:extLst>
            </p:cNvPr>
            <p:cNvSpPr/>
            <p:nvPr/>
          </p:nvSpPr>
          <p:spPr>
            <a:xfrm>
              <a:off x="7394840" y="2442285"/>
              <a:ext cx="9525" cy="9525"/>
            </a:xfrm>
            <a:custGeom>
              <a:avLst/>
              <a:gdLst>
                <a:gd name="connsiteX0" fmla="*/ 7990 w 9525"/>
                <a:gd name="connsiteY0" fmla="*/ 7545 h 9525"/>
                <a:gd name="connsiteX1" fmla="*/ 7990 w 9525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45"/>
                  </a:moveTo>
                  <a:cubicBezTo>
                    <a:pt x="7990" y="5640"/>
                    <a:pt x="6085" y="11355"/>
                    <a:pt x="7990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6" name="Freeform: Shape 485">
              <a:extLst>
                <a:ext uri="{FF2B5EF4-FFF2-40B4-BE49-F238E27FC236}">
                  <a16:creationId xmlns:a16="http://schemas.microsoft.com/office/drawing/2014/main" id="{CEC915F8-5286-44DC-865F-7CE255F68B9D}"/>
                </a:ext>
              </a:extLst>
            </p:cNvPr>
            <p:cNvSpPr/>
            <p:nvPr/>
          </p:nvSpPr>
          <p:spPr>
            <a:xfrm>
              <a:off x="7356634" y="25188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7" name="Freeform: Shape 486">
              <a:extLst>
                <a:ext uri="{FF2B5EF4-FFF2-40B4-BE49-F238E27FC236}">
                  <a16:creationId xmlns:a16="http://schemas.microsoft.com/office/drawing/2014/main" id="{AAFF7C18-5CF2-4A25-87D6-820ECF506228}"/>
                </a:ext>
              </a:extLst>
            </p:cNvPr>
            <p:cNvSpPr/>
            <p:nvPr/>
          </p:nvSpPr>
          <p:spPr>
            <a:xfrm>
              <a:off x="7408063" y="2419826"/>
              <a:ext cx="19050" cy="19050"/>
            </a:xfrm>
            <a:custGeom>
              <a:avLst/>
              <a:gdLst>
                <a:gd name="connsiteX0" fmla="*/ 12865 w 19050"/>
                <a:gd name="connsiteY0" fmla="*/ 7144 h 19050"/>
                <a:gd name="connsiteX1" fmla="*/ 12865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865" y="7144"/>
                  </a:moveTo>
                  <a:cubicBezTo>
                    <a:pt x="11912" y="9049"/>
                    <a:pt x="482" y="29051"/>
                    <a:pt x="1286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8" name="Freeform: Shape 487">
              <a:extLst>
                <a:ext uri="{FF2B5EF4-FFF2-40B4-BE49-F238E27FC236}">
                  <a16:creationId xmlns:a16="http://schemas.microsoft.com/office/drawing/2014/main" id="{AF4230FA-8D31-4A7A-8038-2C03276901E7}"/>
                </a:ext>
              </a:extLst>
            </p:cNvPr>
            <p:cNvSpPr/>
            <p:nvPr/>
          </p:nvSpPr>
          <p:spPr>
            <a:xfrm>
              <a:off x="7296626" y="2458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89" name="Freeform: Shape 488">
              <a:extLst>
                <a:ext uri="{FF2B5EF4-FFF2-40B4-BE49-F238E27FC236}">
                  <a16:creationId xmlns:a16="http://schemas.microsoft.com/office/drawing/2014/main" id="{5A5C00F1-C219-4963-8B7A-CA0F6566D74E}"/>
                </a:ext>
              </a:extLst>
            </p:cNvPr>
            <p:cNvSpPr/>
            <p:nvPr/>
          </p:nvSpPr>
          <p:spPr>
            <a:xfrm>
              <a:off x="7296626" y="24569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0" name="Freeform: Shape 489">
              <a:extLst>
                <a:ext uri="{FF2B5EF4-FFF2-40B4-BE49-F238E27FC236}">
                  <a16:creationId xmlns:a16="http://schemas.microsoft.com/office/drawing/2014/main" id="{D27E7670-5CD6-4874-A591-95A8FFAB1023}"/>
                </a:ext>
              </a:extLst>
            </p:cNvPr>
            <p:cNvSpPr/>
            <p:nvPr/>
          </p:nvSpPr>
          <p:spPr>
            <a:xfrm>
              <a:off x="7387114" y="2499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666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1" name="Freeform: Shape 490">
              <a:extLst>
                <a:ext uri="{FF2B5EF4-FFF2-40B4-BE49-F238E27FC236}">
                  <a16:creationId xmlns:a16="http://schemas.microsoft.com/office/drawing/2014/main" id="{D7763EC7-D1D1-4E5E-8EB9-2F42FEC7EB4C}"/>
                </a:ext>
              </a:extLst>
            </p:cNvPr>
            <p:cNvSpPr/>
            <p:nvPr/>
          </p:nvSpPr>
          <p:spPr>
            <a:xfrm>
              <a:off x="7389971" y="2484972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10001" y="8672"/>
                    <a:pt x="11906" y="3910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2" name="Freeform: Shape 491">
              <a:extLst>
                <a:ext uri="{FF2B5EF4-FFF2-40B4-BE49-F238E27FC236}">
                  <a16:creationId xmlns:a16="http://schemas.microsoft.com/office/drawing/2014/main" id="{E3CA08F7-0DC0-45EA-9E86-4E6BCA671834}"/>
                </a:ext>
              </a:extLst>
            </p:cNvPr>
            <p:cNvSpPr/>
            <p:nvPr/>
          </p:nvSpPr>
          <p:spPr>
            <a:xfrm>
              <a:off x="7358022" y="2521743"/>
              <a:ext cx="38100" cy="9525"/>
            </a:xfrm>
            <a:custGeom>
              <a:avLst/>
              <a:gdLst>
                <a:gd name="connsiteX0" fmla="*/ 9566 w 38100"/>
                <a:gd name="connsiteY0" fmla="*/ 7144 h 9525"/>
                <a:gd name="connsiteX1" fmla="*/ 9566 w 3810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38100" h="9525">
                  <a:moveTo>
                    <a:pt x="9566" y="7144"/>
                  </a:moveTo>
                  <a:cubicBezTo>
                    <a:pt x="-6627" y="10001"/>
                    <a:pt x="65763" y="10954"/>
                    <a:pt x="956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3" name="Freeform: Shape 492">
              <a:extLst>
                <a:ext uri="{FF2B5EF4-FFF2-40B4-BE49-F238E27FC236}">
                  <a16:creationId xmlns:a16="http://schemas.microsoft.com/office/drawing/2014/main" id="{D64FCC17-C3FA-4DBA-9F5F-F50F7E58F417}"/>
                </a:ext>
              </a:extLst>
            </p:cNvPr>
            <p:cNvSpPr/>
            <p:nvPr/>
          </p:nvSpPr>
          <p:spPr>
            <a:xfrm>
              <a:off x="7372826" y="25089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6615"/>
                    <a:pt x="7144" y="7567"/>
                  </a:cubicBezTo>
                  <a:cubicBezTo>
                    <a:pt x="7144" y="7567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4" name="Freeform: Shape 493">
              <a:extLst>
                <a:ext uri="{FF2B5EF4-FFF2-40B4-BE49-F238E27FC236}">
                  <a16:creationId xmlns:a16="http://schemas.microsoft.com/office/drawing/2014/main" id="{BA4F13B1-0694-4EB1-B652-847CE7149EBF}"/>
                </a:ext>
              </a:extLst>
            </p:cNvPr>
            <p:cNvSpPr/>
            <p:nvPr/>
          </p:nvSpPr>
          <p:spPr>
            <a:xfrm>
              <a:off x="7365206" y="251436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5" name="Freeform: Shape 494">
              <a:extLst>
                <a:ext uri="{FF2B5EF4-FFF2-40B4-BE49-F238E27FC236}">
                  <a16:creationId xmlns:a16="http://schemas.microsoft.com/office/drawing/2014/main" id="{37FA484B-9E24-4152-A351-BBD22EA9A14B}"/>
                </a:ext>
              </a:extLst>
            </p:cNvPr>
            <p:cNvSpPr/>
            <p:nvPr/>
          </p:nvSpPr>
          <p:spPr>
            <a:xfrm>
              <a:off x="7386161" y="248872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9049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6" name="Freeform: Shape 495">
              <a:extLst>
                <a:ext uri="{FF2B5EF4-FFF2-40B4-BE49-F238E27FC236}">
                  <a16:creationId xmlns:a16="http://schemas.microsoft.com/office/drawing/2014/main" id="{B8CDC33E-C61C-44D2-95D9-19C4ACDCF6D6}"/>
                </a:ext>
              </a:extLst>
            </p:cNvPr>
            <p:cNvSpPr/>
            <p:nvPr/>
          </p:nvSpPr>
          <p:spPr>
            <a:xfrm>
              <a:off x="7387114" y="24979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7" name="Freeform: Shape 496">
              <a:extLst>
                <a:ext uri="{FF2B5EF4-FFF2-40B4-BE49-F238E27FC236}">
                  <a16:creationId xmlns:a16="http://schemas.microsoft.com/office/drawing/2014/main" id="{EC40D927-BACC-4DE3-91DA-F77C14C0D419}"/>
                </a:ext>
              </a:extLst>
            </p:cNvPr>
            <p:cNvSpPr/>
            <p:nvPr/>
          </p:nvSpPr>
          <p:spPr>
            <a:xfrm>
              <a:off x="7341394" y="24884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8" name="Freeform: Shape 497">
              <a:extLst>
                <a:ext uri="{FF2B5EF4-FFF2-40B4-BE49-F238E27FC236}">
                  <a16:creationId xmlns:a16="http://schemas.microsoft.com/office/drawing/2014/main" id="{D60A07D5-E9C9-424D-AE9F-5842D60D5E75}"/>
                </a:ext>
              </a:extLst>
            </p:cNvPr>
            <p:cNvSpPr/>
            <p:nvPr/>
          </p:nvSpPr>
          <p:spPr>
            <a:xfrm>
              <a:off x="7355681" y="2506955"/>
              <a:ext cx="28575" cy="19050"/>
            </a:xfrm>
            <a:custGeom>
              <a:avLst/>
              <a:gdLst>
                <a:gd name="connsiteX0" fmla="*/ 7144 w 28575"/>
                <a:gd name="connsiteY0" fmla="*/ 15264 h 19050"/>
                <a:gd name="connsiteX1" fmla="*/ 7144 w 28575"/>
                <a:gd name="connsiteY1" fmla="*/ 152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144" y="15264"/>
                  </a:moveTo>
                  <a:cubicBezTo>
                    <a:pt x="26194" y="11454"/>
                    <a:pt x="26194" y="-928"/>
                    <a:pt x="7144" y="152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99" name="Freeform: Shape 498">
              <a:extLst>
                <a:ext uri="{FF2B5EF4-FFF2-40B4-BE49-F238E27FC236}">
                  <a16:creationId xmlns:a16="http://schemas.microsoft.com/office/drawing/2014/main" id="{AFF76391-EDEC-46FB-BBC5-D04CB9BB4ECB}"/>
                </a:ext>
              </a:extLst>
            </p:cNvPr>
            <p:cNvSpPr/>
            <p:nvPr/>
          </p:nvSpPr>
          <p:spPr>
            <a:xfrm>
              <a:off x="7383304" y="24922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0" name="Freeform: Shape 499">
              <a:extLst>
                <a:ext uri="{FF2B5EF4-FFF2-40B4-BE49-F238E27FC236}">
                  <a16:creationId xmlns:a16="http://schemas.microsoft.com/office/drawing/2014/main" id="{89BD7E13-B0CF-415D-9546-0E2BB05A64BE}"/>
                </a:ext>
              </a:extLst>
            </p:cNvPr>
            <p:cNvSpPr/>
            <p:nvPr/>
          </p:nvSpPr>
          <p:spPr>
            <a:xfrm>
              <a:off x="7385716" y="2518669"/>
              <a:ext cx="28575" cy="19050"/>
            </a:xfrm>
            <a:custGeom>
              <a:avLst/>
              <a:gdLst>
                <a:gd name="connsiteX0" fmla="*/ 26640 w 28575"/>
                <a:gd name="connsiteY0" fmla="*/ 11170 h 19050"/>
                <a:gd name="connsiteX1" fmla="*/ 7590 w 28575"/>
                <a:gd name="connsiteY1" fmla="*/ 8313 h 19050"/>
                <a:gd name="connsiteX2" fmla="*/ 26640 w 28575"/>
                <a:gd name="connsiteY2" fmla="*/ 11170 h 19050"/>
                <a:gd name="connsiteX3" fmla="*/ 24734 w 28575"/>
                <a:gd name="connsiteY3" fmla="*/ 13075 h 19050"/>
                <a:gd name="connsiteX4" fmla="*/ 23782 w 28575"/>
                <a:gd name="connsiteY4" fmla="*/ 12123 h 19050"/>
                <a:gd name="connsiteX5" fmla="*/ 24734 w 28575"/>
                <a:gd name="connsiteY5" fmla="*/ 1307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19050">
                  <a:moveTo>
                    <a:pt x="26640" y="11170"/>
                  </a:moveTo>
                  <a:cubicBezTo>
                    <a:pt x="9494" y="11170"/>
                    <a:pt x="5684" y="20695"/>
                    <a:pt x="7590" y="8313"/>
                  </a:cubicBezTo>
                  <a:cubicBezTo>
                    <a:pt x="13304" y="9265"/>
                    <a:pt x="26640" y="3550"/>
                    <a:pt x="26640" y="11170"/>
                  </a:cubicBezTo>
                  <a:close/>
                  <a:moveTo>
                    <a:pt x="24734" y="13075"/>
                  </a:moveTo>
                  <a:lnTo>
                    <a:pt x="23782" y="12123"/>
                  </a:lnTo>
                  <a:cubicBezTo>
                    <a:pt x="23782" y="13075"/>
                    <a:pt x="24734" y="13075"/>
                    <a:pt x="24734" y="1307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1" name="Freeform: Shape 500">
              <a:extLst>
                <a:ext uri="{FF2B5EF4-FFF2-40B4-BE49-F238E27FC236}">
                  <a16:creationId xmlns:a16="http://schemas.microsoft.com/office/drawing/2014/main" id="{ED644F8C-E61A-4804-830C-B5D7912EF221}"/>
                </a:ext>
              </a:extLst>
            </p:cNvPr>
            <p:cNvSpPr/>
            <p:nvPr/>
          </p:nvSpPr>
          <p:spPr>
            <a:xfrm>
              <a:off x="7573804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2" name="Freeform: Shape 501">
              <a:extLst>
                <a:ext uri="{FF2B5EF4-FFF2-40B4-BE49-F238E27FC236}">
                  <a16:creationId xmlns:a16="http://schemas.microsoft.com/office/drawing/2014/main" id="{60413C4C-DF4A-45CE-B84E-B72E2B7643C2}"/>
                </a:ext>
              </a:extLst>
            </p:cNvPr>
            <p:cNvSpPr/>
            <p:nvPr/>
          </p:nvSpPr>
          <p:spPr>
            <a:xfrm>
              <a:off x="7452836" y="24445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3" name="Freeform: Shape 502">
              <a:extLst>
                <a:ext uri="{FF2B5EF4-FFF2-40B4-BE49-F238E27FC236}">
                  <a16:creationId xmlns:a16="http://schemas.microsoft.com/office/drawing/2014/main" id="{7349DEA5-297E-44A1-AC8C-FB8A646597F6}"/>
                </a:ext>
              </a:extLst>
            </p:cNvPr>
            <p:cNvSpPr/>
            <p:nvPr/>
          </p:nvSpPr>
          <p:spPr>
            <a:xfrm>
              <a:off x="7468076" y="24207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4" name="Freeform: Shape 503">
              <a:extLst>
                <a:ext uri="{FF2B5EF4-FFF2-40B4-BE49-F238E27FC236}">
                  <a16:creationId xmlns:a16="http://schemas.microsoft.com/office/drawing/2014/main" id="{36C5E1FA-955D-4EF1-B3F5-A7D1D81659E9}"/>
                </a:ext>
              </a:extLst>
            </p:cNvPr>
            <p:cNvSpPr/>
            <p:nvPr/>
          </p:nvSpPr>
          <p:spPr>
            <a:xfrm>
              <a:off x="7562903" y="243601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5" name="Freeform: Shape 504">
              <a:extLst>
                <a:ext uri="{FF2B5EF4-FFF2-40B4-BE49-F238E27FC236}">
                  <a16:creationId xmlns:a16="http://schemas.microsoft.com/office/drawing/2014/main" id="{C207329B-6009-4D05-B52D-58BD90219D7A}"/>
                </a:ext>
              </a:extLst>
            </p:cNvPr>
            <p:cNvSpPr/>
            <p:nvPr/>
          </p:nvSpPr>
          <p:spPr>
            <a:xfrm>
              <a:off x="7502366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8096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6" name="Freeform: Shape 505">
              <a:extLst>
                <a:ext uri="{FF2B5EF4-FFF2-40B4-BE49-F238E27FC236}">
                  <a16:creationId xmlns:a16="http://schemas.microsoft.com/office/drawing/2014/main" id="{D3B0E3B7-0F42-499E-BCC2-959685AE7501}"/>
                </a:ext>
              </a:extLst>
            </p:cNvPr>
            <p:cNvSpPr/>
            <p:nvPr/>
          </p:nvSpPr>
          <p:spPr>
            <a:xfrm>
              <a:off x="7468076" y="242321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7" name="Freeform: Shape 506">
              <a:extLst>
                <a:ext uri="{FF2B5EF4-FFF2-40B4-BE49-F238E27FC236}">
                  <a16:creationId xmlns:a16="http://schemas.microsoft.com/office/drawing/2014/main" id="{7F86404D-A987-477D-B328-C9F58A844C39}"/>
                </a:ext>
              </a:extLst>
            </p:cNvPr>
            <p:cNvSpPr/>
            <p:nvPr/>
          </p:nvSpPr>
          <p:spPr>
            <a:xfrm>
              <a:off x="7445216" y="24255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8" name="Freeform: Shape 507">
              <a:extLst>
                <a:ext uri="{FF2B5EF4-FFF2-40B4-BE49-F238E27FC236}">
                  <a16:creationId xmlns:a16="http://schemas.microsoft.com/office/drawing/2014/main" id="{DD9B3887-6E5B-4C34-BE28-0F7CFA29678A}"/>
                </a:ext>
              </a:extLst>
            </p:cNvPr>
            <p:cNvSpPr/>
            <p:nvPr/>
          </p:nvSpPr>
          <p:spPr>
            <a:xfrm>
              <a:off x="7446698" y="244459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09" name="Freeform: Shape 508">
              <a:extLst>
                <a:ext uri="{FF2B5EF4-FFF2-40B4-BE49-F238E27FC236}">
                  <a16:creationId xmlns:a16="http://schemas.microsoft.com/office/drawing/2014/main" id="{0F65CC33-11A8-469C-B805-C09B1E3C904F}"/>
                </a:ext>
              </a:extLst>
            </p:cNvPr>
            <p:cNvSpPr/>
            <p:nvPr/>
          </p:nvSpPr>
          <p:spPr>
            <a:xfrm>
              <a:off x="7420451" y="24322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0" name="Freeform: Shape 509">
              <a:extLst>
                <a:ext uri="{FF2B5EF4-FFF2-40B4-BE49-F238E27FC236}">
                  <a16:creationId xmlns:a16="http://schemas.microsoft.com/office/drawing/2014/main" id="{999B29B8-19EA-4DA2-A568-6E82FF91C956}"/>
                </a:ext>
              </a:extLst>
            </p:cNvPr>
            <p:cNvSpPr/>
            <p:nvPr/>
          </p:nvSpPr>
          <p:spPr>
            <a:xfrm>
              <a:off x="7444264" y="24398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1" name="Freeform: Shape 510">
              <a:extLst>
                <a:ext uri="{FF2B5EF4-FFF2-40B4-BE49-F238E27FC236}">
                  <a16:creationId xmlns:a16="http://schemas.microsoft.com/office/drawing/2014/main" id="{14252505-0099-42FB-9784-F79CC42E3F05}"/>
                </a:ext>
              </a:extLst>
            </p:cNvPr>
            <p:cNvSpPr/>
            <p:nvPr/>
          </p:nvSpPr>
          <p:spPr>
            <a:xfrm>
              <a:off x="7581001" y="245506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2" name="Freeform: Shape 511">
              <a:extLst>
                <a:ext uri="{FF2B5EF4-FFF2-40B4-BE49-F238E27FC236}">
                  <a16:creationId xmlns:a16="http://schemas.microsoft.com/office/drawing/2014/main" id="{7D794CE7-D147-42E3-9E09-F1A33DDACFFF}"/>
                </a:ext>
              </a:extLst>
            </p:cNvPr>
            <p:cNvSpPr/>
            <p:nvPr/>
          </p:nvSpPr>
          <p:spPr>
            <a:xfrm>
              <a:off x="7584281" y="244459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3" name="Freeform: Shape 512">
              <a:extLst>
                <a:ext uri="{FF2B5EF4-FFF2-40B4-BE49-F238E27FC236}">
                  <a16:creationId xmlns:a16="http://schemas.microsoft.com/office/drawing/2014/main" id="{03884BAB-DC43-4C8B-B1B8-D927E64C0869}"/>
                </a:ext>
              </a:extLst>
            </p:cNvPr>
            <p:cNvSpPr/>
            <p:nvPr/>
          </p:nvSpPr>
          <p:spPr>
            <a:xfrm>
              <a:off x="7518559" y="2442160"/>
              <a:ext cx="9525" cy="9525"/>
            </a:xfrm>
            <a:custGeom>
              <a:avLst/>
              <a:gdLst>
                <a:gd name="connsiteX0" fmla="*/ 7144 w 9525"/>
                <a:gd name="connsiteY0" fmla="*/ 7670 h 9525"/>
                <a:gd name="connsiteX1" fmla="*/ 8096 w 9525"/>
                <a:gd name="connsiteY1" fmla="*/ 10527 h 9525"/>
                <a:gd name="connsiteX2" fmla="*/ 7144 w 9525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70"/>
                  </a:moveTo>
                  <a:cubicBezTo>
                    <a:pt x="7144" y="8622"/>
                    <a:pt x="8096" y="9575"/>
                    <a:pt x="8096" y="10527"/>
                  </a:cubicBezTo>
                  <a:cubicBezTo>
                    <a:pt x="9049" y="9575"/>
                    <a:pt x="8096" y="5765"/>
                    <a:pt x="7144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4" name="Freeform: Shape 513">
              <a:extLst>
                <a:ext uri="{FF2B5EF4-FFF2-40B4-BE49-F238E27FC236}">
                  <a16:creationId xmlns:a16="http://schemas.microsoft.com/office/drawing/2014/main" id="{A331F8F7-CA21-406C-8D8F-960BABE14F35}"/>
                </a:ext>
              </a:extLst>
            </p:cNvPr>
            <p:cNvSpPr/>
            <p:nvPr/>
          </p:nvSpPr>
          <p:spPr>
            <a:xfrm>
              <a:off x="7576661" y="249316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5" name="Freeform: Shape 514">
              <a:extLst>
                <a:ext uri="{FF2B5EF4-FFF2-40B4-BE49-F238E27FC236}">
                  <a16:creationId xmlns:a16="http://schemas.microsoft.com/office/drawing/2014/main" id="{F794D562-E023-421B-9962-41F634AE7C05}"/>
                </a:ext>
              </a:extLst>
            </p:cNvPr>
            <p:cNvSpPr/>
            <p:nvPr/>
          </p:nvSpPr>
          <p:spPr>
            <a:xfrm>
              <a:off x="7576661" y="249126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6" name="Freeform: Shape 515">
              <a:extLst>
                <a:ext uri="{FF2B5EF4-FFF2-40B4-BE49-F238E27FC236}">
                  <a16:creationId xmlns:a16="http://schemas.microsoft.com/office/drawing/2014/main" id="{1F4F3992-A23B-465D-9CC3-61EC70EAF9BC}"/>
                </a:ext>
              </a:extLst>
            </p:cNvPr>
            <p:cNvSpPr/>
            <p:nvPr/>
          </p:nvSpPr>
          <p:spPr>
            <a:xfrm>
              <a:off x="7519088" y="2496264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ubicBezTo>
                    <a:pt x="6615" y="7858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7" name="Freeform: Shape 516">
              <a:extLst>
                <a:ext uri="{FF2B5EF4-FFF2-40B4-BE49-F238E27FC236}">
                  <a16:creationId xmlns:a16="http://schemas.microsoft.com/office/drawing/2014/main" id="{0D7CD9BA-B039-475E-A917-8E526B4495FE}"/>
                </a:ext>
              </a:extLst>
            </p:cNvPr>
            <p:cNvSpPr/>
            <p:nvPr/>
          </p:nvSpPr>
          <p:spPr>
            <a:xfrm>
              <a:off x="7585722" y="2430169"/>
              <a:ext cx="9525" cy="28575"/>
            </a:xfrm>
            <a:custGeom>
              <a:avLst/>
              <a:gdLst>
                <a:gd name="connsiteX0" fmla="*/ 7608 w 9525"/>
                <a:gd name="connsiteY0" fmla="*/ 23471 h 28575"/>
                <a:gd name="connsiteX1" fmla="*/ 7608 w 9525"/>
                <a:gd name="connsiteY1" fmla="*/ 2347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7608" y="23471"/>
                  </a:moveTo>
                  <a:cubicBezTo>
                    <a:pt x="10465" y="-6057"/>
                    <a:pt x="5703" y="11088"/>
                    <a:pt x="7608" y="234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8" name="Freeform: Shape 517">
              <a:extLst>
                <a:ext uri="{FF2B5EF4-FFF2-40B4-BE49-F238E27FC236}">
                  <a16:creationId xmlns:a16="http://schemas.microsoft.com/office/drawing/2014/main" id="{BCE4288C-6874-428E-9545-EF23307A5B54}"/>
                </a:ext>
              </a:extLst>
            </p:cNvPr>
            <p:cNvSpPr/>
            <p:nvPr/>
          </p:nvSpPr>
          <p:spPr>
            <a:xfrm>
              <a:off x="7582376" y="24822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9" name="Freeform: Shape 518">
              <a:extLst>
                <a:ext uri="{FF2B5EF4-FFF2-40B4-BE49-F238E27FC236}">
                  <a16:creationId xmlns:a16="http://schemas.microsoft.com/office/drawing/2014/main" id="{9D65D35E-6B82-4B05-83C1-B7A051980A13}"/>
                </a:ext>
              </a:extLst>
            </p:cNvPr>
            <p:cNvSpPr/>
            <p:nvPr/>
          </p:nvSpPr>
          <p:spPr>
            <a:xfrm>
              <a:off x="7421404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0" name="Freeform: Shape 519">
              <a:extLst>
                <a:ext uri="{FF2B5EF4-FFF2-40B4-BE49-F238E27FC236}">
                  <a16:creationId xmlns:a16="http://schemas.microsoft.com/office/drawing/2014/main" id="{14D7DA7E-CA87-449C-83C2-AE5897EEC658}"/>
                </a:ext>
              </a:extLst>
            </p:cNvPr>
            <p:cNvSpPr/>
            <p:nvPr/>
          </p:nvSpPr>
          <p:spPr>
            <a:xfrm>
              <a:off x="7580471" y="2462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1" name="Freeform: Shape 520">
              <a:extLst>
                <a:ext uri="{FF2B5EF4-FFF2-40B4-BE49-F238E27FC236}">
                  <a16:creationId xmlns:a16="http://schemas.microsoft.com/office/drawing/2014/main" id="{495B0D20-C04E-4B06-8F02-0782D44AD442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2" name="Freeform: Shape 521">
              <a:extLst>
                <a:ext uri="{FF2B5EF4-FFF2-40B4-BE49-F238E27FC236}">
                  <a16:creationId xmlns:a16="http://schemas.microsoft.com/office/drawing/2014/main" id="{BF16ADF4-A695-4D50-8784-FBCD5AFA94A4}"/>
                </a:ext>
              </a:extLst>
            </p:cNvPr>
            <p:cNvSpPr/>
            <p:nvPr/>
          </p:nvSpPr>
          <p:spPr>
            <a:xfrm>
              <a:off x="7430929" y="24264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3" name="Freeform: Shape 522">
              <a:extLst>
                <a:ext uri="{FF2B5EF4-FFF2-40B4-BE49-F238E27FC236}">
                  <a16:creationId xmlns:a16="http://schemas.microsoft.com/office/drawing/2014/main" id="{F5450C3C-5A2E-418E-B5A9-7A04008C3600}"/>
                </a:ext>
              </a:extLst>
            </p:cNvPr>
            <p:cNvSpPr/>
            <p:nvPr/>
          </p:nvSpPr>
          <p:spPr>
            <a:xfrm>
              <a:off x="7429976" y="25160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4" name="Freeform: Shape 523">
              <a:extLst>
                <a:ext uri="{FF2B5EF4-FFF2-40B4-BE49-F238E27FC236}">
                  <a16:creationId xmlns:a16="http://schemas.microsoft.com/office/drawing/2014/main" id="{0CBA7698-5062-460E-98A8-B09989B6D170}"/>
                </a:ext>
              </a:extLst>
            </p:cNvPr>
            <p:cNvSpPr/>
            <p:nvPr/>
          </p:nvSpPr>
          <p:spPr>
            <a:xfrm>
              <a:off x="7470934" y="249888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5" name="Freeform: Shape 524">
              <a:extLst>
                <a:ext uri="{FF2B5EF4-FFF2-40B4-BE49-F238E27FC236}">
                  <a16:creationId xmlns:a16="http://schemas.microsoft.com/office/drawing/2014/main" id="{A771278B-79F4-4F6F-ADC9-99620F067776}"/>
                </a:ext>
              </a:extLst>
            </p:cNvPr>
            <p:cNvSpPr/>
            <p:nvPr/>
          </p:nvSpPr>
          <p:spPr>
            <a:xfrm>
              <a:off x="7462361" y="2494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6" name="Freeform: Shape 525">
              <a:extLst>
                <a:ext uri="{FF2B5EF4-FFF2-40B4-BE49-F238E27FC236}">
                  <a16:creationId xmlns:a16="http://schemas.microsoft.com/office/drawing/2014/main" id="{5CDA3E53-60F0-49EA-8740-A5CE5F82C2F0}"/>
                </a:ext>
              </a:extLst>
            </p:cNvPr>
            <p:cNvSpPr/>
            <p:nvPr/>
          </p:nvSpPr>
          <p:spPr>
            <a:xfrm>
              <a:off x="7514034" y="242458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ubicBezTo>
                    <a:pt x="6906" y="7144"/>
                    <a:pt x="7858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7" name="Freeform: Shape 526">
              <a:extLst>
                <a:ext uri="{FF2B5EF4-FFF2-40B4-BE49-F238E27FC236}">
                  <a16:creationId xmlns:a16="http://schemas.microsoft.com/office/drawing/2014/main" id="{D95D07F3-133A-4CC7-8BE6-C0063CCCA944}"/>
                </a:ext>
              </a:extLst>
            </p:cNvPr>
            <p:cNvSpPr/>
            <p:nvPr/>
          </p:nvSpPr>
          <p:spPr>
            <a:xfrm>
              <a:off x="7429976" y="25169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8" name="Freeform: Shape 527">
              <a:extLst>
                <a:ext uri="{FF2B5EF4-FFF2-40B4-BE49-F238E27FC236}">
                  <a16:creationId xmlns:a16="http://schemas.microsoft.com/office/drawing/2014/main" id="{086C44FD-9707-4FB9-8A8F-108440B525D4}"/>
                </a:ext>
              </a:extLst>
            </p:cNvPr>
            <p:cNvSpPr/>
            <p:nvPr/>
          </p:nvSpPr>
          <p:spPr>
            <a:xfrm>
              <a:off x="7481411" y="2477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9" name="Freeform: Shape 528">
              <a:extLst>
                <a:ext uri="{FF2B5EF4-FFF2-40B4-BE49-F238E27FC236}">
                  <a16:creationId xmlns:a16="http://schemas.microsoft.com/office/drawing/2014/main" id="{2F330BC7-0270-4BC3-A40E-93007A06202E}"/>
                </a:ext>
              </a:extLst>
            </p:cNvPr>
            <p:cNvSpPr/>
            <p:nvPr/>
          </p:nvSpPr>
          <p:spPr>
            <a:xfrm>
              <a:off x="7484297" y="2471605"/>
              <a:ext cx="9525" cy="19050"/>
            </a:xfrm>
            <a:custGeom>
              <a:avLst/>
              <a:gdLst>
                <a:gd name="connsiteX0" fmla="*/ 9020 w 9525"/>
                <a:gd name="connsiteY0" fmla="*/ 16325 h 19050"/>
                <a:gd name="connsiteX1" fmla="*/ 9020 w 9525"/>
                <a:gd name="connsiteY1" fmla="*/ 16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020" y="16325"/>
                  </a:moveTo>
                  <a:cubicBezTo>
                    <a:pt x="12830" y="-6535"/>
                    <a:pt x="3305" y="21087"/>
                    <a:pt x="9020" y="16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0" name="Freeform: Shape 529">
              <a:extLst>
                <a:ext uri="{FF2B5EF4-FFF2-40B4-BE49-F238E27FC236}">
                  <a16:creationId xmlns:a16="http://schemas.microsoft.com/office/drawing/2014/main" id="{6E9482A2-29A7-454C-85E5-7DA005588191}"/>
                </a:ext>
              </a:extLst>
            </p:cNvPr>
            <p:cNvSpPr/>
            <p:nvPr/>
          </p:nvSpPr>
          <p:spPr>
            <a:xfrm>
              <a:off x="7485751" y="248173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7567" y="8096"/>
                    <a:pt x="7567" y="8096"/>
                  </a:cubicBezTo>
                  <a:cubicBezTo>
                    <a:pt x="6615" y="8096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1" name="Freeform: Shape 530">
              <a:extLst>
                <a:ext uri="{FF2B5EF4-FFF2-40B4-BE49-F238E27FC236}">
                  <a16:creationId xmlns:a16="http://schemas.microsoft.com/office/drawing/2014/main" id="{455D90A7-53EB-4157-B06A-B09430B99830}"/>
                </a:ext>
              </a:extLst>
            </p:cNvPr>
            <p:cNvSpPr/>
            <p:nvPr/>
          </p:nvSpPr>
          <p:spPr>
            <a:xfrm>
              <a:off x="7501414" y="2486739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7858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2" name="Freeform: Shape 531">
              <a:extLst>
                <a:ext uri="{FF2B5EF4-FFF2-40B4-BE49-F238E27FC236}">
                  <a16:creationId xmlns:a16="http://schemas.microsoft.com/office/drawing/2014/main" id="{D36C8E6C-9D3A-4FF1-A206-85F3A7E6CDFB}"/>
                </a:ext>
              </a:extLst>
            </p:cNvPr>
            <p:cNvSpPr/>
            <p:nvPr/>
          </p:nvSpPr>
          <p:spPr>
            <a:xfrm>
              <a:off x="7394734" y="2485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3" name="Freeform: Shape 532">
              <a:extLst>
                <a:ext uri="{FF2B5EF4-FFF2-40B4-BE49-F238E27FC236}">
                  <a16:creationId xmlns:a16="http://schemas.microsoft.com/office/drawing/2014/main" id="{495C8725-D6E4-46B9-A291-FF663C140C45}"/>
                </a:ext>
              </a:extLst>
            </p:cNvPr>
            <p:cNvSpPr/>
            <p:nvPr/>
          </p:nvSpPr>
          <p:spPr>
            <a:xfrm>
              <a:off x="7536233" y="2463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6466"/>
                    <a:pt x="7567" y="8371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4" name="Freeform: Shape 533">
              <a:extLst>
                <a:ext uri="{FF2B5EF4-FFF2-40B4-BE49-F238E27FC236}">
                  <a16:creationId xmlns:a16="http://schemas.microsoft.com/office/drawing/2014/main" id="{915C717F-040D-462A-A302-8C444AB00697}"/>
                </a:ext>
              </a:extLst>
            </p:cNvPr>
            <p:cNvSpPr/>
            <p:nvPr/>
          </p:nvSpPr>
          <p:spPr>
            <a:xfrm>
              <a:off x="7487126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5" name="Freeform: Shape 534">
              <a:extLst>
                <a:ext uri="{FF2B5EF4-FFF2-40B4-BE49-F238E27FC236}">
                  <a16:creationId xmlns:a16="http://schemas.microsoft.com/office/drawing/2014/main" id="{83F90A75-A133-4DB3-B6CF-FA1A23D42BFE}"/>
                </a:ext>
              </a:extLst>
            </p:cNvPr>
            <p:cNvSpPr/>
            <p:nvPr/>
          </p:nvSpPr>
          <p:spPr>
            <a:xfrm>
              <a:off x="7538561" y="2471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1906"/>
                    <a:pt x="9049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6" name="Freeform: Shape 535">
              <a:extLst>
                <a:ext uri="{FF2B5EF4-FFF2-40B4-BE49-F238E27FC236}">
                  <a16:creationId xmlns:a16="http://schemas.microsoft.com/office/drawing/2014/main" id="{3DC24FCA-BD8E-46AE-8596-8975604D9AEA}"/>
                </a:ext>
              </a:extLst>
            </p:cNvPr>
            <p:cNvSpPr/>
            <p:nvPr/>
          </p:nvSpPr>
          <p:spPr>
            <a:xfrm>
              <a:off x="7540466" y="24722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7" name="Freeform: Shape 536">
              <a:extLst>
                <a:ext uri="{FF2B5EF4-FFF2-40B4-BE49-F238E27FC236}">
                  <a16:creationId xmlns:a16="http://schemas.microsoft.com/office/drawing/2014/main" id="{E2F5C8C1-AFEC-40A3-890D-32916C65A452}"/>
                </a:ext>
              </a:extLst>
            </p:cNvPr>
            <p:cNvSpPr/>
            <p:nvPr/>
          </p:nvSpPr>
          <p:spPr>
            <a:xfrm>
              <a:off x="7246144" y="2403977"/>
              <a:ext cx="352425" cy="133350"/>
            </a:xfrm>
            <a:custGeom>
              <a:avLst/>
              <a:gdLst>
                <a:gd name="connsiteX0" fmla="*/ 154781 w 352425"/>
                <a:gd name="connsiteY0" fmla="*/ 87762 h 133350"/>
                <a:gd name="connsiteX1" fmla="*/ 7144 w 352425"/>
                <a:gd name="connsiteY1" fmla="*/ 94430 h 133350"/>
                <a:gd name="connsiteX2" fmla="*/ 164306 w 352425"/>
                <a:gd name="connsiteY2" fmla="*/ 36327 h 133350"/>
                <a:gd name="connsiteX3" fmla="*/ 141446 w 352425"/>
                <a:gd name="connsiteY3" fmla="*/ 43947 h 133350"/>
                <a:gd name="connsiteX4" fmla="*/ 190976 w 352425"/>
                <a:gd name="connsiteY4" fmla="*/ 47757 h 133350"/>
                <a:gd name="connsiteX5" fmla="*/ 219551 w 352425"/>
                <a:gd name="connsiteY5" fmla="*/ 37280 h 133350"/>
                <a:gd name="connsiteX6" fmla="*/ 204311 w 352425"/>
                <a:gd name="connsiteY6" fmla="*/ 26802 h 133350"/>
                <a:gd name="connsiteX7" fmla="*/ 222409 w 352425"/>
                <a:gd name="connsiteY7" fmla="*/ 58235 h 133350"/>
                <a:gd name="connsiteX8" fmla="*/ 221456 w 352425"/>
                <a:gd name="connsiteY8" fmla="*/ 50615 h 133350"/>
                <a:gd name="connsiteX9" fmla="*/ 233839 w 352425"/>
                <a:gd name="connsiteY9" fmla="*/ 26802 h 133350"/>
                <a:gd name="connsiteX10" fmla="*/ 228124 w 352425"/>
                <a:gd name="connsiteY10" fmla="*/ 46805 h 133350"/>
                <a:gd name="connsiteX11" fmla="*/ 243364 w 352425"/>
                <a:gd name="connsiteY11" fmla="*/ 26802 h 133350"/>
                <a:gd name="connsiteX12" fmla="*/ 241459 w 352425"/>
                <a:gd name="connsiteY12" fmla="*/ 52520 h 133350"/>
                <a:gd name="connsiteX13" fmla="*/ 265271 w 352425"/>
                <a:gd name="connsiteY13" fmla="*/ 40137 h 133350"/>
                <a:gd name="connsiteX14" fmla="*/ 272891 w 352425"/>
                <a:gd name="connsiteY14" fmla="*/ 28707 h 133350"/>
                <a:gd name="connsiteX15" fmla="*/ 319564 w 352425"/>
                <a:gd name="connsiteY15" fmla="*/ 36327 h 133350"/>
                <a:gd name="connsiteX16" fmla="*/ 319564 w 352425"/>
                <a:gd name="connsiteY16" fmla="*/ 26802 h 133350"/>
                <a:gd name="connsiteX17" fmla="*/ 325279 w 352425"/>
                <a:gd name="connsiteY17" fmla="*/ 30612 h 133350"/>
                <a:gd name="connsiteX18" fmla="*/ 348139 w 352425"/>
                <a:gd name="connsiteY18" fmla="*/ 79190 h 133350"/>
                <a:gd name="connsiteX19" fmla="*/ 227171 w 352425"/>
                <a:gd name="connsiteY19" fmla="*/ 121100 h 133350"/>
                <a:gd name="connsiteX20" fmla="*/ 228124 w 352425"/>
                <a:gd name="connsiteY20" fmla="*/ 88715 h 133350"/>
                <a:gd name="connsiteX21" fmla="*/ 173831 w 352425"/>
                <a:gd name="connsiteY21" fmla="*/ 126815 h 133350"/>
                <a:gd name="connsiteX22" fmla="*/ 154781 w 352425"/>
                <a:gd name="connsiteY22" fmla="*/ 87762 h 133350"/>
                <a:gd name="connsiteX23" fmla="*/ 20479 w 352425"/>
                <a:gd name="connsiteY23" fmla="*/ 85857 h 133350"/>
                <a:gd name="connsiteX24" fmla="*/ 20479 w 352425"/>
                <a:gd name="connsiteY24" fmla="*/ 83952 h 133350"/>
                <a:gd name="connsiteX25" fmla="*/ 20479 w 352425"/>
                <a:gd name="connsiteY25" fmla="*/ 85857 h 133350"/>
                <a:gd name="connsiteX26" fmla="*/ 194786 w 352425"/>
                <a:gd name="connsiteY26" fmla="*/ 70617 h 133350"/>
                <a:gd name="connsiteX27" fmla="*/ 194786 w 352425"/>
                <a:gd name="connsiteY27" fmla="*/ 70617 h 133350"/>
                <a:gd name="connsiteX28" fmla="*/ 196691 w 352425"/>
                <a:gd name="connsiteY28" fmla="*/ 86810 h 133350"/>
                <a:gd name="connsiteX29" fmla="*/ 196691 w 352425"/>
                <a:gd name="connsiteY29" fmla="*/ 86810 h 133350"/>
                <a:gd name="connsiteX30" fmla="*/ 198596 w 352425"/>
                <a:gd name="connsiteY30" fmla="*/ 82047 h 133350"/>
                <a:gd name="connsiteX31" fmla="*/ 198596 w 352425"/>
                <a:gd name="connsiteY31" fmla="*/ 82047 h 133350"/>
                <a:gd name="connsiteX32" fmla="*/ 198596 w 352425"/>
                <a:gd name="connsiteY32" fmla="*/ 82047 h 133350"/>
                <a:gd name="connsiteX33" fmla="*/ 168116 w 352425"/>
                <a:gd name="connsiteY33" fmla="*/ 80142 h 133350"/>
                <a:gd name="connsiteX34" fmla="*/ 168116 w 352425"/>
                <a:gd name="connsiteY34" fmla="*/ 80142 h 133350"/>
                <a:gd name="connsiteX35" fmla="*/ 170974 w 352425"/>
                <a:gd name="connsiteY35" fmla="*/ 84905 h 133350"/>
                <a:gd name="connsiteX36" fmla="*/ 170974 w 352425"/>
                <a:gd name="connsiteY36" fmla="*/ 84905 h 133350"/>
                <a:gd name="connsiteX37" fmla="*/ 181451 w 352425"/>
                <a:gd name="connsiteY37" fmla="*/ 96335 h 133350"/>
                <a:gd name="connsiteX38" fmla="*/ 181451 w 352425"/>
                <a:gd name="connsiteY38" fmla="*/ 96335 h 133350"/>
                <a:gd name="connsiteX39" fmla="*/ 315754 w 352425"/>
                <a:gd name="connsiteY39" fmla="*/ 72522 h 133350"/>
                <a:gd name="connsiteX40" fmla="*/ 315754 w 352425"/>
                <a:gd name="connsiteY40" fmla="*/ 72522 h 133350"/>
                <a:gd name="connsiteX41" fmla="*/ 290036 w 352425"/>
                <a:gd name="connsiteY41" fmla="*/ 66807 h 133350"/>
                <a:gd name="connsiteX42" fmla="*/ 290036 w 352425"/>
                <a:gd name="connsiteY42" fmla="*/ 66807 h 133350"/>
                <a:gd name="connsiteX43" fmla="*/ 224314 w 352425"/>
                <a:gd name="connsiteY43" fmla="*/ 68712 h 133350"/>
                <a:gd name="connsiteX44" fmla="*/ 224314 w 352425"/>
                <a:gd name="connsiteY44" fmla="*/ 68712 h 133350"/>
                <a:gd name="connsiteX45" fmla="*/ 216694 w 352425"/>
                <a:gd name="connsiteY45" fmla="*/ 73475 h 133350"/>
                <a:gd name="connsiteX46" fmla="*/ 216694 w 352425"/>
                <a:gd name="connsiteY46" fmla="*/ 73475 h 133350"/>
                <a:gd name="connsiteX47" fmla="*/ 175736 w 352425"/>
                <a:gd name="connsiteY47" fmla="*/ 40137 h 133350"/>
                <a:gd name="connsiteX48" fmla="*/ 175736 w 352425"/>
                <a:gd name="connsiteY48" fmla="*/ 40137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</a:cxnLst>
              <a:rect l="l" t="t" r="r" b="b"/>
              <a:pathLst>
                <a:path w="352425" h="133350">
                  <a:moveTo>
                    <a:pt x="154781" y="87762"/>
                  </a:moveTo>
                  <a:cubicBezTo>
                    <a:pt x="137636" y="94430"/>
                    <a:pt x="19526" y="101097"/>
                    <a:pt x="7144" y="94430"/>
                  </a:cubicBezTo>
                  <a:cubicBezTo>
                    <a:pt x="53816" y="35375"/>
                    <a:pt x="123349" y="93477"/>
                    <a:pt x="164306" y="36327"/>
                  </a:cubicBezTo>
                  <a:cubicBezTo>
                    <a:pt x="175736" y="20135"/>
                    <a:pt x="144304" y="42042"/>
                    <a:pt x="141446" y="43947"/>
                  </a:cubicBezTo>
                  <a:cubicBezTo>
                    <a:pt x="144304" y="-15108"/>
                    <a:pt x="170974" y="64902"/>
                    <a:pt x="190976" y="47757"/>
                  </a:cubicBezTo>
                  <a:cubicBezTo>
                    <a:pt x="191929" y="68712"/>
                    <a:pt x="190976" y="-44635"/>
                    <a:pt x="219551" y="37280"/>
                  </a:cubicBezTo>
                  <a:cubicBezTo>
                    <a:pt x="219551" y="37280"/>
                    <a:pt x="200501" y="28707"/>
                    <a:pt x="204311" y="26802"/>
                  </a:cubicBezTo>
                  <a:cubicBezTo>
                    <a:pt x="195739" y="51567"/>
                    <a:pt x="201454" y="62045"/>
                    <a:pt x="222409" y="58235"/>
                  </a:cubicBezTo>
                  <a:cubicBezTo>
                    <a:pt x="217646" y="62045"/>
                    <a:pt x="250984" y="22040"/>
                    <a:pt x="221456" y="50615"/>
                  </a:cubicBezTo>
                  <a:cubicBezTo>
                    <a:pt x="228124" y="38232"/>
                    <a:pt x="209074" y="34422"/>
                    <a:pt x="233839" y="26802"/>
                  </a:cubicBezTo>
                  <a:cubicBezTo>
                    <a:pt x="231934" y="40137"/>
                    <a:pt x="234791" y="37280"/>
                    <a:pt x="228124" y="46805"/>
                  </a:cubicBezTo>
                  <a:cubicBezTo>
                    <a:pt x="236696" y="42042"/>
                    <a:pt x="242411" y="35375"/>
                    <a:pt x="243364" y="26802"/>
                  </a:cubicBezTo>
                  <a:cubicBezTo>
                    <a:pt x="243364" y="21087"/>
                    <a:pt x="238601" y="51567"/>
                    <a:pt x="241459" y="52520"/>
                  </a:cubicBezTo>
                  <a:cubicBezTo>
                    <a:pt x="239554" y="42042"/>
                    <a:pt x="251936" y="11562"/>
                    <a:pt x="265271" y="40137"/>
                  </a:cubicBezTo>
                  <a:cubicBezTo>
                    <a:pt x="267176" y="41090"/>
                    <a:pt x="250031" y="37280"/>
                    <a:pt x="272891" y="28707"/>
                  </a:cubicBezTo>
                  <a:cubicBezTo>
                    <a:pt x="249079" y="71570"/>
                    <a:pt x="320516" y="21087"/>
                    <a:pt x="319564" y="36327"/>
                  </a:cubicBezTo>
                  <a:cubicBezTo>
                    <a:pt x="286226" y="24897"/>
                    <a:pt x="346234" y="79190"/>
                    <a:pt x="319564" y="26802"/>
                  </a:cubicBezTo>
                  <a:cubicBezTo>
                    <a:pt x="333851" y="21087"/>
                    <a:pt x="312896" y="78237"/>
                    <a:pt x="325279" y="30612"/>
                  </a:cubicBezTo>
                  <a:cubicBezTo>
                    <a:pt x="385286" y="62045"/>
                    <a:pt x="290036" y="61092"/>
                    <a:pt x="348139" y="79190"/>
                  </a:cubicBezTo>
                  <a:cubicBezTo>
                    <a:pt x="343376" y="101097"/>
                    <a:pt x="229076" y="121100"/>
                    <a:pt x="227171" y="121100"/>
                  </a:cubicBezTo>
                  <a:cubicBezTo>
                    <a:pt x="235744" y="113480"/>
                    <a:pt x="235744" y="103002"/>
                    <a:pt x="228124" y="88715"/>
                  </a:cubicBezTo>
                  <a:cubicBezTo>
                    <a:pt x="210979" y="130625"/>
                    <a:pt x="185261" y="93477"/>
                    <a:pt x="173831" y="126815"/>
                  </a:cubicBezTo>
                  <a:cubicBezTo>
                    <a:pt x="175736" y="117290"/>
                    <a:pt x="181451" y="106812"/>
                    <a:pt x="154781" y="87762"/>
                  </a:cubicBezTo>
                  <a:close/>
                  <a:moveTo>
                    <a:pt x="20479" y="85857"/>
                  </a:moveTo>
                  <a:cubicBezTo>
                    <a:pt x="20479" y="85857"/>
                    <a:pt x="20479" y="84905"/>
                    <a:pt x="20479" y="83952"/>
                  </a:cubicBezTo>
                  <a:cubicBezTo>
                    <a:pt x="21431" y="84905"/>
                    <a:pt x="21431" y="85857"/>
                    <a:pt x="20479" y="85857"/>
                  </a:cubicBezTo>
                  <a:close/>
                  <a:moveTo>
                    <a:pt x="194786" y="70617"/>
                  </a:moveTo>
                  <a:cubicBezTo>
                    <a:pt x="191929" y="70617"/>
                    <a:pt x="177641" y="103002"/>
                    <a:pt x="194786" y="70617"/>
                  </a:cubicBezTo>
                  <a:close/>
                  <a:moveTo>
                    <a:pt x="196691" y="86810"/>
                  </a:moveTo>
                  <a:cubicBezTo>
                    <a:pt x="197644" y="87762"/>
                    <a:pt x="197644" y="80142"/>
                    <a:pt x="196691" y="86810"/>
                  </a:cubicBezTo>
                  <a:close/>
                  <a:moveTo>
                    <a:pt x="198596" y="82047"/>
                  </a:moveTo>
                  <a:cubicBezTo>
                    <a:pt x="197644" y="82047"/>
                    <a:pt x="197644" y="82047"/>
                    <a:pt x="198596" y="82047"/>
                  </a:cubicBezTo>
                  <a:lnTo>
                    <a:pt x="198596" y="82047"/>
                  </a:lnTo>
                  <a:close/>
                  <a:moveTo>
                    <a:pt x="168116" y="80142"/>
                  </a:moveTo>
                  <a:cubicBezTo>
                    <a:pt x="167164" y="79190"/>
                    <a:pt x="166211" y="80142"/>
                    <a:pt x="168116" y="80142"/>
                  </a:cubicBezTo>
                  <a:close/>
                  <a:moveTo>
                    <a:pt x="170974" y="84905"/>
                  </a:moveTo>
                  <a:cubicBezTo>
                    <a:pt x="170974" y="76332"/>
                    <a:pt x="170021" y="83000"/>
                    <a:pt x="170974" y="84905"/>
                  </a:cubicBezTo>
                  <a:close/>
                  <a:moveTo>
                    <a:pt x="181451" y="96335"/>
                  </a:moveTo>
                  <a:cubicBezTo>
                    <a:pt x="185261" y="70617"/>
                    <a:pt x="182404" y="94430"/>
                    <a:pt x="181451" y="96335"/>
                  </a:cubicBezTo>
                  <a:close/>
                  <a:moveTo>
                    <a:pt x="315754" y="72522"/>
                  </a:moveTo>
                  <a:cubicBezTo>
                    <a:pt x="314801" y="67760"/>
                    <a:pt x="310991" y="81095"/>
                    <a:pt x="315754" y="72522"/>
                  </a:cubicBezTo>
                  <a:close/>
                  <a:moveTo>
                    <a:pt x="290036" y="66807"/>
                  </a:moveTo>
                  <a:cubicBezTo>
                    <a:pt x="262414" y="114432"/>
                    <a:pt x="327184" y="61092"/>
                    <a:pt x="290036" y="66807"/>
                  </a:cubicBezTo>
                  <a:close/>
                  <a:moveTo>
                    <a:pt x="224314" y="68712"/>
                  </a:moveTo>
                  <a:cubicBezTo>
                    <a:pt x="247174" y="178250"/>
                    <a:pt x="304324" y="12515"/>
                    <a:pt x="224314" y="68712"/>
                  </a:cubicBezTo>
                  <a:close/>
                  <a:moveTo>
                    <a:pt x="216694" y="73475"/>
                  </a:moveTo>
                  <a:cubicBezTo>
                    <a:pt x="182404" y="120147"/>
                    <a:pt x="216694" y="67760"/>
                    <a:pt x="216694" y="73475"/>
                  </a:cubicBezTo>
                  <a:close/>
                  <a:moveTo>
                    <a:pt x="175736" y="40137"/>
                  </a:moveTo>
                  <a:cubicBezTo>
                    <a:pt x="175736" y="40137"/>
                    <a:pt x="175736" y="40137"/>
                    <a:pt x="175736" y="401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8" name="Freeform: Shape 537">
              <a:extLst>
                <a:ext uri="{FF2B5EF4-FFF2-40B4-BE49-F238E27FC236}">
                  <a16:creationId xmlns:a16="http://schemas.microsoft.com/office/drawing/2014/main" id="{138483B0-F4B5-4DAF-A387-B11C8209B207}"/>
                </a:ext>
              </a:extLst>
            </p:cNvPr>
            <p:cNvSpPr/>
            <p:nvPr/>
          </p:nvSpPr>
          <p:spPr>
            <a:xfrm>
              <a:off x="7582182" y="2451258"/>
              <a:ext cx="9525" cy="9525"/>
            </a:xfrm>
            <a:custGeom>
              <a:avLst/>
              <a:gdLst>
                <a:gd name="connsiteX0" fmla="*/ 7338 w 9525"/>
                <a:gd name="connsiteY0" fmla="*/ 10954 h 9525"/>
                <a:gd name="connsiteX1" fmla="*/ 9243 w 9525"/>
                <a:gd name="connsiteY1" fmla="*/ 7144 h 9525"/>
                <a:gd name="connsiteX2" fmla="*/ 7338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8" y="10954"/>
                  </a:moveTo>
                  <a:cubicBezTo>
                    <a:pt x="8291" y="10001"/>
                    <a:pt x="9243" y="10001"/>
                    <a:pt x="9243" y="7144"/>
                  </a:cubicBezTo>
                  <a:cubicBezTo>
                    <a:pt x="9243" y="10954"/>
                    <a:pt x="6386" y="8096"/>
                    <a:pt x="7338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9" name="Freeform: Shape 538">
              <a:extLst>
                <a:ext uri="{FF2B5EF4-FFF2-40B4-BE49-F238E27FC236}">
                  <a16:creationId xmlns:a16="http://schemas.microsoft.com/office/drawing/2014/main" id="{D1E6C09D-AE0A-44F0-8D86-F0F098516851}"/>
                </a:ext>
              </a:extLst>
            </p:cNvPr>
            <p:cNvSpPr/>
            <p:nvPr/>
          </p:nvSpPr>
          <p:spPr>
            <a:xfrm>
              <a:off x="7583858" y="2456679"/>
              <a:ext cx="9525" cy="9525"/>
            </a:xfrm>
            <a:custGeom>
              <a:avLst/>
              <a:gdLst>
                <a:gd name="connsiteX0" fmla="*/ 7567 w 9525"/>
                <a:gd name="connsiteY0" fmla="*/ 9343 h 9525"/>
                <a:gd name="connsiteX1" fmla="*/ 7567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343"/>
                  </a:moveTo>
                  <a:cubicBezTo>
                    <a:pt x="7567" y="5533"/>
                    <a:pt x="6615" y="7438"/>
                    <a:pt x="7567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0" name="Freeform: Shape 539">
              <a:extLst>
                <a:ext uri="{FF2B5EF4-FFF2-40B4-BE49-F238E27FC236}">
                  <a16:creationId xmlns:a16="http://schemas.microsoft.com/office/drawing/2014/main" id="{6E1AF6AB-3299-4206-A871-CC78DEE9BCDC}"/>
                </a:ext>
              </a:extLst>
            </p:cNvPr>
            <p:cNvSpPr/>
            <p:nvPr/>
          </p:nvSpPr>
          <p:spPr>
            <a:xfrm>
              <a:off x="7585033" y="2479784"/>
              <a:ext cx="9525" cy="9525"/>
            </a:xfrm>
            <a:custGeom>
              <a:avLst/>
              <a:gdLst>
                <a:gd name="connsiteX0" fmla="*/ 7344 w 9525"/>
                <a:gd name="connsiteY0" fmla="*/ 8146 h 9525"/>
                <a:gd name="connsiteX1" fmla="*/ 7344 w 9525"/>
                <a:gd name="connsiteY1" fmla="*/ 814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8146"/>
                  </a:moveTo>
                  <a:cubicBezTo>
                    <a:pt x="9249" y="3383"/>
                    <a:pt x="6392" y="17671"/>
                    <a:pt x="7344" y="81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1" name="Freeform: Shape 540">
              <a:extLst>
                <a:ext uri="{FF2B5EF4-FFF2-40B4-BE49-F238E27FC236}">
                  <a16:creationId xmlns:a16="http://schemas.microsoft.com/office/drawing/2014/main" id="{B2BCA9A6-C23A-4C60-9EB5-31E17BD05155}"/>
                </a:ext>
              </a:extLst>
            </p:cNvPr>
            <p:cNvSpPr/>
            <p:nvPr/>
          </p:nvSpPr>
          <p:spPr>
            <a:xfrm>
              <a:off x="7583329" y="2489064"/>
              <a:ext cx="9525" cy="9525"/>
            </a:xfrm>
            <a:custGeom>
              <a:avLst/>
              <a:gdLst>
                <a:gd name="connsiteX0" fmla="*/ 7144 w 9525"/>
                <a:gd name="connsiteY0" fmla="*/ 9343 h 9525"/>
                <a:gd name="connsiteX1" fmla="*/ 7144 w 9525"/>
                <a:gd name="connsiteY1" fmla="*/ 93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343"/>
                  </a:moveTo>
                  <a:cubicBezTo>
                    <a:pt x="10001" y="5533"/>
                    <a:pt x="8096" y="7439"/>
                    <a:pt x="7144" y="93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2" name="Freeform: Shape 541">
              <a:extLst>
                <a:ext uri="{FF2B5EF4-FFF2-40B4-BE49-F238E27FC236}">
                  <a16:creationId xmlns:a16="http://schemas.microsoft.com/office/drawing/2014/main" id="{0060319E-81F5-4186-906C-2C6FD00121DE}"/>
                </a:ext>
              </a:extLst>
            </p:cNvPr>
            <p:cNvSpPr/>
            <p:nvPr/>
          </p:nvSpPr>
          <p:spPr>
            <a:xfrm>
              <a:off x="7549039" y="2422398"/>
              <a:ext cx="9525" cy="9525"/>
            </a:xfrm>
            <a:custGeom>
              <a:avLst/>
              <a:gdLst>
                <a:gd name="connsiteX0" fmla="*/ 9049 w 9525"/>
                <a:gd name="connsiteY0" fmla="*/ 8381 h 9525"/>
                <a:gd name="connsiteX1" fmla="*/ 7144 w 9525"/>
                <a:gd name="connsiteY1" fmla="*/ 9334 h 9525"/>
                <a:gd name="connsiteX2" fmla="*/ 9049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8096" y="9334"/>
                    <a:pt x="9049" y="9334"/>
                    <a:pt x="9049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3" name="Freeform: Shape 542">
              <a:extLst>
                <a:ext uri="{FF2B5EF4-FFF2-40B4-BE49-F238E27FC236}">
                  <a16:creationId xmlns:a16="http://schemas.microsoft.com/office/drawing/2014/main" id="{0DFF086F-57EF-4A1D-A0C7-514A41BC2C30}"/>
                </a:ext>
              </a:extLst>
            </p:cNvPr>
            <p:cNvSpPr/>
            <p:nvPr/>
          </p:nvSpPr>
          <p:spPr>
            <a:xfrm>
              <a:off x="7279481" y="2432208"/>
              <a:ext cx="19050" cy="9525"/>
            </a:xfrm>
            <a:custGeom>
              <a:avLst/>
              <a:gdLst>
                <a:gd name="connsiteX0" fmla="*/ 17621 w 19050"/>
                <a:gd name="connsiteY0" fmla="*/ 7144 h 9525"/>
                <a:gd name="connsiteX1" fmla="*/ 7144 w 19050"/>
                <a:gd name="connsiteY1" fmla="*/ 10001 h 9525"/>
                <a:gd name="connsiteX2" fmla="*/ 17621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7621" y="7144"/>
                  </a:moveTo>
                  <a:lnTo>
                    <a:pt x="7144" y="10001"/>
                  </a:lnTo>
                  <a:cubicBezTo>
                    <a:pt x="10954" y="8096"/>
                    <a:pt x="13811" y="8096"/>
                    <a:pt x="1762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4" name="Freeform: Shape 543">
              <a:extLst>
                <a:ext uri="{FF2B5EF4-FFF2-40B4-BE49-F238E27FC236}">
                  <a16:creationId xmlns:a16="http://schemas.microsoft.com/office/drawing/2014/main" id="{002C823F-A918-4019-AAA9-4EE57A4BA1D2}"/>
                </a:ext>
              </a:extLst>
            </p:cNvPr>
            <p:cNvSpPr/>
            <p:nvPr/>
          </p:nvSpPr>
          <p:spPr>
            <a:xfrm>
              <a:off x="7517606" y="2436340"/>
              <a:ext cx="19050" cy="19050"/>
            </a:xfrm>
            <a:custGeom>
              <a:avLst/>
              <a:gdLst>
                <a:gd name="connsiteX0" fmla="*/ 7144 w 19050"/>
                <a:gd name="connsiteY0" fmla="*/ 14442 h 19050"/>
                <a:gd name="connsiteX1" fmla="*/ 7144 w 19050"/>
                <a:gd name="connsiteY1" fmla="*/ 1444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4442"/>
                  </a:moveTo>
                  <a:cubicBezTo>
                    <a:pt x="17621" y="2059"/>
                    <a:pt x="9049" y="7774"/>
                    <a:pt x="7144" y="144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5" name="Freeform: Shape 544">
              <a:extLst>
                <a:ext uri="{FF2B5EF4-FFF2-40B4-BE49-F238E27FC236}">
                  <a16:creationId xmlns:a16="http://schemas.microsoft.com/office/drawing/2014/main" id="{015D52E3-C15A-419B-9053-1B93DE7DF526}"/>
                </a:ext>
              </a:extLst>
            </p:cNvPr>
            <p:cNvSpPr/>
            <p:nvPr/>
          </p:nvSpPr>
          <p:spPr>
            <a:xfrm>
              <a:off x="7515701" y="2423636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10954" y="22384"/>
                    <a:pt x="714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6" name="Freeform: Shape 545">
              <a:extLst>
                <a:ext uri="{FF2B5EF4-FFF2-40B4-BE49-F238E27FC236}">
                  <a16:creationId xmlns:a16="http://schemas.microsoft.com/office/drawing/2014/main" id="{E609B678-FFDE-4E27-ABA8-C4E2DC054FAF}"/>
                </a:ext>
              </a:extLst>
            </p:cNvPr>
            <p:cNvSpPr/>
            <p:nvPr/>
          </p:nvSpPr>
          <p:spPr>
            <a:xfrm>
              <a:off x="7538138" y="249888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7" name="Freeform: Shape 546">
              <a:extLst>
                <a:ext uri="{FF2B5EF4-FFF2-40B4-BE49-F238E27FC236}">
                  <a16:creationId xmlns:a16="http://schemas.microsoft.com/office/drawing/2014/main" id="{5E5FCDF9-DFCD-4176-9442-935C8ECBC336}"/>
                </a:ext>
              </a:extLst>
            </p:cNvPr>
            <p:cNvSpPr/>
            <p:nvPr/>
          </p:nvSpPr>
          <p:spPr>
            <a:xfrm>
              <a:off x="7502762" y="2427006"/>
              <a:ext cx="9525" cy="9525"/>
            </a:xfrm>
            <a:custGeom>
              <a:avLst/>
              <a:gdLst>
                <a:gd name="connsiteX0" fmla="*/ 8653 w 9525"/>
                <a:gd name="connsiteY0" fmla="*/ 9488 h 9525"/>
                <a:gd name="connsiteX1" fmla="*/ 8653 w 9525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9488"/>
                  </a:moveTo>
                  <a:cubicBezTo>
                    <a:pt x="7700" y="8536"/>
                    <a:pt x="5795" y="4726"/>
                    <a:pt x="8653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8" name="Freeform: Shape 547">
              <a:extLst>
                <a:ext uri="{FF2B5EF4-FFF2-40B4-BE49-F238E27FC236}">
                  <a16:creationId xmlns:a16="http://schemas.microsoft.com/office/drawing/2014/main" id="{31830980-5B69-43C0-AC40-43ED12252B82}"/>
                </a:ext>
              </a:extLst>
            </p:cNvPr>
            <p:cNvSpPr/>
            <p:nvPr/>
          </p:nvSpPr>
          <p:spPr>
            <a:xfrm>
              <a:off x="7504271" y="24274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9" name="Freeform: Shape 548">
              <a:extLst>
                <a:ext uri="{FF2B5EF4-FFF2-40B4-BE49-F238E27FC236}">
                  <a16:creationId xmlns:a16="http://schemas.microsoft.com/office/drawing/2014/main" id="{7E4FF519-BEAA-4DC2-911B-B49149B84DF7}"/>
                </a:ext>
              </a:extLst>
            </p:cNvPr>
            <p:cNvSpPr/>
            <p:nvPr/>
          </p:nvSpPr>
          <p:spPr>
            <a:xfrm>
              <a:off x="7538561" y="2508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001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0" name="Freeform: Shape 549">
              <a:extLst>
                <a:ext uri="{FF2B5EF4-FFF2-40B4-BE49-F238E27FC236}">
                  <a16:creationId xmlns:a16="http://schemas.microsoft.com/office/drawing/2014/main" id="{0311C67B-EEEB-49B2-A419-795137B19529}"/>
                </a:ext>
              </a:extLst>
            </p:cNvPr>
            <p:cNvSpPr/>
            <p:nvPr/>
          </p:nvSpPr>
          <p:spPr>
            <a:xfrm>
              <a:off x="7524007" y="2483491"/>
              <a:ext cx="9525" cy="9525"/>
            </a:xfrm>
            <a:custGeom>
              <a:avLst/>
              <a:gdLst>
                <a:gd name="connsiteX0" fmla="*/ 7410 w 9525"/>
                <a:gd name="connsiteY0" fmla="*/ 9201 h 9525"/>
                <a:gd name="connsiteX1" fmla="*/ 8363 w 9525"/>
                <a:gd name="connsiteY1" fmla="*/ 7296 h 9525"/>
                <a:gd name="connsiteX2" fmla="*/ 7410 w 9525"/>
                <a:gd name="connsiteY2" fmla="*/ 92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9201"/>
                  </a:moveTo>
                  <a:lnTo>
                    <a:pt x="8363" y="7296"/>
                  </a:lnTo>
                  <a:cubicBezTo>
                    <a:pt x="8363" y="7296"/>
                    <a:pt x="6458" y="6344"/>
                    <a:pt x="7410" y="9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1" name="Freeform: Shape 550">
              <a:extLst>
                <a:ext uri="{FF2B5EF4-FFF2-40B4-BE49-F238E27FC236}">
                  <a16:creationId xmlns:a16="http://schemas.microsoft.com/office/drawing/2014/main" id="{334E79A6-4C24-46B1-9905-914B96639E22}"/>
                </a:ext>
              </a:extLst>
            </p:cNvPr>
            <p:cNvSpPr/>
            <p:nvPr/>
          </p:nvSpPr>
          <p:spPr>
            <a:xfrm>
              <a:off x="7494599" y="242839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1906"/>
                    <a:pt x="7291" y="9049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2" name="Freeform: Shape 551">
              <a:extLst>
                <a:ext uri="{FF2B5EF4-FFF2-40B4-BE49-F238E27FC236}">
                  <a16:creationId xmlns:a16="http://schemas.microsoft.com/office/drawing/2014/main" id="{FE51BB9B-74DA-49CF-B7AD-EB47D0E7BBF2}"/>
                </a:ext>
              </a:extLst>
            </p:cNvPr>
            <p:cNvSpPr/>
            <p:nvPr/>
          </p:nvSpPr>
          <p:spPr>
            <a:xfrm>
              <a:off x="7516935" y="2498883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10954 h 9525"/>
                <a:gd name="connsiteX2" fmla="*/ 781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8767" y="10954"/>
                    <a:pt x="5909" y="8096"/>
                    <a:pt x="7815" y="10954"/>
                  </a:cubicBezTo>
                  <a:cubicBezTo>
                    <a:pt x="8767" y="10954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3" name="Freeform: Shape 552">
              <a:extLst>
                <a:ext uri="{FF2B5EF4-FFF2-40B4-BE49-F238E27FC236}">
                  <a16:creationId xmlns:a16="http://schemas.microsoft.com/office/drawing/2014/main" id="{A4403A65-A0DA-4BE6-8012-FD64DB8C1664}"/>
                </a:ext>
              </a:extLst>
            </p:cNvPr>
            <p:cNvSpPr/>
            <p:nvPr/>
          </p:nvSpPr>
          <p:spPr>
            <a:xfrm>
              <a:off x="7497842" y="247697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8096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4" name="Freeform: Shape 553">
              <a:extLst>
                <a:ext uri="{FF2B5EF4-FFF2-40B4-BE49-F238E27FC236}">
                  <a16:creationId xmlns:a16="http://schemas.microsoft.com/office/drawing/2014/main" id="{B7800809-CFD1-4E87-8BB2-44F2E189EE43}"/>
                </a:ext>
              </a:extLst>
            </p:cNvPr>
            <p:cNvSpPr/>
            <p:nvPr/>
          </p:nvSpPr>
          <p:spPr>
            <a:xfrm>
              <a:off x="7498556" y="2476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9049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8520"/>
                    <a:pt x="9049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5" name="Freeform: Shape 554">
              <a:extLst>
                <a:ext uri="{FF2B5EF4-FFF2-40B4-BE49-F238E27FC236}">
                  <a16:creationId xmlns:a16="http://schemas.microsoft.com/office/drawing/2014/main" id="{582767DE-85A5-44F9-935A-8C054C0AD02D}"/>
                </a:ext>
              </a:extLst>
            </p:cNvPr>
            <p:cNvSpPr/>
            <p:nvPr/>
          </p:nvSpPr>
          <p:spPr>
            <a:xfrm>
              <a:off x="7491688" y="2476368"/>
              <a:ext cx="9525" cy="9525"/>
            </a:xfrm>
            <a:custGeom>
              <a:avLst/>
              <a:gdLst>
                <a:gd name="connsiteX0" fmla="*/ 7344 w 9525"/>
                <a:gd name="connsiteY0" fmla="*/ 9657 h 9525"/>
                <a:gd name="connsiteX1" fmla="*/ 7344 w 9525"/>
                <a:gd name="connsiteY1" fmla="*/ 965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9657"/>
                  </a:moveTo>
                  <a:cubicBezTo>
                    <a:pt x="9249" y="5847"/>
                    <a:pt x="6392" y="6799"/>
                    <a:pt x="7344" y="96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6" name="Freeform: Shape 555">
              <a:extLst>
                <a:ext uri="{FF2B5EF4-FFF2-40B4-BE49-F238E27FC236}">
                  <a16:creationId xmlns:a16="http://schemas.microsoft.com/office/drawing/2014/main" id="{7D2CD8B2-1446-400E-B76D-4826E0058807}"/>
                </a:ext>
              </a:extLst>
            </p:cNvPr>
            <p:cNvSpPr/>
            <p:nvPr/>
          </p:nvSpPr>
          <p:spPr>
            <a:xfrm>
              <a:off x="7462361" y="2420683"/>
              <a:ext cx="9525" cy="9525"/>
            </a:xfrm>
            <a:custGeom>
              <a:avLst/>
              <a:gdLst>
                <a:gd name="connsiteX0" fmla="*/ 7144 w 9525"/>
                <a:gd name="connsiteY0" fmla="*/ 7239 h 9525"/>
                <a:gd name="connsiteX1" fmla="*/ 7144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239"/>
                  </a:moveTo>
                  <a:cubicBezTo>
                    <a:pt x="15716" y="12954"/>
                    <a:pt x="9049" y="6286"/>
                    <a:pt x="7144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7" name="Freeform: Shape 556">
              <a:extLst>
                <a:ext uri="{FF2B5EF4-FFF2-40B4-BE49-F238E27FC236}">
                  <a16:creationId xmlns:a16="http://schemas.microsoft.com/office/drawing/2014/main" id="{563A763E-2E2D-46A8-9A09-2EA882CB764F}"/>
                </a:ext>
              </a:extLst>
            </p:cNvPr>
            <p:cNvSpPr/>
            <p:nvPr/>
          </p:nvSpPr>
          <p:spPr>
            <a:xfrm>
              <a:off x="7467124" y="242006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8" name="Freeform: Shape 557">
              <a:extLst>
                <a:ext uri="{FF2B5EF4-FFF2-40B4-BE49-F238E27FC236}">
                  <a16:creationId xmlns:a16="http://schemas.microsoft.com/office/drawing/2014/main" id="{FDD3C529-F9F4-40CB-945C-F0220EAA58A6}"/>
                </a:ext>
              </a:extLst>
            </p:cNvPr>
            <p:cNvSpPr/>
            <p:nvPr/>
          </p:nvSpPr>
          <p:spPr>
            <a:xfrm>
              <a:off x="7502895" y="2508408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7621"/>
                    <a:pt x="7567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59" name="Freeform: Shape 558">
              <a:extLst>
                <a:ext uri="{FF2B5EF4-FFF2-40B4-BE49-F238E27FC236}">
                  <a16:creationId xmlns:a16="http://schemas.microsoft.com/office/drawing/2014/main" id="{D30BA5D1-8E35-4CED-9F84-F4F76DE2B2E6}"/>
                </a:ext>
              </a:extLst>
            </p:cNvPr>
            <p:cNvSpPr/>
            <p:nvPr/>
          </p:nvSpPr>
          <p:spPr>
            <a:xfrm>
              <a:off x="7459237" y="2418873"/>
              <a:ext cx="9525" cy="9525"/>
            </a:xfrm>
            <a:custGeom>
              <a:avLst/>
              <a:gdLst>
                <a:gd name="connsiteX0" fmla="*/ 7410 w 9525"/>
                <a:gd name="connsiteY0" fmla="*/ 8096 h 9525"/>
                <a:gd name="connsiteX1" fmla="*/ 8363 w 9525"/>
                <a:gd name="connsiteY1" fmla="*/ 9049 h 9525"/>
                <a:gd name="connsiteX2" fmla="*/ 7410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410" y="8096"/>
                  </a:moveTo>
                  <a:cubicBezTo>
                    <a:pt x="7410" y="8096"/>
                    <a:pt x="8363" y="8096"/>
                    <a:pt x="8363" y="9049"/>
                  </a:cubicBezTo>
                  <a:cubicBezTo>
                    <a:pt x="8363" y="6191"/>
                    <a:pt x="6458" y="7144"/>
                    <a:pt x="7410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0" name="Freeform: Shape 559">
              <a:extLst>
                <a:ext uri="{FF2B5EF4-FFF2-40B4-BE49-F238E27FC236}">
                  <a16:creationId xmlns:a16="http://schemas.microsoft.com/office/drawing/2014/main" id="{95E6C192-A302-462A-A238-55E2A12B919D}"/>
                </a:ext>
              </a:extLst>
            </p:cNvPr>
            <p:cNvSpPr/>
            <p:nvPr/>
          </p:nvSpPr>
          <p:spPr>
            <a:xfrm>
              <a:off x="7469981" y="2472223"/>
              <a:ext cx="9525" cy="9525"/>
            </a:xfrm>
            <a:custGeom>
              <a:avLst/>
              <a:gdLst>
                <a:gd name="connsiteX0" fmla="*/ 7144 w 9525"/>
                <a:gd name="connsiteY0" fmla="*/ 9039 h 9525"/>
                <a:gd name="connsiteX1" fmla="*/ 9049 w 9525"/>
                <a:gd name="connsiteY1" fmla="*/ 9991 h 9525"/>
                <a:gd name="connsiteX2" fmla="*/ 7144 w 9525"/>
                <a:gd name="connsiteY2" fmla="*/ 90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39"/>
                  </a:moveTo>
                  <a:cubicBezTo>
                    <a:pt x="7144" y="10944"/>
                    <a:pt x="9049" y="9991"/>
                    <a:pt x="9049" y="9991"/>
                  </a:cubicBezTo>
                  <a:cubicBezTo>
                    <a:pt x="9049" y="9991"/>
                    <a:pt x="8096" y="4276"/>
                    <a:pt x="7144" y="90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1" name="Freeform: Shape 560">
              <a:extLst>
                <a:ext uri="{FF2B5EF4-FFF2-40B4-BE49-F238E27FC236}">
                  <a16:creationId xmlns:a16="http://schemas.microsoft.com/office/drawing/2014/main" id="{2209B501-CC3C-4831-9EDD-0E5D796A750B}"/>
                </a:ext>
              </a:extLst>
            </p:cNvPr>
            <p:cNvSpPr/>
            <p:nvPr/>
          </p:nvSpPr>
          <p:spPr>
            <a:xfrm>
              <a:off x="7454741" y="2430814"/>
              <a:ext cx="9525" cy="19050"/>
            </a:xfrm>
            <a:custGeom>
              <a:avLst/>
              <a:gdLst>
                <a:gd name="connsiteX0" fmla="*/ 7144 w 9525"/>
                <a:gd name="connsiteY0" fmla="*/ 7585 h 19050"/>
                <a:gd name="connsiteX1" fmla="*/ 8096 w 9525"/>
                <a:gd name="connsiteY1" fmla="*/ 12348 h 19050"/>
                <a:gd name="connsiteX2" fmla="*/ 7144 w 9525"/>
                <a:gd name="connsiteY2" fmla="*/ 75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585"/>
                  </a:moveTo>
                  <a:cubicBezTo>
                    <a:pt x="7144" y="7585"/>
                    <a:pt x="8096" y="9490"/>
                    <a:pt x="8096" y="12348"/>
                  </a:cubicBezTo>
                  <a:cubicBezTo>
                    <a:pt x="8096" y="10443"/>
                    <a:pt x="9049" y="5680"/>
                    <a:pt x="7144" y="75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2" name="Freeform: Shape 561">
              <a:extLst>
                <a:ext uri="{FF2B5EF4-FFF2-40B4-BE49-F238E27FC236}">
                  <a16:creationId xmlns:a16="http://schemas.microsoft.com/office/drawing/2014/main" id="{6DC067A5-1538-4EF0-961E-CF91779AB220}"/>
                </a:ext>
              </a:extLst>
            </p:cNvPr>
            <p:cNvSpPr/>
            <p:nvPr/>
          </p:nvSpPr>
          <p:spPr>
            <a:xfrm>
              <a:off x="7466995" y="2473166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6320" y="7144"/>
                    <a:pt x="11083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3" name="Freeform: Shape 562">
              <a:extLst>
                <a:ext uri="{FF2B5EF4-FFF2-40B4-BE49-F238E27FC236}">
                  <a16:creationId xmlns:a16="http://schemas.microsoft.com/office/drawing/2014/main" id="{0422F0D4-8BE9-416A-86AD-B5D03067C615}"/>
                </a:ext>
              </a:extLst>
            </p:cNvPr>
            <p:cNvSpPr/>
            <p:nvPr/>
          </p:nvSpPr>
          <p:spPr>
            <a:xfrm>
              <a:off x="7474744" y="2505406"/>
              <a:ext cx="9525" cy="19050"/>
            </a:xfrm>
            <a:custGeom>
              <a:avLst/>
              <a:gdLst>
                <a:gd name="connsiteX0" fmla="*/ 7144 w 9525"/>
                <a:gd name="connsiteY0" fmla="*/ 15861 h 19050"/>
                <a:gd name="connsiteX1" fmla="*/ 7144 w 9525"/>
                <a:gd name="connsiteY1" fmla="*/ 1586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5861"/>
                  </a:moveTo>
                  <a:cubicBezTo>
                    <a:pt x="8096" y="13003"/>
                    <a:pt x="8096" y="-2237"/>
                    <a:pt x="7144" y="15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4" name="Freeform: Shape 563">
              <a:extLst>
                <a:ext uri="{FF2B5EF4-FFF2-40B4-BE49-F238E27FC236}">
                  <a16:creationId xmlns:a16="http://schemas.microsoft.com/office/drawing/2014/main" id="{252332B8-6D40-458D-BD7D-FA45D342BB1F}"/>
                </a:ext>
              </a:extLst>
            </p:cNvPr>
            <p:cNvSpPr/>
            <p:nvPr/>
          </p:nvSpPr>
          <p:spPr>
            <a:xfrm>
              <a:off x="7471886" y="25074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5" name="Freeform: Shape 564">
              <a:extLst>
                <a:ext uri="{FF2B5EF4-FFF2-40B4-BE49-F238E27FC236}">
                  <a16:creationId xmlns:a16="http://schemas.microsoft.com/office/drawing/2014/main" id="{F9D271A3-19B2-43F7-89F9-F29E556222CD}"/>
                </a:ext>
              </a:extLst>
            </p:cNvPr>
            <p:cNvSpPr/>
            <p:nvPr/>
          </p:nvSpPr>
          <p:spPr>
            <a:xfrm>
              <a:off x="7449026" y="24865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6" name="Freeform: Shape 565">
              <a:extLst>
                <a:ext uri="{FF2B5EF4-FFF2-40B4-BE49-F238E27FC236}">
                  <a16:creationId xmlns:a16="http://schemas.microsoft.com/office/drawing/2014/main" id="{0E8F4DCB-5483-499A-B72D-CD4D27E47208}"/>
                </a:ext>
              </a:extLst>
            </p:cNvPr>
            <p:cNvSpPr/>
            <p:nvPr/>
          </p:nvSpPr>
          <p:spPr>
            <a:xfrm>
              <a:off x="7462925" y="2506018"/>
              <a:ext cx="9525" cy="19050"/>
            </a:xfrm>
            <a:custGeom>
              <a:avLst/>
              <a:gdLst>
                <a:gd name="connsiteX0" fmla="*/ 8485 w 9525"/>
                <a:gd name="connsiteY0" fmla="*/ 11439 h 19050"/>
                <a:gd name="connsiteX1" fmla="*/ 8485 w 9525"/>
                <a:gd name="connsiteY1" fmla="*/ 114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1439"/>
                  </a:moveTo>
                  <a:cubicBezTo>
                    <a:pt x="4675" y="-1896"/>
                    <a:pt x="10390" y="20964"/>
                    <a:pt x="8485" y="114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7" name="Freeform: Shape 566">
              <a:extLst>
                <a:ext uri="{FF2B5EF4-FFF2-40B4-BE49-F238E27FC236}">
                  <a16:creationId xmlns:a16="http://schemas.microsoft.com/office/drawing/2014/main" id="{95D58A6E-1421-462D-851B-A541CADE4597}"/>
                </a:ext>
              </a:extLst>
            </p:cNvPr>
            <p:cNvSpPr/>
            <p:nvPr/>
          </p:nvSpPr>
          <p:spPr>
            <a:xfrm>
              <a:off x="7433786" y="2418635"/>
              <a:ext cx="9525" cy="9525"/>
            </a:xfrm>
            <a:custGeom>
              <a:avLst/>
              <a:gdLst>
                <a:gd name="connsiteX0" fmla="*/ 7144 w 9525"/>
                <a:gd name="connsiteY0" fmla="*/ 9287 h 9525"/>
                <a:gd name="connsiteX1" fmla="*/ 7144 w 9525"/>
                <a:gd name="connsiteY1" fmla="*/ 928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87"/>
                  </a:moveTo>
                  <a:cubicBezTo>
                    <a:pt x="8096" y="6429"/>
                    <a:pt x="8096" y="6429"/>
                    <a:pt x="7144" y="928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8" name="Freeform: Shape 567">
              <a:extLst>
                <a:ext uri="{FF2B5EF4-FFF2-40B4-BE49-F238E27FC236}">
                  <a16:creationId xmlns:a16="http://schemas.microsoft.com/office/drawing/2014/main" id="{3CF6E978-E6A3-4E28-B48C-5B2F13638534}"/>
                </a:ext>
              </a:extLst>
            </p:cNvPr>
            <p:cNvSpPr/>
            <p:nvPr/>
          </p:nvSpPr>
          <p:spPr>
            <a:xfrm>
              <a:off x="7433786" y="24188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69" name="Freeform: Shape 568">
              <a:extLst>
                <a:ext uri="{FF2B5EF4-FFF2-40B4-BE49-F238E27FC236}">
                  <a16:creationId xmlns:a16="http://schemas.microsoft.com/office/drawing/2014/main" id="{929092D0-582C-4097-8F4C-4EB1A2C7EA4C}"/>
                </a:ext>
              </a:extLst>
            </p:cNvPr>
            <p:cNvSpPr/>
            <p:nvPr/>
          </p:nvSpPr>
          <p:spPr>
            <a:xfrm>
              <a:off x="7452836" y="248269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9049"/>
                    <a:pt x="9049" y="8096"/>
                  </a:cubicBezTo>
                  <a:cubicBezTo>
                    <a:pt x="9049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0" name="Freeform: Shape 569">
              <a:extLst>
                <a:ext uri="{FF2B5EF4-FFF2-40B4-BE49-F238E27FC236}">
                  <a16:creationId xmlns:a16="http://schemas.microsoft.com/office/drawing/2014/main" id="{900CB207-087E-47CE-8AD4-BCDE0764DC8E}"/>
                </a:ext>
              </a:extLst>
            </p:cNvPr>
            <p:cNvSpPr/>
            <p:nvPr/>
          </p:nvSpPr>
          <p:spPr>
            <a:xfrm>
              <a:off x="7428071" y="24271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10001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1" name="Freeform: Shape 570">
              <a:extLst>
                <a:ext uri="{FF2B5EF4-FFF2-40B4-BE49-F238E27FC236}">
                  <a16:creationId xmlns:a16="http://schemas.microsoft.com/office/drawing/2014/main" id="{DA69FF0B-5E17-4AF4-A8B3-599499B1957D}"/>
                </a:ext>
              </a:extLst>
            </p:cNvPr>
            <p:cNvSpPr/>
            <p:nvPr/>
          </p:nvSpPr>
          <p:spPr>
            <a:xfrm>
              <a:off x="7418699" y="2420314"/>
              <a:ext cx="9525" cy="9525"/>
            </a:xfrm>
            <a:custGeom>
              <a:avLst/>
              <a:gdLst>
                <a:gd name="connsiteX0" fmla="*/ 8896 w 9525"/>
                <a:gd name="connsiteY0" fmla="*/ 7608 h 9525"/>
                <a:gd name="connsiteX1" fmla="*/ 8896 w 9525"/>
                <a:gd name="connsiteY1" fmla="*/ 760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7608"/>
                  </a:moveTo>
                  <a:cubicBezTo>
                    <a:pt x="10801" y="5703"/>
                    <a:pt x="4133" y="10465"/>
                    <a:pt x="8896" y="760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2" name="Freeform: Shape 571">
              <a:extLst>
                <a:ext uri="{FF2B5EF4-FFF2-40B4-BE49-F238E27FC236}">
                  <a16:creationId xmlns:a16="http://schemas.microsoft.com/office/drawing/2014/main" id="{DADB0F6F-1CDD-4FB8-9D68-45BE9B9943AF}"/>
                </a:ext>
              </a:extLst>
            </p:cNvPr>
            <p:cNvSpPr/>
            <p:nvPr/>
          </p:nvSpPr>
          <p:spPr>
            <a:xfrm>
              <a:off x="7431881" y="2512853"/>
              <a:ext cx="9525" cy="19050"/>
            </a:xfrm>
            <a:custGeom>
              <a:avLst/>
              <a:gdLst>
                <a:gd name="connsiteX0" fmla="*/ 7144 w 9525"/>
                <a:gd name="connsiteY0" fmla="*/ 12224 h 19050"/>
                <a:gd name="connsiteX1" fmla="*/ 7144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224"/>
                  </a:moveTo>
                  <a:cubicBezTo>
                    <a:pt x="7144" y="12224"/>
                    <a:pt x="9049" y="794"/>
                    <a:pt x="7144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3" name="Freeform: Shape 572">
              <a:extLst>
                <a:ext uri="{FF2B5EF4-FFF2-40B4-BE49-F238E27FC236}">
                  <a16:creationId xmlns:a16="http://schemas.microsoft.com/office/drawing/2014/main" id="{DC51E39C-1E6E-404A-BA15-A48AC31698DF}"/>
                </a:ext>
              </a:extLst>
            </p:cNvPr>
            <p:cNvSpPr/>
            <p:nvPr/>
          </p:nvSpPr>
          <p:spPr>
            <a:xfrm>
              <a:off x="7364254" y="2424146"/>
              <a:ext cx="9525" cy="9525"/>
            </a:xfrm>
            <a:custGeom>
              <a:avLst/>
              <a:gdLst>
                <a:gd name="connsiteX0" fmla="*/ 7144 w 9525"/>
                <a:gd name="connsiteY0" fmla="*/ 10443 h 9525"/>
                <a:gd name="connsiteX1" fmla="*/ 7144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443"/>
                  </a:moveTo>
                  <a:cubicBezTo>
                    <a:pt x="9049" y="4728"/>
                    <a:pt x="7144" y="7586"/>
                    <a:pt x="7144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4" name="Freeform: Shape 573">
              <a:extLst>
                <a:ext uri="{FF2B5EF4-FFF2-40B4-BE49-F238E27FC236}">
                  <a16:creationId xmlns:a16="http://schemas.microsoft.com/office/drawing/2014/main" id="{B1DF6320-2719-4BBE-B772-BDB8A206D6D3}"/>
                </a:ext>
              </a:extLst>
            </p:cNvPr>
            <p:cNvSpPr/>
            <p:nvPr/>
          </p:nvSpPr>
          <p:spPr>
            <a:xfrm>
              <a:off x="7371874" y="24341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5" name="Freeform: Shape 574">
              <a:extLst>
                <a:ext uri="{FF2B5EF4-FFF2-40B4-BE49-F238E27FC236}">
                  <a16:creationId xmlns:a16="http://schemas.microsoft.com/office/drawing/2014/main" id="{70887775-4FB7-4E8E-A540-78567A2FCA3A}"/>
                </a:ext>
              </a:extLst>
            </p:cNvPr>
            <p:cNvSpPr/>
            <p:nvPr/>
          </p:nvSpPr>
          <p:spPr>
            <a:xfrm>
              <a:off x="7333774" y="2421016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9049" y="7858"/>
                  </a:lnTo>
                  <a:cubicBezTo>
                    <a:pt x="8096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6" name="Freeform: Shape 575">
              <a:extLst>
                <a:ext uri="{FF2B5EF4-FFF2-40B4-BE49-F238E27FC236}">
                  <a16:creationId xmlns:a16="http://schemas.microsoft.com/office/drawing/2014/main" id="{22E0B499-7BCE-4E28-9306-EDDF1AEA6042}"/>
                </a:ext>
              </a:extLst>
            </p:cNvPr>
            <p:cNvSpPr/>
            <p:nvPr/>
          </p:nvSpPr>
          <p:spPr>
            <a:xfrm>
              <a:off x="7377568" y="2420737"/>
              <a:ext cx="9525" cy="9525"/>
            </a:xfrm>
            <a:custGeom>
              <a:avLst/>
              <a:gdLst>
                <a:gd name="connsiteX0" fmla="*/ 9069 w 9525"/>
                <a:gd name="connsiteY0" fmla="*/ 10995 h 9525"/>
                <a:gd name="connsiteX1" fmla="*/ 9069 w 9525"/>
                <a:gd name="connsiteY1" fmla="*/ 1099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10995"/>
                  </a:moveTo>
                  <a:cubicBezTo>
                    <a:pt x="5259" y="3375"/>
                    <a:pt x="8117" y="9090"/>
                    <a:pt x="9069" y="1099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7" name="Freeform: Shape 576">
              <a:extLst>
                <a:ext uri="{FF2B5EF4-FFF2-40B4-BE49-F238E27FC236}">
                  <a16:creationId xmlns:a16="http://schemas.microsoft.com/office/drawing/2014/main" id="{B6E6A8D0-5039-4ABC-AE1C-BF89AA7AFE4E}"/>
                </a:ext>
              </a:extLst>
            </p:cNvPr>
            <p:cNvSpPr/>
            <p:nvPr/>
          </p:nvSpPr>
          <p:spPr>
            <a:xfrm>
              <a:off x="7375483" y="2417921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3811"/>
                    <a:pt x="9249" y="8096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8" name="Freeform: Shape 577">
              <a:extLst>
                <a:ext uri="{FF2B5EF4-FFF2-40B4-BE49-F238E27FC236}">
                  <a16:creationId xmlns:a16="http://schemas.microsoft.com/office/drawing/2014/main" id="{8E5F2924-7410-4270-BD4F-54606CA23B1B}"/>
                </a:ext>
              </a:extLst>
            </p:cNvPr>
            <p:cNvSpPr/>
            <p:nvPr/>
          </p:nvSpPr>
          <p:spPr>
            <a:xfrm>
              <a:off x="7374711" y="2500788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7144"/>
                    <a:pt x="5259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79" name="Freeform: Shape 578">
              <a:extLst>
                <a:ext uri="{FF2B5EF4-FFF2-40B4-BE49-F238E27FC236}">
                  <a16:creationId xmlns:a16="http://schemas.microsoft.com/office/drawing/2014/main" id="{14FDC4FB-AC4A-4FDE-BAFA-DFCB2670C03E}"/>
                </a:ext>
              </a:extLst>
            </p:cNvPr>
            <p:cNvSpPr/>
            <p:nvPr/>
          </p:nvSpPr>
          <p:spPr>
            <a:xfrm>
              <a:off x="7367111" y="249274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9472"/>
                    <a:pt x="9049" y="8520"/>
                    <a:pt x="10001" y="7567"/>
                  </a:cubicBez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0" name="Freeform: Shape 579">
              <a:extLst>
                <a:ext uri="{FF2B5EF4-FFF2-40B4-BE49-F238E27FC236}">
                  <a16:creationId xmlns:a16="http://schemas.microsoft.com/office/drawing/2014/main" id="{D5CBEC64-D664-4AF2-89D6-457B83B37AC3}"/>
                </a:ext>
              </a:extLst>
            </p:cNvPr>
            <p:cNvSpPr/>
            <p:nvPr/>
          </p:nvSpPr>
          <p:spPr>
            <a:xfrm>
              <a:off x="7367507" y="2518886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7700" y="8096"/>
                    <a:pt x="5796" y="10001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1" name="Freeform: Shape 580">
              <a:extLst>
                <a:ext uri="{FF2B5EF4-FFF2-40B4-BE49-F238E27FC236}">
                  <a16:creationId xmlns:a16="http://schemas.microsoft.com/office/drawing/2014/main" id="{F38EE161-04E0-4E91-AC33-4A23A9DFA41D}"/>
                </a:ext>
              </a:extLst>
            </p:cNvPr>
            <p:cNvSpPr/>
            <p:nvPr/>
          </p:nvSpPr>
          <p:spPr>
            <a:xfrm>
              <a:off x="7321920" y="243697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8096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2" name="Freeform: Shape 581">
              <a:extLst>
                <a:ext uri="{FF2B5EF4-FFF2-40B4-BE49-F238E27FC236}">
                  <a16:creationId xmlns:a16="http://schemas.microsoft.com/office/drawing/2014/main" id="{FA9E1208-026F-447A-A7A2-D2F24BE66359}"/>
                </a:ext>
              </a:extLst>
            </p:cNvPr>
            <p:cNvSpPr/>
            <p:nvPr/>
          </p:nvSpPr>
          <p:spPr>
            <a:xfrm>
              <a:off x="7312819" y="2422230"/>
              <a:ext cx="28575" cy="19050"/>
            </a:xfrm>
            <a:custGeom>
              <a:avLst/>
              <a:gdLst>
                <a:gd name="connsiteX0" fmla="*/ 29051 w 28575"/>
                <a:gd name="connsiteY0" fmla="*/ 18074 h 19050"/>
                <a:gd name="connsiteX1" fmla="*/ 7144 w 28575"/>
                <a:gd name="connsiteY1" fmla="*/ 19979 h 19050"/>
                <a:gd name="connsiteX2" fmla="*/ 29051 w 28575"/>
                <a:gd name="connsiteY2" fmla="*/ 180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19050">
                  <a:moveTo>
                    <a:pt x="29051" y="18074"/>
                  </a:moveTo>
                  <a:cubicBezTo>
                    <a:pt x="28099" y="16169"/>
                    <a:pt x="17621" y="-6691"/>
                    <a:pt x="7144" y="19979"/>
                  </a:cubicBezTo>
                  <a:cubicBezTo>
                    <a:pt x="13811" y="19979"/>
                    <a:pt x="26194" y="20932"/>
                    <a:pt x="29051" y="180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3" name="Freeform: Shape 582">
              <a:extLst>
                <a:ext uri="{FF2B5EF4-FFF2-40B4-BE49-F238E27FC236}">
                  <a16:creationId xmlns:a16="http://schemas.microsoft.com/office/drawing/2014/main" id="{B1EA15F2-449B-40F0-9562-1687936D5D98}"/>
                </a:ext>
              </a:extLst>
            </p:cNvPr>
            <p:cNvSpPr/>
            <p:nvPr/>
          </p:nvSpPr>
          <p:spPr>
            <a:xfrm>
              <a:off x="7290911" y="24360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4" name="Freeform: Shape 583">
              <a:extLst>
                <a:ext uri="{FF2B5EF4-FFF2-40B4-BE49-F238E27FC236}">
                  <a16:creationId xmlns:a16="http://schemas.microsoft.com/office/drawing/2014/main" id="{0F421927-C9B8-4B0D-AE06-200D80FCE5BD}"/>
                </a:ext>
              </a:extLst>
            </p:cNvPr>
            <p:cNvSpPr/>
            <p:nvPr/>
          </p:nvSpPr>
          <p:spPr>
            <a:xfrm>
              <a:off x="7292102" y="2432028"/>
              <a:ext cx="9525" cy="19050"/>
            </a:xfrm>
            <a:custGeom>
              <a:avLst/>
              <a:gdLst>
                <a:gd name="connsiteX0" fmla="*/ 7858 w 9525"/>
                <a:gd name="connsiteY0" fmla="*/ 12086 h 19050"/>
                <a:gd name="connsiteX1" fmla="*/ 7858 w 9525"/>
                <a:gd name="connsiteY1" fmla="*/ 120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58" y="12086"/>
                  </a:moveTo>
                  <a:cubicBezTo>
                    <a:pt x="6906" y="2561"/>
                    <a:pt x="6906" y="9229"/>
                    <a:pt x="7858" y="120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5" name="Freeform: Shape 584">
              <a:extLst>
                <a:ext uri="{FF2B5EF4-FFF2-40B4-BE49-F238E27FC236}">
                  <a16:creationId xmlns:a16="http://schemas.microsoft.com/office/drawing/2014/main" id="{600E6BB9-C199-41AE-B8CD-68DD07417314}"/>
                </a:ext>
              </a:extLst>
            </p:cNvPr>
            <p:cNvSpPr/>
            <p:nvPr/>
          </p:nvSpPr>
          <p:spPr>
            <a:xfrm>
              <a:off x="7295379" y="2428398"/>
              <a:ext cx="9525" cy="19050"/>
            </a:xfrm>
            <a:custGeom>
              <a:avLst/>
              <a:gdLst>
                <a:gd name="connsiteX0" fmla="*/ 9343 w 9525"/>
                <a:gd name="connsiteY0" fmla="*/ 7144 h 19050"/>
                <a:gd name="connsiteX1" fmla="*/ 934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343" y="7144"/>
                  </a:moveTo>
                  <a:cubicBezTo>
                    <a:pt x="7439" y="8096"/>
                    <a:pt x="5533" y="28099"/>
                    <a:pt x="934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6" name="Freeform: Shape 585">
              <a:extLst>
                <a:ext uri="{FF2B5EF4-FFF2-40B4-BE49-F238E27FC236}">
                  <a16:creationId xmlns:a16="http://schemas.microsoft.com/office/drawing/2014/main" id="{B94CAAF2-08F7-4374-8536-CFD427C298BB}"/>
                </a:ext>
              </a:extLst>
            </p:cNvPr>
            <p:cNvSpPr/>
            <p:nvPr/>
          </p:nvSpPr>
          <p:spPr>
            <a:xfrm>
              <a:off x="7309961" y="24303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7144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7" name="Freeform: Shape 586">
              <a:extLst>
                <a:ext uri="{FF2B5EF4-FFF2-40B4-BE49-F238E27FC236}">
                  <a16:creationId xmlns:a16="http://schemas.microsoft.com/office/drawing/2014/main" id="{F93C2788-3CD8-40FD-92E3-C0ABF648C40C}"/>
                </a:ext>
              </a:extLst>
            </p:cNvPr>
            <p:cNvSpPr/>
            <p:nvPr/>
          </p:nvSpPr>
          <p:spPr>
            <a:xfrm>
              <a:off x="7307508" y="2432124"/>
              <a:ext cx="9525" cy="9525"/>
            </a:xfrm>
            <a:custGeom>
              <a:avLst/>
              <a:gdLst>
                <a:gd name="connsiteX0" fmla="*/ 8644 w 9525"/>
                <a:gd name="connsiteY0" fmla="*/ 7228 h 9525"/>
                <a:gd name="connsiteX1" fmla="*/ 8644 w 9525"/>
                <a:gd name="connsiteY1" fmla="*/ 722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44" y="7228"/>
                  </a:moveTo>
                  <a:cubicBezTo>
                    <a:pt x="9597" y="6275"/>
                    <a:pt x="4834" y="13895"/>
                    <a:pt x="8644" y="722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8" name="Freeform: Shape 587">
              <a:extLst>
                <a:ext uri="{FF2B5EF4-FFF2-40B4-BE49-F238E27FC236}">
                  <a16:creationId xmlns:a16="http://schemas.microsoft.com/office/drawing/2014/main" id="{63CD8F10-0AE6-4055-8CF6-E24DF6CC7772}"/>
                </a:ext>
              </a:extLst>
            </p:cNvPr>
            <p:cNvSpPr/>
            <p:nvPr/>
          </p:nvSpPr>
          <p:spPr>
            <a:xfrm>
              <a:off x="7303294" y="2429351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8096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89" name="Freeform: Shape 588">
              <a:extLst>
                <a:ext uri="{FF2B5EF4-FFF2-40B4-BE49-F238E27FC236}">
                  <a16:creationId xmlns:a16="http://schemas.microsoft.com/office/drawing/2014/main" id="{6926210D-F86D-4C52-8513-1612507B861E}"/>
                </a:ext>
              </a:extLst>
            </p:cNvPr>
            <p:cNvSpPr/>
            <p:nvPr/>
          </p:nvSpPr>
          <p:spPr>
            <a:xfrm>
              <a:off x="7304881" y="243040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0" name="Freeform: Shape 589">
              <a:extLst>
                <a:ext uri="{FF2B5EF4-FFF2-40B4-BE49-F238E27FC236}">
                  <a16:creationId xmlns:a16="http://schemas.microsoft.com/office/drawing/2014/main" id="{A4F928FA-E70C-4EF6-8761-BC2F3E8DCA8A}"/>
                </a:ext>
              </a:extLst>
            </p:cNvPr>
            <p:cNvSpPr/>
            <p:nvPr/>
          </p:nvSpPr>
          <p:spPr>
            <a:xfrm>
              <a:off x="7307210" y="2426709"/>
              <a:ext cx="9525" cy="19050"/>
            </a:xfrm>
            <a:custGeom>
              <a:avLst/>
              <a:gdLst>
                <a:gd name="connsiteX0" fmla="*/ 7990 w 9525"/>
                <a:gd name="connsiteY0" fmla="*/ 12643 h 19050"/>
                <a:gd name="connsiteX1" fmla="*/ 7990 w 9525"/>
                <a:gd name="connsiteY1" fmla="*/ 1264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643"/>
                  </a:moveTo>
                  <a:cubicBezTo>
                    <a:pt x="7990" y="3118"/>
                    <a:pt x="6085" y="7881"/>
                    <a:pt x="7990" y="126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1" name="Freeform: Shape 590">
              <a:extLst>
                <a:ext uri="{FF2B5EF4-FFF2-40B4-BE49-F238E27FC236}">
                  <a16:creationId xmlns:a16="http://schemas.microsoft.com/office/drawing/2014/main" id="{F29DBAC5-9AA1-49B2-A4CF-F63690AD92C2}"/>
                </a:ext>
              </a:extLst>
            </p:cNvPr>
            <p:cNvSpPr/>
            <p:nvPr/>
          </p:nvSpPr>
          <p:spPr>
            <a:xfrm>
              <a:off x="7356486" y="251412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6339" y="10954"/>
                    <a:pt x="7291" y="8096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2" name="Freeform: Shape 591">
              <a:extLst>
                <a:ext uri="{FF2B5EF4-FFF2-40B4-BE49-F238E27FC236}">
                  <a16:creationId xmlns:a16="http://schemas.microsoft.com/office/drawing/2014/main" id="{69F7AD43-7D18-43F7-8668-FA339C6D0B81}"/>
                </a:ext>
              </a:extLst>
            </p:cNvPr>
            <p:cNvSpPr/>
            <p:nvPr/>
          </p:nvSpPr>
          <p:spPr>
            <a:xfrm>
              <a:off x="7349014" y="251126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3" name="Freeform: Shape 592">
              <a:extLst>
                <a:ext uri="{FF2B5EF4-FFF2-40B4-BE49-F238E27FC236}">
                  <a16:creationId xmlns:a16="http://schemas.microsoft.com/office/drawing/2014/main" id="{E0216DD7-A2C9-4E64-A4C7-45DED34B65E1}"/>
                </a:ext>
              </a:extLst>
            </p:cNvPr>
            <p:cNvSpPr/>
            <p:nvPr/>
          </p:nvSpPr>
          <p:spPr>
            <a:xfrm>
              <a:off x="7342751" y="2515142"/>
              <a:ext cx="9525" cy="28575"/>
            </a:xfrm>
            <a:custGeom>
              <a:avLst/>
              <a:gdLst>
                <a:gd name="connsiteX0" fmla="*/ 8644 w 9525"/>
                <a:gd name="connsiteY0" fmla="*/ 24223 h 28575"/>
                <a:gd name="connsiteX1" fmla="*/ 8644 w 9525"/>
                <a:gd name="connsiteY1" fmla="*/ 2422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28575">
                  <a:moveTo>
                    <a:pt x="8644" y="24223"/>
                  </a:moveTo>
                  <a:cubicBezTo>
                    <a:pt x="4834" y="16603"/>
                    <a:pt x="9597" y="-10067"/>
                    <a:pt x="8644" y="2422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4" name="Freeform: Shape 593">
              <a:extLst>
                <a:ext uri="{FF2B5EF4-FFF2-40B4-BE49-F238E27FC236}">
                  <a16:creationId xmlns:a16="http://schemas.microsoft.com/office/drawing/2014/main" id="{6C916F1E-E126-46FC-A9BC-ACD081A36F9A}"/>
                </a:ext>
              </a:extLst>
            </p:cNvPr>
            <p:cNvSpPr/>
            <p:nvPr/>
          </p:nvSpPr>
          <p:spPr>
            <a:xfrm>
              <a:off x="7347109" y="2538233"/>
              <a:ext cx="9525" cy="9525"/>
            </a:xfrm>
            <a:custGeom>
              <a:avLst/>
              <a:gdLst>
                <a:gd name="connsiteX0" fmla="*/ 7144 w 9525"/>
                <a:gd name="connsiteY0" fmla="*/ 8751 h 9525"/>
                <a:gd name="connsiteX1" fmla="*/ 8096 w 9525"/>
                <a:gd name="connsiteY1" fmla="*/ 7799 h 9525"/>
                <a:gd name="connsiteX2" fmla="*/ 7144 w 9525"/>
                <a:gd name="connsiteY2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751"/>
                  </a:moveTo>
                  <a:cubicBezTo>
                    <a:pt x="8096" y="8751"/>
                    <a:pt x="8096" y="8751"/>
                    <a:pt x="8096" y="7799"/>
                  </a:cubicBezTo>
                  <a:cubicBezTo>
                    <a:pt x="8096" y="5894"/>
                    <a:pt x="7144" y="8751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5" name="Freeform: Shape 594">
              <a:extLst>
                <a:ext uri="{FF2B5EF4-FFF2-40B4-BE49-F238E27FC236}">
                  <a16:creationId xmlns:a16="http://schemas.microsoft.com/office/drawing/2014/main" id="{AAF86D6D-B203-43A2-83C0-E75846E02573}"/>
                </a:ext>
              </a:extLst>
            </p:cNvPr>
            <p:cNvSpPr/>
            <p:nvPr/>
          </p:nvSpPr>
          <p:spPr>
            <a:xfrm>
              <a:off x="7329540" y="248459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5716"/>
                    <a:pt x="7567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6" name="Freeform: Shape 595">
              <a:extLst>
                <a:ext uri="{FF2B5EF4-FFF2-40B4-BE49-F238E27FC236}">
                  <a16:creationId xmlns:a16="http://schemas.microsoft.com/office/drawing/2014/main" id="{B87ED2CB-8ED7-4979-ABA8-953FE2D6CF9A}"/>
                </a:ext>
              </a:extLst>
            </p:cNvPr>
            <p:cNvSpPr/>
            <p:nvPr/>
          </p:nvSpPr>
          <p:spPr>
            <a:xfrm>
              <a:off x="7331154" y="248745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8096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7" name="Freeform: Shape 596">
              <a:extLst>
                <a:ext uri="{FF2B5EF4-FFF2-40B4-BE49-F238E27FC236}">
                  <a16:creationId xmlns:a16="http://schemas.microsoft.com/office/drawing/2014/main" id="{C67F7AA4-7589-4441-82A8-7A1184B26676}"/>
                </a:ext>
              </a:extLst>
            </p:cNvPr>
            <p:cNvSpPr/>
            <p:nvPr/>
          </p:nvSpPr>
          <p:spPr>
            <a:xfrm>
              <a:off x="7329964" y="2484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8" name="Freeform: Shape 597">
              <a:extLst>
                <a:ext uri="{FF2B5EF4-FFF2-40B4-BE49-F238E27FC236}">
                  <a16:creationId xmlns:a16="http://schemas.microsoft.com/office/drawing/2014/main" id="{CE684E4D-64D8-4BD7-858C-25BEA337DCE7}"/>
                </a:ext>
              </a:extLst>
            </p:cNvPr>
            <p:cNvSpPr/>
            <p:nvPr/>
          </p:nvSpPr>
          <p:spPr>
            <a:xfrm>
              <a:off x="7299484" y="2427298"/>
              <a:ext cx="9525" cy="9525"/>
            </a:xfrm>
            <a:custGeom>
              <a:avLst/>
              <a:gdLst>
                <a:gd name="connsiteX0" fmla="*/ 8096 w 9525"/>
                <a:gd name="connsiteY0" fmla="*/ 8244 h 9525"/>
                <a:gd name="connsiteX1" fmla="*/ 7144 w 9525"/>
                <a:gd name="connsiteY1" fmla="*/ 8244 h 9525"/>
                <a:gd name="connsiteX2" fmla="*/ 8096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244"/>
                  </a:moveTo>
                  <a:cubicBezTo>
                    <a:pt x="8096" y="6339"/>
                    <a:pt x="7144" y="7291"/>
                    <a:pt x="7144" y="8244"/>
                  </a:cubicBezTo>
                  <a:cubicBezTo>
                    <a:pt x="7144" y="8244"/>
                    <a:pt x="7144" y="9196"/>
                    <a:pt x="8096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99" name="Freeform: Shape 598">
              <a:extLst>
                <a:ext uri="{FF2B5EF4-FFF2-40B4-BE49-F238E27FC236}">
                  <a16:creationId xmlns:a16="http://schemas.microsoft.com/office/drawing/2014/main" id="{B65CBE22-745C-4221-9FDD-9FC7BF0FE765}"/>
                </a:ext>
              </a:extLst>
            </p:cNvPr>
            <p:cNvSpPr/>
            <p:nvPr/>
          </p:nvSpPr>
          <p:spPr>
            <a:xfrm>
              <a:off x="7265194" y="24350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0" name="Freeform: Shape 599">
              <a:extLst>
                <a:ext uri="{FF2B5EF4-FFF2-40B4-BE49-F238E27FC236}">
                  <a16:creationId xmlns:a16="http://schemas.microsoft.com/office/drawing/2014/main" id="{8D464300-0639-4F6A-8BC0-1E228BEE0AF1}"/>
                </a:ext>
              </a:extLst>
            </p:cNvPr>
            <p:cNvSpPr/>
            <p:nvPr/>
          </p:nvSpPr>
          <p:spPr>
            <a:xfrm>
              <a:off x="7253764" y="24912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1" name="Freeform: Shape 600">
              <a:extLst>
                <a:ext uri="{FF2B5EF4-FFF2-40B4-BE49-F238E27FC236}">
                  <a16:creationId xmlns:a16="http://schemas.microsoft.com/office/drawing/2014/main" id="{B08433D4-0D11-464C-AE80-14DF63DB0E93}"/>
                </a:ext>
              </a:extLst>
            </p:cNvPr>
            <p:cNvSpPr/>
            <p:nvPr/>
          </p:nvSpPr>
          <p:spPr>
            <a:xfrm>
              <a:off x="7253049" y="249221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0001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2" name="Freeform: Shape 601">
              <a:extLst>
                <a:ext uri="{FF2B5EF4-FFF2-40B4-BE49-F238E27FC236}">
                  <a16:creationId xmlns:a16="http://schemas.microsoft.com/office/drawing/2014/main" id="{D63BD5C5-4366-4FB9-BBCC-E255904C8A10}"/>
                </a:ext>
              </a:extLst>
            </p:cNvPr>
            <p:cNvSpPr/>
            <p:nvPr/>
          </p:nvSpPr>
          <p:spPr>
            <a:xfrm>
              <a:off x="6925021" y="1983471"/>
              <a:ext cx="9525" cy="9525"/>
            </a:xfrm>
            <a:custGeom>
              <a:avLst/>
              <a:gdLst>
                <a:gd name="connsiteX0" fmla="*/ 8227 w 9525"/>
                <a:gd name="connsiteY0" fmla="*/ 7253 h 9525"/>
                <a:gd name="connsiteX1" fmla="*/ 8227 w 9525"/>
                <a:gd name="connsiteY1" fmla="*/ 72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253"/>
                  </a:moveTo>
                  <a:cubicBezTo>
                    <a:pt x="9179" y="6301"/>
                    <a:pt x="5369" y="12016"/>
                    <a:pt x="8227" y="7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3" name="Freeform: Shape 602">
              <a:extLst>
                <a:ext uri="{FF2B5EF4-FFF2-40B4-BE49-F238E27FC236}">
                  <a16:creationId xmlns:a16="http://schemas.microsoft.com/office/drawing/2014/main" id="{2D58EB16-4A96-48C3-A096-F61DC733C688}"/>
                </a:ext>
              </a:extLst>
            </p:cNvPr>
            <p:cNvSpPr/>
            <p:nvPr/>
          </p:nvSpPr>
          <p:spPr>
            <a:xfrm>
              <a:off x="6918484" y="1975008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8574" y="26194"/>
                    <a:pt x="1000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4" name="Freeform: Shape 603">
              <a:extLst>
                <a:ext uri="{FF2B5EF4-FFF2-40B4-BE49-F238E27FC236}">
                  <a16:creationId xmlns:a16="http://schemas.microsoft.com/office/drawing/2014/main" id="{36849752-C12C-4692-B995-4F297E51AD3E}"/>
                </a:ext>
              </a:extLst>
            </p:cNvPr>
            <p:cNvSpPr/>
            <p:nvPr/>
          </p:nvSpPr>
          <p:spPr>
            <a:xfrm>
              <a:off x="6919436" y="1979771"/>
              <a:ext cx="9525" cy="9525"/>
            </a:xfrm>
            <a:custGeom>
              <a:avLst/>
              <a:gdLst>
                <a:gd name="connsiteX0" fmla="*/ 8096 w 9525"/>
                <a:gd name="connsiteY0" fmla="*/ 10954 h 9525"/>
                <a:gd name="connsiteX1" fmla="*/ 7144 w 9525"/>
                <a:gd name="connsiteY1" fmla="*/ 7144 h 9525"/>
                <a:gd name="connsiteX2" fmla="*/ 8096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954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10001"/>
                    <a:pt x="8096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5" name="Freeform: Shape 604">
              <a:extLst>
                <a:ext uri="{FF2B5EF4-FFF2-40B4-BE49-F238E27FC236}">
                  <a16:creationId xmlns:a16="http://schemas.microsoft.com/office/drawing/2014/main" id="{E2C2708F-C059-41B3-83C9-15D797BE31D7}"/>
                </a:ext>
              </a:extLst>
            </p:cNvPr>
            <p:cNvSpPr/>
            <p:nvPr/>
          </p:nvSpPr>
          <p:spPr>
            <a:xfrm>
              <a:off x="6918166" y="198453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6" name="Freeform: Shape 605">
              <a:extLst>
                <a:ext uri="{FF2B5EF4-FFF2-40B4-BE49-F238E27FC236}">
                  <a16:creationId xmlns:a16="http://schemas.microsoft.com/office/drawing/2014/main" id="{0DB0769B-5504-4B98-9890-E391C7FEFD40}"/>
                </a:ext>
              </a:extLst>
            </p:cNvPr>
            <p:cNvSpPr/>
            <p:nvPr/>
          </p:nvSpPr>
          <p:spPr>
            <a:xfrm>
              <a:off x="6916579" y="19864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7" name="Freeform: Shape 606">
              <a:extLst>
                <a:ext uri="{FF2B5EF4-FFF2-40B4-BE49-F238E27FC236}">
                  <a16:creationId xmlns:a16="http://schemas.microsoft.com/office/drawing/2014/main" id="{2C713997-F1DB-4F0F-810F-5773A83FB2A7}"/>
                </a:ext>
              </a:extLst>
            </p:cNvPr>
            <p:cNvSpPr/>
            <p:nvPr/>
          </p:nvSpPr>
          <p:spPr>
            <a:xfrm>
              <a:off x="6913332" y="1977218"/>
              <a:ext cx="9525" cy="19050"/>
            </a:xfrm>
            <a:custGeom>
              <a:avLst/>
              <a:gdLst>
                <a:gd name="connsiteX0" fmla="*/ 8485 w 9525"/>
                <a:gd name="connsiteY0" fmla="*/ 17316 h 19050"/>
                <a:gd name="connsiteX1" fmla="*/ 8485 w 9525"/>
                <a:gd name="connsiteY1" fmla="*/ 1731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85" y="17316"/>
                  </a:moveTo>
                  <a:cubicBezTo>
                    <a:pt x="10390" y="19221"/>
                    <a:pt x="4675" y="-6496"/>
                    <a:pt x="8485" y="1731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8" name="Freeform: Shape 607">
              <a:extLst>
                <a:ext uri="{FF2B5EF4-FFF2-40B4-BE49-F238E27FC236}">
                  <a16:creationId xmlns:a16="http://schemas.microsoft.com/office/drawing/2014/main" id="{A4A5F527-A61F-4B7A-A28D-B91083E3F3D2}"/>
                </a:ext>
              </a:extLst>
            </p:cNvPr>
            <p:cNvSpPr/>
            <p:nvPr/>
          </p:nvSpPr>
          <p:spPr>
            <a:xfrm>
              <a:off x="6916579" y="198533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714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7144" y="7291"/>
                    <a:pt x="7144" y="7291"/>
                    <a:pt x="7144" y="8244"/>
                  </a:cubicBezTo>
                  <a:cubicBezTo>
                    <a:pt x="7144" y="6339"/>
                    <a:pt x="7144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09" name="Freeform: Shape 608">
              <a:extLst>
                <a:ext uri="{FF2B5EF4-FFF2-40B4-BE49-F238E27FC236}">
                  <a16:creationId xmlns:a16="http://schemas.microsoft.com/office/drawing/2014/main" id="{060D8F14-9E21-471E-818F-3D96F9E14632}"/>
                </a:ext>
              </a:extLst>
            </p:cNvPr>
            <p:cNvSpPr/>
            <p:nvPr/>
          </p:nvSpPr>
          <p:spPr>
            <a:xfrm>
              <a:off x="6917637" y="1982721"/>
              <a:ext cx="9525" cy="9525"/>
            </a:xfrm>
            <a:custGeom>
              <a:avLst/>
              <a:gdLst>
                <a:gd name="connsiteX0" fmla="*/ 7990 w 9525"/>
                <a:gd name="connsiteY0" fmla="*/ 9909 h 9525"/>
                <a:gd name="connsiteX1" fmla="*/ 7990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9909"/>
                  </a:moveTo>
                  <a:cubicBezTo>
                    <a:pt x="7990" y="8956"/>
                    <a:pt x="6085" y="4194"/>
                    <a:pt x="7990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0" name="Freeform: Shape 609">
              <a:extLst>
                <a:ext uri="{FF2B5EF4-FFF2-40B4-BE49-F238E27FC236}">
                  <a16:creationId xmlns:a16="http://schemas.microsoft.com/office/drawing/2014/main" id="{D57ECA77-6443-42D0-8D03-2C5183F82BE1}"/>
                </a:ext>
              </a:extLst>
            </p:cNvPr>
            <p:cNvSpPr/>
            <p:nvPr/>
          </p:nvSpPr>
          <p:spPr>
            <a:xfrm>
              <a:off x="6906865" y="1981421"/>
              <a:ext cx="19050" cy="19050"/>
            </a:xfrm>
            <a:custGeom>
              <a:avLst/>
              <a:gdLst>
                <a:gd name="connsiteX0" fmla="*/ 13047 w 19050"/>
                <a:gd name="connsiteY0" fmla="*/ 15018 h 19050"/>
                <a:gd name="connsiteX1" fmla="*/ 13047 w 19050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047" y="15018"/>
                  </a:moveTo>
                  <a:cubicBezTo>
                    <a:pt x="8285" y="5493"/>
                    <a:pt x="2570" y="3588"/>
                    <a:pt x="13047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1" name="Freeform: Shape 610">
              <a:extLst>
                <a:ext uri="{FF2B5EF4-FFF2-40B4-BE49-F238E27FC236}">
                  <a16:creationId xmlns:a16="http://schemas.microsoft.com/office/drawing/2014/main" id="{5A790FE2-03B9-4985-97B3-7796BAC75AD1}"/>
                </a:ext>
              </a:extLst>
            </p:cNvPr>
            <p:cNvSpPr/>
            <p:nvPr/>
          </p:nvSpPr>
          <p:spPr>
            <a:xfrm>
              <a:off x="6903244" y="1977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2" name="Freeform: Shape 611">
              <a:extLst>
                <a:ext uri="{FF2B5EF4-FFF2-40B4-BE49-F238E27FC236}">
                  <a16:creationId xmlns:a16="http://schemas.microsoft.com/office/drawing/2014/main" id="{C42FE64C-4965-4B60-9D9C-E0207F50FB2A}"/>
                </a:ext>
              </a:extLst>
            </p:cNvPr>
            <p:cNvSpPr/>
            <p:nvPr/>
          </p:nvSpPr>
          <p:spPr>
            <a:xfrm>
              <a:off x="6901890" y="1982374"/>
              <a:ext cx="9525" cy="19050"/>
            </a:xfrm>
            <a:custGeom>
              <a:avLst/>
              <a:gdLst>
                <a:gd name="connsiteX0" fmla="*/ 7544 w 9525"/>
                <a:gd name="connsiteY0" fmla="*/ 15018 h 19050"/>
                <a:gd name="connsiteX1" fmla="*/ 7544 w 9525"/>
                <a:gd name="connsiteY1" fmla="*/ 15018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44" y="15018"/>
                  </a:moveTo>
                  <a:cubicBezTo>
                    <a:pt x="11354" y="5493"/>
                    <a:pt x="5640" y="3588"/>
                    <a:pt x="7544" y="150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3" name="Freeform: Shape 612">
              <a:extLst>
                <a:ext uri="{FF2B5EF4-FFF2-40B4-BE49-F238E27FC236}">
                  <a16:creationId xmlns:a16="http://schemas.microsoft.com/office/drawing/2014/main" id="{7EF07AB3-2E1C-49A0-A527-8C2F982C20DB}"/>
                </a:ext>
              </a:extLst>
            </p:cNvPr>
            <p:cNvSpPr/>
            <p:nvPr/>
          </p:nvSpPr>
          <p:spPr>
            <a:xfrm>
              <a:off x="6896729" y="1982926"/>
              <a:ext cx="9525" cy="9525"/>
            </a:xfrm>
            <a:custGeom>
              <a:avLst/>
              <a:gdLst>
                <a:gd name="connsiteX0" fmla="*/ 8896 w 9525"/>
                <a:gd name="connsiteY0" fmla="*/ 8751 h 9525"/>
                <a:gd name="connsiteX1" fmla="*/ 8896 w 9525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96" y="8751"/>
                  </a:moveTo>
                  <a:cubicBezTo>
                    <a:pt x="4133" y="3989"/>
                    <a:pt x="10801" y="11608"/>
                    <a:pt x="8896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4" name="Freeform: Shape 613">
              <a:extLst>
                <a:ext uri="{FF2B5EF4-FFF2-40B4-BE49-F238E27FC236}">
                  <a16:creationId xmlns:a16="http://schemas.microsoft.com/office/drawing/2014/main" id="{CFD539CD-AFB3-408C-976B-8E1A6F9CDC98}"/>
                </a:ext>
              </a:extLst>
            </p:cNvPr>
            <p:cNvSpPr/>
            <p:nvPr/>
          </p:nvSpPr>
          <p:spPr>
            <a:xfrm>
              <a:off x="6895088" y="1987602"/>
              <a:ext cx="19050" cy="19050"/>
            </a:xfrm>
            <a:custGeom>
              <a:avLst/>
              <a:gdLst>
                <a:gd name="connsiteX0" fmla="*/ 12442 w 19050"/>
                <a:gd name="connsiteY0" fmla="*/ 12647 h 19050"/>
                <a:gd name="connsiteX1" fmla="*/ 12442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2442" y="12647"/>
                  </a:moveTo>
                  <a:cubicBezTo>
                    <a:pt x="1012" y="265"/>
                    <a:pt x="11490" y="12647"/>
                    <a:pt x="12442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5" name="Freeform: Shape 614">
              <a:extLst>
                <a:ext uri="{FF2B5EF4-FFF2-40B4-BE49-F238E27FC236}">
                  <a16:creationId xmlns:a16="http://schemas.microsoft.com/office/drawing/2014/main" id="{BC2111CB-EF17-4E80-8662-20E91B65AA9E}"/>
                </a:ext>
              </a:extLst>
            </p:cNvPr>
            <p:cNvSpPr/>
            <p:nvPr/>
          </p:nvSpPr>
          <p:spPr>
            <a:xfrm>
              <a:off x="6901339" y="199120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7144"/>
                  </a:cubicBezTo>
                  <a:cubicBezTo>
                    <a:pt x="8096" y="8096"/>
                    <a:pt x="9049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6" name="Freeform: Shape 615">
              <a:extLst>
                <a:ext uri="{FF2B5EF4-FFF2-40B4-BE49-F238E27FC236}">
                  <a16:creationId xmlns:a16="http://schemas.microsoft.com/office/drawing/2014/main" id="{1F0D9602-1647-4536-B2FE-145AD60797F7}"/>
                </a:ext>
              </a:extLst>
            </p:cNvPr>
            <p:cNvSpPr/>
            <p:nvPr/>
          </p:nvSpPr>
          <p:spPr>
            <a:xfrm>
              <a:off x="6891814" y="19892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7" name="Freeform: Shape 616">
              <a:extLst>
                <a:ext uri="{FF2B5EF4-FFF2-40B4-BE49-F238E27FC236}">
                  <a16:creationId xmlns:a16="http://schemas.microsoft.com/office/drawing/2014/main" id="{86D7418D-09EB-4E5B-80D1-1875CA18B141}"/>
                </a:ext>
              </a:extLst>
            </p:cNvPr>
            <p:cNvSpPr/>
            <p:nvPr/>
          </p:nvSpPr>
          <p:spPr>
            <a:xfrm>
              <a:off x="6896301" y="1994058"/>
              <a:ext cx="9525" cy="9525"/>
            </a:xfrm>
            <a:custGeom>
              <a:avLst/>
              <a:gdLst>
                <a:gd name="connsiteX0" fmla="*/ 7419 w 9525"/>
                <a:gd name="connsiteY0" fmla="*/ 7144 h 9525"/>
                <a:gd name="connsiteX1" fmla="*/ 741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144"/>
                  </a:moveTo>
                  <a:cubicBezTo>
                    <a:pt x="6466" y="9049"/>
                    <a:pt x="8371" y="9049"/>
                    <a:pt x="741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8" name="Freeform: Shape 617">
              <a:extLst>
                <a:ext uri="{FF2B5EF4-FFF2-40B4-BE49-F238E27FC236}">
                  <a16:creationId xmlns:a16="http://schemas.microsoft.com/office/drawing/2014/main" id="{BBED9627-CB43-4A5E-9DEE-33C3BC7B980F}"/>
                </a:ext>
              </a:extLst>
            </p:cNvPr>
            <p:cNvSpPr/>
            <p:nvPr/>
          </p:nvSpPr>
          <p:spPr>
            <a:xfrm>
              <a:off x="6859429" y="1988343"/>
              <a:ext cx="47625" cy="47625"/>
            </a:xfrm>
            <a:custGeom>
              <a:avLst/>
              <a:gdLst>
                <a:gd name="connsiteX0" fmla="*/ 7144 w 47625"/>
                <a:gd name="connsiteY0" fmla="*/ 38576 h 47625"/>
                <a:gd name="connsiteX1" fmla="*/ 36671 w 47625"/>
                <a:gd name="connsiteY1" fmla="*/ 12859 h 47625"/>
                <a:gd name="connsiteX2" fmla="*/ 36671 w 47625"/>
                <a:gd name="connsiteY2" fmla="*/ 7144 h 47625"/>
                <a:gd name="connsiteX3" fmla="*/ 7144 w 47625"/>
                <a:gd name="connsiteY3" fmla="*/ 3857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7144" y="38576"/>
                  </a:moveTo>
                  <a:cubicBezTo>
                    <a:pt x="23336" y="50959"/>
                    <a:pt x="38576" y="20479"/>
                    <a:pt x="36671" y="12859"/>
                  </a:cubicBezTo>
                  <a:cubicBezTo>
                    <a:pt x="47149" y="26194"/>
                    <a:pt x="38576" y="9049"/>
                    <a:pt x="36671" y="7144"/>
                  </a:cubicBezTo>
                  <a:cubicBezTo>
                    <a:pt x="21431" y="9049"/>
                    <a:pt x="12859" y="36671"/>
                    <a:pt x="714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19" name="Freeform: Shape 618">
              <a:extLst>
                <a:ext uri="{FF2B5EF4-FFF2-40B4-BE49-F238E27FC236}">
                  <a16:creationId xmlns:a16="http://schemas.microsoft.com/office/drawing/2014/main" id="{AC430ECE-8BFA-49D0-B33F-2F079511B3D4}"/>
                </a:ext>
              </a:extLst>
            </p:cNvPr>
            <p:cNvSpPr/>
            <p:nvPr/>
          </p:nvSpPr>
          <p:spPr>
            <a:xfrm>
              <a:off x="6859281" y="2013504"/>
              <a:ext cx="9525" cy="9525"/>
            </a:xfrm>
            <a:custGeom>
              <a:avLst/>
              <a:gdLst>
                <a:gd name="connsiteX0" fmla="*/ 8244 w 9525"/>
                <a:gd name="connsiteY0" fmla="*/ 8653 h 9525"/>
                <a:gd name="connsiteX1" fmla="*/ 82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8653"/>
                  </a:moveTo>
                  <a:cubicBezTo>
                    <a:pt x="6339" y="5795"/>
                    <a:pt x="7291" y="7700"/>
                    <a:pt x="82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0" name="Freeform: Shape 619">
              <a:extLst>
                <a:ext uri="{FF2B5EF4-FFF2-40B4-BE49-F238E27FC236}">
                  <a16:creationId xmlns:a16="http://schemas.microsoft.com/office/drawing/2014/main" id="{246B4188-A5DA-4566-BF36-C5D7644CFEE0}"/>
                </a:ext>
              </a:extLst>
            </p:cNvPr>
            <p:cNvSpPr/>
            <p:nvPr/>
          </p:nvSpPr>
          <p:spPr>
            <a:xfrm>
              <a:off x="6859005" y="201977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1" name="Freeform: Shape 620">
              <a:extLst>
                <a:ext uri="{FF2B5EF4-FFF2-40B4-BE49-F238E27FC236}">
                  <a16:creationId xmlns:a16="http://schemas.microsoft.com/office/drawing/2014/main" id="{3EE88676-5430-4DE0-A745-399D4E0DF857}"/>
                </a:ext>
              </a:extLst>
            </p:cNvPr>
            <p:cNvSpPr/>
            <p:nvPr/>
          </p:nvSpPr>
          <p:spPr>
            <a:xfrm>
              <a:off x="6873569" y="2019776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2" name="Freeform: Shape 621">
              <a:extLst>
                <a:ext uri="{FF2B5EF4-FFF2-40B4-BE49-F238E27FC236}">
                  <a16:creationId xmlns:a16="http://schemas.microsoft.com/office/drawing/2014/main" id="{21EFD2C9-CF9E-449F-869A-E3AB1B591C58}"/>
                </a:ext>
              </a:extLst>
            </p:cNvPr>
            <p:cNvSpPr/>
            <p:nvPr/>
          </p:nvSpPr>
          <p:spPr>
            <a:xfrm>
              <a:off x="6864191" y="2008904"/>
              <a:ext cx="9525" cy="9525"/>
            </a:xfrm>
            <a:custGeom>
              <a:avLst/>
              <a:gdLst>
                <a:gd name="connsiteX0" fmla="*/ 7144 w 9525"/>
                <a:gd name="connsiteY0" fmla="*/ 7538 h 9525"/>
                <a:gd name="connsiteX1" fmla="*/ 10954 w 9525"/>
                <a:gd name="connsiteY1" fmla="*/ 8491 h 9525"/>
                <a:gd name="connsiteX2" fmla="*/ 7144 w 9525"/>
                <a:gd name="connsiteY2" fmla="*/ 753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38"/>
                  </a:moveTo>
                  <a:cubicBezTo>
                    <a:pt x="8096" y="8491"/>
                    <a:pt x="9049" y="8491"/>
                    <a:pt x="10954" y="8491"/>
                  </a:cubicBezTo>
                  <a:cubicBezTo>
                    <a:pt x="9049" y="7538"/>
                    <a:pt x="8096" y="6586"/>
                    <a:pt x="7144" y="753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3" name="Freeform: Shape 622">
              <a:extLst>
                <a:ext uri="{FF2B5EF4-FFF2-40B4-BE49-F238E27FC236}">
                  <a16:creationId xmlns:a16="http://schemas.microsoft.com/office/drawing/2014/main" id="{AD274963-CB5A-4C0F-BA1D-2479699D40CE}"/>
                </a:ext>
              </a:extLst>
            </p:cNvPr>
            <p:cNvSpPr/>
            <p:nvPr/>
          </p:nvSpPr>
          <p:spPr>
            <a:xfrm>
              <a:off x="6871811" y="2001678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7144" y="7144"/>
                    <a:pt x="8096" y="8096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4" name="Freeform: Shape 623">
              <a:extLst>
                <a:ext uri="{FF2B5EF4-FFF2-40B4-BE49-F238E27FC236}">
                  <a16:creationId xmlns:a16="http://schemas.microsoft.com/office/drawing/2014/main" id="{C2231D3F-2C46-445A-B54A-668EA5CF2E92}"/>
                </a:ext>
              </a:extLst>
            </p:cNvPr>
            <p:cNvSpPr/>
            <p:nvPr/>
          </p:nvSpPr>
          <p:spPr>
            <a:xfrm>
              <a:off x="6858476" y="20159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5" name="Freeform: Shape 624">
              <a:extLst>
                <a:ext uri="{FF2B5EF4-FFF2-40B4-BE49-F238E27FC236}">
                  <a16:creationId xmlns:a16="http://schemas.microsoft.com/office/drawing/2014/main" id="{38E7C2D0-E1F5-414F-9865-455555FA7DD1}"/>
                </a:ext>
              </a:extLst>
            </p:cNvPr>
            <p:cNvSpPr/>
            <p:nvPr/>
          </p:nvSpPr>
          <p:spPr>
            <a:xfrm>
              <a:off x="6852076" y="2021681"/>
              <a:ext cx="28575" cy="38100"/>
            </a:xfrm>
            <a:custGeom>
              <a:avLst/>
              <a:gdLst>
                <a:gd name="connsiteX0" fmla="*/ 11639 w 28575"/>
                <a:gd name="connsiteY0" fmla="*/ 31909 h 38100"/>
                <a:gd name="connsiteX1" fmla="*/ 22117 w 28575"/>
                <a:gd name="connsiteY1" fmla="*/ 18574 h 38100"/>
                <a:gd name="connsiteX2" fmla="*/ 14496 w 28575"/>
                <a:gd name="connsiteY2" fmla="*/ 7144 h 38100"/>
                <a:gd name="connsiteX3" fmla="*/ 12592 w 28575"/>
                <a:gd name="connsiteY3" fmla="*/ 10001 h 38100"/>
                <a:gd name="connsiteX4" fmla="*/ 10686 w 28575"/>
                <a:gd name="connsiteY4" fmla="*/ 10954 h 38100"/>
                <a:gd name="connsiteX5" fmla="*/ 11639 w 28575"/>
                <a:gd name="connsiteY5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38100">
                  <a:moveTo>
                    <a:pt x="11639" y="31909"/>
                  </a:moveTo>
                  <a:cubicBezTo>
                    <a:pt x="17354" y="33814"/>
                    <a:pt x="8781" y="12859"/>
                    <a:pt x="22117" y="18574"/>
                  </a:cubicBezTo>
                  <a:cubicBezTo>
                    <a:pt x="24021" y="11906"/>
                    <a:pt x="18306" y="10001"/>
                    <a:pt x="14496" y="7144"/>
                  </a:cubicBezTo>
                  <a:cubicBezTo>
                    <a:pt x="16401" y="11906"/>
                    <a:pt x="16401" y="12859"/>
                    <a:pt x="12592" y="10001"/>
                  </a:cubicBezTo>
                  <a:cubicBezTo>
                    <a:pt x="14496" y="12859"/>
                    <a:pt x="14496" y="12859"/>
                    <a:pt x="10686" y="10954"/>
                  </a:cubicBezTo>
                  <a:cubicBezTo>
                    <a:pt x="10686" y="10001"/>
                    <a:pt x="2114" y="34766"/>
                    <a:pt x="11639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6" name="Freeform: Shape 625">
              <a:extLst>
                <a:ext uri="{FF2B5EF4-FFF2-40B4-BE49-F238E27FC236}">
                  <a16:creationId xmlns:a16="http://schemas.microsoft.com/office/drawing/2014/main" id="{DC363281-6997-4DCC-B090-CBEFFDEB2CE1}"/>
                </a:ext>
              </a:extLst>
            </p:cNvPr>
            <p:cNvSpPr/>
            <p:nvPr/>
          </p:nvSpPr>
          <p:spPr>
            <a:xfrm>
              <a:off x="6854666" y="202549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9049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7" name="Freeform: Shape 626">
              <a:extLst>
                <a:ext uri="{FF2B5EF4-FFF2-40B4-BE49-F238E27FC236}">
                  <a16:creationId xmlns:a16="http://schemas.microsoft.com/office/drawing/2014/main" id="{537BB3B0-93A1-4232-B262-2A7A23AD80A1}"/>
                </a:ext>
              </a:extLst>
            </p:cNvPr>
            <p:cNvSpPr/>
            <p:nvPr/>
          </p:nvSpPr>
          <p:spPr>
            <a:xfrm>
              <a:off x="6845141" y="2042588"/>
              <a:ext cx="19050" cy="28575"/>
            </a:xfrm>
            <a:custGeom>
              <a:avLst/>
              <a:gdLst>
                <a:gd name="connsiteX0" fmla="*/ 9049 w 19050"/>
                <a:gd name="connsiteY0" fmla="*/ 12907 h 28575"/>
                <a:gd name="connsiteX1" fmla="*/ 7144 w 19050"/>
                <a:gd name="connsiteY1" fmla="*/ 23384 h 28575"/>
                <a:gd name="connsiteX2" fmla="*/ 9049 w 19050"/>
                <a:gd name="connsiteY2" fmla="*/ 129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9049" y="12907"/>
                  </a:moveTo>
                  <a:cubicBezTo>
                    <a:pt x="8096" y="12907"/>
                    <a:pt x="8096" y="24337"/>
                    <a:pt x="7144" y="23384"/>
                  </a:cubicBezTo>
                  <a:cubicBezTo>
                    <a:pt x="23336" y="25289"/>
                    <a:pt x="6191" y="-5191"/>
                    <a:pt x="9049" y="1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8" name="Freeform: Shape 627">
              <a:extLst>
                <a:ext uri="{FF2B5EF4-FFF2-40B4-BE49-F238E27FC236}">
                  <a16:creationId xmlns:a16="http://schemas.microsoft.com/office/drawing/2014/main" id="{E71C1CB0-D5B9-47FB-9817-AF94E00070D1}"/>
                </a:ext>
              </a:extLst>
            </p:cNvPr>
            <p:cNvSpPr/>
            <p:nvPr/>
          </p:nvSpPr>
          <p:spPr>
            <a:xfrm>
              <a:off x="6847046" y="2043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1095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29" name="Freeform: Shape 628">
              <a:extLst>
                <a:ext uri="{FF2B5EF4-FFF2-40B4-BE49-F238E27FC236}">
                  <a16:creationId xmlns:a16="http://schemas.microsoft.com/office/drawing/2014/main" id="{876EA239-CED2-4ECC-955D-70148B3EE94D}"/>
                </a:ext>
              </a:extLst>
            </p:cNvPr>
            <p:cNvSpPr/>
            <p:nvPr/>
          </p:nvSpPr>
          <p:spPr>
            <a:xfrm>
              <a:off x="6854413" y="2049303"/>
              <a:ext cx="9525" cy="9525"/>
            </a:xfrm>
            <a:custGeom>
              <a:avLst/>
              <a:gdLst>
                <a:gd name="connsiteX0" fmla="*/ 10255 w 9525"/>
                <a:gd name="connsiteY0" fmla="*/ 9049 h 9525"/>
                <a:gd name="connsiteX1" fmla="*/ 7397 w 9525"/>
                <a:gd name="connsiteY1" fmla="*/ 7144 h 9525"/>
                <a:gd name="connsiteX2" fmla="*/ 10255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255" y="9049"/>
                  </a:moveTo>
                  <a:cubicBezTo>
                    <a:pt x="9302" y="8096"/>
                    <a:pt x="9302" y="8096"/>
                    <a:pt x="7397" y="7144"/>
                  </a:cubicBezTo>
                  <a:cubicBezTo>
                    <a:pt x="6445" y="7144"/>
                    <a:pt x="8350" y="8096"/>
                    <a:pt x="10255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0" name="Freeform: Shape 629">
              <a:extLst>
                <a:ext uri="{FF2B5EF4-FFF2-40B4-BE49-F238E27FC236}">
                  <a16:creationId xmlns:a16="http://schemas.microsoft.com/office/drawing/2014/main" id="{B06F2B65-D717-49B4-9958-A6973833D1F3}"/>
                </a:ext>
              </a:extLst>
            </p:cNvPr>
            <p:cNvSpPr/>
            <p:nvPr/>
          </p:nvSpPr>
          <p:spPr>
            <a:xfrm>
              <a:off x="6840379" y="20540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1" name="Freeform: Shape 630">
              <a:extLst>
                <a:ext uri="{FF2B5EF4-FFF2-40B4-BE49-F238E27FC236}">
                  <a16:creationId xmlns:a16="http://schemas.microsoft.com/office/drawing/2014/main" id="{8D24D6FD-7217-432F-BC55-B9702E051A68}"/>
                </a:ext>
              </a:extLst>
            </p:cNvPr>
            <p:cNvSpPr/>
            <p:nvPr/>
          </p:nvSpPr>
          <p:spPr>
            <a:xfrm>
              <a:off x="6844690" y="2061767"/>
              <a:ext cx="9525" cy="19050"/>
            </a:xfrm>
            <a:custGeom>
              <a:avLst/>
              <a:gdLst>
                <a:gd name="connsiteX0" fmla="*/ 11405 w 9525"/>
                <a:gd name="connsiteY0" fmla="*/ 14683 h 19050"/>
                <a:gd name="connsiteX1" fmla="*/ 11405 w 9525"/>
                <a:gd name="connsiteY1" fmla="*/ 14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05" y="14683"/>
                  </a:moveTo>
                  <a:cubicBezTo>
                    <a:pt x="13310" y="3253"/>
                    <a:pt x="928" y="6110"/>
                    <a:pt x="11405" y="14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2" name="Freeform: Shape 631">
              <a:extLst>
                <a:ext uri="{FF2B5EF4-FFF2-40B4-BE49-F238E27FC236}">
                  <a16:creationId xmlns:a16="http://schemas.microsoft.com/office/drawing/2014/main" id="{221EBA23-162C-4171-B001-4C734B9FFFE0}"/>
                </a:ext>
              </a:extLst>
            </p:cNvPr>
            <p:cNvSpPr/>
            <p:nvPr/>
          </p:nvSpPr>
          <p:spPr>
            <a:xfrm>
              <a:off x="6820376" y="2068353"/>
              <a:ext cx="28575" cy="47625"/>
            </a:xfrm>
            <a:custGeom>
              <a:avLst/>
              <a:gdLst>
                <a:gd name="connsiteX0" fmla="*/ 22384 w 28575"/>
                <a:gd name="connsiteY0" fmla="*/ 7144 h 47625"/>
                <a:gd name="connsiteX1" fmla="*/ 7144 w 28575"/>
                <a:gd name="connsiteY1" fmla="*/ 34766 h 47625"/>
                <a:gd name="connsiteX2" fmla="*/ 11906 w 28575"/>
                <a:gd name="connsiteY2" fmla="*/ 41434 h 47625"/>
                <a:gd name="connsiteX3" fmla="*/ 22384 w 28575"/>
                <a:gd name="connsiteY3" fmla="*/ 714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28575" h="47625">
                  <a:moveTo>
                    <a:pt x="22384" y="7144"/>
                  </a:moveTo>
                  <a:cubicBezTo>
                    <a:pt x="20479" y="10001"/>
                    <a:pt x="13811" y="37624"/>
                    <a:pt x="7144" y="34766"/>
                  </a:cubicBezTo>
                  <a:cubicBezTo>
                    <a:pt x="13811" y="36671"/>
                    <a:pt x="15716" y="39529"/>
                    <a:pt x="11906" y="41434"/>
                  </a:cubicBezTo>
                  <a:cubicBezTo>
                    <a:pt x="19526" y="17621"/>
                    <a:pt x="33814" y="14764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3" name="Freeform: Shape 632">
              <a:extLst>
                <a:ext uri="{FF2B5EF4-FFF2-40B4-BE49-F238E27FC236}">
                  <a16:creationId xmlns:a16="http://schemas.microsoft.com/office/drawing/2014/main" id="{69FCF586-3EFD-4EAA-B171-2C8AD076C47E}"/>
                </a:ext>
              </a:extLst>
            </p:cNvPr>
            <p:cNvSpPr/>
            <p:nvPr/>
          </p:nvSpPr>
          <p:spPr>
            <a:xfrm>
              <a:off x="6845379" y="2070496"/>
              <a:ext cx="9525" cy="9525"/>
            </a:xfrm>
            <a:custGeom>
              <a:avLst/>
              <a:gdLst>
                <a:gd name="connsiteX0" fmla="*/ 7858 w 9525"/>
                <a:gd name="connsiteY0" fmla="*/ 7858 h 9525"/>
                <a:gd name="connsiteX1" fmla="*/ 7858 w 9525"/>
                <a:gd name="connsiteY1" fmla="*/ 7858 h 9525"/>
                <a:gd name="connsiteX2" fmla="*/ 785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858"/>
                  </a:moveTo>
                  <a:cubicBezTo>
                    <a:pt x="7858" y="6906"/>
                    <a:pt x="6906" y="6906"/>
                    <a:pt x="7858" y="7858"/>
                  </a:cubicBezTo>
                  <a:cubicBezTo>
                    <a:pt x="6906" y="6906"/>
                    <a:pt x="6906" y="6906"/>
                    <a:pt x="785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4" name="Freeform: Shape 633">
              <a:extLst>
                <a:ext uri="{FF2B5EF4-FFF2-40B4-BE49-F238E27FC236}">
                  <a16:creationId xmlns:a16="http://schemas.microsoft.com/office/drawing/2014/main" id="{E2701315-B2E9-44F7-97FC-716FFBBCC1D6}"/>
                </a:ext>
              </a:extLst>
            </p:cNvPr>
            <p:cNvSpPr/>
            <p:nvPr/>
          </p:nvSpPr>
          <p:spPr>
            <a:xfrm>
              <a:off x="6824186" y="21026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5" name="Freeform: Shape 634">
              <a:extLst>
                <a:ext uri="{FF2B5EF4-FFF2-40B4-BE49-F238E27FC236}">
                  <a16:creationId xmlns:a16="http://schemas.microsoft.com/office/drawing/2014/main" id="{549EACFA-CE43-489B-A235-5FD728672484}"/>
                </a:ext>
              </a:extLst>
            </p:cNvPr>
            <p:cNvSpPr/>
            <p:nvPr/>
          </p:nvSpPr>
          <p:spPr>
            <a:xfrm>
              <a:off x="6845141" y="20674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6" name="Freeform: Shape 635">
              <a:extLst>
                <a:ext uri="{FF2B5EF4-FFF2-40B4-BE49-F238E27FC236}">
                  <a16:creationId xmlns:a16="http://schemas.microsoft.com/office/drawing/2014/main" id="{08AB19DB-4C64-4342-8DE3-5AF2CEE102F3}"/>
                </a:ext>
              </a:extLst>
            </p:cNvPr>
            <p:cNvSpPr/>
            <p:nvPr/>
          </p:nvSpPr>
          <p:spPr>
            <a:xfrm>
              <a:off x="6837521" y="2061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7" name="Freeform: Shape 636">
              <a:extLst>
                <a:ext uri="{FF2B5EF4-FFF2-40B4-BE49-F238E27FC236}">
                  <a16:creationId xmlns:a16="http://schemas.microsoft.com/office/drawing/2014/main" id="{7989BBD7-407C-4F27-9BFF-95E54D5C8867}"/>
                </a:ext>
              </a:extLst>
            </p:cNvPr>
            <p:cNvSpPr/>
            <p:nvPr/>
          </p:nvSpPr>
          <p:spPr>
            <a:xfrm>
              <a:off x="6817519" y="21083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8096"/>
                  </a:ln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8" name="Freeform: Shape 637">
              <a:extLst>
                <a:ext uri="{FF2B5EF4-FFF2-40B4-BE49-F238E27FC236}">
                  <a16:creationId xmlns:a16="http://schemas.microsoft.com/office/drawing/2014/main" id="{3AD654FB-393C-4622-A598-9B706BE3CD0A}"/>
                </a:ext>
              </a:extLst>
            </p:cNvPr>
            <p:cNvSpPr/>
            <p:nvPr/>
          </p:nvSpPr>
          <p:spPr>
            <a:xfrm>
              <a:off x="6812042" y="212645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39" name="Freeform: Shape 638">
              <a:extLst>
                <a:ext uri="{FF2B5EF4-FFF2-40B4-BE49-F238E27FC236}">
                  <a16:creationId xmlns:a16="http://schemas.microsoft.com/office/drawing/2014/main" id="{DAE300A7-CA54-446B-A058-789D95593478}"/>
                </a:ext>
              </a:extLst>
            </p:cNvPr>
            <p:cNvSpPr/>
            <p:nvPr/>
          </p:nvSpPr>
          <p:spPr>
            <a:xfrm>
              <a:off x="6810851" y="2103596"/>
              <a:ext cx="28575" cy="85725"/>
            </a:xfrm>
            <a:custGeom>
              <a:avLst/>
              <a:gdLst>
                <a:gd name="connsiteX0" fmla="*/ 8096 w 28575"/>
                <a:gd name="connsiteY0" fmla="*/ 74771 h 85725"/>
                <a:gd name="connsiteX1" fmla="*/ 7144 w 28575"/>
                <a:gd name="connsiteY1" fmla="*/ 40481 h 85725"/>
                <a:gd name="connsiteX2" fmla="*/ 10954 w 28575"/>
                <a:gd name="connsiteY2" fmla="*/ 20479 h 85725"/>
                <a:gd name="connsiteX3" fmla="*/ 13811 w 28575"/>
                <a:gd name="connsiteY3" fmla="*/ 7144 h 85725"/>
                <a:gd name="connsiteX4" fmla="*/ 23336 w 28575"/>
                <a:gd name="connsiteY4" fmla="*/ 14764 h 85725"/>
                <a:gd name="connsiteX5" fmla="*/ 8096 w 28575"/>
                <a:gd name="connsiteY5" fmla="*/ 74771 h 85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8575" h="85725">
                  <a:moveTo>
                    <a:pt x="8096" y="74771"/>
                  </a:moveTo>
                  <a:cubicBezTo>
                    <a:pt x="28099" y="95726"/>
                    <a:pt x="10001" y="45244"/>
                    <a:pt x="7144" y="40481"/>
                  </a:cubicBezTo>
                  <a:cubicBezTo>
                    <a:pt x="30004" y="39529"/>
                    <a:pt x="13811" y="36671"/>
                    <a:pt x="10954" y="20479"/>
                  </a:cubicBezTo>
                  <a:cubicBezTo>
                    <a:pt x="18574" y="19526"/>
                    <a:pt x="35719" y="11906"/>
                    <a:pt x="13811" y="7144"/>
                  </a:cubicBezTo>
                  <a:cubicBezTo>
                    <a:pt x="17621" y="11906"/>
                    <a:pt x="18574" y="14764"/>
                    <a:pt x="23336" y="14764"/>
                  </a:cubicBezTo>
                  <a:cubicBezTo>
                    <a:pt x="5239" y="476"/>
                    <a:pt x="11906" y="73819"/>
                    <a:pt x="8096" y="747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0" name="Freeform: Shape 639">
              <a:extLst>
                <a:ext uri="{FF2B5EF4-FFF2-40B4-BE49-F238E27FC236}">
                  <a16:creationId xmlns:a16="http://schemas.microsoft.com/office/drawing/2014/main" id="{F7801435-53B1-42EE-B39C-0E13395932DC}"/>
                </a:ext>
              </a:extLst>
            </p:cNvPr>
            <p:cNvSpPr/>
            <p:nvPr/>
          </p:nvSpPr>
          <p:spPr>
            <a:xfrm>
              <a:off x="6809793" y="2152173"/>
              <a:ext cx="9525" cy="9525"/>
            </a:xfrm>
            <a:custGeom>
              <a:avLst/>
              <a:gdLst>
                <a:gd name="connsiteX0" fmla="*/ 10107 w 9525"/>
                <a:gd name="connsiteY0" fmla="*/ 7144 h 9525"/>
                <a:gd name="connsiteX1" fmla="*/ 1010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144"/>
                  </a:moveTo>
                  <a:cubicBezTo>
                    <a:pt x="3440" y="10001"/>
                    <a:pt x="10107" y="7144"/>
                    <a:pt x="1010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1" name="Freeform: Shape 640">
              <a:extLst>
                <a:ext uri="{FF2B5EF4-FFF2-40B4-BE49-F238E27FC236}">
                  <a16:creationId xmlns:a16="http://schemas.microsoft.com/office/drawing/2014/main" id="{92BEF0DB-1A31-4AB5-8356-57981B1A27F0}"/>
                </a:ext>
              </a:extLst>
            </p:cNvPr>
            <p:cNvSpPr/>
            <p:nvPr/>
          </p:nvSpPr>
          <p:spPr>
            <a:xfrm>
              <a:off x="6812756" y="21531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2" name="Freeform: Shape 641">
              <a:extLst>
                <a:ext uri="{FF2B5EF4-FFF2-40B4-BE49-F238E27FC236}">
                  <a16:creationId xmlns:a16="http://schemas.microsoft.com/office/drawing/2014/main" id="{DD036D2D-57FA-4EA4-A1E6-68ADB6C49E5C}"/>
                </a:ext>
              </a:extLst>
            </p:cNvPr>
            <p:cNvSpPr/>
            <p:nvPr/>
          </p:nvSpPr>
          <p:spPr>
            <a:xfrm>
              <a:off x="6812333" y="21759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8096"/>
                  </a:cubicBezTo>
                  <a:cubicBezTo>
                    <a:pt x="8520" y="8096"/>
                    <a:pt x="8520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3" name="Freeform: Shape 642">
              <a:extLst>
                <a:ext uri="{FF2B5EF4-FFF2-40B4-BE49-F238E27FC236}">
                  <a16:creationId xmlns:a16="http://schemas.microsoft.com/office/drawing/2014/main" id="{EBE2487F-025A-45CD-A85F-887834E5EE55}"/>
                </a:ext>
              </a:extLst>
            </p:cNvPr>
            <p:cNvSpPr/>
            <p:nvPr/>
          </p:nvSpPr>
          <p:spPr>
            <a:xfrm>
              <a:off x="6814661" y="217651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9049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4" name="Freeform: Shape 643">
              <a:extLst>
                <a:ext uri="{FF2B5EF4-FFF2-40B4-BE49-F238E27FC236}">
                  <a16:creationId xmlns:a16="http://schemas.microsoft.com/office/drawing/2014/main" id="{A73949C8-87DB-4B3B-B5E9-D0ED24F64E47}"/>
                </a:ext>
              </a:extLst>
            </p:cNvPr>
            <p:cNvSpPr/>
            <p:nvPr/>
          </p:nvSpPr>
          <p:spPr>
            <a:xfrm>
              <a:off x="6812756" y="2177891"/>
              <a:ext cx="19050" cy="38100"/>
            </a:xfrm>
            <a:custGeom>
              <a:avLst/>
              <a:gdLst>
                <a:gd name="connsiteX0" fmla="*/ 14764 w 19050"/>
                <a:gd name="connsiteY0" fmla="*/ 38576 h 38100"/>
                <a:gd name="connsiteX1" fmla="*/ 10954 w 19050"/>
                <a:gd name="connsiteY1" fmla="*/ 7144 h 38100"/>
                <a:gd name="connsiteX2" fmla="*/ 13811 w 19050"/>
                <a:gd name="connsiteY2" fmla="*/ 10954 h 38100"/>
                <a:gd name="connsiteX3" fmla="*/ 7144 w 19050"/>
                <a:gd name="connsiteY3" fmla="*/ 15716 h 38100"/>
                <a:gd name="connsiteX4" fmla="*/ 14764 w 19050"/>
                <a:gd name="connsiteY4" fmla="*/ 3857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9050" h="38100">
                  <a:moveTo>
                    <a:pt x="14764" y="38576"/>
                  </a:moveTo>
                  <a:cubicBezTo>
                    <a:pt x="14764" y="34766"/>
                    <a:pt x="22384" y="20479"/>
                    <a:pt x="10954" y="7144"/>
                  </a:cubicBezTo>
                  <a:cubicBezTo>
                    <a:pt x="12859" y="11906"/>
                    <a:pt x="13811" y="12859"/>
                    <a:pt x="13811" y="10954"/>
                  </a:cubicBezTo>
                  <a:cubicBezTo>
                    <a:pt x="18574" y="11906"/>
                    <a:pt x="8096" y="15716"/>
                    <a:pt x="7144" y="15716"/>
                  </a:cubicBezTo>
                  <a:cubicBezTo>
                    <a:pt x="20479" y="10954"/>
                    <a:pt x="11906" y="38576"/>
                    <a:pt x="14764" y="3857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5" name="Freeform: Shape 644">
              <a:extLst>
                <a:ext uri="{FF2B5EF4-FFF2-40B4-BE49-F238E27FC236}">
                  <a16:creationId xmlns:a16="http://schemas.microsoft.com/office/drawing/2014/main" id="{33B99506-6754-4B69-9C74-82E460A4FC1C}"/>
                </a:ext>
              </a:extLst>
            </p:cNvPr>
            <p:cNvSpPr/>
            <p:nvPr/>
          </p:nvSpPr>
          <p:spPr>
            <a:xfrm>
              <a:off x="6822608" y="2215590"/>
              <a:ext cx="19050" cy="9525"/>
            </a:xfrm>
            <a:custGeom>
              <a:avLst/>
              <a:gdLst>
                <a:gd name="connsiteX0" fmla="*/ 10627 w 19050"/>
                <a:gd name="connsiteY0" fmla="*/ 7545 h 9525"/>
                <a:gd name="connsiteX1" fmla="*/ 10627 w 19050"/>
                <a:gd name="connsiteY1" fmla="*/ 75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627" y="7545"/>
                  </a:moveTo>
                  <a:cubicBezTo>
                    <a:pt x="149" y="5640"/>
                    <a:pt x="17295" y="11355"/>
                    <a:pt x="10627" y="75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6" name="Freeform: Shape 645">
              <a:extLst>
                <a:ext uri="{FF2B5EF4-FFF2-40B4-BE49-F238E27FC236}">
                  <a16:creationId xmlns:a16="http://schemas.microsoft.com/office/drawing/2014/main" id="{2F5D5AD1-F9EE-4F23-AE0E-78F9BD0526A7}"/>
                </a:ext>
              </a:extLst>
            </p:cNvPr>
            <p:cNvSpPr/>
            <p:nvPr/>
          </p:nvSpPr>
          <p:spPr>
            <a:xfrm>
              <a:off x="6821329" y="2222552"/>
              <a:ext cx="19050" cy="19050"/>
            </a:xfrm>
            <a:custGeom>
              <a:avLst/>
              <a:gdLst>
                <a:gd name="connsiteX0" fmla="*/ 12859 w 19050"/>
                <a:gd name="connsiteY0" fmla="*/ 13917 h 19050"/>
                <a:gd name="connsiteX1" fmla="*/ 7144 w 19050"/>
                <a:gd name="connsiteY1" fmla="*/ 11060 h 19050"/>
                <a:gd name="connsiteX2" fmla="*/ 12859 w 19050"/>
                <a:gd name="connsiteY2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13917"/>
                  </a:moveTo>
                  <a:cubicBezTo>
                    <a:pt x="-1429" y="10107"/>
                    <a:pt x="27146" y="2487"/>
                    <a:pt x="7144" y="11060"/>
                  </a:cubicBezTo>
                  <a:cubicBezTo>
                    <a:pt x="10954" y="17727"/>
                    <a:pt x="10954" y="23442"/>
                    <a:pt x="12859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47" name="Freeform: Shape 646">
              <a:extLst>
                <a:ext uri="{FF2B5EF4-FFF2-40B4-BE49-F238E27FC236}">
                  <a16:creationId xmlns:a16="http://schemas.microsoft.com/office/drawing/2014/main" id="{9279F550-1DFA-48A8-B83C-9681C4013791}"/>
                </a:ext>
              </a:extLst>
            </p:cNvPr>
            <p:cNvSpPr/>
            <p:nvPr/>
          </p:nvSpPr>
          <p:spPr>
            <a:xfrm>
              <a:off x="6830007" y="2229855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7990" y="6615"/>
                    <a:pt x="6086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648" name="Group 647">
            <a:extLst>
              <a:ext uri="{FF2B5EF4-FFF2-40B4-BE49-F238E27FC236}">
                <a16:creationId xmlns:a16="http://schemas.microsoft.com/office/drawing/2014/main" id="{4F3646D5-0988-4369-8988-00D85B874C60}"/>
              </a:ext>
            </a:extLst>
          </p:cNvPr>
          <p:cNvGrpSpPr/>
          <p:nvPr userDrawn="1"/>
        </p:nvGrpSpPr>
        <p:grpSpPr>
          <a:xfrm flipH="1">
            <a:off x="1996248" y="10953207"/>
            <a:ext cx="640074" cy="812724"/>
            <a:chOff x="6843236" y="157160"/>
            <a:chExt cx="947072" cy="1202528"/>
          </a:xfrm>
          <a:solidFill>
            <a:schemeClr val="accent2"/>
          </a:solidFill>
        </p:grpSpPr>
        <p:sp>
          <p:nvSpPr>
            <p:cNvPr id="649" name="Freeform: Shape 648">
              <a:extLst>
                <a:ext uri="{FF2B5EF4-FFF2-40B4-BE49-F238E27FC236}">
                  <a16:creationId xmlns:a16="http://schemas.microsoft.com/office/drawing/2014/main" id="{BC0B6B41-1F7E-443A-B3C7-D4E2C74C0438}"/>
                </a:ext>
              </a:extLst>
            </p:cNvPr>
            <p:cNvSpPr/>
            <p:nvPr/>
          </p:nvSpPr>
          <p:spPr>
            <a:xfrm>
              <a:off x="7263183" y="188542"/>
              <a:ext cx="19050" cy="9525"/>
            </a:xfrm>
            <a:custGeom>
              <a:avLst/>
              <a:gdLst>
                <a:gd name="connsiteX0" fmla="*/ 13917 w 19050"/>
                <a:gd name="connsiteY0" fmla="*/ 10530 h 9525"/>
                <a:gd name="connsiteX1" fmla="*/ 13917 w 19050"/>
                <a:gd name="connsiteY1" fmla="*/ 105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917" y="10530"/>
                  </a:moveTo>
                  <a:cubicBezTo>
                    <a:pt x="13917" y="10530"/>
                    <a:pt x="-1323" y="2910"/>
                    <a:pt x="13917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0" name="Freeform: Shape 649">
              <a:extLst>
                <a:ext uri="{FF2B5EF4-FFF2-40B4-BE49-F238E27FC236}">
                  <a16:creationId xmlns:a16="http://schemas.microsoft.com/office/drawing/2014/main" id="{38EFEE21-31CE-461D-AA24-D9A341EEAE2F}"/>
                </a:ext>
              </a:extLst>
            </p:cNvPr>
            <p:cNvSpPr/>
            <p:nvPr/>
          </p:nvSpPr>
          <p:spPr>
            <a:xfrm>
              <a:off x="7235250" y="171185"/>
              <a:ext cx="19050" cy="19050"/>
            </a:xfrm>
            <a:custGeom>
              <a:avLst/>
              <a:gdLst>
                <a:gd name="connsiteX0" fmla="*/ 15180 w 19050"/>
                <a:gd name="connsiteY0" fmla="*/ 12647 h 19050"/>
                <a:gd name="connsiteX1" fmla="*/ 15180 w 19050"/>
                <a:gd name="connsiteY1" fmla="*/ 126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180" y="12647"/>
                  </a:moveTo>
                  <a:cubicBezTo>
                    <a:pt x="-8632" y="12647"/>
                    <a:pt x="29468" y="265"/>
                    <a:pt x="15180" y="126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1" name="Freeform: Shape 650">
              <a:extLst>
                <a:ext uri="{FF2B5EF4-FFF2-40B4-BE49-F238E27FC236}">
                  <a16:creationId xmlns:a16="http://schemas.microsoft.com/office/drawing/2014/main" id="{857FB5D4-54F9-44AF-B3CA-88E9DE39E332}"/>
                </a:ext>
              </a:extLst>
            </p:cNvPr>
            <p:cNvSpPr/>
            <p:nvPr/>
          </p:nvSpPr>
          <p:spPr>
            <a:xfrm>
              <a:off x="7409021" y="55959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2" name="Freeform: Shape 651">
              <a:extLst>
                <a:ext uri="{FF2B5EF4-FFF2-40B4-BE49-F238E27FC236}">
                  <a16:creationId xmlns:a16="http://schemas.microsoft.com/office/drawing/2014/main" id="{15680CA0-F9D5-4139-86BA-0C4A8D1181C5}"/>
                </a:ext>
              </a:extLst>
            </p:cNvPr>
            <p:cNvSpPr/>
            <p:nvPr/>
          </p:nvSpPr>
          <p:spPr>
            <a:xfrm>
              <a:off x="7597616" y="751284"/>
              <a:ext cx="9525" cy="9525"/>
            </a:xfrm>
            <a:custGeom>
              <a:avLst/>
              <a:gdLst>
                <a:gd name="connsiteX0" fmla="*/ 10001 w 9525"/>
                <a:gd name="connsiteY0" fmla="*/ 7858 h 9525"/>
                <a:gd name="connsiteX1" fmla="*/ 7144 w 9525"/>
                <a:gd name="connsiteY1" fmla="*/ 7858 h 9525"/>
                <a:gd name="connsiteX2" fmla="*/ 10001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858"/>
                  </a:moveTo>
                  <a:cubicBezTo>
                    <a:pt x="8096" y="6906"/>
                    <a:pt x="7144" y="6906"/>
                    <a:pt x="7144" y="7858"/>
                  </a:cubicBezTo>
                  <a:cubicBezTo>
                    <a:pt x="9049" y="8811"/>
                    <a:pt x="10954" y="8811"/>
                    <a:pt x="10001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3" name="Freeform: Shape 652">
              <a:extLst>
                <a:ext uri="{FF2B5EF4-FFF2-40B4-BE49-F238E27FC236}">
                  <a16:creationId xmlns:a16="http://schemas.microsoft.com/office/drawing/2014/main" id="{9810851D-E59B-473F-BC43-8AAA4D52109D}"/>
                </a:ext>
              </a:extLst>
            </p:cNvPr>
            <p:cNvSpPr/>
            <p:nvPr/>
          </p:nvSpPr>
          <p:spPr>
            <a:xfrm>
              <a:off x="7640479" y="77104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7144"/>
                    <a:pt x="7144" y="7144"/>
                  </a:cubicBezTo>
                  <a:cubicBezTo>
                    <a:pt x="8096" y="7144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4" name="Freeform: Shape 653">
              <a:extLst>
                <a:ext uri="{FF2B5EF4-FFF2-40B4-BE49-F238E27FC236}">
                  <a16:creationId xmlns:a16="http://schemas.microsoft.com/office/drawing/2014/main" id="{659CAFCE-FCCE-4F0B-9664-1986E4978B00}"/>
                </a:ext>
              </a:extLst>
            </p:cNvPr>
            <p:cNvSpPr/>
            <p:nvPr/>
          </p:nvSpPr>
          <p:spPr>
            <a:xfrm>
              <a:off x="7408069" y="562451"/>
              <a:ext cx="9525" cy="19050"/>
            </a:xfrm>
            <a:custGeom>
              <a:avLst/>
              <a:gdLst>
                <a:gd name="connsiteX0" fmla="*/ 8096 w 9525"/>
                <a:gd name="connsiteY0" fmla="*/ 7144 h 19050"/>
                <a:gd name="connsiteX1" fmla="*/ 7144 w 9525"/>
                <a:gd name="connsiteY1" fmla="*/ 14764 h 19050"/>
                <a:gd name="connsiteX2" fmla="*/ 8096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96" y="7144"/>
                  </a:moveTo>
                  <a:lnTo>
                    <a:pt x="7144" y="14764"/>
                  </a:lnTo>
                  <a:cubicBezTo>
                    <a:pt x="8096" y="14764"/>
                    <a:pt x="8096" y="1095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5" name="Freeform: Shape 654">
              <a:extLst>
                <a:ext uri="{FF2B5EF4-FFF2-40B4-BE49-F238E27FC236}">
                  <a16:creationId xmlns:a16="http://schemas.microsoft.com/office/drawing/2014/main" id="{5449434C-7AF6-4DEF-B8AA-EB895771EDEB}"/>
                </a:ext>
              </a:extLst>
            </p:cNvPr>
            <p:cNvSpPr/>
            <p:nvPr/>
          </p:nvSpPr>
          <p:spPr>
            <a:xfrm>
              <a:off x="7282648" y="164306"/>
              <a:ext cx="9525" cy="9525"/>
            </a:xfrm>
            <a:custGeom>
              <a:avLst/>
              <a:gdLst>
                <a:gd name="connsiteX0" fmla="*/ 11597 w 9525"/>
                <a:gd name="connsiteY0" fmla="*/ 7144 h 9525"/>
                <a:gd name="connsiteX1" fmla="*/ 1159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97" y="7144"/>
                  </a:moveTo>
                  <a:cubicBezTo>
                    <a:pt x="2072" y="8096"/>
                    <a:pt x="10644" y="9049"/>
                    <a:pt x="1159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6" name="Freeform: Shape 655">
              <a:extLst>
                <a:ext uri="{FF2B5EF4-FFF2-40B4-BE49-F238E27FC236}">
                  <a16:creationId xmlns:a16="http://schemas.microsoft.com/office/drawing/2014/main" id="{70073711-32FD-4830-BDE5-26AD3566357F}"/>
                </a:ext>
              </a:extLst>
            </p:cNvPr>
            <p:cNvSpPr/>
            <p:nvPr/>
          </p:nvSpPr>
          <p:spPr>
            <a:xfrm>
              <a:off x="7404111" y="435841"/>
              <a:ext cx="9525" cy="9525"/>
            </a:xfrm>
            <a:custGeom>
              <a:avLst/>
              <a:gdLst>
                <a:gd name="connsiteX0" fmla="*/ 8244 w 9525"/>
                <a:gd name="connsiteY0" fmla="*/ 11833 h 9525"/>
                <a:gd name="connsiteX1" fmla="*/ 82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11833"/>
                  </a:moveTo>
                  <a:cubicBezTo>
                    <a:pt x="7291" y="9928"/>
                    <a:pt x="6339" y="2308"/>
                    <a:pt x="82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7" name="Freeform: Shape 656">
              <a:extLst>
                <a:ext uri="{FF2B5EF4-FFF2-40B4-BE49-F238E27FC236}">
                  <a16:creationId xmlns:a16="http://schemas.microsoft.com/office/drawing/2014/main" id="{5FE2453B-FDC7-4F4E-867D-D03425B90DD3}"/>
                </a:ext>
              </a:extLst>
            </p:cNvPr>
            <p:cNvSpPr/>
            <p:nvPr/>
          </p:nvSpPr>
          <p:spPr>
            <a:xfrm>
              <a:off x="7409503" y="215636"/>
              <a:ext cx="9525" cy="19050"/>
            </a:xfrm>
            <a:custGeom>
              <a:avLst/>
              <a:gdLst>
                <a:gd name="connsiteX0" fmla="*/ 7615 w 9525"/>
                <a:gd name="connsiteY0" fmla="*/ 8201 h 19050"/>
                <a:gd name="connsiteX1" fmla="*/ 7615 w 9525"/>
                <a:gd name="connsiteY1" fmla="*/ 820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15" y="8201"/>
                  </a:moveTo>
                  <a:cubicBezTo>
                    <a:pt x="4757" y="22488"/>
                    <a:pt x="16187" y="2486"/>
                    <a:pt x="7615" y="82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8" name="Freeform: Shape 657">
              <a:extLst>
                <a:ext uri="{FF2B5EF4-FFF2-40B4-BE49-F238E27FC236}">
                  <a16:creationId xmlns:a16="http://schemas.microsoft.com/office/drawing/2014/main" id="{16FCCEA4-0CAC-4213-9B60-DE290C170050}"/>
                </a:ext>
              </a:extLst>
            </p:cNvPr>
            <p:cNvSpPr/>
            <p:nvPr/>
          </p:nvSpPr>
          <p:spPr>
            <a:xfrm>
              <a:off x="7305199" y="175736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7144"/>
                    <a:pt x="9049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59" name="Freeform: Shape 658">
              <a:extLst>
                <a:ext uri="{FF2B5EF4-FFF2-40B4-BE49-F238E27FC236}">
                  <a16:creationId xmlns:a16="http://schemas.microsoft.com/office/drawing/2014/main" id="{09FC34F6-39D3-4874-BB3C-91BD5CD53C8B}"/>
                </a:ext>
              </a:extLst>
            </p:cNvPr>
            <p:cNvSpPr/>
            <p:nvPr/>
          </p:nvSpPr>
          <p:spPr>
            <a:xfrm>
              <a:off x="7402354" y="50720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0" name="Freeform: Shape 659">
              <a:extLst>
                <a:ext uri="{FF2B5EF4-FFF2-40B4-BE49-F238E27FC236}">
                  <a16:creationId xmlns:a16="http://schemas.microsoft.com/office/drawing/2014/main" id="{C25B0B08-95AB-4A5C-8E82-ADD5644FBDF4}"/>
                </a:ext>
              </a:extLst>
            </p:cNvPr>
            <p:cNvSpPr/>
            <p:nvPr/>
          </p:nvSpPr>
          <p:spPr>
            <a:xfrm>
              <a:off x="7208996" y="4024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1" name="Freeform: Shape 660">
              <a:extLst>
                <a:ext uri="{FF2B5EF4-FFF2-40B4-BE49-F238E27FC236}">
                  <a16:creationId xmlns:a16="http://schemas.microsoft.com/office/drawing/2014/main" id="{218FD484-0034-4DF7-B29F-B7737FABDD15}"/>
                </a:ext>
              </a:extLst>
            </p:cNvPr>
            <p:cNvSpPr/>
            <p:nvPr/>
          </p:nvSpPr>
          <p:spPr>
            <a:xfrm>
              <a:off x="7228999" y="1662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9049"/>
                    <a:pt x="9049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2" name="Freeform: Shape 661">
              <a:extLst>
                <a:ext uri="{FF2B5EF4-FFF2-40B4-BE49-F238E27FC236}">
                  <a16:creationId xmlns:a16="http://schemas.microsoft.com/office/drawing/2014/main" id="{5AD167D9-6AEE-4DBB-9D76-76C120A37A18}"/>
                </a:ext>
              </a:extLst>
            </p:cNvPr>
            <p:cNvSpPr/>
            <p:nvPr/>
          </p:nvSpPr>
          <p:spPr>
            <a:xfrm>
              <a:off x="7710113" y="815392"/>
              <a:ext cx="9525" cy="9525"/>
            </a:xfrm>
            <a:custGeom>
              <a:avLst/>
              <a:gdLst>
                <a:gd name="connsiteX0" fmla="*/ 8947 w 9525"/>
                <a:gd name="connsiteY0" fmla="*/ 7567 h 9525"/>
                <a:gd name="connsiteX1" fmla="*/ 8947 w 9525"/>
                <a:gd name="connsiteY1" fmla="*/ 7567 h 9525"/>
                <a:gd name="connsiteX2" fmla="*/ 8947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947" y="7567"/>
                  </a:moveTo>
                  <a:cubicBezTo>
                    <a:pt x="7995" y="7567"/>
                    <a:pt x="7995" y="7567"/>
                    <a:pt x="8947" y="7567"/>
                  </a:cubicBezTo>
                  <a:cubicBezTo>
                    <a:pt x="6090" y="6615"/>
                    <a:pt x="7042" y="7567"/>
                    <a:pt x="894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3" name="Freeform: Shape 662">
              <a:extLst>
                <a:ext uri="{FF2B5EF4-FFF2-40B4-BE49-F238E27FC236}">
                  <a16:creationId xmlns:a16="http://schemas.microsoft.com/office/drawing/2014/main" id="{9C846068-5946-4B2F-B7B2-F255B5DC4F11}"/>
                </a:ext>
              </a:extLst>
            </p:cNvPr>
            <p:cNvSpPr/>
            <p:nvPr/>
          </p:nvSpPr>
          <p:spPr>
            <a:xfrm>
              <a:off x="7269956" y="1302044"/>
              <a:ext cx="38100" cy="19050"/>
            </a:xfrm>
            <a:custGeom>
              <a:avLst/>
              <a:gdLst>
                <a:gd name="connsiteX0" fmla="*/ 7144 w 38100"/>
                <a:gd name="connsiteY0" fmla="*/ 12405 h 19050"/>
                <a:gd name="connsiteX1" fmla="*/ 38576 w 38100"/>
                <a:gd name="connsiteY1" fmla="*/ 7643 h 19050"/>
                <a:gd name="connsiteX2" fmla="*/ 7144 w 38100"/>
                <a:gd name="connsiteY2" fmla="*/ 124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19050">
                  <a:moveTo>
                    <a:pt x="7144" y="12405"/>
                  </a:moveTo>
                  <a:cubicBezTo>
                    <a:pt x="15716" y="15263"/>
                    <a:pt x="25241" y="4785"/>
                    <a:pt x="38576" y="7643"/>
                  </a:cubicBezTo>
                  <a:cubicBezTo>
                    <a:pt x="36671" y="6690"/>
                    <a:pt x="17621" y="14310"/>
                    <a:pt x="7144" y="124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4" name="Freeform: Shape 663">
              <a:extLst>
                <a:ext uri="{FF2B5EF4-FFF2-40B4-BE49-F238E27FC236}">
                  <a16:creationId xmlns:a16="http://schemas.microsoft.com/office/drawing/2014/main" id="{A327B83D-0F58-4659-9921-25F2DA1F81FA}"/>
                </a:ext>
              </a:extLst>
            </p:cNvPr>
            <p:cNvSpPr/>
            <p:nvPr/>
          </p:nvSpPr>
          <p:spPr>
            <a:xfrm>
              <a:off x="7289006" y="16454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95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954" y="7858"/>
                  </a:lnTo>
                  <a:cubicBezTo>
                    <a:pt x="10001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5" name="Freeform: Shape 664">
              <a:extLst>
                <a:ext uri="{FF2B5EF4-FFF2-40B4-BE49-F238E27FC236}">
                  <a16:creationId xmlns:a16="http://schemas.microsoft.com/office/drawing/2014/main" id="{4D4BA6E0-ABB6-45B9-8E18-3974258170F5}"/>
                </a:ext>
              </a:extLst>
            </p:cNvPr>
            <p:cNvSpPr/>
            <p:nvPr/>
          </p:nvSpPr>
          <p:spPr>
            <a:xfrm>
              <a:off x="7300436" y="13025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1095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6" name="Freeform: Shape 665">
              <a:extLst>
                <a:ext uri="{FF2B5EF4-FFF2-40B4-BE49-F238E27FC236}">
                  <a16:creationId xmlns:a16="http://schemas.microsoft.com/office/drawing/2014/main" id="{385C257F-5F9B-4217-AE3F-ED3AFD53C2D6}"/>
                </a:ext>
              </a:extLst>
            </p:cNvPr>
            <p:cNvSpPr/>
            <p:nvPr/>
          </p:nvSpPr>
          <p:spPr>
            <a:xfrm>
              <a:off x="7754779" y="98631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8096" y="8096"/>
                    <a:pt x="9049" y="7144"/>
                  </a:cubicBezTo>
                  <a:cubicBezTo>
                    <a:pt x="9049" y="7144"/>
                    <a:pt x="8096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7" name="Freeform: Shape 666">
              <a:extLst>
                <a:ext uri="{FF2B5EF4-FFF2-40B4-BE49-F238E27FC236}">
                  <a16:creationId xmlns:a16="http://schemas.microsoft.com/office/drawing/2014/main" id="{E04F0FF3-06F9-4186-8967-DA3C436F41AA}"/>
                </a:ext>
              </a:extLst>
            </p:cNvPr>
            <p:cNvSpPr/>
            <p:nvPr/>
          </p:nvSpPr>
          <p:spPr>
            <a:xfrm>
              <a:off x="7744301" y="8491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10001"/>
                  </a:ln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8" name="Freeform: Shape 667">
              <a:extLst>
                <a:ext uri="{FF2B5EF4-FFF2-40B4-BE49-F238E27FC236}">
                  <a16:creationId xmlns:a16="http://schemas.microsoft.com/office/drawing/2014/main" id="{D233EF4F-4514-4E29-9862-69162F23B26C}"/>
                </a:ext>
              </a:extLst>
            </p:cNvPr>
            <p:cNvSpPr/>
            <p:nvPr/>
          </p:nvSpPr>
          <p:spPr>
            <a:xfrm>
              <a:off x="7735932" y="1060466"/>
              <a:ext cx="9525" cy="19050"/>
            </a:xfrm>
            <a:custGeom>
              <a:avLst/>
              <a:gdLst>
                <a:gd name="connsiteX0" fmla="*/ 10751 w 9525"/>
                <a:gd name="connsiteY0" fmla="*/ 7286 h 19050"/>
                <a:gd name="connsiteX1" fmla="*/ 10751 w 9525"/>
                <a:gd name="connsiteY1" fmla="*/ 72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7286"/>
                  </a:moveTo>
                  <a:cubicBezTo>
                    <a:pt x="2178" y="23479"/>
                    <a:pt x="11703" y="5381"/>
                    <a:pt x="10751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69" name="Freeform: Shape 668">
              <a:extLst>
                <a:ext uri="{FF2B5EF4-FFF2-40B4-BE49-F238E27FC236}">
                  <a16:creationId xmlns:a16="http://schemas.microsoft.com/office/drawing/2014/main" id="{26C7CF03-CE26-4D43-B449-B2BF5A79F1BD}"/>
                </a:ext>
              </a:extLst>
            </p:cNvPr>
            <p:cNvSpPr/>
            <p:nvPr/>
          </p:nvSpPr>
          <p:spPr>
            <a:xfrm>
              <a:off x="7703344" y="1127177"/>
              <a:ext cx="9525" cy="9525"/>
            </a:xfrm>
            <a:custGeom>
              <a:avLst/>
              <a:gdLst>
                <a:gd name="connsiteX0" fmla="*/ 7144 w 9525"/>
                <a:gd name="connsiteY0" fmla="*/ 10107 h 9525"/>
                <a:gd name="connsiteX1" fmla="*/ 7144 w 9525"/>
                <a:gd name="connsiteY1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107"/>
                  </a:moveTo>
                  <a:cubicBezTo>
                    <a:pt x="8096" y="10107"/>
                    <a:pt x="12859" y="3440"/>
                    <a:pt x="7144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0" name="Freeform: Shape 669">
              <a:extLst>
                <a:ext uri="{FF2B5EF4-FFF2-40B4-BE49-F238E27FC236}">
                  <a16:creationId xmlns:a16="http://schemas.microsoft.com/office/drawing/2014/main" id="{74AB9752-3191-4696-8A87-AC4E5E3AC278}"/>
                </a:ext>
              </a:extLst>
            </p:cNvPr>
            <p:cNvSpPr/>
            <p:nvPr/>
          </p:nvSpPr>
          <p:spPr>
            <a:xfrm>
              <a:off x="7190899" y="638077"/>
              <a:ext cx="9525" cy="19050"/>
            </a:xfrm>
            <a:custGeom>
              <a:avLst/>
              <a:gdLst>
                <a:gd name="connsiteX0" fmla="*/ 7144 w 9525"/>
                <a:gd name="connsiteY0" fmla="*/ 14385 h 19050"/>
                <a:gd name="connsiteX1" fmla="*/ 10001 w 9525"/>
                <a:gd name="connsiteY1" fmla="*/ 10575 h 19050"/>
                <a:gd name="connsiteX2" fmla="*/ 7144 w 9525"/>
                <a:gd name="connsiteY2" fmla="*/ 1438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385"/>
                  </a:moveTo>
                  <a:cubicBezTo>
                    <a:pt x="8096" y="12480"/>
                    <a:pt x="9049" y="11528"/>
                    <a:pt x="10001" y="10575"/>
                  </a:cubicBezTo>
                  <a:cubicBezTo>
                    <a:pt x="8096" y="11528"/>
                    <a:pt x="8096" y="98"/>
                    <a:pt x="7144" y="143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1" name="Freeform: Shape 670">
              <a:extLst>
                <a:ext uri="{FF2B5EF4-FFF2-40B4-BE49-F238E27FC236}">
                  <a16:creationId xmlns:a16="http://schemas.microsoft.com/office/drawing/2014/main" id="{AEC43DF6-07DA-43F6-BE0B-DAC07D5B1489}"/>
                </a:ext>
              </a:extLst>
            </p:cNvPr>
            <p:cNvSpPr/>
            <p:nvPr/>
          </p:nvSpPr>
          <p:spPr>
            <a:xfrm>
              <a:off x="7287101" y="164094"/>
              <a:ext cx="9525" cy="9525"/>
            </a:xfrm>
            <a:custGeom>
              <a:avLst/>
              <a:gdLst>
                <a:gd name="connsiteX0" fmla="*/ 7144 w 9525"/>
                <a:gd name="connsiteY0" fmla="*/ 9260 h 9525"/>
                <a:gd name="connsiteX1" fmla="*/ 7144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260"/>
                  </a:moveTo>
                  <a:cubicBezTo>
                    <a:pt x="10001" y="4498"/>
                    <a:pt x="8096" y="9260"/>
                    <a:pt x="7144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2" name="Freeform: Shape 671">
              <a:extLst>
                <a:ext uri="{FF2B5EF4-FFF2-40B4-BE49-F238E27FC236}">
                  <a16:creationId xmlns:a16="http://schemas.microsoft.com/office/drawing/2014/main" id="{7ABD79FC-ECA9-4680-989D-05F5EDE51F59}"/>
                </a:ext>
              </a:extLst>
            </p:cNvPr>
            <p:cNvSpPr/>
            <p:nvPr/>
          </p:nvSpPr>
          <p:spPr>
            <a:xfrm>
              <a:off x="7752874" y="1072038"/>
              <a:ext cx="19050" cy="19050"/>
            </a:xfrm>
            <a:custGeom>
              <a:avLst/>
              <a:gdLst>
                <a:gd name="connsiteX0" fmla="*/ 12859 w 19050"/>
                <a:gd name="connsiteY0" fmla="*/ 7144 h 19050"/>
                <a:gd name="connsiteX1" fmla="*/ 7144 w 19050"/>
                <a:gd name="connsiteY1" fmla="*/ 18574 h 19050"/>
                <a:gd name="connsiteX2" fmla="*/ 12859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2859" y="7144"/>
                  </a:moveTo>
                  <a:lnTo>
                    <a:pt x="7144" y="18574"/>
                  </a:lnTo>
                  <a:cubicBezTo>
                    <a:pt x="9049" y="15716"/>
                    <a:pt x="10954" y="11906"/>
                    <a:pt x="1285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3" name="Freeform: Shape 672">
              <a:extLst>
                <a:ext uri="{FF2B5EF4-FFF2-40B4-BE49-F238E27FC236}">
                  <a16:creationId xmlns:a16="http://schemas.microsoft.com/office/drawing/2014/main" id="{5F8D06C3-7E24-4DD9-B4DF-8793A479D0A3}"/>
                </a:ext>
              </a:extLst>
            </p:cNvPr>
            <p:cNvSpPr/>
            <p:nvPr/>
          </p:nvSpPr>
          <p:spPr>
            <a:xfrm>
              <a:off x="6852999" y="1048226"/>
              <a:ext cx="9525" cy="9525"/>
            </a:xfrm>
            <a:custGeom>
              <a:avLst/>
              <a:gdLst>
                <a:gd name="connsiteX0" fmla="*/ 7858 w 9525"/>
                <a:gd name="connsiteY0" fmla="*/ 10001 h 9525"/>
                <a:gd name="connsiteX1" fmla="*/ 7858 w 9525"/>
                <a:gd name="connsiteY1" fmla="*/ 7144 h 9525"/>
                <a:gd name="connsiteX2" fmla="*/ 7858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10001"/>
                  </a:moveTo>
                  <a:lnTo>
                    <a:pt x="7858" y="7144"/>
                  </a:lnTo>
                  <a:cubicBezTo>
                    <a:pt x="6906" y="8096"/>
                    <a:pt x="6906" y="9049"/>
                    <a:pt x="7858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4" name="Freeform: Shape 673">
              <a:extLst>
                <a:ext uri="{FF2B5EF4-FFF2-40B4-BE49-F238E27FC236}">
                  <a16:creationId xmlns:a16="http://schemas.microsoft.com/office/drawing/2014/main" id="{C743D0C6-316A-48B1-9F8A-11C71244E910}"/>
                </a:ext>
              </a:extLst>
            </p:cNvPr>
            <p:cNvSpPr/>
            <p:nvPr/>
          </p:nvSpPr>
          <p:spPr>
            <a:xfrm>
              <a:off x="7729162" y="1119663"/>
              <a:ext cx="19050" cy="19050"/>
            </a:xfrm>
            <a:custGeom>
              <a:avLst/>
              <a:gdLst>
                <a:gd name="connsiteX0" fmla="*/ 13711 w 19050"/>
                <a:gd name="connsiteY0" fmla="*/ 7144 h 19050"/>
                <a:gd name="connsiteX1" fmla="*/ 13711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711" y="7144"/>
                  </a:moveTo>
                  <a:cubicBezTo>
                    <a:pt x="12758" y="8096"/>
                    <a:pt x="-577" y="24289"/>
                    <a:pt x="137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5" name="Freeform: Shape 674">
              <a:extLst>
                <a:ext uri="{FF2B5EF4-FFF2-40B4-BE49-F238E27FC236}">
                  <a16:creationId xmlns:a16="http://schemas.microsoft.com/office/drawing/2014/main" id="{4171E47E-DAE3-4C3E-B673-7F32B22EDA62}"/>
                </a:ext>
              </a:extLst>
            </p:cNvPr>
            <p:cNvSpPr/>
            <p:nvPr/>
          </p:nvSpPr>
          <p:spPr>
            <a:xfrm>
              <a:off x="7193756" y="641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6" name="Freeform: Shape 675">
              <a:extLst>
                <a:ext uri="{FF2B5EF4-FFF2-40B4-BE49-F238E27FC236}">
                  <a16:creationId xmlns:a16="http://schemas.microsoft.com/office/drawing/2014/main" id="{EB89D2DE-4F5C-4382-B049-9519BC174E64}"/>
                </a:ext>
              </a:extLst>
            </p:cNvPr>
            <p:cNvSpPr/>
            <p:nvPr/>
          </p:nvSpPr>
          <p:spPr>
            <a:xfrm>
              <a:off x="6847333" y="157160"/>
              <a:ext cx="942975" cy="1181100"/>
            </a:xfrm>
            <a:custGeom>
              <a:avLst/>
              <a:gdLst>
                <a:gd name="connsiteX0" fmla="*/ 353567 w 942975"/>
                <a:gd name="connsiteY0" fmla="*/ 407672 h 1181100"/>
                <a:gd name="connsiteX1" fmla="*/ 358330 w 942975"/>
                <a:gd name="connsiteY1" fmla="*/ 501970 h 1181100"/>
                <a:gd name="connsiteX2" fmla="*/ 353567 w 942975"/>
                <a:gd name="connsiteY2" fmla="*/ 524830 h 1181100"/>
                <a:gd name="connsiteX3" fmla="*/ 353567 w 942975"/>
                <a:gd name="connsiteY3" fmla="*/ 504827 h 1181100"/>
                <a:gd name="connsiteX4" fmla="*/ 46862 w 942975"/>
                <a:gd name="connsiteY4" fmla="*/ 678182 h 1181100"/>
                <a:gd name="connsiteX5" fmla="*/ 71627 w 942975"/>
                <a:gd name="connsiteY5" fmla="*/ 1047752 h 1181100"/>
                <a:gd name="connsiteX6" fmla="*/ 940307 w 942975"/>
                <a:gd name="connsiteY6" fmla="*/ 779147 h 1181100"/>
                <a:gd name="connsiteX7" fmla="*/ 945070 w 942975"/>
                <a:gd name="connsiteY7" fmla="*/ 806770 h 1181100"/>
                <a:gd name="connsiteX8" fmla="*/ 941260 w 942975"/>
                <a:gd name="connsiteY8" fmla="*/ 748667 h 1181100"/>
                <a:gd name="connsiteX9" fmla="*/ 920305 w 942975"/>
                <a:gd name="connsiteY9" fmla="*/ 685802 h 1181100"/>
                <a:gd name="connsiteX10" fmla="*/ 757427 w 942975"/>
                <a:gd name="connsiteY10" fmla="*/ 584837 h 1181100"/>
                <a:gd name="connsiteX11" fmla="*/ 598360 w 942975"/>
                <a:gd name="connsiteY11" fmla="*/ 542927 h 1181100"/>
                <a:gd name="connsiteX12" fmla="*/ 578357 w 942975"/>
                <a:gd name="connsiteY12" fmla="*/ 308612 h 1181100"/>
                <a:gd name="connsiteX13" fmla="*/ 579310 w 942975"/>
                <a:gd name="connsiteY13" fmla="*/ 41912 h 1181100"/>
                <a:gd name="connsiteX14" fmla="*/ 399287 w 942975"/>
                <a:gd name="connsiteY14" fmla="*/ 18100 h 1181100"/>
                <a:gd name="connsiteX15" fmla="*/ 571690 w 942975"/>
                <a:gd name="connsiteY15" fmla="*/ 336235 h 1181100"/>
                <a:gd name="connsiteX16" fmla="*/ 566927 w 942975"/>
                <a:gd name="connsiteY16" fmla="*/ 406720 h 1181100"/>
                <a:gd name="connsiteX17" fmla="*/ 579310 w 942975"/>
                <a:gd name="connsiteY17" fmla="*/ 528640 h 1181100"/>
                <a:gd name="connsiteX18" fmla="*/ 576452 w 942975"/>
                <a:gd name="connsiteY18" fmla="*/ 520067 h 1181100"/>
                <a:gd name="connsiteX19" fmla="*/ 657415 w 942975"/>
                <a:gd name="connsiteY19" fmla="*/ 570550 h 1181100"/>
                <a:gd name="connsiteX20" fmla="*/ 750760 w 942975"/>
                <a:gd name="connsiteY20" fmla="*/ 601030 h 1181100"/>
                <a:gd name="connsiteX21" fmla="*/ 874585 w 942975"/>
                <a:gd name="connsiteY21" fmla="*/ 662942 h 1181100"/>
                <a:gd name="connsiteX22" fmla="*/ 919352 w 942975"/>
                <a:gd name="connsiteY22" fmla="*/ 762955 h 1181100"/>
                <a:gd name="connsiteX23" fmla="*/ 914590 w 942975"/>
                <a:gd name="connsiteY23" fmla="*/ 742000 h 1181100"/>
                <a:gd name="connsiteX24" fmla="*/ 916495 w 942975"/>
                <a:gd name="connsiteY24" fmla="*/ 738190 h 1181100"/>
                <a:gd name="connsiteX25" fmla="*/ 919352 w 942975"/>
                <a:gd name="connsiteY25" fmla="*/ 809627 h 1181100"/>
                <a:gd name="connsiteX26" fmla="*/ 645985 w 942975"/>
                <a:gd name="connsiteY26" fmla="*/ 1147765 h 1181100"/>
                <a:gd name="connsiteX27" fmla="*/ 656462 w 942975"/>
                <a:gd name="connsiteY27" fmla="*/ 1139192 h 1181100"/>
                <a:gd name="connsiteX28" fmla="*/ 64007 w 942975"/>
                <a:gd name="connsiteY28" fmla="*/ 1002985 h 1181100"/>
                <a:gd name="connsiteX29" fmla="*/ 53530 w 942975"/>
                <a:gd name="connsiteY29" fmla="*/ 722950 h 1181100"/>
                <a:gd name="connsiteX30" fmla="*/ 173545 w 942975"/>
                <a:gd name="connsiteY30" fmla="*/ 591505 h 1181100"/>
                <a:gd name="connsiteX31" fmla="*/ 240220 w 942975"/>
                <a:gd name="connsiteY31" fmla="*/ 566740 h 1181100"/>
                <a:gd name="connsiteX32" fmla="*/ 220217 w 942975"/>
                <a:gd name="connsiteY32" fmla="*/ 573407 h 1181100"/>
                <a:gd name="connsiteX33" fmla="*/ 316420 w 942975"/>
                <a:gd name="connsiteY33" fmla="*/ 552452 h 1181100"/>
                <a:gd name="connsiteX34" fmla="*/ 388810 w 942975"/>
                <a:gd name="connsiteY34" fmla="*/ 15242 h 1181100"/>
                <a:gd name="connsiteX35" fmla="*/ 378332 w 942975"/>
                <a:gd name="connsiteY35" fmla="*/ 14290 h 1181100"/>
                <a:gd name="connsiteX36" fmla="*/ 353567 w 942975"/>
                <a:gd name="connsiteY36" fmla="*/ 407672 h 1181100"/>
                <a:gd name="connsiteX37" fmla="*/ 202120 w 942975"/>
                <a:gd name="connsiteY37" fmla="*/ 565787 h 1181100"/>
                <a:gd name="connsiteX38" fmla="*/ 202120 w 942975"/>
                <a:gd name="connsiteY38" fmla="*/ 565787 h 1181100"/>
                <a:gd name="connsiteX39" fmla="*/ 179260 w 942975"/>
                <a:gd name="connsiteY39" fmla="*/ 574360 h 1181100"/>
                <a:gd name="connsiteX40" fmla="*/ 179260 w 942975"/>
                <a:gd name="connsiteY40" fmla="*/ 574360 h 1181100"/>
                <a:gd name="connsiteX41" fmla="*/ 233552 w 942975"/>
                <a:gd name="connsiteY41" fmla="*/ 576265 h 1181100"/>
                <a:gd name="connsiteX42" fmla="*/ 233552 w 942975"/>
                <a:gd name="connsiteY42" fmla="*/ 576265 h 1181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</a:cxnLst>
              <a:rect l="l" t="t" r="r" b="b"/>
              <a:pathLst>
                <a:path w="942975" h="1181100">
                  <a:moveTo>
                    <a:pt x="353567" y="407672"/>
                  </a:moveTo>
                  <a:cubicBezTo>
                    <a:pt x="352615" y="423865"/>
                    <a:pt x="362140" y="499112"/>
                    <a:pt x="358330" y="501970"/>
                  </a:cubicBezTo>
                  <a:cubicBezTo>
                    <a:pt x="360235" y="483872"/>
                    <a:pt x="358330" y="518162"/>
                    <a:pt x="353567" y="524830"/>
                  </a:cubicBezTo>
                  <a:cubicBezTo>
                    <a:pt x="349757" y="524830"/>
                    <a:pt x="353567" y="505780"/>
                    <a:pt x="353567" y="504827"/>
                  </a:cubicBezTo>
                  <a:cubicBezTo>
                    <a:pt x="304990" y="580075"/>
                    <a:pt x="112585" y="556262"/>
                    <a:pt x="46862" y="678182"/>
                  </a:cubicBezTo>
                  <a:cubicBezTo>
                    <a:pt x="-20765" y="803912"/>
                    <a:pt x="4952" y="970600"/>
                    <a:pt x="71627" y="1047752"/>
                  </a:cubicBezTo>
                  <a:cubicBezTo>
                    <a:pt x="291655" y="1300165"/>
                    <a:pt x="968882" y="1193485"/>
                    <a:pt x="940307" y="779147"/>
                  </a:cubicBezTo>
                  <a:cubicBezTo>
                    <a:pt x="942212" y="788672"/>
                    <a:pt x="943165" y="797245"/>
                    <a:pt x="945070" y="806770"/>
                  </a:cubicBezTo>
                  <a:cubicBezTo>
                    <a:pt x="927925" y="744857"/>
                    <a:pt x="926973" y="725807"/>
                    <a:pt x="941260" y="748667"/>
                  </a:cubicBezTo>
                  <a:cubicBezTo>
                    <a:pt x="907923" y="686755"/>
                    <a:pt x="900302" y="665800"/>
                    <a:pt x="920305" y="685802"/>
                  </a:cubicBezTo>
                  <a:cubicBezTo>
                    <a:pt x="891730" y="637225"/>
                    <a:pt x="804100" y="595315"/>
                    <a:pt x="757427" y="584837"/>
                  </a:cubicBezTo>
                  <a:cubicBezTo>
                    <a:pt x="764095" y="585790"/>
                    <a:pt x="616457" y="561977"/>
                    <a:pt x="598360" y="542927"/>
                  </a:cubicBezTo>
                  <a:cubicBezTo>
                    <a:pt x="600265" y="483872"/>
                    <a:pt x="575500" y="384812"/>
                    <a:pt x="578357" y="308612"/>
                  </a:cubicBezTo>
                  <a:cubicBezTo>
                    <a:pt x="571690" y="267655"/>
                    <a:pt x="607885" y="78107"/>
                    <a:pt x="579310" y="41912"/>
                  </a:cubicBezTo>
                  <a:cubicBezTo>
                    <a:pt x="565023" y="23815"/>
                    <a:pt x="427862" y="-10475"/>
                    <a:pt x="399287" y="18100"/>
                  </a:cubicBezTo>
                  <a:cubicBezTo>
                    <a:pt x="569785" y="35245"/>
                    <a:pt x="553592" y="147640"/>
                    <a:pt x="571690" y="336235"/>
                  </a:cubicBezTo>
                  <a:cubicBezTo>
                    <a:pt x="558355" y="341950"/>
                    <a:pt x="565975" y="366715"/>
                    <a:pt x="566927" y="406720"/>
                  </a:cubicBezTo>
                  <a:cubicBezTo>
                    <a:pt x="567880" y="448630"/>
                    <a:pt x="578357" y="487682"/>
                    <a:pt x="579310" y="528640"/>
                  </a:cubicBezTo>
                  <a:cubicBezTo>
                    <a:pt x="577405" y="525782"/>
                    <a:pt x="576452" y="522925"/>
                    <a:pt x="576452" y="520067"/>
                  </a:cubicBezTo>
                  <a:cubicBezTo>
                    <a:pt x="580262" y="567692"/>
                    <a:pt x="625982" y="577217"/>
                    <a:pt x="657415" y="570550"/>
                  </a:cubicBezTo>
                  <a:cubicBezTo>
                    <a:pt x="673607" y="575312"/>
                    <a:pt x="762190" y="608650"/>
                    <a:pt x="750760" y="601030"/>
                  </a:cubicBezTo>
                  <a:cubicBezTo>
                    <a:pt x="774573" y="607697"/>
                    <a:pt x="878395" y="649607"/>
                    <a:pt x="874585" y="662942"/>
                  </a:cubicBezTo>
                  <a:cubicBezTo>
                    <a:pt x="885062" y="673420"/>
                    <a:pt x="901255" y="713425"/>
                    <a:pt x="919352" y="762955"/>
                  </a:cubicBezTo>
                  <a:cubicBezTo>
                    <a:pt x="918400" y="756287"/>
                    <a:pt x="916495" y="748667"/>
                    <a:pt x="914590" y="742000"/>
                  </a:cubicBezTo>
                  <a:cubicBezTo>
                    <a:pt x="921257" y="750572"/>
                    <a:pt x="920305" y="770575"/>
                    <a:pt x="916495" y="738190"/>
                  </a:cubicBezTo>
                  <a:cubicBezTo>
                    <a:pt x="923162" y="751525"/>
                    <a:pt x="919352" y="811532"/>
                    <a:pt x="919352" y="809627"/>
                  </a:cubicBezTo>
                  <a:cubicBezTo>
                    <a:pt x="1005077" y="923927"/>
                    <a:pt x="699325" y="1129667"/>
                    <a:pt x="645985" y="1147765"/>
                  </a:cubicBezTo>
                  <a:cubicBezTo>
                    <a:pt x="703135" y="1106807"/>
                    <a:pt x="639317" y="1142050"/>
                    <a:pt x="656462" y="1139192"/>
                  </a:cubicBezTo>
                  <a:cubicBezTo>
                    <a:pt x="547877" y="1240157"/>
                    <a:pt x="131635" y="1117285"/>
                    <a:pt x="64007" y="1002985"/>
                  </a:cubicBezTo>
                  <a:cubicBezTo>
                    <a:pt x="17335" y="924880"/>
                    <a:pt x="25907" y="801055"/>
                    <a:pt x="53530" y="722950"/>
                  </a:cubicBezTo>
                  <a:cubicBezTo>
                    <a:pt x="76390" y="657227"/>
                    <a:pt x="174498" y="590552"/>
                    <a:pt x="173545" y="591505"/>
                  </a:cubicBezTo>
                  <a:cubicBezTo>
                    <a:pt x="177355" y="599125"/>
                    <a:pt x="234505" y="566740"/>
                    <a:pt x="240220" y="566740"/>
                  </a:cubicBezTo>
                  <a:cubicBezTo>
                    <a:pt x="237362" y="566740"/>
                    <a:pt x="219265" y="573407"/>
                    <a:pt x="220217" y="573407"/>
                  </a:cubicBezTo>
                  <a:cubicBezTo>
                    <a:pt x="243077" y="557215"/>
                    <a:pt x="317373" y="551500"/>
                    <a:pt x="316420" y="552452"/>
                  </a:cubicBezTo>
                  <a:cubicBezTo>
                    <a:pt x="449770" y="510542"/>
                    <a:pt x="340232" y="126685"/>
                    <a:pt x="388810" y="15242"/>
                  </a:cubicBezTo>
                  <a:cubicBezTo>
                    <a:pt x="386905" y="35245"/>
                    <a:pt x="386905" y="11432"/>
                    <a:pt x="378332" y="14290"/>
                  </a:cubicBezTo>
                  <a:cubicBezTo>
                    <a:pt x="364045" y="20005"/>
                    <a:pt x="361187" y="383860"/>
                    <a:pt x="353567" y="407672"/>
                  </a:cubicBezTo>
                  <a:close/>
                  <a:moveTo>
                    <a:pt x="202120" y="565787"/>
                  </a:moveTo>
                  <a:cubicBezTo>
                    <a:pt x="204977" y="564835"/>
                    <a:pt x="214502" y="560072"/>
                    <a:pt x="202120" y="565787"/>
                  </a:cubicBezTo>
                  <a:close/>
                  <a:moveTo>
                    <a:pt x="179260" y="574360"/>
                  </a:moveTo>
                  <a:cubicBezTo>
                    <a:pt x="195452" y="567692"/>
                    <a:pt x="188785" y="572455"/>
                    <a:pt x="179260" y="574360"/>
                  </a:cubicBezTo>
                  <a:close/>
                  <a:moveTo>
                    <a:pt x="233552" y="576265"/>
                  </a:moveTo>
                  <a:cubicBezTo>
                    <a:pt x="218312" y="582932"/>
                    <a:pt x="239267" y="570550"/>
                    <a:pt x="233552" y="5762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7" name="Freeform: Shape 676">
              <a:extLst>
                <a:ext uri="{FF2B5EF4-FFF2-40B4-BE49-F238E27FC236}">
                  <a16:creationId xmlns:a16="http://schemas.microsoft.com/office/drawing/2014/main" id="{601FC9AC-BCE8-4990-BD57-882F49E32611}"/>
                </a:ext>
              </a:extLst>
            </p:cNvPr>
            <p:cNvSpPr/>
            <p:nvPr/>
          </p:nvSpPr>
          <p:spPr>
            <a:xfrm>
              <a:off x="7076473" y="720016"/>
              <a:ext cx="9525" cy="9525"/>
            </a:xfrm>
            <a:custGeom>
              <a:avLst/>
              <a:gdLst>
                <a:gd name="connsiteX0" fmla="*/ 9174 w 9525"/>
                <a:gd name="connsiteY0" fmla="*/ 7694 h 9525"/>
                <a:gd name="connsiteX1" fmla="*/ 9174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174" y="7694"/>
                  </a:moveTo>
                  <a:cubicBezTo>
                    <a:pt x="14889" y="5789"/>
                    <a:pt x="2507" y="9599"/>
                    <a:pt x="9174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8" name="Freeform: Shape 677">
              <a:extLst>
                <a:ext uri="{FF2B5EF4-FFF2-40B4-BE49-F238E27FC236}">
                  <a16:creationId xmlns:a16="http://schemas.microsoft.com/office/drawing/2014/main" id="{DF5A0D59-084D-44D9-BD30-E7EDE59F8CEE}"/>
                </a:ext>
              </a:extLst>
            </p:cNvPr>
            <p:cNvSpPr/>
            <p:nvPr/>
          </p:nvSpPr>
          <p:spPr>
            <a:xfrm>
              <a:off x="7408598" y="558366"/>
              <a:ext cx="9525" cy="9525"/>
            </a:xfrm>
            <a:custGeom>
              <a:avLst/>
              <a:gdLst>
                <a:gd name="connsiteX0" fmla="*/ 7567 w 9525"/>
                <a:gd name="connsiteY0" fmla="*/ 7419 h 9525"/>
                <a:gd name="connsiteX1" fmla="*/ 756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419"/>
                  </a:moveTo>
                  <a:cubicBezTo>
                    <a:pt x="6615" y="8371"/>
                    <a:pt x="7567" y="6466"/>
                    <a:pt x="756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79" name="Freeform: Shape 678">
              <a:extLst>
                <a:ext uri="{FF2B5EF4-FFF2-40B4-BE49-F238E27FC236}">
                  <a16:creationId xmlns:a16="http://schemas.microsoft.com/office/drawing/2014/main" id="{CAC482CE-0366-4B7E-81D9-EC87FDF48B56}"/>
                </a:ext>
              </a:extLst>
            </p:cNvPr>
            <p:cNvSpPr/>
            <p:nvPr/>
          </p:nvSpPr>
          <p:spPr>
            <a:xfrm>
              <a:off x="6851809" y="1021873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9049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0" name="Freeform: Shape 679">
              <a:extLst>
                <a:ext uri="{FF2B5EF4-FFF2-40B4-BE49-F238E27FC236}">
                  <a16:creationId xmlns:a16="http://schemas.microsoft.com/office/drawing/2014/main" id="{9CA12BD4-E621-4F3E-9308-ECCF73E88608}"/>
                </a:ext>
              </a:extLst>
            </p:cNvPr>
            <p:cNvSpPr/>
            <p:nvPr/>
          </p:nvSpPr>
          <p:spPr>
            <a:xfrm>
              <a:off x="7418546" y="4262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1" name="Freeform: Shape 680">
              <a:extLst>
                <a:ext uri="{FF2B5EF4-FFF2-40B4-BE49-F238E27FC236}">
                  <a16:creationId xmlns:a16="http://schemas.microsoft.com/office/drawing/2014/main" id="{2105697F-18BE-4740-A537-F7D5C1ED59B7}"/>
                </a:ext>
              </a:extLst>
            </p:cNvPr>
            <p:cNvSpPr/>
            <p:nvPr/>
          </p:nvSpPr>
          <p:spPr>
            <a:xfrm>
              <a:off x="7421404" y="234791"/>
              <a:ext cx="9525" cy="19050"/>
            </a:xfrm>
            <a:custGeom>
              <a:avLst/>
              <a:gdLst>
                <a:gd name="connsiteX0" fmla="*/ 7144 w 9525"/>
                <a:gd name="connsiteY0" fmla="*/ 14764 h 19050"/>
                <a:gd name="connsiteX1" fmla="*/ 9049 w 9525"/>
                <a:gd name="connsiteY1" fmla="*/ 7144 h 19050"/>
                <a:gd name="connsiteX2" fmla="*/ 7144 w 9525"/>
                <a:gd name="connsiteY2" fmla="*/ 1476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4764"/>
                  </a:moveTo>
                  <a:lnTo>
                    <a:pt x="9049" y="7144"/>
                  </a:lnTo>
                  <a:cubicBezTo>
                    <a:pt x="8096" y="10954"/>
                    <a:pt x="7144" y="12859"/>
                    <a:pt x="7144" y="147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2" name="Freeform: Shape 681">
              <a:extLst>
                <a:ext uri="{FF2B5EF4-FFF2-40B4-BE49-F238E27FC236}">
                  <a16:creationId xmlns:a16="http://schemas.microsoft.com/office/drawing/2014/main" id="{1632308D-D437-4A31-AFEA-338415E75D32}"/>
                </a:ext>
              </a:extLst>
            </p:cNvPr>
            <p:cNvSpPr/>
            <p:nvPr/>
          </p:nvSpPr>
          <p:spPr>
            <a:xfrm>
              <a:off x="7425849" y="197749"/>
              <a:ext cx="9525" cy="9525"/>
            </a:xfrm>
            <a:custGeom>
              <a:avLst/>
              <a:gdLst>
                <a:gd name="connsiteX0" fmla="*/ 8414 w 9525"/>
                <a:gd name="connsiteY0" fmla="*/ 7990 h 9525"/>
                <a:gd name="connsiteX1" fmla="*/ 84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990"/>
                  </a:moveTo>
                  <a:cubicBezTo>
                    <a:pt x="8414" y="7990"/>
                    <a:pt x="5556" y="6085"/>
                    <a:pt x="84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3" name="Freeform: Shape 682">
              <a:extLst>
                <a:ext uri="{FF2B5EF4-FFF2-40B4-BE49-F238E27FC236}">
                  <a16:creationId xmlns:a16="http://schemas.microsoft.com/office/drawing/2014/main" id="{093D0B34-9133-4E70-9259-89CAE28D6CC0}"/>
                </a:ext>
              </a:extLst>
            </p:cNvPr>
            <p:cNvSpPr/>
            <p:nvPr/>
          </p:nvSpPr>
          <p:spPr>
            <a:xfrm>
              <a:off x="7759541" y="8377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8096" y="9049"/>
                  </a:cubicBezTo>
                  <a:cubicBezTo>
                    <a:pt x="10954" y="11906"/>
                    <a:pt x="9049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4" name="Freeform: Shape 683">
              <a:extLst>
                <a:ext uri="{FF2B5EF4-FFF2-40B4-BE49-F238E27FC236}">
                  <a16:creationId xmlns:a16="http://schemas.microsoft.com/office/drawing/2014/main" id="{04D81739-B824-4B29-88AC-A910E51E59D0}"/>
                </a:ext>
              </a:extLst>
            </p:cNvPr>
            <p:cNvSpPr/>
            <p:nvPr/>
          </p:nvSpPr>
          <p:spPr>
            <a:xfrm>
              <a:off x="7543324" y="723337"/>
              <a:ext cx="19050" cy="9525"/>
            </a:xfrm>
            <a:custGeom>
              <a:avLst/>
              <a:gdLst>
                <a:gd name="connsiteX0" fmla="*/ 7144 w 19050"/>
                <a:gd name="connsiteY0" fmla="*/ 8182 h 9525"/>
                <a:gd name="connsiteX1" fmla="*/ 13811 w 19050"/>
                <a:gd name="connsiteY1" fmla="*/ 9135 h 9525"/>
                <a:gd name="connsiteX2" fmla="*/ 7144 w 19050"/>
                <a:gd name="connsiteY2" fmla="*/ 81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182"/>
                  </a:moveTo>
                  <a:cubicBezTo>
                    <a:pt x="9049" y="8182"/>
                    <a:pt x="11906" y="8182"/>
                    <a:pt x="13811" y="9135"/>
                  </a:cubicBezTo>
                  <a:cubicBezTo>
                    <a:pt x="10954" y="7230"/>
                    <a:pt x="8096" y="6277"/>
                    <a:pt x="7144" y="81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5" name="Freeform: Shape 684">
              <a:extLst>
                <a:ext uri="{FF2B5EF4-FFF2-40B4-BE49-F238E27FC236}">
                  <a16:creationId xmlns:a16="http://schemas.microsoft.com/office/drawing/2014/main" id="{DB0902E5-582D-4866-BD0F-7CA946625DFC}"/>
                </a:ext>
              </a:extLst>
            </p:cNvPr>
            <p:cNvSpPr/>
            <p:nvPr/>
          </p:nvSpPr>
          <p:spPr>
            <a:xfrm>
              <a:off x="7759118" y="10710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000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6" name="Freeform: Shape 685">
              <a:extLst>
                <a:ext uri="{FF2B5EF4-FFF2-40B4-BE49-F238E27FC236}">
                  <a16:creationId xmlns:a16="http://schemas.microsoft.com/office/drawing/2014/main" id="{82ABACDD-F662-47B2-990B-96B8A9454D18}"/>
                </a:ext>
              </a:extLst>
            </p:cNvPr>
            <p:cNvSpPr/>
            <p:nvPr/>
          </p:nvSpPr>
          <p:spPr>
            <a:xfrm>
              <a:off x="7550944" y="725328"/>
              <a:ext cx="57150" cy="19050"/>
            </a:xfrm>
            <a:custGeom>
              <a:avLst/>
              <a:gdLst>
                <a:gd name="connsiteX0" fmla="*/ 52864 w 57150"/>
                <a:gd name="connsiteY0" fmla="*/ 20479 h 19050"/>
                <a:gd name="connsiteX1" fmla="*/ 7144 w 57150"/>
                <a:gd name="connsiteY1" fmla="*/ 7144 h 19050"/>
                <a:gd name="connsiteX2" fmla="*/ 52864 w 57150"/>
                <a:gd name="connsiteY2" fmla="*/ 2047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9050">
                  <a:moveTo>
                    <a:pt x="52864" y="20479"/>
                  </a:moveTo>
                  <a:cubicBezTo>
                    <a:pt x="50006" y="18574"/>
                    <a:pt x="10001" y="7144"/>
                    <a:pt x="7144" y="7144"/>
                  </a:cubicBezTo>
                  <a:cubicBezTo>
                    <a:pt x="9049" y="8096"/>
                    <a:pt x="49054" y="19526"/>
                    <a:pt x="52864" y="20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7" name="Freeform: Shape 686">
              <a:extLst>
                <a:ext uri="{FF2B5EF4-FFF2-40B4-BE49-F238E27FC236}">
                  <a16:creationId xmlns:a16="http://schemas.microsoft.com/office/drawing/2014/main" id="{99CCFF2D-7805-4147-8E36-494D999D2666}"/>
                </a:ext>
              </a:extLst>
            </p:cNvPr>
            <p:cNvSpPr/>
            <p:nvPr/>
          </p:nvSpPr>
          <p:spPr>
            <a:xfrm>
              <a:off x="7246123" y="16430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8117" y="8096"/>
                    <a:pt x="5259" y="8096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8" name="Freeform: Shape 687">
              <a:extLst>
                <a:ext uri="{FF2B5EF4-FFF2-40B4-BE49-F238E27FC236}">
                  <a16:creationId xmlns:a16="http://schemas.microsoft.com/office/drawing/2014/main" id="{1C3703E1-FAE6-4F6A-A46E-87DDE853CE39}"/>
                </a:ext>
              </a:extLst>
            </p:cNvPr>
            <p:cNvSpPr/>
            <p:nvPr/>
          </p:nvSpPr>
          <p:spPr>
            <a:xfrm>
              <a:off x="7244239" y="16525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89" name="Freeform: Shape 688">
              <a:extLst>
                <a:ext uri="{FF2B5EF4-FFF2-40B4-BE49-F238E27FC236}">
                  <a16:creationId xmlns:a16="http://schemas.microsoft.com/office/drawing/2014/main" id="{A14A5595-84A6-4209-AC6D-A5285414DE92}"/>
                </a:ext>
              </a:extLst>
            </p:cNvPr>
            <p:cNvSpPr/>
            <p:nvPr/>
          </p:nvSpPr>
          <p:spPr>
            <a:xfrm>
              <a:off x="7238524" y="16525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1906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lnTo>
                    <a:pt x="11906" y="7144"/>
                  </a:lnTo>
                  <a:cubicBezTo>
                    <a:pt x="10954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0" name="Freeform: Shape 689">
              <a:extLst>
                <a:ext uri="{FF2B5EF4-FFF2-40B4-BE49-F238E27FC236}">
                  <a16:creationId xmlns:a16="http://schemas.microsoft.com/office/drawing/2014/main" id="{43BD6FDC-9FFE-4A4A-B744-F20C501AABE8}"/>
                </a:ext>
              </a:extLst>
            </p:cNvPr>
            <p:cNvSpPr/>
            <p:nvPr/>
          </p:nvSpPr>
          <p:spPr>
            <a:xfrm>
              <a:off x="7306151" y="16430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1" name="Freeform: Shape 690">
              <a:extLst>
                <a:ext uri="{FF2B5EF4-FFF2-40B4-BE49-F238E27FC236}">
                  <a16:creationId xmlns:a16="http://schemas.microsoft.com/office/drawing/2014/main" id="{2038596F-CEF5-4393-9DCC-608BCE54B62D}"/>
                </a:ext>
              </a:extLst>
            </p:cNvPr>
            <p:cNvSpPr/>
            <p:nvPr/>
          </p:nvSpPr>
          <p:spPr>
            <a:xfrm>
              <a:off x="7303610" y="163459"/>
              <a:ext cx="28575" cy="9525"/>
            </a:xfrm>
            <a:custGeom>
              <a:avLst/>
              <a:gdLst>
                <a:gd name="connsiteX0" fmla="*/ 26830 w 28575"/>
                <a:gd name="connsiteY0" fmla="*/ 7990 h 9525"/>
                <a:gd name="connsiteX1" fmla="*/ 26830 w 2857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6830" y="7990"/>
                  </a:moveTo>
                  <a:cubicBezTo>
                    <a:pt x="-17937" y="6085"/>
                    <a:pt x="27783" y="7990"/>
                    <a:pt x="26830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2" name="Freeform: Shape 691">
              <a:extLst>
                <a:ext uri="{FF2B5EF4-FFF2-40B4-BE49-F238E27FC236}">
                  <a16:creationId xmlns:a16="http://schemas.microsoft.com/office/drawing/2014/main" id="{5D4FAD11-4B2A-45C0-8664-565137D19FFD}"/>
                </a:ext>
              </a:extLst>
            </p:cNvPr>
            <p:cNvSpPr/>
            <p:nvPr/>
          </p:nvSpPr>
          <p:spPr>
            <a:xfrm>
              <a:off x="7382827" y="176413"/>
              <a:ext cx="19050" cy="9525"/>
            </a:xfrm>
            <a:custGeom>
              <a:avLst/>
              <a:gdLst>
                <a:gd name="connsiteX0" fmla="*/ 20003 w 19050"/>
                <a:gd name="connsiteY0" fmla="*/ 7419 h 9525"/>
                <a:gd name="connsiteX1" fmla="*/ 20003 w 19050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003" y="7419"/>
                  </a:moveTo>
                  <a:cubicBezTo>
                    <a:pt x="2857" y="8371"/>
                    <a:pt x="2857" y="6466"/>
                    <a:pt x="20003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3" name="Freeform: Shape 692">
              <a:extLst>
                <a:ext uri="{FF2B5EF4-FFF2-40B4-BE49-F238E27FC236}">
                  <a16:creationId xmlns:a16="http://schemas.microsoft.com/office/drawing/2014/main" id="{02399857-0885-4846-AC71-864D9F6A7A23}"/>
                </a:ext>
              </a:extLst>
            </p:cNvPr>
            <p:cNvSpPr/>
            <p:nvPr/>
          </p:nvSpPr>
          <p:spPr>
            <a:xfrm>
              <a:off x="7410926" y="199972"/>
              <a:ext cx="9525" cy="19050"/>
            </a:xfrm>
            <a:custGeom>
              <a:avLst/>
              <a:gdLst>
                <a:gd name="connsiteX0" fmla="*/ 9049 w 9525"/>
                <a:gd name="connsiteY0" fmla="*/ 10530 h 19050"/>
                <a:gd name="connsiteX1" fmla="*/ 7144 w 9525"/>
                <a:gd name="connsiteY1" fmla="*/ 10530 h 19050"/>
                <a:gd name="connsiteX2" fmla="*/ 9049 w 9525"/>
                <a:gd name="connsiteY2" fmla="*/ 1053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0530"/>
                  </a:moveTo>
                  <a:cubicBezTo>
                    <a:pt x="9049" y="2910"/>
                    <a:pt x="7144" y="10530"/>
                    <a:pt x="7144" y="10530"/>
                  </a:cubicBezTo>
                  <a:cubicBezTo>
                    <a:pt x="7144" y="15293"/>
                    <a:pt x="7144" y="16245"/>
                    <a:pt x="9049" y="105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4" name="Freeform: Shape 693">
              <a:extLst>
                <a:ext uri="{FF2B5EF4-FFF2-40B4-BE49-F238E27FC236}">
                  <a16:creationId xmlns:a16="http://schemas.microsoft.com/office/drawing/2014/main" id="{467675B8-FB86-4A41-B2BC-A5468ED64B1D}"/>
                </a:ext>
              </a:extLst>
            </p:cNvPr>
            <p:cNvSpPr/>
            <p:nvPr/>
          </p:nvSpPr>
          <p:spPr>
            <a:xfrm>
              <a:off x="7414736" y="661511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8096" y="12859"/>
                    <a:pt x="8096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5" name="Freeform: Shape 694">
              <a:extLst>
                <a:ext uri="{FF2B5EF4-FFF2-40B4-BE49-F238E27FC236}">
                  <a16:creationId xmlns:a16="http://schemas.microsoft.com/office/drawing/2014/main" id="{4C6B291A-312F-497E-ADBD-876E0ACB5464}"/>
                </a:ext>
              </a:extLst>
            </p:cNvPr>
            <p:cNvSpPr/>
            <p:nvPr/>
          </p:nvSpPr>
          <p:spPr>
            <a:xfrm>
              <a:off x="7448806" y="697004"/>
              <a:ext cx="19050" cy="9525"/>
            </a:xfrm>
            <a:custGeom>
              <a:avLst/>
              <a:gdLst>
                <a:gd name="connsiteX0" fmla="*/ 15936 w 19050"/>
                <a:gd name="connsiteY0" fmla="*/ 9750 h 9525"/>
                <a:gd name="connsiteX1" fmla="*/ 15936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5936" y="9750"/>
                  </a:moveTo>
                  <a:cubicBezTo>
                    <a:pt x="11174" y="7845"/>
                    <a:pt x="-1209" y="4988"/>
                    <a:pt x="15936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6" name="Freeform: Shape 695">
              <a:extLst>
                <a:ext uri="{FF2B5EF4-FFF2-40B4-BE49-F238E27FC236}">
                  <a16:creationId xmlns:a16="http://schemas.microsoft.com/office/drawing/2014/main" id="{1A1B85AB-5A61-4EFD-ABB7-683A6D4B909C}"/>
                </a:ext>
              </a:extLst>
            </p:cNvPr>
            <p:cNvSpPr/>
            <p:nvPr/>
          </p:nvSpPr>
          <p:spPr>
            <a:xfrm>
              <a:off x="7487270" y="724976"/>
              <a:ext cx="19050" cy="9525"/>
            </a:xfrm>
            <a:custGeom>
              <a:avLst/>
              <a:gdLst>
                <a:gd name="connsiteX0" fmla="*/ 8905 w 19050"/>
                <a:gd name="connsiteY0" fmla="*/ 7496 h 9525"/>
                <a:gd name="connsiteX1" fmla="*/ 8905 w 19050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8905" y="7496"/>
                  </a:moveTo>
                  <a:cubicBezTo>
                    <a:pt x="-620" y="5591"/>
                    <a:pt x="32718" y="12259"/>
                    <a:pt x="8905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7" name="Freeform: Shape 696">
              <a:extLst>
                <a:ext uri="{FF2B5EF4-FFF2-40B4-BE49-F238E27FC236}">
                  <a16:creationId xmlns:a16="http://schemas.microsoft.com/office/drawing/2014/main" id="{6AF47AA6-2A69-4579-AC3C-9DF6C1FC5894}"/>
                </a:ext>
              </a:extLst>
            </p:cNvPr>
            <p:cNvSpPr/>
            <p:nvPr/>
          </p:nvSpPr>
          <p:spPr>
            <a:xfrm>
              <a:off x="7708106" y="1113759"/>
              <a:ext cx="9525" cy="9525"/>
            </a:xfrm>
            <a:custGeom>
              <a:avLst/>
              <a:gdLst>
                <a:gd name="connsiteX0" fmla="*/ 7144 w 9525"/>
                <a:gd name="connsiteY0" fmla="*/ 11143 h 9525"/>
                <a:gd name="connsiteX1" fmla="*/ 10954 w 9525"/>
                <a:gd name="connsiteY1" fmla="*/ 11143 h 9525"/>
                <a:gd name="connsiteX2" fmla="*/ 7144 w 9525"/>
                <a:gd name="connsiteY2" fmla="*/ 111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1143"/>
                  </a:moveTo>
                  <a:lnTo>
                    <a:pt x="10954" y="11143"/>
                  </a:lnTo>
                  <a:cubicBezTo>
                    <a:pt x="12859" y="7333"/>
                    <a:pt x="10001" y="4476"/>
                    <a:pt x="7144" y="111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8" name="Freeform: Shape 697">
              <a:extLst>
                <a:ext uri="{FF2B5EF4-FFF2-40B4-BE49-F238E27FC236}">
                  <a16:creationId xmlns:a16="http://schemas.microsoft.com/office/drawing/2014/main" id="{9680F079-610A-4EE6-9321-B9CF70256402}"/>
                </a:ext>
              </a:extLst>
            </p:cNvPr>
            <p:cNvSpPr/>
            <p:nvPr/>
          </p:nvSpPr>
          <p:spPr>
            <a:xfrm>
              <a:off x="7529036" y="1274921"/>
              <a:ext cx="19050" cy="19050"/>
            </a:xfrm>
            <a:custGeom>
              <a:avLst/>
              <a:gdLst>
                <a:gd name="connsiteX0" fmla="*/ 19526 w 19050"/>
                <a:gd name="connsiteY0" fmla="*/ 7144 h 19050"/>
                <a:gd name="connsiteX1" fmla="*/ 7144 w 19050"/>
                <a:gd name="connsiteY1" fmla="*/ 11906 h 19050"/>
                <a:gd name="connsiteX2" fmla="*/ 19526 w 19050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9526" y="7144"/>
                  </a:moveTo>
                  <a:cubicBezTo>
                    <a:pt x="16669" y="7144"/>
                    <a:pt x="10001" y="9049"/>
                    <a:pt x="7144" y="11906"/>
                  </a:cubicBezTo>
                  <a:cubicBezTo>
                    <a:pt x="11906" y="10001"/>
                    <a:pt x="16669" y="8096"/>
                    <a:pt x="1952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99" name="Freeform: Shape 698">
              <a:extLst>
                <a:ext uri="{FF2B5EF4-FFF2-40B4-BE49-F238E27FC236}">
                  <a16:creationId xmlns:a16="http://schemas.microsoft.com/office/drawing/2014/main" id="{35E13680-CC7D-4BEE-BDC0-89931FAFC2A6}"/>
                </a:ext>
              </a:extLst>
            </p:cNvPr>
            <p:cNvSpPr/>
            <p:nvPr/>
          </p:nvSpPr>
          <p:spPr>
            <a:xfrm>
              <a:off x="6879322" y="1084639"/>
              <a:ext cx="19050" cy="9525"/>
            </a:xfrm>
            <a:custGeom>
              <a:avLst/>
              <a:gdLst>
                <a:gd name="connsiteX0" fmla="*/ 9158 w 19050"/>
                <a:gd name="connsiteY0" fmla="*/ 7878 h 9525"/>
                <a:gd name="connsiteX1" fmla="*/ 9158 w 19050"/>
                <a:gd name="connsiteY1" fmla="*/ 787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158" y="7878"/>
                  </a:moveTo>
                  <a:cubicBezTo>
                    <a:pt x="18683" y="11688"/>
                    <a:pt x="1538" y="5021"/>
                    <a:pt x="9158" y="787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0" name="Freeform: Shape 699">
              <a:extLst>
                <a:ext uri="{FF2B5EF4-FFF2-40B4-BE49-F238E27FC236}">
                  <a16:creationId xmlns:a16="http://schemas.microsoft.com/office/drawing/2014/main" id="{83A24C1A-069C-4F95-AB2A-7FD90BD1A992}"/>
                </a:ext>
              </a:extLst>
            </p:cNvPr>
            <p:cNvSpPr/>
            <p:nvPr/>
          </p:nvSpPr>
          <p:spPr>
            <a:xfrm>
              <a:off x="7459504" y="197855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8096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1" name="Freeform: Shape 700">
              <a:extLst>
                <a:ext uri="{FF2B5EF4-FFF2-40B4-BE49-F238E27FC236}">
                  <a16:creationId xmlns:a16="http://schemas.microsoft.com/office/drawing/2014/main" id="{AE1742DA-DBC0-4B76-944A-57FF8C2E326A}"/>
                </a:ext>
              </a:extLst>
            </p:cNvPr>
            <p:cNvSpPr/>
            <p:nvPr/>
          </p:nvSpPr>
          <p:spPr>
            <a:xfrm>
              <a:off x="7455254" y="192881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4726" y="15716"/>
                    <a:pt x="8536" y="1190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2" name="Freeform: Shape 701">
              <a:extLst>
                <a:ext uri="{FF2B5EF4-FFF2-40B4-BE49-F238E27FC236}">
                  <a16:creationId xmlns:a16="http://schemas.microsoft.com/office/drawing/2014/main" id="{9010F611-C7D0-4091-B72D-46ABCC0FE7E3}"/>
                </a:ext>
              </a:extLst>
            </p:cNvPr>
            <p:cNvSpPr/>
            <p:nvPr/>
          </p:nvSpPr>
          <p:spPr>
            <a:xfrm>
              <a:off x="7415689" y="181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3" name="Freeform: Shape 702">
              <a:extLst>
                <a:ext uri="{FF2B5EF4-FFF2-40B4-BE49-F238E27FC236}">
                  <a16:creationId xmlns:a16="http://schemas.microsoft.com/office/drawing/2014/main" id="{459E210F-9A93-4B0E-B3AA-E2641947763A}"/>
                </a:ext>
              </a:extLst>
            </p:cNvPr>
            <p:cNvSpPr/>
            <p:nvPr/>
          </p:nvSpPr>
          <p:spPr>
            <a:xfrm>
              <a:off x="7389019" y="1766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4" name="Freeform: Shape 703">
              <a:extLst>
                <a:ext uri="{FF2B5EF4-FFF2-40B4-BE49-F238E27FC236}">
                  <a16:creationId xmlns:a16="http://schemas.microsoft.com/office/drawing/2014/main" id="{A6320669-8615-4A7E-A6F4-CAFD5861547E}"/>
                </a:ext>
              </a:extLst>
            </p:cNvPr>
            <p:cNvSpPr/>
            <p:nvPr/>
          </p:nvSpPr>
          <p:spPr>
            <a:xfrm>
              <a:off x="7385209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5" name="Freeform: Shape 704">
              <a:extLst>
                <a:ext uri="{FF2B5EF4-FFF2-40B4-BE49-F238E27FC236}">
                  <a16:creationId xmlns:a16="http://schemas.microsoft.com/office/drawing/2014/main" id="{D5D1A7E8-C8F7-4944-B60D-CE372212A10F}"/>
                </a:ext>
              </a:extLst>
            </p:cNvPr>
            <p:cNvSpPr/>
            <p:nvPr/>
          </p:nvSpPr>
          <p:spPr>
            <a:xfrm>
              <a:off x="7414736" y="18049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6" name="Freeform: Shape 705">
              <a:extLst>
                <a:ext uri="{FF2B5EF4-FFF2-40B4-BE49-F238E27FC236}">
                  <a16:creationId xmlns:a16="http://schemas.microsoft.com/office/drawing/2014/main" id="{DBEE0D55-3815-4F2A-AA8F-6C0035DBFEF2}"/>
                </a:ext>
              </a:extLst>
            </p:cNvPr>
            <p:cNvSpPr/>
            <p:nvPr/>
          </p:nvSpPr>
          <p:spPr>
            <a:xfrm>
              <a:off x="7449979" y="1991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7" name="Freeform: Shape 706">
              <a:extLst>
                <a:ext uri="{FF2B5EF4-FFF2-40B4-BE49-F238E27FC236}">
                  <a16:creationId xmlns:a16="http://schemas.microsoft.com/office/drawing/2014/main" id="{8088A572-C462-4BC7-B4DC-5EDBAFDACB86}"/>
                </a:ext>
              </a:extLst>
            </p:cNvPr>
            <p:cNvSpPr/>
            <p:nvPr/>
          </p:nvSpPr>
          <p:spPr>
            <a:xfrm>
              <a:off x="7427119" y="179228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8096" y="8414"/>
                    <a:pt x="9049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8" name="Freeform: Shape 707">
              <a:extLst>
                <a:ext uri="{FF2B5EF4-FFF2-40B4-BE49-F238E27FC236}">
                  <a16:creationId xmlns:a16="http://schemas.microsoft.com/office/drawing/2014/main" id="{B4EEC4D3-9BB7-430A-B831-568C857C88F5}"/>
                </a:ext>
              </a:extLst>
            </p:cNvPr>
            <p:cNvSpPr/>
            <p:nvPr/>
          </p:nvSpPr>
          <p:spPr>
            <a:xfrm>
              <a:off x="7436220" y="18145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13811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09" name="Freeform: Shape 708">
              <a:extLst>
                <a:ext uri="{FF2B5EF4-FFF2-40B4-BE49-F238E27FC236}">
                  <a16:creationId xmlns:a16="http://schemas.microsoft.com/office/drawing/2014/main" id="{A0BE4888-EF3F-4906-B4F6-1F6398993B2E}"/>
                </a:ext>
              </a:extLst>
            </p:cNvPr>
            <p:cNvSpPr/>
            <p:nvPr/>
          </p:nvSpPr>
          <p:spPr>
            <a:xfrm>
              <a:off x="7449979" y="188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0" name="Freeform: Shape 709">
              <a:extLst>
                <a:ext uri="{FF2B5EF4-FFF2-40B4-BE49-F238E27FC236}">
                  <a16:creationId xmlns:a16="http://schemas.microsoft.com/office/drawing/2014/main" id="{91704A19-9400-4441-AE69-7662823DB52B}"/>
                </a:ext>
              </a:extLst>
            </p:cNvPr>
            <p:cNvSpPr/>
            <p:nvPr/>
          </p:nvSpPr>
          <p:spPr>
            <a:xfrm>
              <a:off x="7421404" y="17859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1" name="Freeform: Shape 710">
              <a:extLst>
                <a:ext uri="{FF2B5EF4-FFF2-40B4-BE49-F238E27FC236}">
                  <a16:creationId xmlns:a16="http://schemas.microsoft.com/office/drawing/2014/main" id="{D0CF565E-5536-412D-ABDF-E55C9144F339}"/>
                </a:ext>
              </a:extLst>
            </p:cNvPr>
            <p:cNvSpPr/>
            <p:nvPr/>
          </p:nvSpPr>
          <p:spPr>
            <a:xfrm>
              <a:off x="7171849" y="195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2" name="Freeform: Shape 711">
              <a:extLst>
                <a:ext uri="{FF2B5EF4-FFF2-40B4-BE49-F238E27FC236}">
                  <a16:creationId xmlns:a16="http://schemas.microsoft.com/office/drawing/2014/main" id="{F0FE3557-658C-44C4-926D-5166DB33F749}"/>
                </a:ext>
              </a:extLst>
            </p:cNvPr>
            <p:cNvSpPr/>
            <p:nvPr/>
          </p:nvSpPr>
          <p:spPr>
            <a:xfrm>
              <a:off x="7160419" y="180710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3" name="Freeform: Shape 712">
              <a:extLst>
                <a:ext uri="{FF2B5EF4-FFF2-40B4-BE49-F238E27FC236}">
                  <a16:creationId xmlns:a16="http://schemas.microsoft.com/office/drawing/2014/main" id="{A7C0B374-99C2-4154-8EE9-7AA73E6E7127}"/>
                </a:ext>
              </a:extLst>
            </p:cNvPr>
            <p:cNvSpPr/>
            <p:nvPr/>
          </p:nvSpPr>
          <p:spPr>
            <a:xfrm>
              <a:off x="7377589" y="16835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4" name="Freeform: Shape 713">
              <a:extLst>
                <a:ext uri="{FF2B5EF4-FFF2-40B4-BE49-F238E27FC236}">
                  <a16:creationId xmlns:a16="http://schemas.microsoft.com/office/drawing/2014/main" id="{0F7A042F-21E3-4956-8703-B1BBAF75FF2E}"/>
                </a:ext>
              </a:extLst>
            </p:cNvPr>
            <p:cNvSpPr/>
            <p:nvPr/>
          </p:nvSpPr>
          <p:spPr>
            <a:xfrm>
              <a:off x="7299766" y="166211"/>
              <a:ext cx="9525" cy="19050"/>
            </a:xfrm>
            <a:custGeom>
              <a:avLst/>
              <a:gdLst>
                <a:gd name="connsiteX0" fmla="*/ 7815 w 9525"/>
                <a:gd name="connsiteY0" fmla="*/ 7144 h 19050"/>
                <a:gd name="connsiteX1" fmla="*/ 7815 w 9525"/>
                <a:gd name="connsiteY1" fmla="*/ 12859 h 19050"/>
                <a:gd name="connsiteX2" fmla="*/ 7815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815" y="7144"/>
                  </a:moveTo>
                  <a:cubicBezTo>
                    <a:pt x="8767" y="10001"/>
                    <a:pt x="5909" y="10001"/>
                    <a:pt x="7815" y="12859"/>
                  </a:cubicBezTo>
                  <a:cubicBezTo>
                    <a:pt x="7815" y="12859"/>
                    <a:pt x="8767" y="9049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5" name="Freeform: Shape 714">
              <a:extLst>
                <a:ext uri="{FF2B5EF4-FFF2-40B4-BE49-F238E27FC236}">
                  <a16:creationId xmlns:a16="http://schemas.microsoft.com/office/drawing/2014/main" id="{B14B329B-CC32-4F2D-BB28-0246B53C2356}"/>
                </a:ext>
              </a:extLst>
            </p:cNvPr>
            <p:cNvSpPr/>
            <p:nvPr/>
          </p:nvSpPr>
          <p:spPr>
            <a:xfrm>
              <a:off x="7449979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6" name="Freeform: Shape 715">
              <a:extLst>
                <a:ext uri="{FF2B5EF4-FFF2-40B4-BE49-F238E27FC236}">
                  <a16:creationId xmlns:a16="http://schemas.microsoft.com/office/drawing/2014/main" id="{B9C08DE0-B2CA-4179-9A6E-3430CE5157F0}"/>
                </a:ext>
              </a:extLst>
            </p:cNvPr>
            <p:cNvSpPr/>
            <p:nvPr/>
          </p:nvSpPr>
          <p:spPr>
            <a:xfrm>
              <a:off x="7300436" y="17287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7" name="Freeform: Shape 716">
              <a:extLst>
                <a:ext uri="{FF2B5EF4-FFF2-40B4-BE49-F238E27FC236}">
                  <a16:creationId xmlns:a16="http://schemas.microsoft.com/office/drawing/2014/main" id="{AE4C03CB-25AA-40DC-98F8-F0428D20F60F}"/>
                </a:ext>
              </a:extLst>
            </p:cNvPr>
            <p:cNvSpPr/>
            <p:nvPr/>
          </p:nvSpPr>
          <p:spPr>
            <a:xfrm>
              <a:off x="7357586" y="1690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8" name="Freeform: Shape 717">
              <a:extLst>
                <a:ext uri="{FF2B5EF4-FFF2-40B4-BE49-F238E27FC236}">
                  <a16:creationId xmlns:a16="http://schemas.microsoft.com/office/drawing/2014/main" id="{67068892-5EA7-4A47-BB44-86B48FF53338}"/>
                </a:ext>
              </a:extLst>
            </p:cNvPr>
            <p:cNvSpPr/>
            <p:nvPr/>
          </p:nvSpPr>
          <p:spPr>
            <a:xfrm>
              <a:off x="7371874" y="1738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19" name="Freeform: Shape 718">
              <a:extLst>
                <a:ext uri="{FF2B5EF4-FFF2-40B4-BE49-F238E27FC236}">
                  <a16:creationId xmlns:a16="http://schemas.microsoft.com/office/drawing/2014/main" id="{DAEB6C44-1658-49BB-9E5A-9BCFCD57A5A5}"/>
                </a:ext>
              </a:extLst>
            </p:cNvPr>
            <p:cNvSpPr/>
            <p:nvPr/>
          </p:nvSpPr>
          <p:spPr>
            <a:xfrm>
              <a:off x="7349691" y="171376"/>
              <a:ext cx="9525" cy="9525"/>
            </a:xfrm>
            <a:custGeom>
              <a:avLst/>
              <a:gdLst>
                <a:gd name="connsiteX0" fmla="*/ 7419 w 9525"/>
                <a:gd name="connsiteY0" fmla="*/ 7694 h 9525"/>
                <a:gd name="connsiteX1" fmla="*/ 7419 w 9525"/>
                <a:gd name="connsiteY1" fmla="*/ 76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694"/>
                  </a:moveTo>
                  <a:cubicBezTo>
                    <a:pt x="6466" y="5789"/>
                    <a:pt x="8371" y="9599"/>
                    <a:pt x="7419" y="76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0" name="Freeform: Shape 719">
              <a:extLst>
                <a:ext uri="{FF2B5EF4-FFF2-40B4-BE49-F238E27FC236}">
                  <a16:creationId xmlns:a16="http://schemas.microsoft.com/office/drawing/2014/main" id="{0B987E61-8072-4AAD-BDED-317785C4C82D}"/>
                </a:ext>
              </a:extLst>
            </p:cNvPr>
            <p:cNvSpPr/>
            <p:nvPr/>
          </p:nvSpPr>
          <p:spPr>
            <a:xfrm>
              <a:off x="7342346" y="171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1" name="Freeform: Shape 720">
              <a:extLst>
                <a:ext uri="{FF2B5EF4-FFF2-40B4-BE49-F238E27FC236}">
                  <a16:creationId xmlns:a16="http://schemas.microsoft.com/office/drawing/2014/main" id="{3BA196E6-B740-4E9B-8CAE-DBD3B2E0DA63}"/>
                </a:ext>
              </a:extLst>
            </p:cNvPr>
            <p:cNvSpPr/>
            <p:nvPr/>
          </p:nvSpPr>
          <p:spPr>
            <a:xfrm>
              <a:off x="7193518" y="190023"/>
              <a:ext cx="9525" cy="9525"/>
            </a:xfrm>
            <a:custGeom>
              <a:avLst/>
              <a:gdLst>
                <a:gd name="connsiteX0" fmla="*/ 8334 w 9525"/>
                <a:gd name="connsiteY0" fmla="*/ 10001 h 9525"/>
                <a:gd name="connsiteX1" fmla="*/ 7382 w 9525"/>
                <a:gd name="connsiteY1" fmla="*/ 7144 h 9525"/>
                <a:gd name="connsiteX2" fmla="*/ 833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334" y="10001"/>
                  </a:moveTo>
                  <a:cubicBezTo>
                    <a:pt x="8334" y="9049"/>
                    <a:pt x="8334" y="8096"/>
                    <a:pt x="7382" y="7144"/>
                  </a:cubicBezTo>
                  <a:cubicBezTo>
                    <a:pt x="7382" y="9049"/>
                    <a:pt x="6429" y="10001"/>
                    <a:pt x="833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2" name="Freeform: Shape 721">
              <a:extLst>
                <a:ext uri="{FF2B5EF4-FFF2-40B4-BE49-F238E27FC236}">
                  <a16:creationId xmlns:a16="http://schemas.microsoft.com/office/drawing/2014/main" id="{EA1170A2-E0B1-41DB-9701-35DAF46AD3E5}"/>
                </a:ext>
              </a:extLst>
            </p:cNvPr>
            <p:cNvSpPr/>
            <p:nvPr/>
          </p:nvSpPr>
          <p:spPr>
            <a:xfrm>
              <a:off x="7449979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3" name="Freeform: Shape 722">
              <a:extLst>
                <a:ext uri="{FF2B5EF4-FFF2-40B4-BE49-F238E27FC236}">
                  <a16:creationId xmlns:a16="http://schemas.microsoft.com/office/drawing/2014/main" id="{22622044-9C63-428B-BCBF-DECDF4D388B7}"/>
                </a:ext>
              </a:extLst>
            </p:cNvPr>
            <p:cNvSpPr/>
            <p:nvPr/>
          </p:nvSpPr>
          <p:spPr>
            <a:xfrm>
              <a:off x="7347109" y="193833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7144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4" name="Freeform: Shape 723">
              <a:extLst>
                <a:ext uri="{FF2B5EF4-FFF2-40B4-BE49-F238E27FC236}">
                  <a16:creationId xmlns:a16="http://schemas.microsoft.com/office/drawing/2014/main" id="{412CFC69-23D6-4CE2-B64A-28FE09F073C4}"/>
                </a:ext>
              </a:extLst>
            </p:cNvPr>
            <p:cNvSpPr/>
            <p:nvPr/>
          </p:nvSpPr>
          <p:spPr>
            <a:xfrm>
              <a:off x="7249001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5" name="Freeform: Shape 724">
              <a:extLst>
                <a:ext uri="{FF2B5EF4-FFF2-40B4-BE49-F238E27FC236}">
                  <a16:creationId xmlns:a16="http://schemas.microsoft.com/office/drawing/2014/main" id="{D57B4E8D-5389-458F-8033-0246CDE7DBBA}"/>
                </a:ext>
              </a:extLst>
            </p:cNvPr>
            <p:cNvSpPr/>
            <p:nvPr/>
          </p:nvSpPr>
          <p:spPr>
            <a:xfrm>
              <a:off x="7343299" y="192982"/>
              <a:ext cx="9525" cy="9525"/>
            </a:xfrm>
            <a:custGeom>
              <a:avLst/>
              <a:gdLst>
                <a:gd name="connsiteX0" fmla="*/ 7144 w 9525"/>
                <a:gd name="connsiteY0" fmla="*/ 8947 h 9525"/>
                <a:gd name="connsiteX1" fmla="*/ 7144 w 9525"/>
                <a:gd name="connsiteY1" fmla="*/ 894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947"/>
                  </a:moveTo>
                  <a:cubicBezTo>
                    <a:pt x="7144" y="6090"/>
                    <a:pt x="7144" y="7042"/>
                    <a:pt x="7144" y="89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6" name="Freeform: Shape 725">
              <a:extLst>
                <a:ext uri="{FF2B5EF4-FFF2-40B4-BE49-F238E27FC236}">
                  <a16:creationId xmlns:a16="http://schemas.microsoft.com/office/drawing/2014/main" id="{38F153D3-9845-4F08-B2CB-03779AB92488}"/>
                </a:ext>
              </a:extLst>
            </p:cNvPr>
            <p:cNvSpPr/>
            <p:nvPr/>
          </p:nvSpPr>
          <p:spPr>
            <a:xfrm>
              <a:off x="7193756" y="1900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7" name="Freeform: Shape 726">
              <a:extLst>
                <a:ext uri="{FF2B5EF4-FFF2-40B4-BE49-F238E27FC236}">
                  <a16:creationId xmlns:a16="http://schemas.microsoft.com/office/drawing/2014/main" id="{2C565A6C-6578-44CF-859F-C418387F662B}"/>
                </a:ext>
              </a:extLst>
            </p:cNvPr>
            <p:cNvSpPr/>
            <p:nvPr/>
          </p:nvSpPr>
          <p:spPr>
            <a:xfrm>
              <a:off x="7160309" y="163353"/>
              <a:ext cx="304800" cy="47625"/>
            </a:xfrm>
            <a:custGeom>
              <a:avLst/>
              <a:gdLst>
                <a:gd name="connsiteX0" fmla="*/ 32972 w 304800"/>
                <a:gd name="connsiteY0" fmla="*/ 41434 h 47625"/>
                <a:gd name="connsiteX1" fmla="*/ 42497 w 304800"/>
                <a:gd name="connsiteY1" fmla="*/ 38576 h 47625"/>
                <a:gd name="connsiteX2" fmla="*/ 220614 w 304800"/>
                <a:gd name="connsiteY2" fmla="*/ 28099 h 47625"/>
                <a:gd name="connsiteX3" fmla="*/ 297766 w 304800"/>
                <a:gd name="connsiteY3" fmla="*/ 42386 h 47625"/>
                <a:gd name="connsiteX4" fmla="*/ 299672 w 304800"/>
                <a:gd name="connsiteY4" fmla="*/ 42386 h 47625"/>
                <a:gd name="connsiteX5" fmla="*/ 301576 w 304800"/>
                <a:gd name="connsiteY5" fmla="*/ 40481 h 47625"/>
                <a:gd name="connsiteX6" fmla="*/ 301576 w 304800"/>
                <a:gd name="connsiteY6" fmla="*/ 37624 h 47625"/>
                <a:gd name="connsiteX7" fmla="*/ 263476 w 304800"/>
                <a:gd name="connsiteY7" fmla="*/ 25241 h 47625"/>
                <a:gd name="connsiteX8" fmla="*/ 236807 w 304800"/>
                <a:gd name="connsiteY8" fmla="*/ 24289 h 47625"/>
                <a:gd name="connsiteX9" fmla="*/ 228234 w 304800"/>
                <a:gd name="connsiteY9" fmla="*/ 10001 h 47625"/>
                <a:gd name="connsiteX10" fmla="*/ 62499 w 304800"/>
                <a:gd name="connsiteY10" fmla="*/ 7144 h 47625"/>
                <a:gd name="connsiteX11" fmla="*/ 55832 w 304800"/>
                <a:gd name="connsiteY11" fmla="*/ 10001 h 47625"/>
                <a:gd name="connsiteX12" fmla="*/ 55832 w 304800"/>
                <a:gd name="connsiteY12" fmla="*/ 19526 h 47625"/>
                <a:gd name="connsiteX13" fmla="*/ 8207 w 304800"/>
                <a:gd name="connsiteY13" fmla="*/ 15716 h 47625"/>
                <a:gd name="connsiteX14" fmla="*/ 9159 w 304800"/>
                <a:gd name="connsiteY14" fmla="*/ 37624 h 47625"/>
                <a:gd name="connsiteX15" fmla="*/ 10111 w 304800"/>
                <a:gd name="connsiteY15" fmla="*/ 36671 h 47625"/>
                <a:gd name="connsiteX16" fmla="*/ 12016 w 304800"/>
                <a:gd name="connsiteY16" fmla="*/ 37624 h 47625"/>
                <a:gd name="connsiteX17" fmla="*/ 32972 w 304800"/>
                <a:gd name="connsiteY17" fmla="*/ 41434 h 47625"/>
                <a:gd name="connsiteX18" fmla="*/ 59641 w 304800"/>
                <a:gd name="connsiteY18" fmla="*/ 30956 h 47625"/>
                <a:gd name="connsiteX19" fmla="*/ 59641 w 304800"/>
                <a:gd name="connsiteY19" fmla="*/ 30956 h 47625"/>
                <a:gd name="connsiteX20" fmla="*/ 61547 w 304800"/>
                <a:gd name="connsiteY20" fmla="*/ 30956 h 47625"/>
                <a:gd name="connsiteX21" fmla="*/ 61547 w 304800"/>
                <a:gd name="connsiteY21" fmla="*/ 30956 h 47625"/>
                <a:gd name="connsiteX22" fmla="*/ 55832 w 304800"/>
                <a:gd name="connsiteY22" fmla="*/ 10954 h 47625"/>
                <a:gd name="connsiteX23" fmla="*/ 55832 w 304800"/>
                <a:gd name="connsiteY23" fmla="*/ 1095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</a:cxnLst>
              <a:rect l="l" t="t" r="r" b="b"/>
              <a:pathLst>
                <a:path w="304800" h="47625">
                  <a:moveTo>
                    <a:pt x="32972" y="41434"/>
                  </a:moveTo>
                  <a:cubicBezTo>
                    <a:pt x="42497" y="41434"/>
                    <a:pt x="37734" y="17621"/>
                    <a:pt x="42497" y="38576"/>
                  </a:cubicBezTo>
                  <a:cubicBezTo>
                    <a:pt x="37734" y="36671"/>
                    <a:pt x="218709" y="39529"/>
                    <a:pt x="220614" y="28099"/>
                  </a:cubicBezTo>
                  <a:cubicBezTo>
                    <a:pt x="218709" y="35719"/>
                    <a:pt x="300624" y="35719"/>
                    <a:pt x="297766" y="42386"/>
                  </a:cubicBezTo>
                  <a:cubicBezTo>
                    <a:pt x="300624" y="37624"/>
                    <a:pt x="301576" y="37624"/>
                    <a:pt x="299672" y="42386"/>
                  </a:cubicBezTo>
                  <a:cubicBezTo>
                    <a:pt x="297766" y="44291"/>
                    <a:pt x="307291" y="32861"/>
                    <a:pt x="301576" y="40481"/>
                  </a:cubicBezTo>
                  <a:cubicBezTo>
                    <a:pt x="300624" y="39529"/>
                    <a:pt x="300624" y="38576"/>
                    <a:pt x="301576" y="37624"/>
                  </a:cubicBezTo>
                  <a:cubicBezTo>
                    <a:pt x="302529" y="25241"/>
                    <a:pt x="263476" y="25241"/>
                    <a:pt x="263476" y="25241"/>
                  </a:cubicBezTo>
                  <a:cubicBezTo>
                    <a:pt x="247284" y="18574"/>
                    <a:pt x="247284" y="15716"/>
                    <a:pt x="236807" y="24289"/>
                  </a:cubicBezTo>
                  <a:cubicBezTo>
                    <a:pt x="232997" y="22384"/>
                    <a:pt x="232997" y="16669"/>
                    <a:pt x="228234" y="10001"/>
                  </a:cubicBezTo>
                  <a:cubicBezTo>
                    <a:pt x="227282" y="10954"/>
                    <a:pt x="61547" y="9049"/>
                    <a:pt x="62499" y="7144"/>
                  </a:cubicBezTo>
                  <a:cubicBezTo>
                    <a:pt x="58689" y="16669"/>
                    <a:pt x="60594" y="10001"/>
                    <a:pt x="55832" y="10001"/>
                  </a:cubicBezTo>
                  <a:cubicBezTo>
                    <a:pt x="56784" y="19526"/>
                    <a:pt x="57736" y="9049"/>
                    <a:pt x="55832" y="19526"/>
                  </a:cubicBezTo>
                  <a:cubicBezTo>
                    <a:pt x="54879" y="14764"/>
                    <a:pt x="12969" y="16669"/>
                    <a:pt x="8207" y="15716"/>
                  </a:cubicBezTo>
                  <a:cubicBezTo>
                    <a:pt x="5349" y="18574"/>
                    <a:pt x="9159" y="37624"/>
                    <a:pt x="9159" y="37624"/>
                  </a:cubicBezTo>
                  <a:cubicBezTo>
                    <a:pt x="10111" y="37624"/>
                    <a:pt x="12016" y="33814"/>
                    <a:pt x="10111" y="36671"/>
                  </a:cubicBezTo>
                  <a:cubicBezTo>
                    <a:pt x="11064" y="34766"/>
                    <a:pt x="12016" y="34766"/>
                    <a:pt x="12016" y="37624"/>
                  </a:cubicBezTo>
                  <a:cubicBezTo>
                    <a:pt x="19636" y="34766"/>
                    <a:pt x="28209" y="40481"/>
                    <a:pt x="32972" y="41434"/>
                  </a:cubicBezTo>
                  <a:close/>
                  <a:moveTo>
                    <a:pt x="59641" y="30956"/>
                  </a:moveTo>
                  <a:cubicBezTo>
                    <a:pt x="59641" y="30956"/>
                    <a:pt x="58689" y="31909"/>
                    <a:pt x="59641" y="30956"/>
                  </a:cubicBezTo>
                  <a:close/>
                  <a:moveTo>
                    <a:pt x="61547" y="30956"/>
                  </a:moveTo>
                  <a:cubicBezTo>
                    <a:pt x="60594" y="30004"/>
                    <a:pt x="59641" y="27146"/>
                    <a:pt x="61547" y="30956"/>
                  </a:cubicBezTo>
                  <a:close/>
                  <a:moveTo>
                    <a:pt x="55832" y="10954"/>
                  </a:moveTo>
                  <a:cubicBezTo>
                    <a:pt x="56784" y="10954"/>
                    <a:pt x="55832" y="14764"/>
                    <a:pt x="55832" y="109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8" name="Freeform: Shape 727">
              <a:extLst>
                <a:ext uri="{FF2B5EF4-FFF2-40B4-BE49-F238E27FC236}">
                  <a16:creationId xmlns:a16="http://schemas.microsoft.com/office/drawing/2014/main" id="{2262E627-3013-4082-9409-155D9EE4A787}"/>
                </a:ext>
              </a:extLst>
            </p:cNvPr>
            <p:cNvSpPr/>
            <p:nvPr/>
          </p:nvSpPr>
          <p:spPr>
            <a:xfrm>
              <a:off x="7208573" y="17097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29" name="Freeform: Shape 728">
              <a:extLst>
                <a:ext uri="{FF2B5EF4-FFF2-40B4-BE49-F238E27FC236}">
                  <a16:creationId xmlns:a16="http://schemas.microsoft.com/office/drawing/2014/main" id="{340D2997-2C4A-4264-A640-7C0F489513F2}"/>
                </a:ext>
              </a:extLst>
            </p:cNvPr>
            <p:cNvSpPr/>
            <p:nvPr/>
          </p:nvSpPr>
          <p:spPr>
            <a:xfrm>
              <a:off x="7415689" y="182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0" name="Freeform: Shape 729">
              <a:extLst>
                <a:ext uri="{FF2B5EF4-FFF2-40B4-BE49-F238E27FC236}">
                  <a16:creationId xmlns:a16="http://schemas.microsoft.com/office/drawing/2014/main" id="{65D995DF-302D-4C1E-A7E0-A583EB3BED17}"/>
                </a:ext>
              </a:extLst>
            </p:cNvPr>
            <p:cNvSpPr/>
            <p:nvPr/>
          </p:nvSpPr>
          <p:spPr>
            <a:xfrm>
              <a:off x="7246144" y="19055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1" name="Freeform: Shape 730">
              <a:extLst>
                <a:ext uri="{FF2B5EF4-FFF2-40B4-BE49-F238E27FC236}">
                  <a16:creationId xmlns:a16="http://schemas.microsoft.com/office/drawing/2014/main" id="{BADDDCB9-2715-4439-8AC4-A58A15C7A581}"/>
                </a:ext>
              </a:extLst>
            </p:cNvPr>
            <p:cNvSpPr/>
            <p:nvPr/>
          </p:nvSpPr>
          <p:spPr>
            <a:xfrm>
              <a:off x="7427119" y="1938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2" name="Freeform: Shape 731">
              <a:extLst>
                <a:ext uri="{FF2B5EF4-FFF2-40B4-BE49-F238E27FC236}">
                  <a16:creationId xmlns:a16="http://schemas.microsoft.com/office/drawing/2014/main" id="{053274A5-D293-4E3C-9B12-408D70AE2B89}"/>
                </a:ext>
              </a:extLst>
            </p:cNvPr>
            <p:cNvSpPr/>
            <p:nvPr/>
          </p:nvSpPr>
          <p:spPr>
            <a:xfrm>
              <a:off x="7431881" y="1947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3" name="Freeform: Shape 732">
              <a:extLst>
                <a:ext uri="{FF2B5EF4-FFF2-40B4-BE49-F238E27FC236}">
                  <a16:creationId xmlns:a16="http://schemas.microsoft.com/office/drawing/2014/main" id="{592C4350-10C1-49B1-9B5E-9EA51BAAD79B}"/>
                </a:ext>
              </a:extLst>
            </p:cNvPr>
            <p:cNvSpPr/>
            <p:nvPr/>
          </p:nvSpPr>
          <p:spPr>
            <a:xfrm>
              <a:off x="7436644" y="195421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7144" y="5556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4" name="Freeform: Shape 733">
              <a:extLst>
                <a:ext uri="{FF2B5EF4-FFF2-40B4-BE49-F238E27FC236}">
                  <a16:creationId xmlns:a16="http://schemas.microsoft.com/office/drawing/2014/main" id="{5B1BFF90-207A-4BAD-8C1C-6ECEBC351829}"/>
                </a:ext>
              </a:extLst>
            </p:cNvPr>
            <p:cNvSpPr/>
            <p:nvPr/>
          </p:nvSpPr>
          <p:spPr>
            <a:xfrm>
              <a:off x="7370207" y="19288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7858" y="7144"/>
                    <a:pt x="6906" y="7144"/>
                    <a:pt x="7858" y="7144"/>
                  </a:cubicBez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5" name="Freeform: Shape 734">
              <a:extLst>
                <a:ext uri="{FF2B5EF4-FFF2-40B4-BE49-F238E27FC236}">
                  <a16:creationId xmlns:a16="http://schemas.microsoft.com/office/drawing/2014/main" id="{7398F21A-935C-459F-8F19-DE2EDA3DED3F}"/>
                </a:ext>
              </a:extLst>
            </p:cNvPr>
            <p:cNvSpPr/>
            <p:nvPr/>
          </p:nvSpPr>
          <p:spPr>
            <a:xfrm>
              <a:off x="7389971" y="18811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7144" y="8096"/>
                    <a:pt x="7144" y="8096"/>
                  </a:cubicBezTo>
                  <a:cubicBezTo>
                    <a:pt x="7144" y="9049"/>
                    <a:pt x="8096" y="9049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6" name="Freeform: Shape 735">
              <a:extLst>
                <a:ext uri="{FF2B5EF4-FFF2-40B4-BE49-F238E27FC236}">
                  <a16:creationId xmlns:a16="http://schemas.microsoft.com/office/drawing/2014/main" id="{9B795438-A6E9-4A8D-B576-9E140D5C84FE}"/>
                </a:ext>
              </a:extLst>
            </p:cNvPr>
            <p:cNvSpPr/>
            <p:nvPr/>
          </p:nvSpPr>
          <p:spPr>
            <a:xfrm>
              <a:off x="7348590" y="19478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7" name="Freeform: Shape 736">
              <a:extLst>
                <a:ext uri="{FF2B5EF4-FFF2-40B4-BE49-F238E27FC236}">
                  <a16:creationId xmlns:a16="http://schemas.microsoft.com/office/drawing/2014/main" id="{0C6E9E32-AF32-41C0-A90E-B5F46EFCB09A}"/>
                </a:ext>
              </a:extLst>
            </p:cNvPr>
            <p:cNvSpPr/>
            <p:nvPr/>
          </p:nvSpPr>
          <p:spPr>
            <a:xfrm>
              <a:off x="7389019" y="1890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8" name="Freeform: Shape 737">
              <a:extLst>
                <a:ext uri="{FF2B5EF4-FFF2-40B4-BE49-F238E27FC236}">
                  <a16:creationId xmlns:a16="http://schemas.microsoft.com/office/drawing/2014/main" id="{85F1DEB6-DBB7-4923-AAD2-585A0697EE57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39" name="Freeform: Shape 738">
              <a:extLst>
                <a:ext uri="{FF2B5EF4-FFF2-40B4-BE49-F238E27FC236}">
                  <a16:creationId xmlns:a16="http://schemas.microsoft.com/office/drawing/2014/main" id="{E25317D8-4798-4CE1-A019-31086D32B64D}"/>
                </a:ext>
              </a:extLst>
            </p:cNvPr>
            <p:cNvSpPr/>
            <p:nvPr/>
          </p:nvSpPr>
          <p:spPr>
            <a:xfrm>
              <a:off x="7453789" y="2005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0" name="Freeform: Shape 739">
              <a:extLst>
                <a:ext uri="{FF2B5EF4-FFF2-40B4-BE49-F238E27FC236}">
                  <a16:creationId xmlns:a16="http://schemas.microsoft.com/office/drawing/2014/main" id="{4E0464E0-3F63-4A20-8708-DCFB3E862934}"/>
                </a:ext>
              </a:extLst>
            </p:cNvPr>
            <p:cNvSpPr/>
            <p:nvPr/>
          </p:nvSpPr>
          <p:spPr>
            <a:xfrm>
              <a:off x="7454741" y="1995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1" name="Freeform: Shape 740">
              <a:extLst>
                <a:ext uri="{FF2B5EF4-FFF2-40B4-BE49-F238E27FC236}">
                  <a16:creationId xmlns:a16="http://schemas.microsoft.com/office/drawing/2014/main" id="{F788E41F-3CF2-4E8E-8709-5A2BD0A92950}"/>
                </a:ext>
              </a:extLst>
            </p:cNvPr>
            <p:cNvSpPr/>
            <p:nvPr/>
          </p:nvSpPr>
          <p:spPr>
            <a:xfrm>
              <a:off x="7448312" y="19859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8096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8096"/>
                  </a:ln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2" name="Freeform: Shape 741">
              <a:extLst>
                <a:ext uri="{FF2B5EF4-FFF2-40B4-BE49-F238E27FC236}">
                  <a16:creationId xmlns:a16="http://schemas.microsoft.com/office/drawing/2014/main" id="{FA6D2FE3-9E57-4B5F-8141-0D2D3515A8EF}"/>
                </a:ext>
              </a:extLst>
            </p:cNvPr>
            <p:cNvSpPr/>
            <p:nvPr/>
          </p:nvSpPr>
          <p:spPr>
            <a:xfrm>
              <a:off x="7447121" y="1985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3" name="Freeform: Shape 742">
              <a:extLst>
                <a:ext uri="{FF2B5EF4-FFF2-40B4-BE49-F238E27FC236}">
                  <a16:creationId xmlns:a16="http://schemas.microsoft.com/office/drawing/2014/main" id="{400D427A-EA37-4B14-8D91-9E89593B8430}"/>
                </a:ext>
              </a:extLst>
            </p:cNvPr>
            <p:cNvSpPr/>
            <p:nvPr/>
          </p:nvSpPr>
          <p:spPr>
            <a:xfrm>
              <a:off x="7441406" y="18483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954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4" name="Freeform: Shape 743">
              <a:extLst>
                <a:ext uri="{FF2B5EF4-FFF2-40B4-BE49-F238E27FC236}">
                  <a16:creationId xmlns:a16="http://schemas.microsoft.com/office/drawing/2014/main" id="{46FEFB98-88E3-4C44-999C-3BF4263DDC51}"/>
                </a:ext>
              </a:extLst>
            </p:cNvPr>
            <p:cNvSpPr/>
            <p:nvPr/>
          </p:nvSpPr>
          <p:spPr>
            <a:xfrm>
              <a:off x="7437596" y="1804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5" name="Freeform: Shape 744">
              <a:extLst>
                <a:ext uri="{FF2B5EF4-FFF2-40B4-BE49-F238E27FC236}">
                  <a16:creationId xmlns:a16="http://schemas.microsoft.com/office/drawing/2014/main" id="{65A2C406-7788-41C1-A003-A687B3E75560}"/>
                </a:ext>
              </a:extLst>
            </p:cNvPr>
            <p:cNvSpPr/>
            <p:nvPr/>
          </p:nvSpPr>
          <p:spPr>
            <a:xfrm>
              <a:off x="7406164" y="17573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6" name="Freeform: Shape 745">
              <a:extLst>
                <a:ext uri="{FF2B5EF4-FFF2-40B4-BE49-F238E27FC236}">
                  <a16:creationId xmlns:a16="http://schemas.microsoft.com/office/drawing/2014/main" id="{FE3C3630-E70B-44D4-801A-2DF2E5ADDC07}"/>
                </a:ext>
              </a:extLst>
            </p:cNvPr>
            <p:cNvSpPr/>
            <p:nvPr/>
          </p:nvSpPr>
          <p:spPr>
            <a:xfrm>
              <a:off x="7398544" y="191728"/>
              <a:ext cx="9525" cy="9525"/>
            </a:xfrm>
            <a:custGeom>
              <a:avLst/>
              <a:gdLst>
                <a:gd name="connsiteX0" fmla="*/ 7144 w 9525"/>
                <a:gd name="connsiteY0" fmla="*/ 7344 h 9525"/>
                <a:gd name="connsiteX1" fmla="*/ 7144 w 9525"/>
                <a:gd name="connsiteY1" fmla="*/ 73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344"/>
                  </a:moveTo>
                  <a:cubicBezTo>
                    <a:pt x="10001" y="9249"/>
                    <a:pt x="7144" y="6392"/>
                    <a:pt x="7144" y="73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7" name="Freeform: Shape 746">
              <a:extLst>
                <a:ext uri="{FF2B5EF4-FFF2-40B4-BE49-F238E27FC236}">
                  <a16:creationId xmlns:a16="http://schemas.microsoft.com/office/drawing/2014/main" id="{379BEFE2-8673-434E-A498-C1C0D4E0C6CA}"/>
                </a:ext>
              </a:extLst>
            </p:cNvPr>
            <p:cNvSpPr/>
            <p:nvPr/>
          </p:nvSpPr>
          <p:spPr>
            <a:xfrm>
              <a:off x="7396508" y="172603"/>
              <a:ext cx="9525" cy="9525"/>
            </a:xfrm>
            <a:custGeom>
              <a:avLst/>
              <a:gdLst>
                <a:gd name="connsiteX0" fmla="*/ 8227 w 9525"/>
                <a:gd name="connsiteY0" fmla="*/ 7419 h 9525"/>
                <a:gd name="connsiteX1" fmla="*/ 8227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27" y="7419"/>
                  </a:moveTo>
                  <a:cubicBezTo>
                    <a:pt x="9179" y="6466"/>
                    <a:pt x="5369" y="8371"/>
                    <a:pt x="8227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8" name="Freeform: Shape 747">
              <a:extLst>
                <a:ext uri="{FF2B5EF4-FFF2-40B4-BE49-F238E27FC236}">
                  <a16:creationId xmlns:a16="http://schemas.microsoft.com/office/drawing/2014/main" id="{B470AE7F-2D7D-400E-86A7-85C626770A11}"/>
                </a:ext>
              </a:extLst>
            </p:cNvPr>
            <p:cNvSpPr/>
            <p:nvPr/>
          </p:nvSpPr>
          <p:spPr>
            <a:xfrm>
              <a:off x="7344251" y="168915"/>
              <a:ext cx="9525" cy="9525"/>
            </a:xfrm>
            <a:custGeom>
              <a:avLst/>
              <a:gdLst>
                <a:gd name="connsiteX0" fmla="*/ 7144 w 9525"/>
                <a:gd name="connsiteY0" fmla="*/ 7297 h 9525"/>
                <a:gd name="connsiteX1" fmla="*/ 7144 w 9525"/>
                <a:gd name="connsiteY1" fmla="*/ 10154 h 9525"/>
                <a:gd name="connsiteX2" fmla="*/ 7144 w 9525"/>
                <a:gd name="connsiteY2" fmla="*/ 72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297"/>
                  </a:moveTo>
                  <a:lnTo>
                    <a:pt x="7144" y="10154"/>
                  </a:lnTo>
                  <a:cubicBezTo>
                    <a:pt x="7144" y="10154"/>
                    <a:pt x="7144" y="6344"/>
                    <a:pt x="7144" y="72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49" name="Freeform: Shape 748">
              <a:extLst>
                <a:ext uri="{FF2B5EF4-FFF2-40B4-BE49-F238E27FC236}">
                  <a16:creationId xmlns:a16="http://schemas.microsoft.com/office/drawing/2014/main" id="{1B178F65-DC87-43B5-9FC0-6CA8F3F312AA}"/>
                </a:ext>
              </a:extLst>
            </p:cNvPr>
            <p:cNvSpPr/>
            <p:nvPr/>
          </p:nvSpPr>
          <p:spPr>
            <a:xfrm>
              <a:off x="7319486" y="169935"/>
              <a:ext cx="9525" cy="9525"/>
            </a:xfrm>
            <a:custGeom>
              <a:avLst/>
              <a:gdLst>
                <a:gd name="connsiteX0" fmla="*/ 8096 w 9525"/>
                <a:gd name="connsiteY0" fmla="*/ 9135 h 9525"/>
                <a:gd name="connsiteX1" fmla="*/ 7144 w 9525"/>
                <a:gd name="connsiteY1" fmla="*/ 8182 h 9525"/>
                <a:gd name="connsiteX2" fmla="*/ 8096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135"/>
                  </a:moveTo>
                  <a:cubicBezTo>
                    <a:pt x="8096" y="7230"/>
                    <a:pt x="7144" y="6277"/>
                    <a:pt x="7144" y="8182"/>
                  </a:cubicBezTo>
                  <a:cubicBezTo>
                    <a:pt x="8096" y="8182"/>
                    <a:pt x="8096" y="9135"/>
                    <a:pt x="8096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0" name="Freeform: Shape 749">
              <a:extLst>
                <a:ext uri="{FF2B5EF4-FFF2-40B4-BE49-F238E27FC236}">
                  <a16:creationId xmlns:a16="http://schemas.microsoft.com/office/drawing/2014/main" id="{681155CF-8869-409A-89E4-0A9BC38E2217}"/>
                </a:ext>
              </a:extLst>
            </p:cNvPr>
            <p:cNvSpPr/>
            <p:nvPr/>
          </p:nvSpPr>
          <p:spPr>
            <a:xfrm>
              <a:off x="7251859" y="164175"/>
              <a:ext cx="9525" cy="9525"/>
            </a:xfrm>
            <a:custGeom>
              <a:avLst/>
              <a:gdLst>
                <a:gd name="connsiteX0" fmla="*/ 7144 w 9525"/>
                <a:gd name="connsiteY0" fmla="*/ 8227 h 9525"/>
                <a:gd name="connsiteX1" fmla="*/ 7144 w 9525"/>
                <a:gd name="connsiteY1" fmla="*/ 822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227"/>
                  </a:moveTo>
                  <a:cubicBezTo>
                    <a:pt x="7144" y="5369"/>
                    <a:pt x="7144" y="9179"/>
                    <a:pt x="7144" y="8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1" name="Freeform: Shape 750">
              <a:extLst>
                <a:ext uri="{FF2B5EF4-FFF2-40B4-BE49-F238E27FC236}">
                  <a16:creationId xmlns:a16="http://schemas.microsoft.com/office/drawing/2014/main" id="{E57AB052-777C-4C70-8EDE-837C5F7D9C63}"/>
                </a:ext>
              </a:extLst>
            </p:cNvPr>
            <p:cNvSpPr/>
            <p:nvPr/>
          </p:nvSpPr>
          <p:spPr>
            <a:xfrm>
              <a:off x="7710418" y="974916"/>
              <a:ext cx="28575" cy="19050"/>
            </a:xfrm>
            <a:custGeom>
              <a:avLst/>
              <a:gdLst>
                <a:gd name="connsiteX0" fmla="*/ 7689 w 28575"/>
                <a:gd name="connsiteY0" fmla="*/ 15683 h 19050"/>
                <a:gd name="connsiteX1" fmla="*/ 7689 w 28575"/>
                <a:gd name="connsiteY1" fmla="*/ 1568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689" y="15683"/>
                  </a:moveTo>
                  <a:cubicBezTo>
                    <a:pt x="43884" y="-1462"/>
                    <a:pt x="1974" y="11873"/>
                    <a:pt x="7689" y="1568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2" name="Freeform: Shape 751">
              <a:extLst>
                <a:ext uri="{FF2B5EF4-FFF2-40B4-BE49-F238E27FC236}">
                  <a16:creationId xmlns:a16="http://schemas.microsoft.com/office/drawing/2014/main" id="{3E609035-7B2D-479B-9757-43CF1283BAC7}"/>
                </a:ext>
              </a:extLst>
            </p:cNvPr>
            <p:cNvSpPr/>
            <p:nvPr/>
          </p:nvSpPr>
          <p:spPr>
            <a:xfrm>
              <a:off x="7695677" y="936184"/>
              <a:ext cx="19050" cy="28575"/>
            </a:xfrm>
            <a:custGeom>
              <a:avLst/>
              <a:gdLst>
                <a:gd name="connsiteX0" fmla="*/ 12905 w 19050"/>
                <a:gd name="connsiteY0" fmla="*/ 11553 h 28575"/>
                <a:gd name="connsiteX1" fmla="*/ 18620 w 19050"/>
                <a:gd name="connsiteY1" fmla="*/ 30603 h 28575"/>
                <a:gd name="connsiteX2" fmla="*/ 12905 w 19050"/>
                <a:gd name="connsiteY2" fmla="*/ 1155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28575">
                  <a:moveTo>
                    <a:pt x="12905" y="11553"/>
                  </a:moveTo>
                  <a:cubicBezTo>
                    <a:pt x="12905" y="40128"/>
                    <a:pt x="-3287" y="10601"/>
                    <a:pt x="18620" y="30603"/>
                  </a:cubicBezTo>
                  <a:cubicBezTo>
                    <a:pt x="30050" y="18221"/>
                    <a:pt x="-4240" y="-1782"/>
                    <a:pt x="12905" y="115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3" name="Freeform: Shape 752">
              <a:extLst>
                <a:ext uri="{FF2B5EF4-FFF2-40B4-BE49-F238E27FC236}">
                  <a16:creationId xmlns:a16="http://schemas.microsoft.com/office/drawing/2014/main" id="{49F179DF-BDE3-404B-9C1A-309AF09674A9}"/>
                </a:ext>
              </a:extLst>
            </p:cNvPr>
            <p:cNvSpPr/>
            <p:nvPr/>
          </p:nvSpPr>
          <p:spPr>
            <a:xfrm>
              <a:off x="7709059" y="9539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4" name="Freeform: Shape 753">
              <a:extLst>
                <a:ext uri="{FF2B5EF4-FFF2-40B4-BE49-F238E27FC236}">
                  <a16:creationId xmlns:a16="http://schemas.microsoft.com/office/drawing/2014/main" id="{4C9FB26A-394F-4A59-8716-B77C833A5427}"/>
                </a:ext>
              </a:extLst>
            </p:cNvPr>
            <p:cNvSpPr/>
            <p:nvPr/>
          </p:nvSpPr>
          <p:spPr>
            <a:xfrm>
              <a:off x="7191389" y="1085809"/>
              <a:ext cx="19050" cy="9525"/>
            </a:xfrm>
            <a:custGeom>
              <a:avLst/>
              <a:gdLst>
                <a:gd name="connsiteX0" fmla="*/ 10464 w 19050"/>
                <a:gd name="connsiteY0" fmla="*/ 9566 h 9525"/>
                <a:gd name="connsiteX1" fmla="*/ 10464 w 19050"/>
                <a:gd name="connsiteY1" fmla="*/ 956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464" y="9566"/>
                  </a:moveTo>
                  <a:cubicBezTo>
                    <a:pt x="39039" y="2898"/>
                    <a:pt x="-4776" y="12423"/>
                    <a:pt x="10464" y="95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5" name="Freeform: Shape 754">
              <a:extLst>
                <a:ext uri="{FF2B5EF4-FFF2-40B4-BE49-F238E27FC236}">
                  <a16:creationId xmlns:a16="http://schemas.microsoft.com/office/drawing/2014/main" id="{8B097C0B-6E27-4BD9-9C74-45AFEA374460}"/>
                </a:ext>
              </a:extLst>
            </p:cNvPr>
            <p:cNvSpPr/>
            <p:nvPr/>
          </p:nvSpPr>
          <p:spPr>
            <a:xfrm>
              <a:off x="6890861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8096"/>
                    <a:pt x="10001" y="7144"/>
                  </a:cubicBezTo>
                  <a:cubicBezTo>
                    <a:pt x="9049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6" name="Freeform: Shape 755">
              <a:extLst>
                <a:ext uri="{FF2B5EF4-FFF2-40B4-BE49-F238E27FC236}">
                  <a16:creationId xmlns:a16="http://schemas.microsoft.com/office/drawing/2014/main" id="{1A54344F-3C29-487A-8FE4-95289EC6CF78}"/>
                </a:ext>
              </a:extLst>
            </p:cNvPr>
            <p:cNvSpPr/>
            <p:nvPr/>
          </p:nvSpPr>
          <p:spPr>
            <a:xfrm>
              <a:off x="7185184" y="1099661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7144" y="10954"/>
                    <a:pt x="8096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7" name="Freeform: Shape 756">
              <a:extLst>
                <a:ext uri="{FF2B5EF4-FFF2-40B4-BE49-F238E27FC236}">
                  <a16:creationId xmlns:a16="http://schemas.microsoft.com/office/drawing/2014/main" id="{CDA1671A-AB41-4D6C-A89B-F40E31DDEF50}"/>
                </a:ext>
              </a:extLst>
            </p:cNvPr>
            <p:cNvSpPr/>
            <p:nvPr/>
          </p:nvSpPr>
          <p:spPr>
            <a:xfrm>
              <a:off x="7195344" y="987866"/>
              <a:ext cx="9525" cy="9525"/>
            </a:xfrm>
            <a:custGeom>
              <a:avLst/>
              <a:gdLst>
                <a:gd name="connsiteX0" fmla="*/ 8414 w 9525"/>
                <a:gd name="connsiteY0" fmla="*/ 7496 h 9525"/>
                <a:gd name="connsiteX1" fmla="*/ 8414 w 9525"/>
                <a:gd name="connsiteY1" fmla="*/ 74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496"/>
                  </a:moveTo>
                  <a:cubicBezTo>
                    <a:pt x="8414" y="5591"/>
                    <a:pt x="5556" y="12259"/>
                    <a:pt x="8414" y="74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8" name="Freeform: Shape 757">
              <a:extLst>
                <a:ext uri="{FF2B5EF4-FFF2-40B4-BE49-F238E27FC236}">
                  <a16:creationId xmlns:a16="http://schemas.microsoft.com/office/drawing/2014/main" id="{A696AB92-4857-456D-9373-F92209477F84}"/>
                </a:ext>
              </a:extLst>
            </p:cNvPr>
            <p:cNvSpPr/>
            <p:nvPr/>
          </p:nvSpPr>
          <p:spPr>
            <a:xfrm>
              <a:off x="7123271" y="1127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59" name="Freeform: Shape 758">
              <a:extLst>
                <a:ext uri="{FF2B5EF4-FFF2-40B4-BE49-F238E27FC236}">
                  <a16:creationId xmlns:a16="http://schemas.microsoft.com/office/drawing/2014/main" id="{7273B6E8-7A33-4DBA-B98D-A4F11070748D}"/>
                </a:ext>
              </a:extLst>
            </p:cNvPr>
            <p:cNvSpPr/>
            <p:nvPr/>
          </p:nvSpPr>
          <p:spPr>
            <a:xfrm>
              <a:off x="7221830" y="952976"/>
              <a:ext cx="19050" cy="19050"/>
            </a:xfrm>
            <a:custGeom>
              <a:avLst/>
              <a:gdLst>
                <a:gd name="connsiteX0" fmla="*/ 18123 w 19050"/>
                <a:gd name="connsiteY0" fmla="*/ 7144 h 19050"/>
                <a:gd name="connsiteX1" fmla="*/ 18123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8123" y="7144"/>
                  </a:moveTo>
                  <a:cubicBezTo>
                    <a:pt x="11455" y="14764"/>
                    <a:pt x="-2833" y="34766"/>
                    <a:pt x="1812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0" name="Freeform: Shape 759">
              <a:extLst>
                <a:ext uri="{FF2B5EF4-FFF2-40B4-BE49-F238E27FC236}">
                  <a16:creationId xmlns:a16="http://schemas.microsoft.com/office/drawing/2014/main" id="{4AF724D1-C836-4345-A474-9CA0423755DA}"/>
                </a:ext>
              </a:extLst>
            </p:cNvPr>
            <p:cNvSpPr/>
            <p:nvPr/>
          </p:nvSpPr>
          <p:spPr>
            <a:xfrm>
              <a:off x="6986111" y="10539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1" name="Freeform: Shape 760">
              <a:extLst>
                <a:ext uri="{FF2B5EF4-FFF2-40B4-BE49-F238E27FC236}">
                  <a16:creationId xmlns:a16="http://schemas.microsoft.com/office/drawing/2014/main" id="{B0060E6C-7DE1-4820-973B-3CCC53142093}"/>
                </a:ext>
              </a:extLst>
            </p:cNvPr>
            <p:cNvSpPr/>
            <p:nvPr/>
          </p:nvSpPr>
          <p:spPr>
            <a:xfrm>
              <a:off x="6986111" y="10510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9049"/>
                    <a:pt x="9049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2" name="Freeform: Shape 761">
              <a:extLst>
                <a:ext uri="{FF2B5EF4-FFF2-40B4-BE49-F238E27FC236}">
                  <a16:creationId xmlns:a16="http://schemas.microsoft.com/office/drawing/2014/main" id="{FCBA984B-CF2D-4DFA-A17C-AB925869A5E5}"/>
                </a:ext>
              </a:extLst>
            </p:cNvPr>
            <p:cNvSpPr/>
            <p:nvPr/>
          </p:nvSpPr>
          <p:spPr>
            <a:xfrm>
              <a:off x="7187089" y="109489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857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3" name="Freeform: Shape 762">
              <a:extLst>
                <a:ext uri="{FF2B5EF4-FFF2-40B4-BE49-F238E27FC236}">
                  <a16:creationId xmlns:a16="http://schemas.microsoft.com/office/drawing/2014/main" id="{B4E7C107-FCC7-482D-A620-4CEE448A0FD0}"/>
                </a:ext>
              </a:extLst>
            </p:cNvPr>
            <p:cNvSpPr/>
            <p:nvPr/>
          </p:nvSpPr>
          <p:spPr>
            <a:xfrm>
              <a:off x="7189946" y="1073493"/>
              <a:ext cx="19050" cy="19050"/>
            </a:xfrm>
            <a:custGeom>
              <a:avLst/>
              <a:gdLst>
                <a:gd name="connsiteX0" fmla="*/ 7144 w 19050"/>
                <a:gd name="connsiteY0" fmla="*/ 12356 h 19050"/>
                <a:gd name="connsiteX1" fmla="*/ 7144 w 19050"/>
                <a:gd name="connsiteY1" fmla="*/ 1235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2356"/>
                  </a:moveTo>
                  <a:cubicBezTo>
                    <a:pt x="14764" y="8546"/>
                    <a:pt x="16669" y="2831"/>
                    <a:pt x="7144" y="123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4" name="Freeform: Shape 763">
              <a:extLst>
                <a:ext uri="{FF2B5EF4-FFF2-40B4-BE49-F238E27FC236}">
                  <a16:creationId xmlns:a16="http://schemas.microsoft.com/office/drawing/2014/main" id="{9DBECD6E-2989-4DBA-A16F-7C822DAC7CCC}"/>
                </a:ext>
              </a:extLst>
            </p:cNvPr>
            <p:cNvSpPr/>
            <p:nvPr/>
          </p:nvSpPr>
          <p:spPr>
            <a:xfrm>
              <a:off x="7101364" y="1094898"/>
              <a:ext cx="95250" cy="66675"/>
            </a:xfrm>
            <a:custGeom>
              <a:avLst/>
              <a:gdLst>
                <a:gd name="connsiteX0" fmla="*/ 38576 w 95250"/>
                <a:gd name="connsiteY0" fmla="*/ 43339 h 66675"/>
                <a:gd name="connsiteX1" fmla="*/ 30004 w 95250"/>
                <a:gd name="connsiteY1" fmla="*/ 57626 h 66675"/>
                <a:gd name="connsiteX2" fmla="*/ 7144 w 95250"/>
                <a:gd name="connsiteY2" fmla="*/ 62389 h 66675"/>
                <a:gd name="connsiteX3" fmla="*/ 90964 w 95250"/>
                <a:gd name="connsiteY3" fmla="*/ 18574 h 66675"/>
                <a:gd name="connsiteX4" fmla="*/ 88106 w 95250"/>
                <a:gd name="connsiteY4" fmla="*/ 9049 h 66675"/>
                <a:gd name="connsiteX5" fmla="*/ 78581 w 95250"/>
                <a:gd name="connsiteY5" fmla="*/ 7144 h 66675"/>
                <a:gd name="connsiteX6" fmla="*/ 38576 w 95250"/>
                <a:gd name="connsiteY6" fmla="*/ 43339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66675">
                  <a:moveTo>
                    <a:pt x="38576" y="43339"/>
                  </a:moveTo>
                  <a:cubicBezTo>
                    <a:pt x="45244" y="41434"/>
                    <a:pt x="17621" y="51911"/>
                    <a:pt x="30004" y="57626"/>
                  </a:cubicBezTo>
                  <a:cubicBezTo>
                    <a:pt x="28099" y="55721"/>
                    <a:pt x="21431" y="35719"/>
                    <a:pt x="7144" y="62389"/>
                  </a:cubicBezTo>
                  <a:cubicBezTo>
                    <a:pt x="8096" y="81439"/>
                    <a:pt x="71914" y="48101"/>
                    <a:pt x="90964" y="18574"/>
                  </a:cubicBezTo>
                  <a:cubicBezTo>
                    <a:pt x="87154" y="24289"/>
                    <a:pt x="86201" y="20479"/>
                    <a:pt x="88106" y="9049"/>
                  </a:cubicBezTo>
                  <a:cubicBezTo>
                    <a:pt x="83344" y="22384"/>
                    <a:pt x="80486" y="21431"/>
                    <a:pt x="78581" y="7144"/>
                  </a:cubicBezTo>
                  <a:cubicBezTo>
                    <a:pt x="42386" y="33814"/>
                    <a:pt x="47149" y="33814"/>
                    <a:pt x="38576" y="4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5" name="Freeform: Shape 764">
              <a:extLst>
                <a:ext uri="{FF2B5EF4-FFF2-40B4-BE49-F238E27FC236}">
                  <a16:creationId xmlns:a16="http://schemas.microsoft.com/office/drawing/2014/main" id="{3D2EABCF-1723-42B9-ABFF-FC7CC6F418A2}"/>
                </a:ext>
              </a:extLst>
            </p:cNvPr>
            <p:cNvSpPr/>
            <p:nvPr/>
          </p:nvSpPr>
          <p:spPr>
            <a:xfrm>
              <a:off x="7156609" y="111013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6" name="Freeform: Shape 765">
              <a:extLst>
                <a:ext uri="{FF2B5EF4-FFF2-40B4-BE49-F238E27FC236}">
                  <a16:creationId xmlns:a16="http://schemas.microsoft.com/office/drawing/2014/main" id="{ABB1DCDA-8628-431D-B737-D0BF87E0416A}"/>
                </a:ext>
              </a:extLst>
            </p:cNvPr>
            <p:cNvSpPr/>
            <p:nvPr/>
          </p:nvSpPr>
          <p:spPr>
            <a:xfrm>
              <a:off x="7140522" y="1119663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5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7" name="Freeform: Shape 766">
              <a:extLst>
                <a:ext uri="{FF2B5EF4-FFF2-40B4-BE49-F238E27FC236}">
                  <a16:creationId xmlns:a16="http://schemas.microsoft.com/office/drawing/2014/main" id="{7AD58FB4-6135-41B8-82E5-535D717A56B0}"/>
                </a:ext>
              </a:extLst>
            </p:cNvPr>
            <p:cNvSpPr/>
            <p:nvPr/>
          </p:nvSpPr>
          <p:spPr>
            <a:xfrm>
              <a:off x="7183279" y="1079968"/>
              <a:ext cx="9525" cy="9525"/>
            </a:xfrm>
            <a:custGeom>
              <a:avLst/>
              <a:gdLst>
                <a:gd name="connsiteX0" fmla="*/ 7144 w 9525"/>
                <a:gd name="connsiteY0" fmla="*/ 11597 h 9525"/>
                <a:gd name="connsiteX1" fmla="*/ 7144 w 9525"/>
                <a:gd name="connsiteY1" fmla="*/ 1159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97"/>
                  </a:moveTo>
                  <a:cubicBezTo>
                    <a:pt x="10001" y="2072"/>
                    <a:pt x="7144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8" name="Freeform: Shape 767">
              <a:extLst>
                <a:ext uri="{FF2B5EF4-FFF2-40B4-BE49-F238E27FC236}">
                  <a16:creationId xmlns:a16="http://schemas.microsoft.com/office/drawing/2014/main" id="{ACC33EB0-E9F8-4C2B-9FEB-1ACF0CC51E74}"/>
                </a:ext>
              </a:extLst>
            </p:cNvPr>
            <p:cNvSpPr/>
            <p:nvPr/>
          </p:nvSpPr>
          <p:spPr>
            <a:xfrm>
              <a:off x="7187089" y="10929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69" name="Freeform: Shape 768">
              <a:extLst>
                <a:ext uri="{FF2B5EF4-FFF2-40B4-BE49-F238E27FC236}">
                  <a16:creationId xmlns:a16="http://schemas.microsoft.com/office/drawing/2014/main" id="{0D063D62-2DA1-46CE-8B19-D5B8120E60E4}"/>
                </a:ext>
              </a:extLst>
            </p:cNvPr>
            <p:cNvSpPr/>
            <p:nvPr/>
          </p:nvSpPr>
          <p:spPr>
            <a:xfrm>
              <a:off x="7083266" y="10910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0" name="Freeform: Shape 769">
              <a:extLst>
                <a:ext uri="{FF2B5EF4-FFF2-40B4-BE49-F238E27FC236}">
                  <a16:creationId xmlns:a16="http://schemas.microsoft.com/office/drawing/2014/main" id="{DA31ED0D-FCA7-4BDC-BC5B-0348C1AC25E1}"/>
                </a:ext>
              </a:extLst>
            </p:cNvPr>
            <p:cNvSpPr/>
            <p:nvPr/>
          </p:nvSpPr>
          <p:spPr>
            <a:xfrm>
              <a:off x="7117711" y="1101262"/>
              <a:ext cx="47625" cy="28575"/>
            </a:xfrm>
            <a:custGeom>
              <a:avLst/>
              <a:gdLst>
                <a:gd name="connsiteX0" fmla="*/ 8894 w 47625"/>
                <a:gd name="connsiteY0" fmla="*/ 30307 h 28575"/>
                <a:gd name="connsiteX1" fmla="*/ 46041 w 47625"/>
                <a:gd name="connsiteY1" fmla="*/ 16972 h 28575"/>
                <a:gd name="connsiteX2" fmla="*/ 43184 w 47625"/>
                <a:gd name="connsiteY2" fmla="*/ 10305 h 28575"/>
                <a:gd name="connsiteX3" fmla="*/ 8894 w 47625"/>
                <a:gd name="connsiteY3" fmla="*/ 30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28575">
                  <a:moveTo>
                    <a:pt x="8894" y="30307"/>
                  </a:moveTo>
                  <a:cubicBezTo>
                    <a:pt x="14609" y="28402"/>
                    <a:pt x="37469" y="11257"/>
                    <a:pt x="46041" y="16972"/>
                  </a:cubicBezTo>
                  <a:cubicBezTo>
                    <a:pt x="43184" y="15067"/>
                    <a:pt x="42231" y="12210"/>
                    <a:pt x="43184" y="10305"/>
                  </a:cubicBezTo>
                  <a:cubicBezTo>
                    <a:pt x="25086" y="-3983"/>
                    <a:pt x="321" y="35070"/>
                    <a:pt x="8894" y="30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1" name="Freeform: Shape 770">
              <a:extLst>
                <a:ext uri="{FF2B5EF4-FFF2-40B4-BE49-F238E27FC236}">
                  <a16:creationId xmlns:a16="http://schemas.microsoft.com/office/drawing/2014/main" id="{95943735-5A5D-4599-A97C-F4585B1D3A9F}"/>
                </a:ext>
              </a:extLst>
            </p:cNvPr>
            <p:cNvSpPr/>
            <p:nvPr/>
          </p:nvSpPr>
          <p:spPr>
            <a:xfrm>
              <a:off x="7176611" y="10853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2" name="Freeform: Shape 771">
              <a:extLst>
                <a:ext uri="{FF2B5EF4-FFF2-40B4-BE49-F238E27FC236}">
                  <a16:creationId xmlns:a16="http://schemas.microsoft.com/office/drawing/2014/main" id="{B976CAF0-2FC3-4624-BD79-59E133D90D7B}"/>
                </a:ext>
              </a:extLst>
            </p:cNvPr>
            <p:cNvSpPr/>
            <p:nvPr/>
          </p:nvSpPr>
          <p:spPr>
            <a:xfrm>
              <a:off x="7184231" y="1098708"/>
              <a:ext cx="57150" cy="38100"/>
            </a:xfrm>
            <a:custGeom>
              <a:avLst/>
              <a:gdLst>
                <a:gd name="connsiteX0" fmla="*/ 53816 w 57150"/>
                <a:gd name="connsiteY0" fmla="*/ 28099 h 38100"/>
                <a:gd name="connsiteX1" fmla="*/ 7144 w 57150"/>
                <a:gd name="connsiteY1" fmla="*/ 39529 h 38100"/>
                <a:gd name="connsiteX2" fmla="*/ 10954 w 57150"/>
                <a:gd name="connsiteY2" fmla="*/ 24289 h 38100"/>
                <a:gd name="connsiteX3" fmla="*/ 35719 w 57150"/>
                <a:gd name="connsiteY3" fmla="*/ 7144 h 38100"/>
                <a:gd name="connsiteX4" fmla="*/ 53816 w 57150"/>
                <a:gd name="connsiteY4" fmla="*/ 28099 h 38100"/>
                <a:gd name="connsiteX5" fmla="*/ 49054 w 57150"/>
                <a:gd name="connsiteY5" fmla="*/ 30956 h 38100"/>
                <a:gd name="connsiteX6" fmla="*/ 46196 w 57150"/>
                <a:gd name="connsiteY6" fmla="*/ 30004 h 38100"/>
                <a:gd name="connsiteX7" fmla="*/ 49054 w 57150"/>
                <a:gd name="connsiteY7" fmla="*/ 3095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38100">
                  <a:moveTo>
                    <a:pt x="53816" y="28099"/>
                  </a:moveTo>
                  <a:cubicBezTo>
                    <a:pt x="41434" y="30956"/>
                    <a:pt x="28099" y="42386"/>
                    <a:pt x="7144" y="39529"/>
                  </a:cubicBezTo>
                  <a:cubicBezTo>
                    <a:pt x="7144" y="37624"/>
                    <a:pt x="13811" y="24289"/>
                    <a:pt x="10954" y="24289"/>
                  </a:cubicBezTo>
                  <a:cubicBezTo>
                    <a:pt x="22384" y="49054"/>
                    <a:pt x="16669" y="19526"/>
                    <a:pt x="35719" y="7144"/>
                  </a:cubicBezTo>
                  <a:cubicBezTo>
                    <a:pt x="30956" y="43339"/>
                    <a:pt x="53816" y="24289"/>
                    <a:pt x="53816" y="28099"/>
                  </a:cubicBezTo>
                  <a:close/>
                  <a:moveTo>
                    <a:pt x="49054" y="30956"/>
                  </a:moveTo>
                  <a:lnTo>
                    <a:pt x="46196" y="30004"/>
                  </a:lnTo>
                  <a:cubicBezTo>
                    <a:pt x="47149" y="31909"/>
                    <a:pt x="48101" y="31909"/>
                    <a:pt x="49054" y="309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3" name="Freeform: Shape 772">
              <a:extLst>
                <a:ext uri="{FF2B5EF4-FFF2-40B4-BE49-F238E27FC236}">
                  <a16:creationId xmlns:a16="http://schemas.microsoft.com/office/drawing/2014/main" id="{0D76597C-48F4-4F99-B5DF-5C4E0D12986B}"/>
                </a:ext>
              </a:extLst>
            </p:cNvPr>
            <p:cNvSpPr/>
            <p:nvPr/>
          </p:nvSpPr>
          <p:spPr>
            <a:xfrm>
              <a:off x="7660481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4" name="Freeform: Shape 773">
              <a:extLst>
                <a:ext uri="{FF2B5EF4-FFF2-40B4-BE49-F238E27FC236}">
                  <a16:creationId xmlns:a16="http://schemas.microsoft.com/office/drawing/2014/main" id="{CF1B1C8F-2EAB-4D4F-80FC-FFA95F08AB59}"/>
                </a:ext>
              </a:extLst>
            </p:cNvPr>
            <p:cNvSpPr/>
            <p:nvPr/>
          </p:nvSpPr>
          <p:spPr>
            <a:xfrm>
              <a:off x="7327106" y="975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5" name="Freeform: Shape 774">
              <a:extLst>
                <a:ext uri="{FF2B5EF4-FFF2-40B4-BE49-F238E27FC236}">
                  <a16:creationId xmlns:a16="http://schemas.microsoft.com/office/drawing/2014/main" id="{B64C7F32-D4D1-4B09-8039-C12E7FF3583E}"/>
                </a:ext>
              </a:extLst>
            </p:cNvPr>
            <p:cNvSpPr/>
            <p:nvPr/>
          </p:nvSpPr>
          <p:spPr>
            <a:xfrm>
              <a:off x="7362349" y="941172"/>
              <a:ext cx="9525" cy="9525"/>
            </a:xfrm>
            <a:custGeom>
              <a:avLst/>
              <a:gdLst>
                <a:gd name="connsiteX0" fmla="*/ 7144 w 9525"/>
                <a:gd name="connsiteY0" fmla="*/ 9422 h 9525"/>
                <a:gd name="connsiteX1" fmla="*/ 9049 w 9525"/>
                <a:gd name="connsiteY1" fmla="*/ 7517 h 9525"/>
                <a:gd name="connsiteX2" fmla="*/ 7144 w 9525"/>
                <a:gd name="connsiteY2" fmla="*/ 942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422"/>
                  </a:moveTo>
                  <a:lnTo>
                    <a:pt x="9049" y="7517"/>
                  </a:lnTo>
                  <a:cubicBezTo>
                    <a:pt x="8096" y="6565"/>
                    <a:pt x="7144" y="7517"/>
                    <a:pt x="7144" y="94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6" name="Freeform: Shape 775">
              <a:extLst>
                <a:ext uri="{FF2B5EF4-FFF2-40B4-BE49-F238E27FC236}">
                  <a16:creationId xmlns:a16="http://schemas.microsoft.com/office/drawing/2014/main" id="{319CD144-7C6D-4D8F-B96A-754C1E76CC25}"/>
                </a:ext>
              </a:extLst>
            </p:cNvPr>
            <p:cNvSpPr/>
            <p:nvPr/>
          </p:nvSpPr>
          <p:spPr>
            <a:xfrm>
              <a:off x="7639103" y="948213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8096"/>
                    <a:pt x="6615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7" name="Freeform: Shape 776">
              <a:extLst>
                <a:ext uri="{FF2B5EF4-FFF2-40B4-BE49-F238E27FC236}">
                  <a16:creationId xmlns:a16="http://schemas.microsoft.com/office/drawing/2014/main" id="{FCCA25E2-420E-4638-B44F-C9E450BA2125}"/>
                </a:ext>
              </a:extLst>
            </p:cNvPr>
            <p:cNvSpPr/>
            <p:nvPr/>
          </p:nvSpPr>
          <p:spPr>
            <a:xfrm>
              <a:off x="747474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8" name="Freeform: Shape 777">
              <a:extLst>
                <a:ext uri="{FF2B5EF4-FFF2-40B4-BE49-F238E27FC236}">
                  <a16:creationId xmlns:a16="http://schemas.microsoft.com/office/drawing/2014/main" id="{53B6F233-1DD8-42F1-92A4-5BEF02DD3B65}"/>
                </a:ext>
              </a:extLst>
            </p:cNvPr>
            <p:cNvSpPr/>
            <p:nvPr/>
          </p:nvSpPr>
          <p:spPr>
            <a:xfrm>
              <a:off x="7361396" y="94302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79" name="Freeform: Shape 778">
              <a:extLst>
                <a:ext uri="{FF2B5EF4-FFF2-40B4-BE49-F238E27FC236}">
                  <a16:creationId xmlns:a16="http://schemas.microsoft.com/office/drawing/2014/main" id="{EA9F2E1D-71E2-4168-BC99-12F8981EE140}"/>
                </a:ext>
              </a:extLst>
            </p:cNvPr>
            <p:cNvSpPr/>
            <p:nvPr/>
          </p:nvSpPr>
          <p:spPr>
            <a:xfrm>
              <a:off x="7306151" y="95297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0" name="Freeform: Shape 779">
              <a:extLst>
                <a:ext uri="{FF2B5EF4-FFF2-40B4-BE49-F238E27FC236}">
                  <a16:creationId xmlns:a16="http://schemas.microsoft.com/office/drawing/2014/main" id="{6C8CDA0E-1B7F-460A-B3CE-6DB7F489BE48}"/>
                </a:ext>
              </a:extLst>
            </p:cNvPr>
            <p:cNvSpPr/>
            <p:nvPr/>
          </p:nvSpPr>
          <p:spPr>
            <a:xfrm>
              <a:off x="7310914" y="97678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8096"/>
                  </a:cubicBez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1" name="Freeform: Shape 780">
              <a:extLst>
                <a:ext uri="{FF2B5EF4-FFF2-40B4-BE49-F238E27FC236}">
                  <a16:creationId xmlns:a16="http://schemas.microsoft.com/office/drawing/2014/main" id="{3CE68C7A-185A-4A34-A51A-2B583301B5FB}"/>
                </a:ext>
              </a:extLst>
            </p:cNvPr>
            <p:cNvSpPr/>
            <p:nvPr/>
          </p:nvSpPr>
          <p:spPr>
            <a:xfrm>
              <a:off x="7249001" y="968216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9049"/>
                  </a:lnTo>
                  <a:cubicBezTo>
                    <a:pt x="8096" y="8096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2" name="Freeform: Shape 781">
              <a:extLst>
                <a:ext uri="{FF2B5EF4-FFF2-40B4-BE49-F238E27FC236}">
                  <a16:creationId xmlns:a16="http://schemas.microsoft.com/office/drawing/2014/main" id="{FB7682D5-F952-46E8-9BD1-8A534AA30C2E}"/>
                </a:ext>
              </a:extLst>
            </p:cNvPr>
            <p:cNvSpPr/>
            <p:nvPr/>
          </p:nvSpPr>
          <p:spPr>
            <a:xfrm>
              <a:off x="7305199" y="9720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3" name="Freeform: Shape 782">
              <a:extLst>
                <a:ext uri="{FF2B5EF4-FFF2-40B4-BE49-F238E27FC236}">
                  <a16:creationId xmlns:a16="http://schemas.microsoft.com/office/drawing/2014/main" id="{0E7D18A5-0642-44AD-BD95-E0F448E90858}"/>
                </a:ext>
              </a:extLst>
            </p:cNvPr>
            <p:cNvSpPr/>
            <p:nvPr/>
          </p:nvSpPr>
          <p:spPr>
            <a:xfrm>
              <a:off x="7677626" y="970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4" name="Freeform: Shape 783">
              <a:extLst>
                <a:ext uri="{FF2B5EF4-FFF2-40B4-BE49-F238E27FC236}">
                  <a16:creationId xmlns:a16="http://schemas.microsoft.com/office/drawing/2014/main" id="{9A37342B-4E0A-4376-A96B-9A3CD732E316}"/>
                </a:ext>
              </a:extLst>
            </p:cNvPr>
            <p:cNvSpPr/>
            <p:nvPr/>
          </p:nvSpPr>
          <p:spPr>
            <a:xfrm>
              <a:off x="7682389" y="95583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5" name="Freeform: Shape 784">
              <a:extLst>
                <a:ext uri="{FF2B5EF4-FFF2-40B4-BE49-F238E27FC236}">
                  <a16:creationId xmlns:a16="http://schemas.microsoft.com/office/drawing/2014/main" id="{0E72A33A-1F43-4915-8F3D-1B27AB685957}"/>
                </a:ext>
              </a:extLst>
            </p:cNvPr>
            <p:cNvSpPr/>
            <p:nvPr/>
          </p:nvSpPr>
          <p:spPr>
            <a:xfrm>
              <a:off x="7546181" y="962562"/>
              <a:ext cx="9525" cy="9525"/>
            </a:xfrm>
            <a:custGeom>
              <a:avLst/>
              <a:gdLst>
                <a:gd name="connsiteX0" fmla="*/ 7144 w 9525"/>
                <a:gd name="connsiteY0" fmla="*/ 8035 h 9525"/>
                <a:gd name="connsiteX1" fmla="*/ 9049 w 9525"/>
                <a:gd name="connsiteY1" fmla="*/ 11845 h 9525"/>
                <a:gd name="connsiteX2" fmla="*/ 7144 w 9525"/>
                <a:gd name="connsiteY2" fmla="*/ 80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35"/>
                  </a:moveTo>
                  <a:cubicBezTo>
                    <a:pt x="8096" y="8987"/>
                    <a:pt x="10001" y="10892"/>
                    <a:pt x="9049" y="11845"/>
                  </a:cubicBezTo>
                  <a:cubicBezTo>
                    <a:pt x="10001" y="9940"/>
                    <a:pt x="10001" y="5177"/>
                    <a:pt x="7144" y="80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6" name="Freeform: Shape 785">
              <a:extLst>
                <a:ext uri="{FF2B5EF4-FFF2-40B4-BE49-F238E27FC236}">
                  <a16:creationId xmlns:a16="http://schemas.microsoft.com/office/drawing/2014/main" id="{9AA4E2EB-C777-458F-855B-9ADA37EC36D8}"/>
                </a:ext>
              </a:extLst>
            </p:cNvPr>
            <p:cNvSpPr/>
            <p:nvPr/>
          </p:nvSpPr>
          <p:spPr>
            <a:xfrm>
              <a:off x="7672864" y="1051083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8096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8096" y="8096"/>
                    <a:pt x="8096" y="7144"/>
                  </a:cubicBezTo>
                  <a:cubicBezTo>
                    <a:pt x="8096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7" name="Freeform: Shape 786">
              <a:extLst>
                <a:ext uri="{FF2B5EF4-FFF2-40B4-BE49-F238E27FC236}">
                  <a16:creationId xmlns:a16="http://schemas.microsoft.com/office/drawing/2014/main" id="{9A453440-392F-424A-B21E-4D8965D992DC}"/>
                </a:ext>
              </a:extLst>
            </p:cNvPr>
            <p:cNvSpPr/>
            <p:nvPr/>
          </p:nvSpPr>
          <p:spPr>
            <a:xfrm>
              <a:off x="7673816" y="104917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8" name="Freeform: Shape 787">
              <a:extLst>
                <a:ext uri="{FF2B5EF4-FFF2-40B4-BE49-F238E27FC236}">
                  <a16:creationId xmlns:a16="http://schemas.microsoft.com/office/drawing/2014/main" id="{8B814CCC-DC66-4FC5-9B5B-76D22F3EB38D}"/>
                </a:ext>
              </a:extLst>
            </p:cNvPr>
            <p:cNvSpPr/>
            <p:nvPr/>
          </p:nvSpPr>
          <p:spPr>
            <a:xfrm>
              <a:off x="7538561" y="106346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89" name="Freeform: Shape 788">
              <a:extLst>
                <a:ext uri="{FF2B5EF4-FFF2-40B4-BE49-F238E27FC236}">
                  <a16:creationId xmlns:a16="http://schemas.microsoft.com/office/drawing/2014/main" id="{0B9B94CC-B643-44CF-A2D4-A6BDDCBA3E83}"/>
                </a:ext>
              </a:extLst>
            </p:cNvPr>
            <p:cNvSpPr/>
            <p:nvPr/>
          </p:nvSpPr>
          <p:spPr>
            <a:xfrm>
              <a:off x="7679789" y="929163"/>
              <a:ext cx="19050" cy="38100"/>
            </a:xfrm>
            <a:custGeom>
              <a:avLst/>
              <a:gdLst>
                <a:gd name="connsiteX0" fmla="*/ 13553 w 19050"/>
                <a:gd name="connsiteY0" fmla="*/ 35719 h 38100"/>
                <a:gd name="connsiteX1" fmla="*/ 18316 w 19050"/>
                <a:gd name="connsiteY1" fmla="*/ 7144 h 38100"/>
                <a:gd name="connsiteX2" fmla="*/ 13553 w 19050"/>
                <a:gd name="connsiteY2" fmla="*/ 3571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3553" y="35719"/>
                  </a:moveTo>
                  <a:cubicBezTo>
                    <a:pt x="14506" y="27146"/>
                    <a:pt x="25936" y="11906"/>
                    <a:pt x="18316" y="7144"/>
                  </a:cubicBezTo>
                  <a:cubicBezTo>
                    <a:pt x="-1687" y="15716"/>
                    <a:pt x="10696" y="27146"/>
                    <a:pt x="13553" y="357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0" name="Freeform: Shape 789">
              <a:extLst>
                <a:ext uri="{FF2B5EF4-FFF2-40B4-BE49-F238E27FC236}">
                  <a16:creationId xmlns:a16="http://schemas.microsoft.com/office/drawing/2014/main" id="{4ECAE63D-8525-4832-9B4B-9EF5843C56A4}"/>
                </a:ext>
              </a:extLst>
            </p:cNvPr>
            <p:cNvSpPr/>
            <p:nvPr/>
          </p:nvSpPr>
          <p:spPr>
            <a:xfrm>
              <a:off x="7686199" y="103446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1" name="Freeform: Shape 790">
              <a:extLst>
                <a:ext uri="{FF2B5EF4-FFF2-40B4-BE49-F238E27FC236}">
                  <a16:creationId xmlns:a16="http://schemas.microsoft.com/office/drawing/2014/main" id="{CA634068-5AB9-42EA-AF09-699910F3C9EF}"/>
                </a:ext>
              </a:extLst>
            </p:cNvPr>
            <p:cNvSpPr/>
            <p:nvPr/>
          </p:nvSpPr>
          <p:spPr>
            <a:xfrm>
              <a:off x="7265194" y="11072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2" name="Freeform: Shape 791">
              <a:extLst>
                <a:ext uri="{FF2B5EF4-FFF2-40B4-BE49-F238E27FC236}">
                  <a16:creationId xmlns:a16="http://schemas.microsoft.com/office/drawing/2014/main" id="{9CDC5003-8C0A-43D3-ABF3-33912A94398F}"/>
                </a:ext>
              </a:extLst>
            </p:cNvPr>
            <p:cNvSpPr/>
            <p:nvPr/>
          </p:nvSpPr>
          <p:spPr>
            <a:xfrm>
              <a:off x="7677626" y="9805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3" name="Freeform: Shape 792">
              <a:extLst>
                <a:ext uri="{FF2B5EF4-FFF2-40B4-BE49-F238E27FC236}">
                  <a16:creationId xmlns:a16="http://schemas.microsoft.com/office/drawing/2014/main" id="{9BE2987D-7CF8-45FD-9B95-1385C99FE9D0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4" name="Freeform: Shape 793">
              <a:extLst>
                <a:ext uri="{FF2B5EF4-FFF2-40B4-BE49-F238E27FC236}">
                  <a16:creationId xmlns:a16="http://schemas.microsoft.com/office/drawing/2014/main" id="{C47FD27D-FB92-43BF-85F9-406E9248BCE7}"/>
                </a:ext>
              </a:extLst>
            </p:cNvPr>
            <p:cNvSpPr/>
            <p:nvPr/>
          </p:nvSpPr>
          <p:spPr>
            <a:xfrm>
              <a:off x="7272814" y="9577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5" name="Freeform: Shape 794">
              <a:extLst>
                <a:ext uri="{FF2B5EF4-FFF2-40B4-BE49-F238E27FC236}">
                  <a16:creationId xmlns:a16="http://schemas.microsoft.com/office/drawing/2014/main" id="{ACC26871-DE7A-4E76-ABA2-545CB60BA036}"/>
                </a:ext>
              </a:extLst>
            </p:cNvPr>
            <p:cNvSpPr/>
            <p:nvPr/>
          </p:nvSpPr>
          <p:spPr>
            <a:xfrm>
              <a:off x="7283291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6" name="Freeform: Shape 795">
              <a:extLst>
                <a:ext uri="{FF2B5EF4-FFF2-40B4-BE49-F238E27FC236}">
                  <a16:creationId xmlns:a16="http://schemas.microsoft.com/office/drawing/2014/main" id="{54E04102-21FA-4A50-8ED2-A37F920F882A}"/>
                </a:ext>
              </a:extLst>
            </p:cNvPr>
            <p:cNvSpPr/>
            <p:nvPr/>
          </p:nvSpPr>
          <p:spPr>
            <a:xfrm>
              <a:off x="7399496" y="106156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7" name="Freeform: Shape 796">
              <a:extLst>
                <a:ext uri="{FF2B5EF4-FFF2-40B4-BE49-F238E27FC236}">
                  <a16:creationId xmlns:a16="http://schemas.microsoft.com/office/drawing/2014/main" id="{A9E15873-4A65-4572-B496-AA8B6B47FF95}"/>
                </a:ext>
              </a:extLst>
            </p:cNvPr>
            <p:cNvSpPr/>
            <p:nvPr/>
          </p:nvSpPr>
          <p:spPr>
            <a:xfrm>
              <a:off x="7381637" y="105775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8" name="Freeform: Shape 797">
              <a:extLst>
                <a:ext uri="{FF2B5EF4-FFF2-40B4-BE49-F238E27FC236}">
                  <a16:creationId xmlns:a16="http://schemas.microsoft.com/office/drawing/2014/main" id="{8FAE8C77-7C60-4B70-A796-BC15B2E09E3B}"/>
                </a:ext>
              </a:extLst>
            </p:cNvPr>
            <p:cNvSpPr/>
            <p:nvPr/>
          </p:nvSpPr>
          <p:spPr>
            <a:xfrm>
              <a:off x="7537609" y="93868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99" name="Freeform: Shape 798">
              <a:extLst>
                <a:ext uri="{FF2B5EF4-FFF2-40B4-BE49-F238E27FC236}">
                  <a16:creationId xmlns:a16="http://schemas.microsoft.com/office/drawing/2014/main" id="{37B30984-7A85-465D-93FA-F6A0545EC851}"/>
                </a:ext>
              </a:extLst>
            </p:cNvPr>
            <p:cNvSpPr/>
            <p:nvPr/>
          </p:nvSpPr>
          <p:spPr>
            <a:xfrm>
              <a:off x="7282339" y="11063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9049"/>
                  </a:cubicBezTo>
                  <a:cubicBezTo>
                    <a:pt x="7144" y="8096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0" name="Freeform: Shape 799">
              <a:extLst>
                <a:ext uri="{FF2B5EF4-FFF2-40B4-BE49-F238E27FC236}">
                  <a16:creationId xmlns:a16="http://schemas.microsoft.com/office/drawing/2014/main" id="{2FE729B2-F16C-4AB4-9ADA-C391AE855145}"/>
                </a:ext>
              </a:extLst>
            </p:cNvPr>
            <p:cNvSpPr/>
            <p:nvPr/>
          </p:nvSpPr>
          <p:spPr>
            <a:xfrm>
              <a:off x="7422594" y="103298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8096"/>
                    <a:pt x="6906" y="8096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1" name="Freeform: Shape 800">
              <a:extLst>
                <a:ext uri="{FF2B5EF4-FFF2-40B4-BE49-F238E27FC236}">
                  <a16:creationId xmlns:a16="http://schemas.microsoft.com/office/drawing/2014/main" id="{C0B39135-58DD-43A2-A28A-5C53923E31C9}"/>
                </a:ext>
              </a:extLst>
            </p:cNvPr>
            <p:cNvSpPr/>
            <p:nvPr/>
          </p:nvSpPr>
          <p:spPr>
            <a:xfrm>
              <a:off x="7425192" y="1022754"/>
              <a:ext cx="19050" cy="28575"/>
            </a:xfrm>
            <a:custGeom>
              <a:avLst/>
              <a:gdLst>
                <a:gd name="connsiteX0" fmla="*/ 14786 w 19050"/>
                <a:gd name="connsiteY0" fmla="*/ 20233 h 28575"/>
                <a:gd name="connsiteX1" fmla="*/ 14786 w 19050"/>
                <a:gd name="connsiteY1" fmla="*/ 2023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4786" y="20233"/>
                  </a:moveTo>
                  <a:cubicBezTo>
                    <a:pt x="26216" y="-15009"/>
                    <a:pt x="-7122" y="33568"/>
                    <a:pt x="14786" y="202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2" name="Freeform: Shape 801">
              <a:extLst>
                <a:ext uri="{FF2B5EF4-FFF2-40B4-BE49-F238E27FC236}">
                  <a16:creationId xmlns:a16="http://schemas.microsoft.com/office/drawing/2014/main" id="{88B0D180-5D43-4383-A1A5-530FE63F3A5F}"/>
                </a:ext>
              </a:extLst>
            </p:cNvPr>
            <p:cNvSpPr/>
            <p:nvPr/>
          </p:nvSpPr>
          <p:spPr>
            <a:xfrm>
              <a:off x="7430929" y="103774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8096"/>
                    <a:pt x="7144" y="9049"/>
                  </a:cubicBez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3" name="Freeform: Shape 802">
              <a:extLst>
                <a:ext uri="{FF2B5EF4-FFF2-40B4-BE49-F238E27FC236}">
                  <a16:creationId xmlns:a16="http://schemas.microsoft.com/office/drawing/2014/main" id="{3B27B388-8090-49F5-9D3F-7241CD2F0D6A}"/>
                </a:ext>
              </a:extLst>
            </p:cNvPr>
            <p:cNvSpPr/>
            <p:nvPr/>
          </p:nvSpPr>
          <p:spPr>
            <a:xfrm>
              <a:off x="7464266" y="104155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8096" y="7144"/>
                    <a:pt x="8096" y="7144"/>
                  </a:cubicBezTo>
                  <a:cubicBezTo>
                    <a:pt x="8096" y="8096"/>
                    <a:pt x="8096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4" name="Freeform: Shape 803">
              <a:extLst>
                <a:ext uri="{FF2B5EF4-FFF2-40B4-BE49-F238E27FC236}">
                  <a16:creationId xmlns:a16="http://schemas.microsoft.com/office/drawing/2014/main" id="{03AF11F2-FE0D-4556-BD48-6A47B4982CAF}"/>
                </a:ext>
              </a:extLst>
            </p:cNvPr>
            <p:cNvSpPr/>
            <p:nvPr/>
          </p:nvSpPr>
          <p:spPr>
            <a:xfrm>
              <a:off x="7201376" y="10739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476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5" name="Freeform: Shape 804">
              <a:extLst>
                <a:ext uri="{FF2B5EF4-FFF2-40B4-BE49-F238E27FC236}">
                  <a16:creationId xmlns:a16="http://schemas.microsoft.com/office/drawing/2014/main" id="{DDE3A3A7-FCB3-45B4-B3A8-85B179C39848}"/>
                </a:ext>
              </a:extLst>
            </p:cNvPr>
            <p:cNvSpPr/>
            <p:nvPr/>
          </p:nvSpPr>
          <p:spPr>
            <a:xfrm>
              <a:off x="7581525" y="989171"/>
              <a:ext cx="9525" cy="9525"/>
            </a:xfrm>
            <a:custGeom>
              <a:avLst/>
              <a:gdLst>
                <a:gd name="connsiteX0" fmla="*/ 8947 w 9525"/>
                <a:gd name="connsiteY0" fmla="*/ 7144 h 9525"/>
                <a:gd name="connsiteX1" fmla="*/ 894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947" y="7144"/>
                  </a:moveTo>
                  <a:cubicBezTo>
                    <a:pt x="6090" y="7144"/>
                    <a:pt x="7042" y="9049"/>
                    <a:pt x="894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6" name="Freeform: Shape 805">
              <a:extLst>
                <a:ext uri="{FF2B5EF4-FFF2-40B4-BE49-F238E27FC236}">
                  <a16:creationId xmlns:a16="http://schemas.microsoft.com/office/drawing/2014/main" id="{E92115D2-B5AA-42F5-A315-52094EC5F115}"/>
                </a:ext>
              </a:extLst>
            </p:cNvPr>
            <p:cNvSpPr/>
            <p:nvPr/>
          </p:nvSpPr>
          <p:spPr>
            <a:xfrm>
              <a:off x="7434739" y="102250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7" name="Freeform: Shape 806">
              <a:extLst>
                <a:ext uri="{FF2B5EF4-FFF2-40B4-BE49-F238E27FC236}">
                  <a16:creationId xmlns:a16="http://schemas.microsoft.com/office/drawing/2014/main" id="{E275DAA4-117E-4AEB-A4E6-A94597EE91E5}"/>
                </a:ext>
              </a:extLst>
            </p:cNvPr>
            <p:cNvSpPr/>
            <p:nvPr/>
          </p:nvSpPr>
          <p:spPr>
            <a:xfrm>
              <a:off x="7585234" y="10282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10954"/>
                    <a:pt x="1381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8" name="Freeform: Shape 807">
              <a:extLst>
                <a:ext uri="{FF2B5EF4-FFF2-40B4-BE49-F238E27FC236}">
                  <a16:creationId xmlns:a16="http://schemas.microsoft.com/office/drawing/2014/main" id="{93863E2B-513D-45C5-8393-B9D6DA79CD87}"/>
                </a:ext>
              </a:extLst>
            </p:cNvPr>
            <p:cNvSpPr/>
            <p:nvPr/>
          </p:nvSpPr>
          <p:spPr>
            <a:xfrm>
              <a:off x="7590949" y="10291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09" name="Freeform: Shape 808">
              <a:extLst>
                <a:ext uri="{FF2B5EF4-FFF2-40B4-BE49-F238E27FC236}">
                  <a16:creationId xmlns:a16="http://schemas.microsoft.com/office/drawing/2014/main" id="{BDDF95AE-8FE6-4196-8AE9-F7173381A86F}"/>
                </a:ext>
              </a:extLst>
            </p:cNvPr>
            <p:cNvSpPr/>
            <p:nvPr/>
          </p:nvSpPr>
          <p:spPr>
            <a:xfrm>
              <a:off x="6870859" y="924791"/>
              <a:ext cx="828675" cy="209550"/>
            </a:xfrm>
            <a:custGeom>
              <a:avLst/>
              <a:gdLst>
                <a:gd name="connsiteX0" fmla="*/ 334804 w 828675"/>
                <a:gd name="connsiteY0" fmla="*/ 154391 h 209550"/>
                <a:gd name="connsiteX1" fmla="*/ 305276 w 828675"/>
                <a:gd name="connsiteY1" fmla="*/ 162011 h 209550"/>
                <a:gd name="connsiteX2" fmla="*/ 302419 w 828675"/>
                <a:gd name="connsiteY2" fmla="*/ 172489 h 209550"/>
                <a:gd name="connsiteX3" fmla="*/ 286226 w 828675"/>
                <a:gd name="connsiteY3" fmla="*/ 153439 h 209550"/>
                <a:gd name="connsiteX4" fmla="*/ 248126 w 828675"/>
                <a:gd name="connsiteY4" fmla="*/ 163916 h 209550"/>
                <a:gd name="connsiteX5" fmla="*/ 251936 w 828675"/>
                <a:gd name="connsiteY5" fmla="*/ 179156 h 209550"/>
                <a:gd name="connsiteX6" fmla="*/ 184309 w 828675"/>
                <a:gd name="connsiteY6" fmla="*/ 180109 h 209550"/>
                <a:gd name="connsiteX7" fmla="*/ 182404 w 828675"/>
                <a:gd name="connsiteY7" fmla="*/ 160106 h 209550"/>
                <a:gd name="connsiteX8" fmla="*/ 7144 w 828675"/>
                <a:gd name="connsiteY8" fmla="*/ 158201 h 209550"/>
                <a:gd name="connsiteX9" fmla="*/ 17621 w 828675"/>
                <a:gd name="connsiteY9" fmla="*/ 135341 h 209550"/>
                <a:gd name="connsiteX10" fmla="*/ 121444 w 828675"/>
                <a:gd name="connsiteY10" fmla="*/ 127721 h 209550"/>
                <a:gd name="connsiteX11" fmla="*/ 108109 w 828675"/>
                <a:gd name="connsiteY11" fmla="*/ 144866 h 209550"/>
                <a:gd name="connsiteX12" fmla="*/ 121444 w 828675"/>
                <a:gd name="connsiteY12" fmla="*/ 142961 h 209550"/>
                <a:gd name="connsiteX13" fmla="*/ 123349 w 828675"/>
                <a:gd name="connsiteY13" fmla="*/ 127721 h 209550"/>
                <a:gd name="connsiteX14" fmla="*/ 186214 w 828675"/>
                <a:gd name="connsiteY14" fmla="*/ 133436 h 209550"/>
                <a:gd name="connsiteX15" fmla="*/ 225266 w 828675"/>
                <a:gd name="connsiteY15" fmla="*/ 114386 h 209550"/>
                <a:gd name="connsiteX16" fmla="*/ 220504 w 828675"/>
                <a:gd name="connsiteY16" fmla="*/ 136294 h 209550"/>
                <a:gd name="connsiteX17" fmla="*/ 342424 w 828675"/>
                <a:gd name="connsiteY17" fmla="*/ 58189 h 209550"/>
                <a:gd name="connsiteX18" fmla="*/ 326231 w 828675"/>
                <a:gd name="connsiteY18" fmla="*/ 42949 h 209550"/>
                <a:gd name="connsiteX19" fmla="*/ 298609 w 828675"/>
                <a:gd name="connsiteY19" fmla="*/ 71524 h 209550"/>
                <a:gd name="connsiteX20" fmla="*/ 283369 w 828675"/>
                <a:gd name="connsiteY20" fmla="*/ 70571 h 209550"/>
                <a:gd name="connsiteX21" fmla="*/ 289084 w 828675"/>
                <a:gd name="connsiteY21" fmla="*/ 58189 h 209550"/>
                <a:gd name="connsiteX22" fmla="*/ 304324 w 828675"/>
                <a:gd name="connsiteY22" fmla="*/ 60094 h 209550"/>
                <a:gd name="connsiteX23" fmla="*/ 353854 w 828675"/>
                <a:gd name="connsiteY23" fmla="*/ 33424 h 209550"/>
                <a:gd name="connsiteX24" fmla="*/ 357664 w 828675"/>
                <a:gd name="connsiteY24" fmla="*/ 39139 h 209550"/>
                <a:gd name="connsiteX25" fmla="*/ 350996 w 828675"/>
                <a:gd name="connsiteY25" fmla="*/ 63904 h 209550"/>
                <a:gd name="connsiteX26" fmla="*/ 352901 w 828675"/>
                <a:gd name="connsiteY26" fmla="*/ 70571 h 209550"/>
                <a:gd name="connsiteX27" fmla="*/ 373856 w 828675"/>
                <a:gd name="connsiteY27" fmla="*/ 47711 h 209550"/>
                <a:gd name="connsiteX28" fmla="*/ 385286 w 828675"/>
                <a:gd name="connsiteY28" fmla="*/ 70571 h 209550"/>
                <a:gd name="connsiteX29" fmla="*/ 409099 w 828675"/>
                <a:gd name="connsiteY29" fmla="*/ 35329 h 209550"/>
                <a:gd name="connsiteX30" fmla="*/ 387191 w 828675"/>
                <a:gd name="connsiteY30" fmla="*/ 48664 h 209550"/>
                <a:gd name="connsiteX31" fmla="*/ 383381 w 828675"/>
                <a:gd name="connsiteY31" fmla="*/ 46759 h 209550"/>
                <a:gd name="connsiteX32" fmla="*/ 385286 w 828675"/>
                <a:gd name="connsiteY32" fmla="*/ 30566 h 209550"/>
                <a:gd name="connsiteX33" fmla="*/ 476726 w 828675"/>
                <a:gd name="connsiteY33" fmla="*/ 28661 h 209550"/>
                <a:gd name="connsiteX34" fmla="*/ 449104 w 828675"/>
                <a:gd name="connsiteY34" fmla="*/ 44854 h 209550"/>
                <a:gd name="connsiteX35" fmla="*/ 453866 w 828675"/>
                <a:gd name="connsiteY35" fmla="*/ 27709 h 209550"/>
                <a:gd name="connsiteX36" fmla="*/ 437674 w 828675"/>
                <a:gd name="connsiteY36" fmla="*/ 29614 h 209550"/>
                <a:gd name="connsiteX37" fmla="*/ 444341 w 828675"/>
                <a:gd name="connsiteY37" fmla="*/ 69619 h 209550"/>
                <a:gd name="connsiteX38" fmla="*/ 453866 w 828675"/>
                <a:gd name="connsiteY38" fmla="*/ 54379 h 209550"/>
                <a:gd name="connsiteX39" fmla="*/ 489109 w 828675"/>
                <a:gd name="connsiteY39" fmla="*/ 37234 h 209550"/>
                <a:gd name="connsiteX40" fmla="*/ 478631 w 828675"/>
                <a:gd name="connsiteY40" fmla="*/ 57236 h 209550"/>
                <a:gd name="connsiteX41" fmla="*/ 471964 w 828675"/>
                <a:gd name="connsiteY41" fmla="*/ 50569 h 209550"/>
                <a:gd name="connsiteX42" fmla="*/ 475774 w 828675"/>
                <a:gd name="connsiteY42" fmla="*/ 41996 h 209550"/>
                <a:gd name="connsiteX43" fmla="*/ 476726 w 828675"/>
                <a:gd name="connsiteY43" fmla="*/ 31519 h 209550"/>
                <a:gd name="connsiteX44" fmla="*/ 543401 w 828675"/>
                <a:gd name="connsiteY44" fmla="*/ 12469 h 209550"/>
                <a:gd name="connsiteX45" fmla="*/ 496729 w 828675"/>
                <a:gd name="connsiteY45" fmla="*/ 38186 h 209550"/>
                <a:gd name="connsiteX46" fmla="*/ 544354 w 828675"/>
                <a:gd name="connsiteY46" fmla="*/ 20089 h 209550"/>
                <a:gd name="connsiteX47" fmla="*/ 533876 w 828675"/>
                <a:gd name="connsiteY47" fmla="*/ 34376 h 209550"/>
                <a:gd name="connsiteX48" fmla="*/ 492919 w 828675"/>
                <a:gd name="connsiteY48" fmla="*/ 49616 h 209550"/>
                <a:gd name="connsiteX49" fmla="*/ 564356 w 828675"/>
                <a:gd name="connsiteY49" fmla="*/ 8659 h 209550"/>
                <a:gd name="connsiteX50" fmla="*/ 576739 w 828675"/>
                <a:gd name="connsiteY50" fmla="*/ 12469 h 209550"/>
                <a:gd name="connsiteX51" fmla="*/ 552926 w 828675"/>
                <a:gd name="connsiteY51" fmla="*/ 18184 h 209550"/>
                <a:gd name="connsiteX52" fmla="*/ 556736 w 828675"/>
                <a:gd name="connsiteY52" fmla="*/ 43901 h 209550"/>
                <a:gd name="connsiteX53" fmla="*/ 583406 w 828675"/>
                <a:gd name="connsiteY53" fmla="*/ 25804 h 209550"/>
                <a:gd name="connsiteX54" fmla="*/ 584359 w 828675"/>
                <a:gd name="connsiteY54" fmla="*/ 7706 h 209550"/>
                <a:gd name="connsiteX55" fmla="*/ 611981 w 828675"/>
                <a:gd name="connsiteY55" fmla="*/ 24851 h 209550"/>
                <a:gd name="connsiteX56" fmla="*/ 608171 w 828675"/>
                <a:gd name="connsiteY56" fmla="*/ 18184 h 209550"/>
                <a:gd name="connsiteX57" fmla="*/ 582454 w 828675"/>
                <a:gd name="connsiteY57" fmla="*/ 28661 h 209550"/>
                <a:gd name="connsiteX58" fmla="*/ 618649 w 828675"/>
                <a:gd name="connsiteY58" fmla="*/ 35329 h 209550"/>
                <a:gd name="connsiteX59" fmla="*/ 619601 w 828675"/>
                <a:gd name="connsiteY59" fmla="*/ 15326 h 209550"/>
                <a:gd name="connsiteX60" fmla="*/ 673894 w 828675"/>
                <a:gd name="connsiteY60" fmla="*/ 21994 h 209550"/>
                <a:gd name="connsiteX61" fmla="*/ 663416 w 828675"/>
                <a:gd name="connsiteY61" fmla="*/ 45806 h 209550"/>
                <a:gd name="connsiteX62" fmla="*/ 703421 w 828675"/>
                <a:gd name="connsiteY62" fmla="*/ 20089 h 209550"/>
                <a:gd name="connsiteX63" fmla="*/ 763429 w 828675"/>
                <a:gd name="connsiteY63" fmla="*/ 26756 h 209550"/>
                <a:gd name="connsiteX64" fmla="*/ 743426 w 828675"/>
                <a:gd name="connsiteY64" fmla="*/ 26756 h 209550"/>
                <a:gd name="connsiteX65" fmla="*/ 743426 w 828675"/>
                <a:gd name="connsiteY65" fmla="*/ 42949 h 209550"/>
                <a:gd name="connsiteX66" fmla="*/ 752951 w 828675"/>
                <a:gd name="connsiteY66" fmla="*/ 45806 h 209550"/>
                <a:gd name="connsiteX67" fmla="*/ 763429 w 828675"/>
                <a:gd name="connsiteY67" fmla="*/ 14374 h 209550"/>
                <a:gd name="connsiteX68" fmla="*/ 770096 w 828675"/>
                <a:gd name="connsiteY68" fmla="*/ 45806 h 209550"/>
                <a:gd name="connsiteX69" fmla="*/ 775811 w 828675"/>
                <a:gd name="connsiteY69" fmla="*/ 21041 h 209550"/>
                <a:gd name="connsiteX70" fmla="*/ 775811 w 828675"/>
                <a:gd name="connsiteY70" fmla="*/ 31519 h 209550"/>
                <a:gd name="connsiteX71" fmla="*/ 818674 w 828675"/>
                <a:gd name="connsiteY71" fmla="*/ 40091 h 209550"/>
                <a:gd name="connsiteX72" fmla="*/ 821531 w 828675"/>
                <a:gd name="connsiteY72" fmla="*/ 43901 h 209550"/>
                <a:gd name="connsiteX73" fmla="*/ 770096 w 828675"/>
                <a:gd name="connsiteY73" fmla="*/ 121054 h 209550"/>
                <a:gd name="connsiteX74" fmla="*/ 820579 w 828675"/>
                <a:gd name="connsiteY74" fmla="*/ 105814 h 209550"/>
                <a:gd name="connsiteX75" fmla="*/ 830104 w 828675"/>
                <a:gd name="connsiteY75" fmla="*/ 105814 h 209550"/>
                <a:gd name="connsiteX76" fmla="*/ 824389 w 828675"/>
                <a:gd name="connsiteY76" fmla="*/ 119149 h 209550"/>
                <a:gd name="connsiteX77" fmla="*/ 762476 w 828675"/>
                <a:gd name="connsiteY77" fmla="*/ 139151 h 209550"/>
                <a:gd name="connsiteX78" fmla="*/ 724376 w 828675"/>
                <a:gd name="connsiteY78" fmla="*/ 160106 h 209550"/>
                <a:gd name="connsiteX79" fmla="*/ 718661 w 828675"/>
                <a:gd name="connsiteY79" fmla="*/ 138199 h 209550"/>
                <a:gd name="connsiteX80" fmla="*/ 676751 w 828675"/>
                <a:gd name="connsiteY80" fmla="*/ 161059 h 209550"/>
                <a:gd name="connsiteX81" fmla="*/ 682466 w 828675"/>
                <a:gd name="connsiteY81" fmla="*/ 141056 h 209550"/>
                <a:gd name="connsiteX82" fmla="*/ 684371 w 828675"/>
                <a:gd name="connsiteY82" fmla="*/ 136294 h 209550"/>
                <a:gd name="connsiteX83" fmla="*/ 538639 w 828675"/>
                <a:gd name="connsiteY83" fmla="*/ 138199 h 209550"/>
                <a:gd name="connsiteX84" fmla="*/ 532924 w 828675"/>
                <a:gd name="connsiteY84" fmla="*/ 143914 h 209550"/>
                <a:gd name="connsiteX85" fmla="*/ 525304 w 828675"/>
                <a:gd name="connsiteY85" fmla="*/ 168679 h 209550"/>
                <a:gd name="connsiteX86" fmla="*/ 531019 w 828675"/>
                <a:gd name="connsiteY86" fmla="*/ 163916 h 209550"/>
                <a:gd name="connsiteX87" fmla="*/ 517684 w 828675"/>
                <a:gd name="connsiteY87" fmla="*/ 151534 h 209550"/>
                <a:gd name="connsiteX88" fmla="*/ 527209 w 828675"/>
                <a:gd name="connsiteY88" fmla="*/ 124864 h 209550"/>
                <a:gd name="connsiteX89" fmla="*/ 513874 w 828675"/>
                <a:gd name="connsiteY89" fmla="*/ 133436 h 209550"/>
                <a:gd name="connsiteX90" fmla="*/ 518636 w 828675"/>
                <a:gd name="connsiteY90" fmla="*/ 155344 h 209550"/>
                <a:gd name="connsiteX91" fmla="*/ 413861 w 828675"/>
                <a:gd name="connsiteY91" fmla="*/ 189634 h 209550"/>
                <a:gd name="connsiteX92" fmla="*/ 416719 w 828675"/>
                <a:gd name="connsiteY92" fmla="*/ 180109 h 209550"/>
                <a:gd name="connsiteX93" fmla="*/ 395764 w 828675"/>
                <a:gd name="connsiteY93" fmla="*/ 171536 h 209550"/>
                <a:gd name="connsiteX94" fmla="*/ 386239 w 828675"/>
                <a:gd name="connsiteY94" fmla="*/ 197254 h 209550"/>
                <a:gd name="connsiteX95" fmla="*/ 382429 w 828675"/>
                <a:gd name="connsiteY95" fmla="*/ 199159 h 209550"/>
                <a:gd name="connsiteX96" fmla="*/ 389096 w 828675"/>
                <a:gd name="connsiteY96" fmla="*/ 167726 h 209550"/>
                <a:gd name="connsiteX97" fmla="*/ 368141 w 828675"/>
                <a:gd name="connsiteY97" fmla="*/ 204874 h 209550"/>
                <a:gd name="connsiteX98" fmla="*/ 348139 w 828675"/>
                <a:gd name="connsiteY98" fmla="*/ 143914 h 209550"/>
                <a:gd name="connsiteX99" fmla="*/ 348139 w 828675"/>
                <a:gd name="connsiteY99" fmla="*/ 153439 h 209550"/>
                <a:gd name="connsiteX100" fmla="*/ 355759 w 828675"/>
                <a:gd name="connsiteY100" fmla="*/ 139151 h 209550"/>
                <a:gd name="connsiteX101" fmla="*/ 334804 w 828675"/>
                <a:gd name="connsiteY101" fmla="*/ 154391 h 209550"/>
                <a:gd name="connsiteX102" fmla="*/ 38576 w 828675"/>
                <a:gd name="connsiteY102" fmla="*/ 154391 h 209550"/>
                <a:gd name="connsiteX103" fmla="*/ 39529 w 828675"/>
                <a:gd name="connsiteY103" fmla="*/ 152486 h 209550"/>
                <a:gd name="connsiteX104" fmla="*/ 38576 w 828675"/>
                <a:gd name="connsiteY104" fmla="*/ 154391 h 209550"/>
                <a:gd name="connsiteX105" fmla="*/ 420529 w 828675"/>
                <a:gd name="connsiteY105" fmla="*/ 122959 h 209550"/>
                <a:gd name="connsiteX106" fmla="*/ 404336 w 828675"/>
                <a:gd name="connsiteY106" fmla="*/ 144866 h 209550"/>
                <a:gd name="connsiteX107" fmla="*/ 420529 w 828675"/>
                <a:gd name="connsiteY107" fmla="*/ 122959 h 209550"/>
                <a:gd name="connsiteX108" fmla="*/ 427196 w 828675"/>
                <a:gd name="connsiteY108" fmla="*/ 142961 h 209550"/>
                <a:gd name="connsiteX109" fmla="*/ 427196 w 828675"/>
                <a:gd name="connsiteY109" fmla="*/ 142961 h 209550"/>
                <a:gd name="connsiteX110" fmla="*/ 430054 w 828675"/>
                <a:gd name="connsiteY110" fmla="*/ 136294 h 209550"/>
                <a:gd name="connsiteX111" fmla="*/ 430054 w 828675"/>
                <a:gd name="connsiteY111" fmla="*/ 136294 h 209550"/>
                <a:gd name="connsiteX112" fmla="*/ 430054 w 828675"/>
                <a:gd name="connsiteY112" fmla="*/ 136294 h 209550"/>
                <a:gd name="connsiteX113" fmla="*/ 362426 w 828675"/>
                <a:gd name="connsiteY113" fmla="*/ 141056 h 209550"/>
                <a:gd name="connsiteX114" fmla="*/ 362426 w 828675"/>
                <a:gd name="connsiteY114" fmla="*/ 141056 h 209550"/>
                <a:gd name="connsiteX115" fmla="*/ 370046 w 828675"/>
                <a:gd name="connsiteY115" fmla="*/ 146771 h 209550"/>
                <a:gd name="connsiteX116" fmla="*/ 370046 w 828675"/>
                <a:gd name="connsiteY116" fmla="*/ 146771 h 209550"/>
                <a:gd name="connsiteX117" fmla="*/ 394811 w 828675"/>
                <a:gd name="connsiteY117" fmla="*/ 159154 h 209550"/>
                <a:gd name="connsiteX118" fmla="*/ 394811 w 828675"/>
                <a:gd name="connsiteY118" fmla="*/ 159154 h 209550"/>
                <a:gd name="connsiteX119" fmla="*/ 757714 w 828675"/>
                <a:gd name="connsiteY119" fmla="*/ 105814 h 209550"/>
                <a:gd name="connsiteX120" fmla="*/ 757714 w 828675"/>
                <a:gd name="connsiteY120" fmla="*/ 105814 h 209550"/>
                <a:gd name="connsiteX121" fmla="*/ 701516 w 828675"/>
                <a:gd name="connsiteY121" fmla="*/ 101051 h 209550"/>
                <a:gd name="connsiteX122" fmla="*/ 687229 w 828675"/>
                <a:gd name="connsiteY122" fmla="*/ 131531 h 209550"/>
                <a:gd name="connsiteX123" fmla="*/ 682466 w 828675"/>
                <a:gd name="connsiteY123" fmla="*/ 132484 h 209550"/>
                <a:gd name="connsiteX124" fmla="*/ 696754 w 828675"/>
                <a:gd name="connsiteY124" fmla="*/ 111529 h 209550"/>
                <a:gd name="connsiteX125" fmla="*/ 730091 w 828675"/>
                <a:gd name="connsiteY125" fmla="*/ 129626 h 209550"/>
                <a:gd name="connsiteX126" fmla="*/ 701516 w 828675"/>
                <a:gd name="connsiteY126" fmla="*/ 101051 h 209550"/>
                <a:gd name="connsiteX127" fmla="*/ 519589 w 828675"/>
                <a:gd name="connsiteY127" fmla="*/ 102004 h 209550"/>
                <a:gd name="connsiteX128" fmla="*/ 558641 w 828675"/>
                <a:gd name="connsiteY128" fmla="*/ 116291 h 209550"/>
                <a:gd name="connsiteX129" fmla="*/ 562451 w 828675"/>
                <a:gd name="connsiteY129" fmla="*/ 129626 h 209550"/>
                <a:gd name="connsiteX130" fmla="*/ 543401 w 828675"/>
                <a:gd name="connsiteY130" fmla="*/ 130579 h 209550"/>
                <a:gd name="connsiteX131" fmla="*/ 557689 w 828675"/>
                <a:gd name="connsiteY131" fmla="*/ 158201 h 209550"/>
                <a:gd name="connsiteX132" fmla="*/ 571976 w 828675"/>
                <a:gd name="connsiteY132" fmla="*/ 148676 h 209550"/>
                <a:gd name="connsiteX133" fmla="*/ 558641 w 828675"/>
                <a:gd name="connsiteY133" fmla="*/ 140104 h 209550"/>
                <a:gd name="connsiteX134" fmla="*/ 598646 w 828675"/>
                <a:gd name="connsiteY134" fmla="*/ 115339 h 209550"/>
                <a:gd name="connsiteX135" fmla="*/ 599599 w 828675"/>
                <a:gd name="connsiteY135" fmla="*/ 126769 h 209550"/>
                <a:gd name="connsiteX136" fmla="*/ 598646 w 828675"/>
                <a:gd name="connsiteY136" fmla="*/ 105814 h 209550"/>
                <a:gd name="connsiteX137" fmla="*/ 670084 w 828675"/>
                <a:gd name="connsiteY137" fmla="*/ 114386 h 209550"/>
                <a:gd name="connsiteX138" fmla="*/ 671036 w 828675"/>
                <a:gd name="connsiteY138" fmla="*/ 105814 h 209550"/>
                <a:gd name="connsiteX139" fmla="*/ 583406 w 828675"/>
                <a:gd name="connsiteY139" fmla="*/ 110576 h 209550"/>
                <a:gd name="connsiteX140" fmla="*/ 579596 w 828675"/>
                <a:gd name="connsiteY140" fmla="*/ 61999 h 209550"/>
                <a:gd name="connsiteX141" fmla="*/ 519589 w 828675"/>
                <a:gd name="connsiteY141" fmla="*/ 102004 h 209550"/>
                <a:gd name="connsiteX142" fmla="*/ 471011 w 828675"/>
                <a:gd name="connsiteY142" fmla="*/ 120101 h 209550"/>
                <a:gd name="connsiteX143" fmla="*/ 435769 w 828675"/>
                <a:gd name="connsiteY143" fmla="*/ 136294 h 209550"/>
                <a:gd name="connsiteX144" fmla="*/ 431959 w 828675"/>
                <a:gd name="connsiteY144" fmla="*/ 153439 h 209550"/>
                <a:gd name="connsiteX145" fmla="*/ 471011 w 828675"/>
                <a:gd name="connsiteY145" fmla="*/ 120101 h 209550"/>
                <a:gd name="connsiteX146" fmla="*/ 373856 w 828675"/>
                <a:gd name="connsiteY146" fmla="*/ 58189 h 209550"/>
                <a:gd name="connsiteX147" fmla="*/ 373856 w 828675"/>
                <a:gd name="connsiteY147" fmla="*/ 58189 h 2095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</a:cxnLst>
              <a:rect l="l" t="t" r="r" b="b"/>
              <a:pathLst>
                <a:path w="828675" h="209550">
                  <a:moveTo>
                    <a:pt x="334804" y="154391"/>
                  </a:moveTo>
                  <a:cubicBezTo>
                    <a:pt x="333851" y="155344"/>
                    <a:pt x="301466" y="166774"/>
                    <a:pt x="305276" y="162011"/>
                  </a:cubicBezTo>
                  <a:cubicBezTo>
                    <a:pt x="311944" y="160106"/>
                    <a:pt x="310991" y="162964"/>
                    <a:pt x="302419" y="172489"/>
                  </a:cubicBezTo>
                  <a:cubicBezTo>
                    <a:pt x="305276" y="175346"/>
                    <a:pt x="290989" y="152486"/>
                    <a:pt x="286226" y="153439"/>
                  </a:cubicBezTo>
                  <a:cubicBezTo>
                    <a:pt x="302419" y="178204"/>
                    <a:pt x="238601" y="165821"/>
                    <a:pt x="248126" y="163916"/>
                  </a:cubicBezTo>
                  <a:cubicBezTo>
                    <a:pt x="245269" y="183919"/>
                    <a:pt x="237649" y="166774"/>
                    <a:pt x="251936" y="179156"/>
                  </a:cubicBezTo>
                  <a:cubicBezTo>
                    <a:pt x="233839" y="166774"/>
                    <a:pt x="191929" y="167726"/>
                    <a:pt x="184309" y="180109"/>
                  </a:cubicBezTo>
                  <a:cubicBezTo>
                    <a:pt x="180499" y="170584"/>
                    <a:pt x="178594" y="169631"/>
                    <a:pt x="182404" y="160106"/>
                  </a:cubicBezTo>
                  <a:cubicBezTo>
                    <a:pt x="166211" y="148676"/>
                    <a:pt x="41434" y="180109"/>
                    <a:pt x="7144" y="158201"/>
                  </a:cubicBezTo>
                  <a:cubicBezTo>
                    <a:pt x="12859" y="150581"/>
                    <a:pt x="37624" y="132484"/>
                    <a:pt x="17621" y="135341"/>
                  </a:cubicBezTo>
                  <a:cubicBezTo>
                    <a:pt x="40481" y="111529"/>
                    <a:pt x="86201" y="142961"/>
                    <a:pt x="121444" y="127721"/>
                  </a:cubicBezTo>
                  <a:cubicBezTo>
                    <a:pt x="121444" y="129626"/>
                    <a:pt x="109061" y="142961"/>
                    <a:pt x="108109" y="144866"/>
                  </a:cubicBezTo>
                  <a:cubicBezTo>
                    <a:pt x="114776" y="136294"/>
                    <a:pt x="119539" y="136294"/>
                    <a:pt x="121444" y="142961"/>
                  </a:cubicBezTo>
                  <a:cubicBezTo>
                    <a:pt x="134779" y="136294"/>
                    <a:pt x="123349" y="132484"/>
                    <a:pt x="123349" y="127721"/>
                  </a:cubicBezTo>
                  <a:cubicBezTo>
                    <a:pt x="139541" y="129626"/>
                    <a:pt x="197644" y="125816"/>
                    <a:pt x="186214" y="133436"/>
                  </a:cubicBezTo>
                  <a:cubicBezTo>
                    <a:pt x="184309" y="133436"/>
                    <a:pt x="225266" y="114386"/>
                    <a:pt x="225266" y="114386"/>
                  </a:cubicBezTo>
                  <a:cubicBezTo>
                    <a:pt x="230029" y="120101"/>
                    <a:pt x="212884" y="137246"/>
                    <a:pt x="220504" y="136294"/>
                  </a:cubicBezTo>
                  <a:cubicBezTo>
                    <a:pt x="270034" y="107719"/>
                    <a:pt x="301466" y="93431"/>
                    <a:pt x="342424" y="58189"/>
                  </a:cubicBezTo>
                  <a:cubicBezTo>
                    <a:pt x="344329" y="68666"/>
                    <a:pt x="330041" y="41996"/>
                    <a:pt x="326231" y="42949"/>
                  </a:cubicBezTo>
                  <a:cubicBezTo>
                    <a:pt x="317659" y="54379"/>
                    <a:pt x="314801" y="56284"/>
                    <a:pt x="298609" y="71524"/>
                  </a:cubicBezTo>
                  <a:cubicBezTo>
                    <a:pt x="296704" y="57236"/>
                    <a:pt x="291941" y="56284"/>
                    <a:pt x="283369" y="70571"/>
                  </a:cubicBezTo>
                  <a:cubicBezTo>
                    <a:pt x="293846" y="65809"/>
                    <a:pt x="295751" y="61999"/>
                    <a:pt x="289084" y="58189"/>
                  </a:cubicBezTo>
                  <a:cubicBezTo>
                    <a:pt x="295751" y="52474"/>
                    <a:pt x="300514" y="53426"/>
                    <a:pt x="304324" y="60094"/>
                  </a:cubicBezTo>
                  <a:cubicBezTo>
                    <a:pt x="302419" y="14374"/>
                    <a:pt x="348139" y="61999"/>
                    <a:pt x="353854" y="33424"/>
                  </a:cubicBezTo>
                  <a:cubicBezTo>
                    <a:pt x="350044" y="39139"/>
                    <a:pt x="351949" y="41044"/>
                    <a:pt x="357664" y="39139"/>
                  </a:cubicBezTo>
                  <a:cubicBezTo>
                    <a:pt x="357664" y="41996"/>
                    <a:pt x="351949" y="60094"/>
                    <a:pt x="350996" y="63904"/>
                  </a:cubicBezTo>
                  <a:cubicBezTo>
                    <a:pt x="348139" y="59141"/>
                    <a:pt x="350996" y="68666"/>
                    <a:pt x="352901" y="70571"/>
                  </a:cubicBezTo>
                  <a:cubicBezTo>
                    <a:pt x="354806" y="69619"/>
                    <a:pt x="372904" y="48664"/>
                    <a:pt x="373856" y="47711"/>
                  </a:cubicBezTo>
                  <a:cubicBezTo>
                    <a:pt x="378619" y="47711"/>
                    <a:pt x="385286" y="69619"/>
                    <a:pt x="385286" y="70571"/>
                  </a:cubicBezTo>
                  <a:cubicBezTo>
                    <a:pt x="396716" y="53426"/>
                    <a:pt x="415766" y="64856"/>
                    <a:pt x="409099" y="35329"/>
                  </a:cubicBezTo>
                  <a:cubicBezTo>
                    <a:pt x="397669" y="41996"/>
                    <a:pt x="399574" y="53426"/>
                    <a:pt x="387191" y="48664"/>
                  </a:cubicBezTo>
                  <a:cubicBezTo>
                    <a:pt x="399574" y="28661"/>
                    <a:pt x="380524" y="45806"/>
                    <a:pt x="383381" y="46759"/>
                  </a:cubicBezTo>
                  <a:cubicBezTo>
                    <a:pt x="383381" y="43901"/>
                    <a:pt x="386239" y="31519"/>
                    <a:pt x="385286" y="30566"/>
                  </a:cubicBezTo>
                  <a:cubicBezTo>
                    <a:pt x="421481" y="32471"/>
                    <a:pt x="427196" y="23899"/>
                    <a:pt x="476726" y="28661"/>
                  </a:cubicBezTo>
                  <a:cubicBezTo>
                    <a:pt x="478631" y="26756"/>
                    <a:pt x="451009" y="45806"/>
                    <a:pt x="449104" y="44854"/>
                  </a:cubicBezTo>
                  <a:cubicBezTo>
                    <a:pt x="451961" y="39139"/>
                    <a:pt x="453866" y="33424"/>
                    <a:pt x="453866" y="27709"/>
                  </a:cubicBezTo>
                  <a:cubicBezTo>
                    <a:pt x="447199" y="41996"/>
                    <a:pt x="444341" y="29614"/>
                    <a:pt x="437674" y="29614"/>
                  </a:cubicBezTo>
                  <a:cubicBezTo>
                    <a:pt x="446246" y="41996"/>
                    <a:pt x="440531" y="44854"/>
                    <a:pt x="444341" y="69619"/>
                  </a:cubicBezTo>
                  <a:cubicBezTo>
                    <a:pt x="445294" y="67714"/>
                    <a:pt x="458629" y="58189"/>
                    <a:pt x="453866" y="54379"/>
                  </a:cubicBezTo>
                  <a:cubicBezTo>
                    <a:pt x="455771" y="55331"/>
                    <a:pt x="515779" y="77239"/>
                    <a:pt x="489109" y="37234"/>
                  </a:cubicBezTo>
                  <a:cubicBezTo>
                    <a:pt x="490061" y="46759"/>
                    <a:pt x="486251" y="53426"/>
                    <a:pt x="478631" y="57236"/>
                  </a:cubicBezTo>
                  <a:cubicBezTo>
                    <a:pt x="481489" y="51521"/>
                    <a:pt x="479584" y="49616"/>
                    <a:pt x="471964" y="50569"/>
                  </a:cubicBezTo>
                  <a:cubicBezTo>
                    <a:pt x="479584" y="46759"/>
                    <a:pt x="481489" y="43901"/>
                    <a:pt x="475774" y="41996"/>
                  </a:cubicBezTo>
                  <a:cubicBezTo>
                    <a:pt x="491014" y="15326"/>
                    <a:pt x="474821" y="70571"/>
                    <a:pt x="476726" y="31519"/>
                  </a:cubicBezTo>
                  <a:cubicBezTo>
                    <a:pt x="475774" y="33424"/>
                    <a:pt x="544354" y="11516"/>
                    <a:pt x="543401" y="12469"/>
                  </a:cubicBezTo>
                  <a:cubicBezTo>
                    <a:pt x="544354" y="7706"/>
                    <a:pt x="495776" y="40091"/>
                    <a:pt x="496729" y="38186"/>
                  </a:cubicBezTo>
                  <a:cubicBezTo>
                    <a:pt x="511016" y="18184"/>
                    <a:pt x="538639" y="21041"/>
                    <a:pt x="544354" y="20089"/>
                  </a:cubicBezTo>
                  <a:cubicBezTo>
                    <a:pt x="547211" y="24851"/>
                    <a:pt x="539591" y="35329"/>
                    <a:pt x="533876" y="34376"/>
                  </a:cubicBezTo>
                  <a:cubicBezTo>
                    <a:pt x="538639" y="27709"/>
                    <a:pt x="502444" y="40091"/>
                    <a:pt x="492919" y="49616"/>
                  </a:cubicBezTo>
                  <a:cubicBezTo>
                    <a:pt x="522446" y="54379"/>
                    <a:pt x="548164" y="-2771"/>
                    <a:pt x="564356" y="8659"/>
                  </a:cubicBezTo>
                  <a:cubicBezTo>
                    <a:pt x="564356" y="7706"/>
                    <a:pt x="569119" y="16279"/>
                    <a:pt x="576739" y="12469"/>
                  </a:cubicBezTo>
                  <a:cubicBezTo>
                    <a:pt x="577691" y="25804"/>
                    <a:pt x="552926" y="6754"/>
                    <a:pt x="552926" y="18184"/>
                  </a:cubicBezTo>
                  <a:cubicBezTo>
                    <a:pt x="551974" y="11516"/>
                    <a:pt x="571024" y="45806"/>
                    <a:pt x="556736" y="43901"/>
                  </a:cubicBezTo>
                  <a:cubicBezTo>
                    <a:pt x="550069" y="18184"/>
                    <a:pt x="584359" y="25804"/>
                    <a:pt x="583406" y="25804"/>
                  </a:cubicBezTo>
                  <a:cubicBezTo>
                    <a:pt x="584359" y="16279"/>
                    <a:pt x="575786" y="16279"/>
                    <a:pt x="584359" y="7706"/>
                  </a:cubicBezTo>
                  <a:cubicBezTo>
                    <a:pt x="591026" y="7706"/>
                    <a:pt x="601504" y="9611"/>
                    <a:pt x="611981" y="24851"/>
                  </a:cubicBezTo>
                  <a:cubicBezTo>
                    <a:pt x="599599" y="28661"/>
                    <a:pt x="598646" y="25804"/>
                    <a:pt x="608171" y="18184"/>
                  </a:cubicBezTo>
                  <a:cubicBezTo>
                    <a:pt x="605314" y="8659"/>
                    <a:pt x="582454" y="20089"/>
                    <a:pt x="582454" y="28661"/>
                  </a:cubicBezTo>
                  <a:cubicBezTo>
                    <a:pt x="582454" y="28661"/>
                    <a:pt x="615791" y="33424"/>
                    <a:pt x="618649" y="35329"/>
                  </a:cubicBezTo>
                  <a:cubicBezTo>
                    <a:pt x="618649" y="33424"/>
                    <a:pt x="621506" y="15326"/>
                    <a:pt x="619601" y="15326"/>
                  </a:cubicBezTo>
                  <a:cubicBezTo>
                    <a:pt x="614839" y="24851"/>
                    <a:pt x="673894" y="21994"/>
                    <a:pt x="673894" y="21994"/>
                  </a:cubicBezTo>
                  <a:cubicBezTo>
                    <a:pt x="671036" y="23899"/>
                    <a:pt x="661511" y="44854"/>
                    <a:pt x="663416" y="45806"/>
                  </a:cubicBezTo>
                  <a:cubicBezTo>
                    <a:pt x="671989" y="58189"/>
                    <a:pt x="697706" y="37234"/>
                    <a:pt x="703421" y="20089"/>
                  </a:cubicBezTo>
                  <a:cubicBezTo>
                    <a:pt x="705326" y="25804"/>
                    <a:pt x="764381" y="16279"/>
                    <a:pt x="763429" y="26756"/>
                  </a:cubicBezTo>
                  <a:cubicBezTo>
                    <a:pt x="749141" y="24851"/>
                    <a:pt x="756761" y="31519"/>
                    <a:pt x="743426" y="26756"/>
                  </a:cubicBezTo>
                  <a:cubicBezTo>
                    <a:pt x="750094" y="29614"/>
                    <a:pt x="750094" y="35329"/>
                    <a:pt x="743426" y="42949"/>
                  </a:cubicBezTo>
                  <a:cubicBezTo>
                    <a:pt x="750094" y="42949"/>
                    <a:pt x="762476" y="31519"/>
                    <a:pt x="752951" y="45806"/>
                  </a:cubicBezTo>
                  <a:cubicBezTo>
                    <a:pt x="758666" y="43901"/>
                    <a:pt x="776764" y="24851"/>
                    <a:pt x="763429" y="14374"/>
                  </a:cubicBezTo>
                  <a:cubicBezTo>
                    <a:pt x="782479" y="7706"/>
                    <a:pt x="755809" y="45806"/>
                    <a:pt x="770096" y="45806"/>
                  </a:cubicBezTo>
                  <a:cubicBezTo>
                    <a:pt x="770096" y="45806"/>
                    <a:pt x="802481" y="16279"/>
                    <a:pt x="775811" y="21041"/>
                  </a:cubicBezTo>
                  <a:cubicBezTo>
                    <a:pt x="774859" y="29614"/>
                    <a:pt x="777716" y="28661"/>
                    <a:pt x="775811" y="31519"/>
                  </a:cubicBezTo>
                  <a:cubicBezTo>
                    <a:pt x="769144" y="32471"/>
                    <a:pt x="821531" y="38186"/>
                    <a:pt x="818674" y="40091"/>
                  </a:cubicBezTo>
                  <a:cubicBezTo>
                    <a:pt x="816769" y="41996"/>
                    <a:pt x="818674" y="42949"/>
                    <a:pt x="821531" y="43901"/>
                  </a:cubicBezTo>
                  <a:cubicBezTo>
                    <a:pt x="813911" y="65809"/>
                    <a:pt x="797719" y="91526"/>
                    <a:pt x="770096" y="121054"/>
                  </a:cubicBezTo>
                  <a:cubicBezTo>
                    <a:pt x="772001" y="122959"/>
                    <a:pt x="821531" y="104861"/>
                    <a:pt x="820579" y="105814"/>
                  </a:cubicBezTo>
                  <a:cubicBezTo>
                    <a:pt x="812959" y="105814"/>
                    <a:pt x="816769" y="105814"/>
                    <a:pt x="830104" y="105814"/>
                  </a:cubicBezTo>
                  <a:cubicBezTo>
                    <a:pt x="828199" y="116291"/>
                    <a:pt x="810101" y="108671"/>
                    <a:pt x="824389" y="119149"/>
                  </a:cubicBezTo>
                  <a:cubicBezTo>
                    <a:pt x="814864" y="150581"/>
                    <a:pt x="766286" y="138199"/>
                    <a:pt x="762476" y="139151"/>
                  </a:cubicBezTo>
                  <a:cubicBezTo>
                    <a:pt x="751046" y="141056"/>
                    <a:pt x="757714" y="178204"/>
                    <a:pt x="724376" y="160106"/>
                  </a:cubicBezTo>
                  <a:cubicBezTo>
                    <a:pt x="735806" y="162011"/>
                    <a:pt x="721519" y="142009"/>
                    <a:pt x="718661" y="138199"/>
                  </a:cubicBezTo>
                  <a:cubicBezTo>
                    <a:pt x="718661" y="138199"/>
                    <a:pt x="681514" y="150581"/>
                    <a:pt x="676751" y="161059"/>
                  </a:cubicBezTo>
                  <a:cubicBezTo>
                    <a:pt x="672941" y="152486"/>
                    <a:pt x="674846" y="145819"/>
                    <a:pt x="682466" y="141056"/>
                  </a:cubicBezTo>
                  <a:cubicBezTo>
                    <a:pt x="685324" y="152486"/>
                    <a:pt x="686276" y="150581"/>
                    <a:pt x="684371" y="136294"/>
                  </a:cubicBezTo>
                  <a:cubicBezTo>
                    <a:pt x="659606" y="143914"/>
                    <a:pt x="552926" y="196301"/>
                    <a:pt x="538639" y="138199"/>
                  </a:cubicBezTo>
                  <a:cubicBezTo>
                    <a:pt x="538639" y="142961"/>
                    <a:pt x="536734" y="144866"/>
                    <a:pt x="532924" y="143914"/>
                  </a:cubicBezTo>
                  <a:cubicBezTo>
                    <a:pt x="542449" y="152486"/>
                    <a:pt x="539591" y="160106"/>
                    <a:pt x="525304" y="168679"/>
                  </a:cubicBezTo>
                  <a:cubicBezTo>
                    <a:pt x="523399" y="162964"/>
                    <a:pt x="524351" y="161059"/>
                    <a:pt x="531019" y="163916"/>
                  </a:cubicBezTo>
                  <a:cubicBezTo>
                    <a:pt x="526256" y="146771"/>
                    <a:pt x="521494" y="153439"/>
                    <a:pt x="517684" y="151534"/>
                  </a:cubicBezTo>
                  <a:cubicBezTo>
                    <a:pt x="517684" y="141056"/>
                    <a:pt x="520541" y="132484"/>
                    <a:pt x="527209" y="124864"/>
                  </a:cubicBezTo>
                  <a:cubicBezTo>
                    <a:pt x="520541" y="138199"/>
                    <a:pt x="515779" y="141056"/>
                    <a:pt x="513874" y="133436"/>
                  </a:cubicBezTo>
                  <a:cubicBezTo>
                    <a:pt x="510064" y="137246"/>
                    <a:pt x="483394" y="177251"/>
                    <a:pt x="518636" y="155344"/>
                  </a:cubicBezTo>
                  <a:cubicBezTo>
                    <a:pt x="509111" y="172489"/>
                    <a:pt x="422434" y="188681"/>
                    <a:pt x="413861" y="189634"/>
                  </a:cubicBezTo>
                  <a:cubicBezTo>
                    <a:pt x="401479" y="181061"/>
                    <a:pt x="411956" y="187729"/>
                    <a:pt x="416719" y="180109"/>
                  </a:cubicBezTo>
                  <a:cubicBezTo>
                    <a:pt x="411004" y="182966"/>
                    <a:pt x="394811" y="171536"/>
                    <a:pt x="395764" y="171536"/>
                  </a:cubicBezTo>
                  <a:cubicBezTo>
                    <a:pt x="407194" y="166774"/>
                    <a:pt x="383381" y="202969"/>
                    <a:pt x="386239" y="197254"/>
                  </a:cubicBezTo>
                  <a:cubicBezTo>
                    <a:pt x="387191" y="189634"/>
                    <a:pt x="386239" y="190586"/>
                    <a:pt x="382429" y="199159"/>
                  </a:cubicBezTo>
                  <a:cubicBezTo>
                    <a:pt x="388144" y="179156"/>
                    <a:pt x="388144" y="183919"/>
                    <a:pt x="389096" y="167726"/>
                  </a:cubicBezTo>
                  <a:cubicBezTo>
                    <a:pt x="382429" y="163916"/>
                    <a:pt x="365284" y="205826"/>
                    <a:pt x="368141" y="204874"/>
                  </a:cubicBezTo>
                  <a:cubicBezTo>
                    <a:pt x="375761" y="153439"/>
                    <a:pt x="354806" y="167726"/>
                    <a:pt x="348139" y="143914"/>
                  </a:cubicBezTo>
                  <a:cubicBezTo>
                    <a:pt x="354806" y="143914"/>
                    <a:pt x="354806" y="147724"/>
                    <a:pt x="348139" y="153439"/>
                  </a:cubicBezTo>
                  <a:cubicBezTo>
                    <a:pt x="396716" y="129626"/>
                    <a:pt x="340519" y="154391"/>
                    <a:pt x="355759" y="139151"/>
                  </a:cubicBezTo>
                  <a:cubicBezTo>
                    <a:pt x="337661" y="138199"/>
                    <a:pt x="341471" y="143914"/>
                    <a:pt x="334804" y="154391"/>
                  </a:cubicBezTo>
                  <a:close/>
                  <a:moveTo>
                    <a:pt x="38576" y="154391"/>
                  </a:moveTo>
                  <a:cubicBezTo>
                    <a:pt x="38576" y="153439"/>
                    <a:pt x="39529" y="153439"/>
                    <a:pt x="39529" y="152486"/>
                  </a:cubicBezTo>
                  <a:cubicBezTo>
                    <a:pt x="39529" y="153439"/>
                    <a:pt x="39529" y="154391"/>
                    <a:pt x="38576" y="154391"/>
                  </a:cubicBezTo>
                  <a:close/>
                  <a:moveTo>
                    <a:pt x="420529" y="122959"/>
                  </a:moveTo>
                  <a:cubicBezTo>
                    <a:pt x="398621" y="122006"/>
                    <a:pt x="403384" y="129626"/>
                    <a:pt x="404336" y="144866"/>
                  </a:cubicBezTo>
                  <a:cubicBezTo>
                    <a:pt x="420529" y="152486"/>
                    <a:pt x="430054" y="110576"/>
                    <a:pt x="420529" y="122959"/>
                  </a:cubicBezTo>
                  <a:close/>
                  <a:moveTo>
                    <a:pt x="427196" y="142961"/>
                  </a:moveTo>
                  <a:cubicBezTo>
                    <a:pt x="431006" y="143914"/>
                    <a:pt x="428149" y="133436"/>
                    <a:pt x="427196" y="142961"/>
                  </a:cubicBezTo>
                  <a:close/>
                  <a:moveTo>
                    <a:pt x="430054" y="136294"/>
                  </a:moveTo>
                  <a:cubicBezTo>
                    <a:pt x="429101" y="136294"/>
                    <a:pt x="429101" y="136294"/>
                    <a:pt x="430054" y="136294"/>
                  </a:cubicBezTo>
                  <a:lnTo>
                    <a:pt x="430054" y="136294"/>
                  </a:lnTo>
                  <a:close/>
                  <a:moveTo>
                    <a:pt x="362426" y="141056"/>
                  </a:moveTo>
                  <a:cubicBezTo>
                    <a:pt x="364331" y="140104"/>
                    <a:pt x="355759" y="142009"/>
                    <a:pt x="362426" y="141056"/>
                  </a:cubicBezTo>
                  <a:close/>
                  <a:moveTo>
                    <a:pt x="370046" y="146771"/>
                  </a:moveTo>
                  <a:cubicBezTo>
                    <a:pt x="368141" y="136294"/>
                    <a:pt x="369094" y="144866"/>
                    <a:pt x="370046" y="146771"/>
                  </a:cubicBezTo>
                  <a:close/>
                  <a:moveTo>
                    <a:pt x="394811" y="159154"/>
                  </a:moveTo>
                  <a:cubicBezTo>
                    <a:pt x="399574" y="122006"/>
                    <a:pt x="392906" y="162011"/>
                    <a:pt x="394811" y="159154"/>
                  </a:cubicBezTo>
                  <a:close/>
                  <a:moveTo>
                    <a:pt x="757714" y="105814"/>
                  </a:moveTo>
                  <a:cubicBezTo>
                    <a:pt x="751046" y="88669"/>
                    <a:pt x="734854" y="128674"/>
                    <a:pt x="757714" y="105814"/>
                  </a:cubicBezTo>
                  <a:close/>
                  <a:moveTo>
                    <a:pt x="701516" y="101051"/>
                  </a:moveTo>
                  <a:cubicBezTo>
                    <a:pt x="686276" y="116291"/>
                    <a:pt x="671989" y="113434"/>
                    <a:pt x="687229" y="131531"/>
                  </a:cubicBezTo>
                  <a:cubicBezTo>
                    <a:pt x="686276" y="125816"/>
                    <a:pt x="684371" y="125816"/>
                    <a:pt x="682466" y="132484"/>
                  </a:cubicBezTo>
                  <a:cubicBezTo>
                    <a:pt x="685324" y="138199"/>
                    <a:pt x="706279" y="120101"/>
                    <a:pt x="696754" y="111529"/>
                  </a:cubicBezTo>
                  <a:cubicBezTo>
                    <a:pt x="706279" y="99146"/>
                    <a:pt x="722471" y="128674"/>
                    <a:pt x="730091" y="129626"/>
                  </a:cubicBezTo>
                  <a:cubicBezTo>
                    <a:pt x="740569" y="116291"/>
                    <a:pt x="728186" y="98194"/>
                    <a:pt x="701516" y="101051"/>
                  </a:cubicBezTo>
                  <a:close/>
                  <a:moveTo>
                    <a:pt x="519589" y="102004"/>
                  </a:moveTo>
                  <a:cubicBezTo>
                    <a:pt x="537686" y="150581"/>
                    <a:pt x="539591" y="101051"/>
                    <a:pt x="558641" y="116291"/>
                  </a:cubicBezTo>
                  <a:cubicBezTo>
                    <a:pt x="548164" y="131531"/>
                    <a:pt x="551974" y="129626"/>
                    <a:pt x="562451" y="129626"/>
                  </a:cubicBezTo>
                  <a:cubicBezTo>
                    <a:pt x="548164" y="152486"/>
                    <a:pt x="563404" y="117244"/>
                    <a:pt x="543401" y="130579"/>
                  </a:cubicBezTo>
                  <a:cubicBezTo>
                    <a:pt x="544354" y="134389"/>
                    <a:pt x="557689" y="159154"/>
                    <a:pt x="557689" y="158201"/>
                  </a:cubicBezTo>
                  <a:cubicBezTo>
                    <a:pt x="557689" y="158201"/>
                    <a:pt x="571976" y="148676"/>
                    <a:pt x="571976" y="148676"/>
                  </a:cubicBezTo>
                  <a:cubicBezTo>
                    <a:pt x="571976" y="146771"/>
                    <a:pt x="557689" y="150581"/>
                    <a:pt x="558641" y="140104"/>
                  </a:cubicBezTo>
                  <a:cubicBezTo>
                    <a:pt x="573881" y="129626"/>
                    <a:pt x="591026" y="122006"/>
                    <a:pt x="598646" y="115339"/>
                  </a:cubicBezTo>
                  <a:cubicBezTo>
                    <a:pt x="593884" y="134389"/>
                    <a:pt x="597694" y="118196"/>
                    <a:pt x="599599" y="126769"/>
                  </a:cubicBezTo>
                  <a:cubicBezTo>
                    <a:pt x="639604" y="85811"/>
                    <a:pt x="670084" y="175346"/>
                    <a:pt x="598646" y="105814"/>
                  </a:cubicBezTo>
                  <a:cubicBezTo>
                    <a:pt x="609124" y="102004"/>
                    <a:pt x="664369" y="122006"/>
                    <a:pt x="670084" y="114386"/>
                  </a:cubicBezTo>
                  <a:cubicBezTo>
                    <a:pt x="671036" y="111529"/>
                    <a:pt x="671036" y="108671"/>
                    <a:pt x="671036" y="105814"/>
                  </a:cubicBezTo>
                  <a:cubicBezTo>
                    <a:pt x="629126" y="99146"/>
                    <a:pt x="611981" y="95336"/>
                    <a:pt x="583406" y="110576"/>
                  </a:cubicBezTo>
                  <a:cubicBezTo>
                    <a:pt x="584359" y="111529"/>
                    <a:pt x="581501" y="61999"/>
                    <a:pt x="579596" y="61999"/>
                  </a:cubicBezTo>
                  <a:cubicBezTo>
                    <a:pt x="580549" y="64856"/>
                    <a:pt x="523399" y="99146"/>
                    <a:pt x="519589" y="102004"/>
                  </a:cubicBezTo>
                  <a:close/>
                  <a:moveTo>
                    <a:pt x="471011" y="120101"/>
                  </a:moveTo>
                  <a:cubicBezTo>
                    <a:pt x="451009" y="128674"/>
                    <a:pt x="461486" y="150581"/>
                    <a:pt x="435769" y="136294"/>
                  </a:cubicBezTo>
                  <a:cubicBezTo>
                    <a:pt x="439579" y="141056"/>
                    <a:pt x="431959" y="152486"/>
                    <a:pt x="431959" y="153439"/>
                  </a:cubicBezTo>
                  <a:cubicBezTo>
                    <a:pt x="457676" y="160106"/>
                    <a:pt x="475774" y="143914"/>
                    <a:pt x="471011" y="120101"/>
                  </a:cubicBezTo>
                  <a:close/>
                  <a:moveTo>
                    <a:pt x="373856" y="58189"/>
                  </a:moveTo>
                  <a:cubicBezTo>
                    <a:pt x="372904" y="58189"/>
                    <a:pt x="373856" y="58189"/>
                    <a:pt x="373856" y="581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0" name="Freeform: Shape 809">
              <a:extLst>
                <a:ext uri="{FF2B5EF4-FFF2-40B4-BE49-F238E27FC236}">
                  <a16:creationId xmlns:a16="http://schemas.microsoft.com/office/drawing/2014/main" id="{E5184B02-46A8-4D10-8EC0-04D96CC9D813}"/>
                </a:ext>
              </a:extLst>
            </p:cNvPr>
            <p:cNvSpPr/>
            <p:nvPr/>
          </p:nvSpPr>
          <p:spPr>
            <a:xfrm>
              <a:off x="7680092" y="965358"/>
              <a:ext cx="9525" cy="19050"/>
            </a:xfrm>
            <a:custGeom>
              <a:avLst/>
              <a:gdLst>
                <a:gd name="connsiteX0" fmla="*/ 7535 w 9525"/>
                <a:gd name="connsiteY0" fmla="*/ 12859 h 19050"/>
                <a:gd name="connsiteX1" fmla="*/ 10393 w 9525"/>
                <a:gd name="connsiteY1" fmla="*/ 7144 h 19050"/>
                <a:gd name="connsiteX2" fmla="*/ 7535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35" y="12859"/>
                  </a:moveTo>
                  <a:cubicBezTo>
                    <a:pt x="8488" y="10954"/>
                    <a:pt x="11345" y="10954"/>
                    <a:pt x="10393" y="7144"/>
                  </a:cubicBezTo>
                  <a:cubicBezTo>
                    <a:pt x="11345" y="10954"/>
                    <a:pt x="5630" y="8096"/>
                    <a:pt x="7535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1" name="Freeform: Shape 810">
              <a:extLst>
                <a:ext uri="{FF2B5EF4-FFF2-40B4-BE49-F238E27FC236}">
                  <a16:creationId xmlns:a16="http://schemas.microsoft.com/office/drawing/2014/main" id="{129F2AC7-6360-4922-8776-4F3470F4D8C1}"/>
                </a:ext>
              </a:extLst>
            </p:cNvPr>
            <p:cNvSpPr/>
            <p:nvPr/>
          </p:nvSpPr>
          <p:spPr>
            <a:xfrm>
              <a:off x="7683870" y="971982"/>
              <a:ext cx="9525" cy="9525"/>
            </a:xfrm>
            <a:custGeom>
              <a:avLst/>
              <a:gdLst>
                <a:gd name="connsiteX0" fmla="*/ 7567 w 9525"/>
                <a:gd name="connsiteY0" fmla="*/ 10045 h 9525"/>
                <a:gd name="connsiteX1" fmla="*/ 7567 w 9525"/>
                <a:gd name="connsiteY1" fmla="*/ 1004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10045"/>
                  </a:moveTo>
                  <a:cubicBezTo>
                    <a:pt x="7567" y="5282"/>
                    <a:pt x="6615" y="7187"/>
                    <a:pt x="7567" y="100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2" name="Freeform: Shape 811">
              <a:extLst>
                <a:ext uri="{FF2B5EF4-FFF2-40B4-BE49-F238E27FC236}">
                  <a16:creationId xmlns:a16="http://schemas.microsoft.com/office/drawing/2014/main" id="{B9F86077-22FA-40D3-AA4A-5319108358B2}"/>
                </a:ext>
              </a:extLst>
            </p:cNvPr>
            <p:cNvSpPr/>
            <p:nvPr/>
          </p:nvSpPr>
          <p:spPr>
            <a:xfrm>
              <a:off x="7691914" y="1029908"/>
              <a:ext cx="9525" cy="19050"/>
            </a:xfrm>
            <a:custGeom>
              <a:avLst/>
              <a:gdLst>
                <a:gd name="connsiteX0" fmla="*/ 7144 w 9525"/>
                <a:gd name="connsiteY0" fmla="*/ 9269 h 19050"/>
                <a:gd name="connsiteX1" fmla="*/ 7144 w 9525"/>
                <a:gd name="connsiteY1" fmla="*/ 926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9269"/>
                  </a:moveTo>
                  <a:cubicBezTo>
                    <a:pt x="10001" y="697"/>
                    <a:pt x="8096" y="21652"/>
                    <a:pt x="7144" y="92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3" name="Freeform: Shape 812">
              <a:extLst>
                <a:ext uri="{FF2B5EF4-FFF2-40B4-BE49-F238E27FC236}">
                  <a16:creationId xmlns:a16="http://schemas.microsoft.com/office/drawing/2014/main" id="{38AAC76A-EEED-44BF-8555-0CCB503B490A}"/>
                </a:ext>
              </a:extLst>
            </p:cNvPr>
            <p:cNvSpPr/>
            <p:nvPr/>
          </p:nvSpPr>
          <p:spPr>
            <a:xfrm>
              <a:off x="7690961" y="1042182"/>
              <a:ext cx="9525" cy="9525"/>
            </a:xfrm>
            <a:custGeom>
              <a:avLst/>
              <a:gdLst>
                <a:gd name="connsiteX0" fmla="*/ 7144 w 9525"/>
                <a:gd name="connsiteY0" fmla="*/ 10330 h 9525"/>
                <a:gd name="connsiteX1" fmla="*/ 7144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30"/>
                  </a:moveTo>
                  <a:cubicBezTo>
                    <a:pt x="12859" y="3663"/>
                    <a:pt x="8096" y="9378"/>
                    <a:pt x="7144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4" name="Freeform: Shape 813">
              <a:extLst>
                <a:ext uri="{FF2B5EF4-FFF2-40B4-BE49-F238E27FC236}">
                  <a16:creationId xmlns:a16="http://schemas.microsoft.com/office/drawing/2014/main" id="{C8E2DB66-7C53-418F-880A-EA4323988AA5}"/>
                </a:ext>
              </a:extLst>
            </p:cNvPr>
            <p:cNvSpPr/>
            <p:nvPr/>
          </p:nvSpPr>
          <p:spPr>
            <a:xfrm>
              <a:off x="7612856" y="932688"/>
              <a:ext cx="9525" cy="9525"/>
            </a:xfrm>
            <a:custGeom>
              <a:avLst/>
              <a:gdLst>
                <a:gd name="connsiteX0" fmla="*/ 10001 w 9525"/>
                <a:gd name="connsiteY0" fmla="*/ 8381 h 9525"/>
                <a:gd name="connsiteX1" fmla="*/ 7144 w 9525"/>
                <a:gd name="connsiteY1" fmla="*/ 9334 h 9525"/>
                <a:gd name="connsiteX2" fmla="*/ 10001 w 9525"/>
                <a:gd name="connsiteY2" fmla="*/ 838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381"/>
                  </a:moveTo>
                  <a:cubicBezTo>
                    <a:pt x="9049" y="5524"/>
                    <a:pt x="8096" y="8381"/>
                    <a:pt x="7144" y="9334"/>
                  </a:cubicBezTo>
                  <a:cubicBezTo>
                    <a:pt x="7144" y="9334"/>
                    <a:pt x="9049" y="10286"/>
                    <a:pt x="10001" y="838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5" name="Freeform: Shape 814">
              <a:extLst>
                <a:ext uri="{FF2B5EF4-FFF2-40B4-BE49-F238E27FC236}">
                  <a16:creationId xmlns:a16="http://schemas.microsoft.com/office/drawing/2014/main" id="{39B15569-AE16-4D05-9173-7B4CDBA4A3F6}"/>
                </a:ext>
              </a:extLst>
            </p:cNvPr>
            <p:cNvSpPr/>
            <p:nvPr/>
          </p:nvSpPr>
          <p:spPr>
            <a:xfrm>
              <a:off x="6955771" y="1016793"/>
              <a:ext cx="28575" cy="9525"/>
            </a:xfrm>
            <a:custGeom>
              <a:avLst/>
              <a:gdLst>
                <a:gd name="connsiteX0" fmla="*/ 28911 w 28575"/>
                <a:gd name="connsiteY0" fmla="*/ 7144 h 9525"/>
                <a:gd name="connsiteX1" fmla="*/ 28911 w 2857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28911" y="7144"/>
                  </a:moveTo>
                  <a:cubicBezTo>
                    <a:pt x="19386" y="7144"/>
                    <a:pt x="-14903" y="10954"/>
                    <a:pt x="2891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6" name="Freeform: Shape 815">
              <a:extLst>
                <a:ext uri="{FF2B5EF4-FFF2-40B4-BE49-F238E27FC236}">
                  <a16:creationId xmlns:a16="http://schemas.microsoft.com/office/drawing/2014/main" id="{FF2BAD92-263D-4068-AB7D-5EAB7E220E84}"/>
                </a:ext>
              </a:extLst>
            </p:cNvPr>
            <p:cNvSpPr/>
            <p:nvPr/>
          </p:nvSpPr>
          <p:spPr>
            <a:xfrm>
              <a:off x="7543324" y="954936"/>
              <a:ext cx="19050" cy="19050"/>
            </a:xfrm>
            <a:custGeom>
              <a:avLst/>
              <a:gdLst>
                <a:gd name="connsiteX0" fmla="*/ 7144 w 19050"/>
                <a:gd name="connsiteY0" fmla="*/ 16613 h 19050"/>
                <a:gd name="connsiteX1" fmla="*/ 7144 w 19050"/>
                <a:gd name="connsiteY1" fmla="*/ 1661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613"/>
                  </a:moveTo>
                  <a:cubicBezTo>
                    <a:pt x="34766" y="-1484"/>
                    <a:pt x="10954" y="10898"/>
                    <a:pt x="7144" y="166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7" name="Freeform: Shape 816">
              <a:extLst>
                <a:ext uri="{FF2B5EF4-FFF2-40B4-BE49-F238E27FC236}">
                  <a16:creationId xmlns:a16="http://schemas.microsoft.com/office/drawing/2014/main" id="{113C107E-7E64-4D13-9C6B-BE1F1F14C03C}"/>
                </a:ext>
              </a:extLst>
            </p:cNvPr>
            <p:cNvSpPr/>
            <p:nvPr/>
          </p:nvSpPr>
          <p:spPr>
            <a:xfrm>
              <a:off x="7542242" y="938688"/>
              <a:ext cx="9525" cy="19050"/>
            </a:xfrm>
            <a:custGeom>
              <a:avLst/>
              <a:gdLst>
                <a:gd name="connsiteX0" fmla="*/ 7273 w 9525"/>
                <a:gd name="connsiteY0" fmla="*/ 7144 h 19050"/>
                <a:gd name="connsiteX1" fmla="*/ 727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273" y="7144"/>
                  </a:moveTo>
                  <a:cubicBezTo>
                    <a:pt x="11083" y="21431"/>
                    <a:pt x="6320" y="1857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8" name="Freeform: Shape 817">
              <a:extLst>
                <a:ext uri="{FF2B5EF4-FFF2-40B4-BE49-F238E27FC236}">
                  <a16:creationId xmlns:a16="http://schemas.microsoft.com/office/drawing/2014/main" id="{A8D2C831-8831-49EC-8260-3CA61FAC9C44}"/>
                </a:ext>
              </a:extLst>
            </p:cNvPr>
            <p:cNvSpPr/>
            <p:nvPr/>
          </p:nvSpPr>
          <p:spPr>
            <a:xfrm>
              <a:off x="7580867" y="1065371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4764"/>
                    <a:pt x="7701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19" name="Freeform: Shape 818">
              <a:extLst>
                <a:ext uri="{FF2B5EF4-FFF2-40B4-BE49-F238E27FC236}">
                  <a16:creationId xmlns:a16="http://schemas.microsoft.com/office/drawing/2014/main" id="{F5824086-711B-4C17-BE02-9087325DC142}"/>
                </a:ext>
              </a:extLst>
            </p:cNvPr>
            <p:cNvSpPr/>
            <p:nvPr/>
          </p:nvSpPr>
          <p:spPr>
            <a:xfrm>
              <a:off x="7476209" y="933175"/>
              <a:ext cx="9525" cy="9525"/>
            </a:xfrm>
            <a:custGeom>
              <a:avLst/>
              <a:gdLst>
                <a:gd name="connsiteX0" fmla="*/ 9488 w 9525"/>
                <a:gd name="connsiteY0" fmla="*/ 10752 h 9525"/>
                <a:gd name="connsiteX1" fmla="*/ 9488 w 9525"/>
                <a:gd name="connsiteY1" fmla="*/ 1075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488" y="10752"/>
                  </a:moveTo>
                  <a:cubicBezTo>
                    <a:pt x="8536" y="9800"/>
                    <a:pt x="4726" y="3132"/>
                    <a:pt x="9488" y="107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0" name="Freeform: Shape 819">
              <a:extLst>
                <a:ext uri="{FF2B5EF4-FFF2-40B4-BE49-F238E27FC236}">
                  <a16:creationId xmlns:a16="http://schemas.microsoft.com/office/drawing/2014/main" id="{20E622CF-9C92-4D70-8CCA-24F937311CDF}"/>
                </a:ext>
              </a:extLst>
            </p:cNvPr>
            <p:cNvSpPr/>
            <p:nvPr/>
          </p:nvSpPr>
          <p:spPr>
            <a:xfrm>
              <a:off x="7478554" y="93392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lnTo>
                    <a:pt x="8096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1" name="Freeform: Shape 820">
              <a:extLst>
                <a:ext uri="{FF2B5EF4-FFF2-40B4-BE49-F238E27FC236}">
                  <a16:creationId xmlns:a16="http://schemas.microsoft.com/office/drawing/2014/main" id="{EE791029-30AD-4C9B-8045-30DFB74CF2BA}"/>
                </a:ext>
              </a:extLst>
            </p:cNvPr>
            <p:cNvSpPr/>
            <p:nvPr/>
          </p:nvSpPr>
          <p:spPr>
            <a:xfrm>
              <a:off x="7581424" y="107828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1476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2" name="Freeform: Shape 821">
              <a:extLst>
                <a:ext uri="{FF2B5EF4-FFF2-40B4-BE49-F238E27FC236}">
                  <a16:creationId xmlns:a16="http://schemas.microsoft.com/office/drawing/2014/main" id="{4BFB028C-633A-4E23-8901-EC17B73EDC99}"/>
                </a:ext>
              </a:extLst>
            </p:cNvPr>
            <p:cNvSpPr/>
            <p:nvPr/>
          </p:nvSpPr>
          <p:spPr>
            <a:xfrm>
              <a:off x="7552315" y="1046176"/>
              <a:ext cx="9525" cy="9525"/>
            </a:xfrm>
            <a:custGeom>
              <a:avLst/>
              <a:gdLst>
                <a:gd name="connsiteX0" fmla="*/ 7677 w 9525"/>
                <a:gd name="connsiteY0" fmla="*/ 9193 h 9525"/>
                <a:gd name="connsiteX1" fmla="*/ 9582 w 9525"/>
                <a:gd name="connsiteY1" fmla="*/ 7288 h 9525"/>
                <a:gd name="connsiteX2" fmla="*/ 7677 w 9525"/>
                <a:gd name="connsiteY2" fmla="*/ 919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677" y="9193"/>
                  </a:moveTo>
                  <a:lnTo>
                    <a:pt x="9582" y="7288"/>
                  </a:lnTo>
                  <a:cubicBezTo>
                    <a:pt x="9582" y="8241"/>
                    <a:pt x="5772" y="5383"/>
                    <a:pt x="7677" y="91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3" name="Freeform: Shape 822">
              <a:extLst>
                <a:ext uri="{FF2B5EF4-FFF2-40B4-BE49-F238E27FC236}">
                  <a16:creationId xmlns:a16="http://schemas.microsoft.com/office/drawing/2014/main" id="{4DF3B06D-0DF4-43DF-BE63-507A26B73B0E}"/>
                </a:ext>
              </a:extLst>
            </p:cNvPr>
            <p:cNvSpPr/>
            <p:nvPr/>
          </p:nvSpPr>
          <p:spPr>
            <a:xfrm>
              <a:off x="7456738" y="936783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6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4" name="Freeform: Shape 823">
              <a:extLst>
                <a:ext uri="{FF2B5EF4-FFF2-40B4-BE49-F238E27FC236}">
                  <a16:creationId xmlns:a16="http://schemas.microsoft.com/office/drawing/2014/main" id="{D5E6B6D6-AEF1-4237-B3AB-81848B8C8F3E}"/>
                </a:ext>
              </a:extLst>
            </p:cNvPr>
            <p:cNvSpPr/>
            <p:nvPr/>
          </p:nvSpPr>
          <p:spPr>
            <a:xfrm>
              <a:off x="7533553" y="1068228"/>
              <a:ext cx="9525" cy="19050"/>
            </a:xfrm>
            <a:custGeom>
              <a:avLst/>
              <a:gdLst>
                <a:gd name="connsiteX0" fmla="*/ 9294 w 9525"/>
                <a:gd name="connsiteY0" fmla="*/ 7144 h 19050"/>
                <a:gd name="connsiteX1" fmla="*/ 8342 w 9525"/>
                <a:gd name="connsiteY1" fmla="*/ 12859 h 19050"/>
                <a:gd name="connsiteX2" fmla="*/ 9294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294" y="7144"/>
                  </a:moveTo>
                  <a:cubicBezTo>
                    <a:pt x="11199" y="11906"/>
                    <a:pt x="4532" y="9049"/>
                    <a:pt x="8342" y="12859"/>
                  </a:cubicBezTo>
                  <a:cubicBezTo>
                    <a:pt x="12152" y="11906"/>
                    <a:pt x="10247" y="9049"/>
                    <a:pt x="929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5" name="Freeform: Shape 824">
              <a:extLst>
                <a:ext uri="{FF2B5EF4-FFF2-40B4-BE49-F238E27FC236}">
                  <a16:creationId xmlns:a16="http://schemas.microsoft.com/office/drawing/2014/main" id="{2D85E760-0386-4242-AFCD-7B3131FD2ECB}"/>
                </a:ext>
              </a:extLst>
            </p:cNvPr>
            <p:cNvSpPr/>
            <p:nvPr/>
          </p:nvSpPr>
          <p:spPr>
            <a:xfrm>
              <a:off x="7458551" y="10301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6" name="Freeform: Shape 825">
              <a:extLst>
                <a:ext uri="{FF2B5EF4-FFF2-40B4-BE49-F238E27FC236}">
                  <a16:creationId xmlns:a16="http://schemas.microsoft.com/office/drawing/2014/main" id="{6C1E4A39-3F46-45EE-AB6E-CF2EA88B0950}"/>
                </a:ext>
              </a:extLst>
            </p:cNvPr>
            <p:cNvSpPr/>
            <p:nvPr/>
          </p:nvSpPr>
          <p:spPr>
            <a:xfrm>
              <a:off x="7459504" y="1029028"/>
              <a:ext cx="9525" cy="9525"/>
            </a:xfrm>
            <a:custGeom>
              <a:avLst/>
              <a:gdLst>
                <a:gd name="connsiteX0" fmla="*/ 7144 w 9525"/>
                <a:gd name="connsiteY0" fmla="*/ 8244 h 9525"/>
                <a:gd name="connsiteX1" fmla="*/ 10954 w 9525"/>
                <a:gd name="connsiteY1" fmla="*/ 8244 h 9525"/>
                <a:gd name="connsiteX2" fmla="*/ 7144 w 9525"/>
                <a:gd name="connsiteY2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244"/>
                  </a:moveTo>
                  <a:cubicBezTo>
                    <a:pt x="8096" y="8244"/>
                    <a:pt x="10001" y="10149"/>
                    <a:pt x="10954" y="8244"/>
                  </a:cubicBezTo>
                  <a:cubicBezTo>
                    <a:pt x="9049" y="6339"/>
                    <a:pt x="8096" y="7291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7" name="Freeform: Shape 826">
              <a:extLst>
                <a:ext uri="{FF2B5EF4-FFF2-40B4-BE49-F238E27FC236}">
                  <a16:creationId xmlns:a16="http://schemas.microsoft.com/office/drawing/2014/main" id="{CB87CC51-0E44-4D3E-ACCB-6B48B6D60E2C}"/>
                </a:ext>
              </a:extLst>
            </p:cNvPr>
            <p:cNvSpPr/>
            <p:nvPr/>
          </p:nvSpPr>
          <p:spPr>
            <a:xfrm>
              <a:off x="7445121" y="1029686"/>
              <a:ext cx="9525" cy="9525"/>
            </a:xfrm>
            <a:custGeom>
              <a:avLst/>
              <a:gdLst>
                <a:gd name="connsiteX0" fmla="*/ 7239 w 9525"/>
                <a:gd name="connsiteY0" fmla="*/ 10443 h 9525"/>
                <a:gd name="connsiteX1" fmla="*/ 7239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39" y="10443"/>
                  </a:moveTo>
                  <a:cubicBezTo>
                    <a:pt x="12954" y="4728"/>
                    <a:pt x="6286" y="7586"/>
                    <a:pt x="7239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8" name="Freeform: Shape 827">
              <a:extLst>
                <a:ext uri="{FF2B5EF4-FFF2-40B4-BE49-F238E27FC236}">
                  <a16:creationId xmlns:a16="http://schemas.microsoft.com/office/drawing/2014/main" id="{D81BC30D-D4E3-48A0-A71B-A872CEFBC249}"/>
                </a:ext>
              </a:extLst>
            </p:cNvPr>
            <p:cNvSpPr/>
            <p:nvPr/>
          </p:nvSpPr>
          <p:spPr>
            <a:xfrm>
              <a:off x="7347109" y="940446"/>
              <a:ext cx="19050" cy="9525"/>
            </a:xfrm>
            <a:custGeom>
              <a:avLst/>
              <a:gdLst>
                <a:gd name="connsiteX0" fmla="*/ 7144 w 19050"/>
                <a:gd name="connsiteY0" fmla="*/ 8244 h 9525"/>
                <a:gd name="connsiteX1" fmla="*/ 7144 w 19050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244"/>
                  </a:moveTo>
                  <a:cubicBezTo>
                    <a:pt x="21431" y="12054"/>
                    <a:pt x="17621" y="4434"/>
                    <a:pt x="7144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29" name="Freeform: Shape 828">
              <a:extLst>
                <a:ext uri="{FF2B5EF4-FFF2-40B4-BE49-F238E27FC236}">
                  <a16:creationId xmlns:a16="http://schemas.microsoft.com/office/drawing/2014/main" id="{EA5BBCDA-8997-492F-A3A5-1D446BA85F5C}"/>
                </a:ext>
              </a:extLst>
            </p:cNvPr>
            <p:cNvSpPr/>
            <p:nvPr/>
          </p:nvSpPr>
          <p:spPr>
            <a:xfrm>
              <a:off x="7358539" y="93868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0" name="Freeform: Shape 829">
              <a:extLst>
                <a:ext uri="{FF2B5EF4-FFF2-40B4-BE49-F238E27FC236}">
                  <a16:creationId xmlns:a16="http://schemas.microsoft.com/office/drawing/2014/main" id="{BF0AF1CE-E380-4070-B1BB-220F72DDB1F3}"/>
                </a:ext>
              </a:extLst>
            </p:cNvPr>
            <p:cNvSpPr/>
            <p:nvPr/>
          </p:nvSpPr>
          <p:spPr>
            <a:xfrm>
              <a:off x="7501625" y="1081563"/>
              <a:ext cx="9525" cy="19050"/>
            </a:xfrm>
            <a:custGeom>
              <a:avLst/>
              <a:gdLst>
                <a:gd name="connsiteX0" fmla="*/ 8837 w 9525"/>
                <a:gd name="connsiteY0" fmla="*/ 7144 h 19050"/>
                <a:gd name="connsiteX1" fmla="*/ 883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837" y="7144"/>
                  </a:moveTo>
                  <a:cubicBezTo>
                    <a:pt x="5027" y="20479"/>
                    <a:pt x="8837" y="9049"/>
                    <a:pt x="883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1" name="Freeform: Shape 830">
              <a:extLst>
                <a:ext uri="{FF2B5EF4-FFF2-40B4-BE49-F238E27FC236}">
                  <a16:creationId xmlns:a16="http://schemas.microsoft.com/office/drawing/2014/main" id="{05511A29-75FC-41BB-8E9A-3A7485845F3C}"/>
                </a:ext>
              </a:extLst>
            </p:cNvPr>
            <p:cNvSpPr/>
            <p:nvPr/>
          </p:nvSpPr>
          <p:spPr>
            <a:xfrm>
              <a:off x="7340288" y="939565"/>
              <a:ext cx="9525" cy="9525"/>
            </a:xfrm>
            <a:custGeom>
              <a:avLst/>
              <a:gdLst>
                <a:gd name="connsiteX0" fmla="*/ 7297 w 9525"/>
                <a:gd name="connsiteY0" fmla="*/ 8172 h 9525"/>
                <a:gd name="connsiteX1" fmla="*/ 10154 w 9525"/>
                <a:gd name="connsiteY1" fmla="*/ 9125 h 9525"/>
                <a:gd name="connsiteX2" fmla="*/ 7297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297" y="8172"/>
                  </a:moveTo>
                  <a:cubicBezTo>
                    <a:pt x="8249" y="8172"/>
                    <a:pt x="9202" y="8172"/>
                    <a:pt x="10154" y="9125"/>
                  </a:cubicBezTo>
                  <a:cubicBezTo>
                    <a:pt x="10154" y="5315"/>
                    <a:pt x="6344" y="8172"/>
                    <a:pt x="7297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2" name="Freeform: Shape 831">
              <a:extLst>
                <a:ext uri="{FF2B5EF4-FFF2-40B4-BE49-F238E27FC236}">
                  <a16:creationId xmlns:a16="http://schemas.microsoft.com/office/drawing/2014/main" id="{79875EB2-2B3D-478E-A9CF-3E31B823468D}"/>
                </a:ext>
              </a:extLst>
            </p:cNvPr>
            <p:cNvSpPr/>
            <p:nvPr/>
          </p:nvSpPr>
          <p:spPr>
            <a:xfrm>
              <a:off x="7398544" y="1026861"/>
              <a:ext cx="19050" cy="9525"/>
            </a:xfrm>
            <a:custGeom>
              <a:avLst/>
              <a:gdLst>
                <a:gd name="connsiteX0" fmla="*/ 7144 w 19050"/>
                <a:gd name="connsiteY0" fmla="*/ 9458 h 9525"/>
                <a:gd name="connsiteX1" fmla="*/ 11906 w 19050"/>
                <a:gd name="connsiteY1" fmla="*/ 10411 h 9525"/>
                <a:gd name="connsiteX2" fmla="*/ 7144 w 19050"/>
                <a:gd name="connsiteY2" fmla="*/ 94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9458"/>
                  </a:moveTo>
                  <a:cubicBezTo>
                    <a:pt x="8096" y="11363"/>
                    <a:pt x="10001" y="10411"/>
                    <a:pt x="11906" y="10411"/>
                  </a:cubicBezTo>
                  <a:cubicBezTo>
                    <a:pt x="10001" y="10411"/>
                    <a:pt x="8096" y="3743"/>
                    <a:pt x="7144" y="94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3" name="Freeform: Shape 832">
              <a:extLst>
                <a:ext uri="{FF2B5EF4-FFF2-40B4-BE49-F238E27FC236}">
                  <a16:creationId xmlns:a16="http://schemas.microsoft.com/office/drawing/2014/main" id="{3A630964-C1B1-4959-AD43-E84F97139BEC}"/>
                </a:ext>
              </a:extLst>
            </p:cNvPr>
            <p:cNvSpPr/>
            <p:nvPr/>
          </p:nvSpPr>
          <p:spPr>
            <a:xfrm>
              <a:off x="7329964" y="956592"/>
              <a:ext cx="9525" cy="19050"/>
            </a:xfrm>
            <a:custGeom>
              <a:avLst/>
              <a:gdLst>
                <a:gd name="connsiteX0" fmla="*/ 7144 w 9525"/>
                <a:gd name="connsiteY0" fmla="*/ 8290 h 19050"/>
                <a:gd name="connsiteX1" fmla="*/ 9049 w 9525"/>
                <a:gd name="connsiteY1" fmla="*/ 14005 h 19050"/>
                <a:gd name="connsiteX2" fmla="*/ 7144 w 9525"/>
                <a:gd name="connsiteY2" fmla="*/ 829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8290"/>
                  </a:moveTo>
                  <a:cubicBezTo>
                    <a:pt x="8096" y="8290"/>
                    <a:pt x="9049" y="11148"/>
                    <a:pt x="9049" y="14005"/>
                  </a:cubicBezTo>
                  <a:cubicBezTo>
                    <a:pt x="10001" y="11148"/>
                    <a:pt x="10954" y="4480"/>
                    <a:pt x="7144" y="8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4" name="Freeform: Shape 833">
              <a:extLst>
                <a:ext uri="{FF2B5EF4-FFF2-40B4-BE49-F238E27FC236}">
                  <a16:creationId xmlns:a16="http://schemas.microsoft.com/office/drawing/2014/main" id="{1753CDAE-2D3C-46B4-97C8-530DFD6A5472}"/>
                </a:ext>
              </a:extLst>
            </p:cNvPr>
            <p:cNvSpPr/>
            <p:nvPr/>
          </p:nvSpPr>
          <p:spPr>
            <a:xfrm>
              <a:off x="7390924" y="1028329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7144" y="7990"/>
                    <a:pt x="15716" y="6085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5" name="Freeform: Shape 834">
              <a:extLst>
                <a:ext uri="{FF2B5EF4-FFF2-40B4-BE49-F238E27FC236}">
                  <a16:creationId xmlns:a16="http://schemas.microsoft.com/office/drawing/2014/main" id="{8963D405-E160-42F0-AF50-4722C92FF195}"/>
                </a:ext>
              </a:extLst>
            </p:cNvPr>
            <p:cNvSpPr/>
            <p:nvPr/>
          </p:nvSpPr>
          <p:spPr>
            <a:xfrm>
              <a:off x="7407519" y="1069159"/>
              <a:ext cx="9525" cy="19050"/>
            </a:xfrm>
            <a:custGeom>
              <a:avLst/>
              <a:gdLst>
                <a:gd name="connsiteX0" fmla="*/ 7694 w 9525"/>
                <a:gd name="connsiteY0" fmla="*/ 20500 h 19050"/>
                <a:gd name="connsiteX1" fmla="*/ 7694 w 9525"/>
                <a:gd name="connsiteY1" fmla="*/ 2050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694" y="20500"/>
                  </a:moveTo>
                  <a:cubicBezTo>
                    <a:pt x="5789" y="23358"/>
                    <a:pt x="9599" y="-10932"/>
                    <a:pt x="7694" y="205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6" name="Freeform: Shape 835">
              <a:extLst>
                <a:ext uri="{FF2B5EF4-FFF2-40B4-BE49-F238E27FC236}">
                  <a16:creationId xmlns:a16="http://schemas.microsoft.com/office/drawing/2014/main" id="{6EA5D71E-3491-4F4E-9B3F-0ADCF8B9E227}"/>
                </a:ext>
              </a:extLst>
            </p:cNvPr>
            <p:cNvSpPr/>
            <p:nvPr/>
          </p:nvSpPr>
          <p:spPr>
            <a:xfrm>
              <a:off x="7400449" y="107394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7" name="Freeform: Shape 836">
              <a:extLst>
                <a:ext uri="{FF2B5EF4-FFF2-40B4-BE49-F238E27FC236}">
                  <a16:creationId xmlns:a16="http://schemas.microsoft.com/office/drawing/2014/main" id="{ED6D8CE9-457D-4795-996C-BD522D447AFB}"/>
                </a:ext>
              </a:extLst>
            </p:cNvPr>
            <p:cNvSpPr/>
            <p:nvPr/>
          </p:nvSpPr>
          <p:spPr>
            <a:xfrm>
              <a:off x="7319486" y="106060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8096" y="8096"/>
                    <a:pt x="8096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8" name="Freeform: Shape 837">
              <a:extLst>
                <a:ext uri="{FF2B5EF4-FFF2-40B4-BE49-F238E27FC236}">
                  <a16:creationId xmlns:a16="http://schemas.microsoft.com/office/drawing/2014/main" id="{A6EEC68B-8984-4F8C-AB8C-31CA202B5A99}"/>
                </a:ext>
              </a:extLst>
            </p:cNvPr>
            <p:cNvSpPr/>
            <p:nvPr/>
          </p:nvSpPr>
          <p:spPr>
            <a:xfrm>
              <a:off x="7383867" y="1077738"/>
              <a:ext cx="9525" cy="9525"/>
            </a:xfrm>
            <a:custGeom>
              <a:avLst/>
              <a:gdLst>
                <a:gd name="connsiteX0" fmla="*/ 8485 w 9525"/>
                <a:gd name="connsiteY0" fmla="*/ 9064 h 9525"/>
                <a:gd name="connsiteX1" fmla="*/ 8485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85" y="9064"/>
                  </a:moveTo>
                  <a:cubicBezTo>
                    <a:pt x="4675" y="4302"/>
                    <a:pt x="10390" y="10017"/>
                    <a:pt x="8485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39" name="Freeform: Shape 838">
              <a:extLst>
                <a:ext uri="{FF2B5EF4-FFF2-40B4-BE49-F238E27FC236}">
                  <a16:creationId xmlns:a16="http://schemas.microsoft.com/office/drawing/2014/main" id="{889F2A37-207C-42A6-ADD2-CCB0155EAD52}"/>
                </a:ext>
              </a:extLst>
            </p:cNvPr>
            <p:cNvSpPr/>
            <p:nvPr/>
          </p:nvSpPr>
          <p:spPr>
            <a:xfrm>
              <a:off x="7280434" y="946511"/>
              <a:ext cx="9525" cy="9525"/>
            </a:xfrm>
            <a:custGeom>
              <a:avLst/>
              <a:gdLst>
                <a:gd name="connsiteX0" fmla="*/ 7144 w 9525"/>
                <a:gd name="connsiteY0" fmla="*/ 10751 h 9525"/>
                <a:gd name="connsiteX1" fmla="*/ 7144 w 9525"/>
                <a:gd name="connsiteY1" fmla="*/ 10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751"/>
                  </a:moveTo>
                  <a:cubicBezTo>
                    <a:pt x="8096" y="5036"/>
                    <a:pt x="8096" y="6941"/>
                    <a:pt x="7144" y="10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0" name="Freeform: Shape 839">
              <a:extLst>
                <a:ext uri="{FF2B5EF4-FFF2-40B4-BE49-F238E27FC236}">
                  <a16:creationId xmlns:a16="http://schemas.microsoft.com/office/drawing/2014/main" id="{A39380BB-D432-4E5E-B0DB-FBDAADD7D68F}"/>
                </a:ext>
              </a:extLst>
            </p:cNvPr>
            <p:cNvSpPr/>
            <p:nvPr/>
          </p:nvSpPr>
          <p:spPr>
            <a:xfrm>
              <a:off x="7278529" y="9463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1" name="Freeform: Shape 840">
              <a:extLst>
                <a:ext uri="{FF2B5EF4-FFF2-40B4-BE49-F238E27FC236}">
                  <a16:creationId xmlns:a16="http://schemas.microsoft.com/office/drawing/2014/main" id="{89E018A8-AC61-43C6-85BA-6D3BB773113E}"/>
                </a:ext>
              </a:extLst>
            </p:cNvPr>
            <p:cNvSpPr/>
            <p:nvPr/>
          </p:nvSpPr>
          <p:spPr>
            <a:xfrm>
              <a:off x="7328059" y="1055846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954 w 9525"/>
                <a:gd name="connsiteY1" fmla="*/ 8096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9049" y="9049"/>
                    <a:pt x="10001" y="9049"/>
                    <a:pt x="10954" y="8096"/>
                  </a:cubicBezTo>
                  <a:cubicBezTo>
                    <a:pt x="10954" y="7144"/>
                    <a:pt x="7144" y="6191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2" name="Freeform: Shape 841">
              <a:extLst>
                <a:ext uri="{FF2B5EF4-FFF2-40B4-BE49-F238E27FC236}">
                  <a16:creationId xmlns:a16="http://schemas.microsoft.com/office/drawing/2014/main" id="{F4D00CF1-FA95-4918-845F-F145B53E3103}"/>
                </a:ext>
              </a:extLst>
            </p:cNvPr>
            <p:cNvSpPr/>
            <p:nvPr/>
          </p:nvSpPr>
          <p:spPr>
            <a:xfrm>
              <a:off x="7266146" y="95900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15716" y="3969"/>
                    <a:pt x="7144" y="9684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3" name="Freeform: Shape 842">
              <a:extLst>
                <a:ext uri="{FF2B5EF4-FFF2-40B4-BE49-F238E27FC236}">
                  <a16:creationId xmlns:a16="http://schemas.microsoft.com/office/drawing/2014/main" id="{6D056001-FF52-4FEF-998B-AD8A39759CD8}"/>
                </a:ext>
              </a:extLst>
            </p:cNvPr>
            <p:cNvSpPr/>
            <p:nvPr/>
          </p:nvSpPr>
          <p:spPr>
            <a:xfrm>
              <a:off x="7244864" y="952023"/>
              <a:ext cx="9525" cy="9525"/>
            </a:xfrm>
            <a:custGeom>
              <a:avLst/>
              <a:gdLst>
                <a:gd name="connsiteX0" fmla="*/ 10329 w 9525"/>
                <a:gd name="connsiteY0" fmla="*/ 7144 h 9525"/>
                <a:gd name="connsiteX1" fmla="*/ 1032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29" y="7144"/>
                  </a:moveTo>
                  <a:cubicBezTo>
                    <a:pt x="11281" y="7144"/>
                    <a:pt x="2708" y="11906"/>
                    <a:pt x="1032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4" name="Freeform: Shape 843">
              <a:extLst>
                <a:ext uri="{FF2B5EF4-FFF2-40B4-BE49-F238E27FC236}">
                  <a16:creationId xmlns:a16="http://schemas.microsoft.com/office/drawing/2014/main" id="{77BBE46C-AC77-4821-9125-D926D7E0D5A5}"/>
                </a:ext>
              </a:extLst>
            </p:cNvPr>
            <p:cNvSpPr/>
            <p:nvPr/>
          </p:nvSpPr>
          <p:spPr>
            <a:xfrm>
              <a:off x="7286149" y="1100084"/>
              <a:ext cx="9525" cy="19050"/>
            </a:xfrm>
            <a:custGeom>
              <a:avLst/>
              <a:gdLst>
                <a:gd name="connsiteX0" fmla="*/ 7144 w 9525"/>
                <a:gd name="connsiteY0" fmla="*/ 14340 h 19050"/>
                <a:gd name="connsiteX1" fmla="*/ 7144 w 9525"/>
                <a:gd name="connsiteY1" fmla="*/ 14340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340"/>
                  </a:moveTo>
                  <a:cubicBezTo>
                    <a:pt x="7144" y="14340"/>
                    <a:pt x="10001" y="-1852"/>
                    <a:pt x="7144" y="1434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5" name="Freeform: Shape 844">
              <a:extLst>
                <a:ext uri="{FF2B5EF4-FFF2-40B4-BE49-F238E27FC236}">
                  <a16:creationId xmlns:a16="http://schemas.microsoft.com/office/drawing/2014/main" id="{A29DFCD5-C669-4DA7-A224-D40AC5FA5582}"/>
                </a:ext>
              </a:extLst>
            </p:cNvPr>
            <p:cNvSpPr/>
            <p:nvPr/>
          </p:nvSpPr>
          <p:spPr>
            <a:xfrm>
              <a:off x="7064216" y="961548"/>
              <a:ext cx="95250" cy="76200"/>
            </a:xfrm>
            <a:custGeom>
              <a:avLst/>
              <a:gdLst>
                <a:gd name="connsiteX0" fmla="*/ 69056 w 95250"/>
                <a:gd name="connsiteY0" fmla="*/ 22384 h 76200"/>
                <a:gd name="connsiteX1" fmla="*/ 85249 w 95250"/>
                <a:gd name="connsiteY1" fmla="*/ 28099 h 76200"/>
                <a:gd name="connsiteX2" fmla="*/ 90964 w 95250"/>
                <a:gd name="connsiteY2" fmla="*/ 10001 h 76200"/>
                <a:gd name="connsiteX3" fmla="*/ 90011 w 95250"/>
                <a:gd name="connsiteY3" fmla="*/ 7144 h 76200"/>
                <a:gd name="connsiteX4" fmla="*/ 7144 w 95250"/>
                <a:gd name="connsiteY4" fmla="*/ 20479 h 76200"/>
                <a:gd name="connsiteX5" fmla="*/ 13811 w 95250"/>
                <a:gd name="connsiteY5" fmla="*/ 69056 h 76200"/>
                <a:gd name="connsiteX6" fmla="*/ 69056 w 95250"/>
                <a:gd name="connsiteY6" fmla="*/ 22384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250" h="76200">
                  <a:moveTo>
                    <a:pt x="69056" y="22384"/>
                  </a:moveTo>
                  <a:cubicBezTo>
                    <a:pt x="69056" y="22384"/>
                    <a:pt x="77629" y="29051"/>
                    <a:pt x="85249" y="28099"/>
                  </a:cubicBezTo>
                  <a:cubicBezTo>
                    <a:pt x="78581" y="26194"/>
                    <a:pt x="88106" y="15716"/>
                    <a:pt x="90964" y="10001"/>
                  </a:cubicBezTo>
                  <a:cubicBezTo>
                    <a:pt x="90011" y="10001"/>
                    <a:pt x="89059" y="9049"/>
                    <a:pt x="90011" y="7144"/>
                  </a:cubicBezTo>
                  <a:cubicBezTo>
                    <a:pt x="73819" y="18574"/>
                    <a:pt x="34766" y="16669"/>
                    <a:pt x="7144" y="20479"/>
                  </a:cubicBezTo>
                  <a:cubicBezTo>
                    <a:pt x="20479" y="24289"/>
                    <a:pt x="13811" y="61436"/>
                    <a:pt x="13811" y="69056"/>
                  </a:cubicBezTo>
                  <a:cubicBezTo>
                    <a:pt x="25241" y="76676"/>
                    <a:pt x="71914" y="31909"/>
                    <a:pt x="6905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6" name="Freeform: Shape 845">
              <a:extLst>
                <a:ext uri="{FF2B5EF4-FFF2-40B4-BE49-F238E27FC236}">
                  <a16:creationId xmlns:a16="http://schemas.microsoft.com/office/drawing/2014/main" id="{8057F3E3-1F28-4576-A3A9-5DFBDCA18187}"/>
                </a:ext>
              </a:extLst>
            </p:cNvPr>
            <p:cNvSpPr/>
            <p:nvPr/>
          </p:nvSpPr>
          <p:spPr>
            <a:xfrm>
              <a:off x="7141369" y="9827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9049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7" name="Freeform: Shape 846">
              <a:extLst>
                <a:ext uri="{FF2B5EF4-FFF2-40B4-BE49-F238E27FC236}">
                  <a16:creationId xmlns:a16="http://schemas.microsoft.com/office/drawing/2014/main" id="{6EB28436-278C-47B0-B231-68A928E346D1}"/>
                </a:ext>
              </a:extLst>
            </p:cNvPr>
            <p:cNvSpPr/>
            <p:nvPr/>
          </p:nvSpPr>
          <p:spPr>
            <a:xfrm>
              <a:off x="7059454" y="9751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10001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10001" y="7858"/>
                  </a:lnTo>
                  <a:cubicBezTo>
                    <a:pt x="10001" y="6906"/>
                    <a:pt x="9049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8" name="Freeform: Shape 847">
              <a:extLst>
                <a:ext uri="{FF2B5EF4-FFF2-40B4-BE49-F238E27FC236}">
                  <a16:creationId xmlns:a16="http://schemas.microsoft.com/office/drawing/2014/main" id="{351E527B-C654-47F4-B4F1-EED53EEA81FB}"/>
                </a:ext>
              </a:extLst>
            </p:cNvPr>
            <p:cNvSpPr/>
            <p:nvPr/>
          </p:nvSpPr>
          <p:spPr>
            <a:xfrm>
              <a:off x="7152911" y="964882"/>
              <a:ext cx="9525" cy="9525"/>
            </a:xfrm>
            <a:custGeom>
              <a:avLst/>
              <a:gdLst>
                <a:gd name="connsiteX0" fmla="*/ 11794 w 9525"/>
                <a:gd name="connsiteY0" fmla="*/ 11430 h 9525"/>
                <a:gd name="connsiteX1" fmla="*/ 11794 w 9525"/>
                <a:gd name="connsiteY1" fmla="*/ 114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794" y="11430"/>
                  </a:moveTo>
                  <a:cubicBezTo>
                    <a:pt x="6079" y="5715"/>
                    <a:pt x="5126" y="5715"/>
                    <a:pt x="11794" y="114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49" name="Freeform: Shape 848">
              <a:extLst>
                <a:ext uri="{FF2B5EF4-FFF2-40B4-BE49-F238E27FC236}">
                  <a16:creationId xmlns:a16="http://schemas.microsoft.com/office/drawing/2014/main" id="{0701F5D7-2158-4650-8E0C-B4D409946D36}"/>
                </a:ext>
              </a:extLst>
            </p:cNvPr>
            <p:cNvSpPr/>
            <p:nvPr/>
          </p:nvSpPr>
          <p:spPr>
            <a:xfrm>
              <a:off x="7148832" y="960596"/>
              <a:ext cx="9525" cy="9525"/>
            </a:xfrm>
            <a:custGeom>
              <a:avLst/>
              <a:gdLst>
                <a:gd name="connsiteX0" fmla="*/ 7301 w 9525"/>
                <a:gd name="connsiteY0" fmla="*/ 7144 h 9525"/>
                <a:gd name="connsiteX1" fmla="*/ 7301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144"/>
                  </a:moveTo>
                  <a:cubicBezTo>
                    <a:pt x="6348" y="16669"/>
                    <a:pt x="10158" y="9049"/>
                    <a:pt x="73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0" name="Freeform: Shape 849">
              <a:extLst>
                <a:ext uri="{FF2B5EF4-FFF2-40B4-BE49-F238E27FC236}">
                  <a16:creationId xmlns:a16="http://schemas.microsoft.com/office/drawing/2014/main" id="{BE356560-3553-424B-9074-EA59D2115AAE}"/>
                </a:ext>
              </a:extLst>
            </p:cNvPr>
            <p:cNvSpPr/>
            <p:nvPr/>
          </p:nvSpPr>
          <p:spPr>
            <a:xfrm>
              <a:off x="7159425" y="1098708"/>
              <a:ext cx="9525" cy="9525"/>
            </a:xfrm>
            <a:custGeom>
              <a:avLst/>
              <a:gdLst>
                <a:gd name="connsiteX0" fmla="*/ 10995 w 9525"/>
                <a:gd name="connsiteY0" fmla="*/ 7144 h 9525"/>
                <a:gd name="connsiteX1" fmla="*/ 1099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95" y="7144"/>
                  </a:moveTo>
                  <a:cubicBezTo>
                    <a:pt x="9090" y="7144"/>
                    <a:pt x="3375" y="10954"/>
                    <a:pt x="1099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1" name="Freeform: Shape 850">
              <a:extLst>
                <a:ext uri="{FF2B5EF4-FFF2-40B4-BE49-F238E27FC236}">
                  <a16:creationId xmlns:a16="http://schemas.microsoft.com/office/drawing/2014/main" id="{154A6F9F-6931-4596-8B96-3CC130D7D41F}"/>
                </a:ext>
              </a:extLst>
            </p:cNvPr>
            <p:cNvSpPr/>
            <p:nvPr/>
          </p:nvSpPr>
          <p:spPr>
            <a:xfrm>
              <a:off x="7141369" y="1091088"/>
              <a:ext cx="19050" cy="9525"/>
            </a:xfrm>
            <a:custGeom>
              <a:avLst/>
              <a:gdLst>
                <a:gd name="connsiteX0" fmla="*/ 7144 w 19050"/>
                <a:gd name="connsiteY0" fmla="*/ 8096 h 9525"/>
                <a:gd name="connsiteX1" fmla="*/ 12859 w 19050"/>
                <a:gd name="connsiteY1" fmla="*/ 7144 h 9525"/>
                <a:gd name="connsiteX2" fmla="*/ 7144 w 19050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8096"/>
                  </a:moveTo>
                  <a:cubicBezTo>
                    <a:pt x="9049" y="10954"/>
                    <a:pt x="11906" y="8096"/>
                    <a:pt x="12859" y="7144"/>
                  </a:cubicBezTo>
                  <a:cubicBezTo>
                    <a:pt x="9049" y="8096"/>
                    <a:pt x="10954" y="6191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2" name="Freeform: Shape 851">
              <a:extLst>
                <a:ext uri="{FF2B5EF4-FFF2-40B4-BE49-F238E27FC236}">
                  <a16:creationId xmlns:a16="http://schemas.microsoft.com/office/drawing/2014/main" id="{9661D50B-29EB-4D89-9FA3-E32DFADB9AF9}"/>
                </a:ext>
              </a:extLst>
            </p:cNvPr>
            <p:cNvSpPr/>
            <p:nvPr/>
          </p:nvSpPr>
          <p:spPr>
            <a:xfrm>
              <a:off x="7146717" y="1124426"/>
              <a:ext cx="9525" cy="9525"/>
            </a:xfrm>
            <a:custGeom>
              <a:avLst/>
              <a:gdLst>
                <a:gd name="connsiteX0" fmla="*/ 10368 w 9525"/>
                <a:gd name="connsiteY0" fmla="*/ 7144 h 9525"/>
                <a:gd name="connsiteX1" fmla="*/ 1036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368" y="7144"/>
                  </a:moveTo>
                  <a:cubicBezTo>
                    <a:pt x="6558" y="10001"/>
                    <a:pt x="5606" y="10954"/>
                    <a:pt x="1036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3" name="Freeform: Shape 852">
              <a:extLst>
                <a:ext uri="{FF2B5EF4-FFF2-40B4-BE49-F238E27FC236}">
                  <a16:creationId xmlns:a16="http://schemas.microsoft.com/office/drawing/2014/main" id="{7A2B1E94-304E-487F-88A7-DD3D906EB61E}"/>
                </a:ext>
              </a:extLst>
            </p:cNvPr>
            <p:cNvSpPr/>
            <p:nvPr/>
          </p:nvSpPr>
          <p:spPr>
            <a:xfrm>
              <a:off x="7036594" y="102631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4" name="Freeform: Shape 853">
              <a:extLst>
                <a:ext uri="{FF2B5EF4-FFF2-40B4-BE49-F238E27FC236}">
                  <a16:creationId xmlns:a16="http://schemas.microsoft.com/office/drawing/2014/main" id="{5B315129-E263-4F81-B7E0-244A0FA06843}"/>
                </a:ext>
              </a:extLst>
            </p:cNvPr>
            <p:cNvSpPr/>
            <p:nvPr/>
          </p:nvSpPr>
          <p:spPr>
            <a:xfrm>
              <a:off x="7021354" y="976980"/>
              <a:ext cx="57150" cy="57150"/>
            </a:xfrm>
            <a:custGeom>
              <a:avLst/>
              <a:gdLst>
                <a:gd name="connsiteX0" fmla="*/ 50006 w 57150"/>
                <a:gd name="connsiteY0" fmla="*/ 49814 h 57150"/>
                <a:gd name="connsiteX1" fmla="*/ 7144 w 57150"/>
                <a:gd name="connsiteY1" fmla="*/ 53624 h 57150"/>
                <a:gd name="connsiteX2" fmla="*/ 20479 w 57150"/>
                <a:gd name="connsiteY2" fmla="*/ 53624 h 57150"/>
                <a:gd name="connsiteX3" fmla="*/ 33814 w 57150"/>
                <a:gd name="connsiteY3" fmla="*/ 15524 h 57150"/>
                <a:gd name="connsiteX4" fmla="*/ 50006 w 57150"/>
                <a:gd name="connsiteY4" fmla="*/ 4981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57150" h="57150">
                  <a:moveTo>
                    <a:pt x="50006" y="49814"/>
                  </a:moveTo>
                  <a:cubicBezTo>
                    <a:pt x="16669" y="26002"/>
                    <a:pt x="56674" y="-34958"/>
                    <a:pt x="7144" y="53624"/>
                  </a:cubicBezTo>
                  <a:cubicBezTo>
                    <a:pt x="15716" y="46957"/>
                    <a:pt x="20479" y="46957"/>
                    <a:pt x="20479" y="53624"/>
                  </a:cubicBezTo>
                  <a:cubicBezTo>
                    <a:pt x="20479" y="53624"/>
                    <a:pt x="24289" y="-2573"/>
                    <a:pt x="33814" y="15524"/>
                  </a:cubicBezTo>
                  <a:cubicBezTo>
                    <a:pt x="14764" y="25049"/>
                    <a:pt x="25241" y="68864"/>
                    <a:pt x="50006" y="498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5" name="Freeform: Shape 854">
              <a:extLst>
                <a:ext uri="{FF2B5EF4-FFF2-40B4-BE49-F238E27FC236}">
                  <a16:creationId xmlns:a16="http://schemas.microsoft.com/office/drawing/2014/main" id="{AEE0AAC0-A2C9-481B-875B-D2F0781670CF}"/>
                </a:ext>
              </a:extLst>
            </p:cNvPr>
            <p:cNvSpPr/>
            <p:nvPr/>
          </p:nvSpPr>
          <p:spPr>
            <a:xfrm>
              <a:off x="6977539" y="10225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6" name="Freeform: Shape 855">
              <a:extLst>
                <a:ext uri="{FF2B5EF4-FFF2-40B4-BE49-F238E27FC236}">
                  <a16:creationId xmlns:a16="http://schemas.microsoft.com/office/drawing/2014/main" id="{C62D0EC9-FBD3-4CA1-A7B2-7B3632B86B42}"/>
                </a:ext>
              </a:extLst>
            </p:cNvPr>
            <p:cNvSpPr/>
            <p:nvPr/>
          </p:nvSpPr>
          <p:spPr>
            <a:xfrm>
              <a:off x="6980396" y="1017266"/>
              <a:ext cx="9525" cy="19050"/>
            </a:xfrm>
            <a:custGeom>
              <a:avLst/>
              <a:gdLst>
                <a:gd name="connsiteX0" fmla="*/ 7144 w 9525"/>
                <a:gd name="connsiteY0" fmla="*/ 13339 h 19050"/>
                <a:gd name="connsiteX1" fmla="*/ 7144 w 9525"/>
                <a:gd name="connsiteY1" fmla="*/ 1333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339"/>
                  </a:moveTo>
                  <a:cubicBezTo>
                    <a:pt x="7144" y="956"/>
                    <a:pt x="7144" y="10481"/>
                    <a:pt x="7144" y="133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7" name="Freeform: Shape 856">
              <a:extLst>
                <a:ext uri="{FF2B5EF4-FFF2-40B4-BE49-F238E27FC236}">
                  <a16:creationId xmlns:a16="http://schemas.microsoft.com/office/drawing/2014/main" id="{A548B94A-06CF-44ED-BC09-E69D9FD37936}"/>
                </a:ext>
              </a:extLst>
            </p:cNvPr>
            <p:cNvSpPr/>
            <p:nvPr/>
          </p:nvSpPr>
          <p:spPr>
            <a:xfrm>
              <a:off x="6986069" y="984408"/>
              <a:ext cx="19050" cy="19050"/>
            </a:xfrm>
            <a:custGeom>
              <a:avLst/>
              <a:gdLst>
                <a:gd name="connsiteX0" fmla="*/ 11948 w 19050"/>
                <a:gd name="connsiteY0" fmla="*/ 7144 h 19050"/>
                <a:gd name="connsiteX1" fmla="*/ 11948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1948" y="7144"/>
                  </a:moveTo>
                  <a:cubicBezTo>
                    <a:pt x="8138" y="9049"/>
                    <a:pt x="3375" y="34766"/>
                    <a:pt x="1194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8" name="Freeform: Shape 857">
              <a:extLst>
                <a:ext uri="{FF2B5EF4-FFF2-40B4-BE49-F238E27FC236}">
                  <a16:creationId xmlns:a16="http://schemas.microsoft.com/office/drawing/2014/main" id="{08247976-CC1D-428E-8E78-D3BF78BBA0D5}"/>
                </a:ext>
              </a:extLst>
            </p:cNvPr>
            <p:cNvSpPr/>
            <p:nvPr/>
          </p:nvSpPr>
          <p:spPr>
            <a:xfrm>
              <a:off x="7013734" y="9891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001"/>
                    <a:pt x="8096" y="1285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59" name="Freeform: Shape 858">
              <a:extLst>
                <a:ext uri="{FF2B5EF4-FFF2-40B4-BE49-F238E27FC236}">
                  <a16:creationId xmlns:a16="http://schemas.microsoft.com/office/drawing/2014/main" id="{5EB015A6-7D03-485B-84C3-A1B8020DFD5F}"/>
                </a:ext>
              </a:extLst>
            </p:cNvPr>
            <p:cNvSpPr/>
            <p:nvPr/>
          </p:nvSpPr>
          <p:spPr>
            <a:xfrm>
              <a:off x="7010241" y="1019651"/>
              <a:ext cx="9525" cy="9525"/>
            </a:xfrm>
            <a:custGeom>
              <a:avLst/>
              <a:gdLst>
                <a:gd name="connsiteX0" fmla="*/ 9684 w 9525"/>
                <a:gd name="connsiteY0" fmla="*/ 7144 h 9525"/>
                <a:gd name="connsiteX1" fmla="*/ 968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684" y="7144"/>
                  </a:moveTo>
                  <a:cubicBezTo>
                    <a:pt x="9684" y="7144"/>
                    <a:pt x="3969" y="14764"/>
                    <a:pt x="96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0" name="Freeform: Shape 859">
              <a:extLst>
                <a:ext uri="{FF2B5EF4-FFF2-40B4-BE49-F238E27FC236}">
                  <a16:creationId xmlns:a16="http://schemas.microsoft.com/office/drawing/2014/main" id="{5BF12F9A-AB0D-464B-A44A-EECC528C8767}"/>
                </a:ext>
              </a:extLst>
            </p:cNvPr>
            <p:cNvSpPr/>
            <p:nvPr/>
          </p:nvSpPr>
          <p:spPr>
            <a:xfrm>
              <a:off x="7002304" y="988218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10001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1" name="Freeform: Shape 860">
              <a:extLst>
                <a:ext uri="{FF2B5EF4-FFF2-40B4-BE49-F238E27FC236}">
                  <a16:creationId xmlns:a16="http://schemas.microsoft.com/office/drawing/2014/main" id="{13961D9C-78AB-4FEC-B7D3-F5F6A0057B51}"/>
                </a:ext>
              </a:extLst>
            </p:cNvPr>
            <p:cNvSpPr/>
            <p:nvPr/>
          </p:nvSpPr>
          <p:spPr>
            <a:xfrm>
              <a:off x="7005253" y="1017005"/>
              <a:ext cx="9525" cy="9525"/>
            </a:xfrm>
            <a:custGeom>
              <a:avLst/>
              <a:gdLst>
                <a:gd name="connsiteX0" fmla="*/ 9909 w 9525"/>
                <a:gd name="connsiteY0" fmla="*/ 8837 h 9525"/>
                <a:gd name="connsiteX1" fmla="*/ 9909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8837"/>
                  </a:moveTo>
                  <a:cubicBezTo>
                    <a:pt x="8956" y="8837"/>
                    <a:pt x="4194" y="5027"/>
                    <a:pt x="9909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2" name="Freeform: Shape 861">
              <a:extLst>
                <a:ext uri="{FF2B5EF4-FFF2-40B4-BE49-F238E27FC236}">
                  <a16:creationId xmlns:a16="http://schemas.microsoft.com/office/drawing/2014/main" id="{69EAF25E-6B75-49BD-9533-7396C823EDED}"/>
                </a:ext>
              </a:extLst>
            </p:cNvPr>
            <p:cNvSpPr/>
            <p:nvPr/>
          </p:nvSpPr>
          <p:spPr>
            <a:xfrm>
              <a:off x="7008532" y="978375"/>
              <a:ext cx="9525" cy="47625"/>
            </a:xfrm>
            <a:custGeom>
              <a:avLst/>
              <a:gdLst>
                <a:gd name="connsiteX0" fmla="*/ 9488 w 9525"/>
                <a:gd name="connsiteY0" fmla="*/ 48420 h 47625"/>
                <a:gd name="connsiteX1" fmla="*/ 9488 w 9525"/>
                <a:gd name="connsiteY1" fmla="*/ 48420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47625">
                  <a:moveTo>
                    <a:pt x="9488" y="48420"/>
                  </a:moveTo>
                  <a:cubicBezTo>
                    <a:pt x="4726" y="-43973"/>
                    <a:pt x="8536" y="47467"/>
                    <a:pt x="9488" y="484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3" name="Freeform: Shape 862">
              <a:extLst>
                <a:ext uri="{FF2B5EF4-FFF2-40B4-BE49-F238E27FC236}">
                  <a16:creationId xmlns:a16="http://schemas.microsoft.com/office/drawing/2014/main" id="{AA459D0C-E5C5-45F8-82E7-D4DBE77EB373}"/>
                </a:ext>
              </a:extLst>
            </p:cNvPr>
            <p:cNvSpPr/>
            <p:nvPr/>
          </p:nvSpPr>
          <p:spPr>
            <a:xfrm>
              <a:off x="7122411" y="1121568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4194" y="13811"/>
                    <a:pt x="8957" y="8096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4" name="Freeform: Shape 863">
              <a:extLst>
                <a:ext uri="{FF2B5EF4-FFF2-40B4-BE49-F238E27FC236}">
                  <a16:creationId xmlns:a16="http://schemas.microsoft.com/office/drawing/2014/main" id="{727ADEEF-5BA6-4A9E-AF73-5A4FC2AFEC20}"/>
                </a:ext>
              </a:extLst>
            </p:cNvPr>
            <p:cNvSpPr/>
            <p:nvPr/>
          </p:nvSpPr>
          <p:spPr>
            <a:xfrm>
              <a:off x="7105174" y="111966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10001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10001"/>
                  </a:cubicBezTo>
                  <a:cubicBezTo>
                    <a:pt x="8096" y="9049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5" name="Freeform: Shape 864">
              <a:extLst>
                <a:ext uri="{FF2B5EF4-FFF2-40B4-BE49-F238E27FC236}">
                  <a16:creationId xmlns:a16="http://schemas.microsoft.com/office/drawing/2014/main" id="{D910AF25-4B61-4B25-9A72-D7FEA5DC3A3F}"/>
                </a:ext>
              </a:extLst>
            </p:cNvPr>
            <p:cNvSpPr/>
            <p:nvPr/>
          </p:nvSpPr>
          <p:spPr>
            <a:xfrm>
              <a:off x="7089099" y="1121568"/>
              <a:ext cx="28575" cy="38100"/>
            </a:xfrm>
            <a:custGeom>
              <a:avLst/>
              <a:gdLst>
                <a:gd name="connsiteX0" fmla="*/ 14645 w 28575"/>
                <a:gd name="connsiteY0" fmla="*/ 34766 h 38100"/>
                <a:gd name="connsiteX1" fmla="*/ 23218 w 28575"/>
                <a:gd name="connsiteY1" fmla="*/ 7144 h 38100"/>
                <a:gd name="connsiteX2" fmla="*/ 14645 w 28575"/>
                <a:gd name="connsiteY2" fmla="*/ 3476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38100">
                  <a:moveTo>
                    <a:pt x="14645" y="34766"/>
                  </a:moveTo>
                  <a:cubicBezTo>
                    <a:pt x="9883" y="30004"/>
                    <a:pt x="17503" y="17621"/>
                    <a:pt x="23218" y="7144"/>
                  </a:cubicBezTo>
                  <a:cubicBezTo>
                    <a:pt x="-6309" y="29051"/>
                    <a:pt x="13693" y="25241"/>
                    <a:pt x="14645" y="3476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6" name="Freeform: Shape 865">
              <a:extLst>
                <a:ext uri="{FF2B5EF4-FFF2-40B4-BE49-F238E27FC236}">
                  <a16:creationId xmlns:a16="http://schemas.microsoft.com/office/drawing/2014/main" id="{E210D099-3E59-4721-8111-F3B25C6F99FF}"/>
                </a:ext>
              </a:extLst>
            </p:cNvPr>
            <p:cNvSpPr/>
            <p:nvPr/>
          </p:nvSpPr>
          <p:spPr>
            <a:xfrm>
              <a:off x="7103269" y="1156103"/>
              <a:ext cx="9525" cy="9525"/>
            </a:xfrm>
            <a:custGeom>
              <a:avLst/>
              <a:gdLst>
                <a:gd name="connsiteX0" fmla="*/ 7144 w 9525"/>
                <a:gd name="connsiteY0" fmla="*/ 9756 h 9525"/>
                <a:gd name="connsiteX1" fmla="*/ 10001 w 9525"/>
                <a:gd name="connsiteY1" fmla="*/ 8804 h 9525"/>
                <a:gd name="connsiteX2" fmla="*/ 7144 w 9525"/>
                <a:gd name="connsiteY2" fmla="*/ 97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756"/>
                  </a:moveTo>
                  <a:cubicBezTo>
                    <a:pt x="9049" y="9756"/>
                    <a:pt x="9049" y="9756"/>
                    <a:pt x="10001" y="8804"/>
                  </a:cubicBezTo>
                  <a:cubicBezTo>
                    <a:pt x="10001" y="4994"/>
                    <a:pt x="9049" y="8804"/>
                    <a:pt x="7144" y="9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7" name="Freeform: Shape 866">
              <a:extLst>
                <a:ext uri="{FF2B5EF4-FFF2-40B4-BE49-F238E27FC236}">
                  <a16:creationId xmlns:a16="http://schemas.microsoft.com/office/drawing/2014/main" id="{59EA3483-B051-4ABA-897E-50E35919F8C4}"/>
                </a:ext>
              </a:extLst>
            </p:cNvPr>
            <p:cNvSpPr/>
            <p:nvPr/>
          </p:nvSpPr>
          <p:spPr>
            <a:xfrm>
              <a:off x="7057830" y="1089183"/>
              <a:ext cx="9525" cy="19050"/>
            </a:xfrm>
            <a:custGeom>
              <a:avLst/>
              <a:gdLst>
                <a:gd name="connsiteX0" fmla="*/ 7814 w 9525"/>
                <a:gd name="connsiteY0" fmla="*/ 7144 h 19050"/>
                <a:gd name="connsiteX1" fmla="*/ 78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814" y="7144"/>
                  </a:moveTo>
                  <a:cubicBezTo>
                    <a:pt x="5910" y="17621"/>
                    <a:pt x="8767" y="10954"/>
                    <a:pt x="78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8" name="Freeform: Shape 867">
              <a:extLst>
                <a:ext uri="{FF2B5EF4-FFF2-40B4-BE49-F238E27FC236}">
                  <a16:creationId xmlns:a16="http://schemas.microsoft.com/office/drawing/2014/main" id="{E445664F-A48F-46BE-AACC-F6326892CB2A}"/>
                </a:ext>
              </a:extLst>
            </p:cNvPr>
            <p:cNvSpPr/>
            <p:nvPr/>
          </p:nvSpPr>
          <p:spPr>
            <a:xfrm>
              <a:off x="7060406" y="10920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69" name="Freeform: Shape 868">
              <a:extLst>
                <a:ext uri="{FF2B5EF4-FFF2-40B4-BE49-F238E27FC236}">
                  <a16:creationId xmlns:a16="http://schemas.microsoft.com/office/drawing/2014/main" id="{76BEA2E3-A175-4B10-80D3-117CF807B4FB}"/>
                </a:ext>
              </a:extLst>
            </p:cNvPr>
            <p:cNvSpPr/>
            <p:nvPr/>
          </p:nvSpPr>
          <p:spPr>
            <a:xfrm>
              <a:off x="7057549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0" name="Freeform: Shape 869">
              <a:extLst>
                <a:ext uri="{FF2B5EF4-FFF2-40B4-BE49-F238E27FC236}">
                  <a16:creationId xmlns:a16="http://schemas.microsoft.com/office/drawing/2014/main" id="{512CD8D6-4571-4F62-93F2-96D58AF22750}"/>
                </a:ext>
              </a:extLst>
            </p:cNvPr>
            <p:cNvSpPr/>
            <p:nvPr/>
          </p:nvSpPr>
          <p:spPr>
            <a:xfrm>
              <a:off x="6993731" y="984739"/>
              <a:ext cx="9525" cy="9525"/>
            </a:xfrm>
            <a:custGeom>
              <a:avLst/>
              <a:gdLst>
                <a:gd name="connsiteX0" fmla="*/ 10001 w 9525"/>
                <a:gd name="connsiteY0" fmla="*/ 8718 h 9525"/>
                <a:gd name="connsiteX1" fmla="*/ 7144 w 9525"/>
                <a:gd name="connsiteY1" fmla="*/ 7766 h 9525"/>
                <a:gd name="connsiteX2" fmla="*/ 10001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718"/>
                  </a:moveTo>
                  <a:cubicBezTo>
                    <a:pt x="10001" y="5861"/>
                    <a:pt x="8096" y="7766"/>
                    <a:pt x="7144" y="7766"/>
                  </a:cubicBezTo>
                  <a:cubicBezTo>
                    <a:pt x="8096" y="7766"/>
                    <a:pt x="9049" y="8718"/>
                    <a:pt x="10001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1" name="Freeform: Shape 870">
              <a:extLst>
                <a:ext uri="{FF2B5EF4-FFF2-40B4-BE49-F238E27FC236}">
                  <a16:creationId xmlns:a16="http://schemas.microsoft.com/office/drawing/2014/main" id="{72FB209A-D825-4DD6-9B8C-EF2AC4E99FC2}"/>
                </a:ext>
              </a:extLst>
            </p:cNvPr>
            <p:cNvSpPr/>
            <p:nvPr/>
          </p:nvSpPr>
          <p:spPr>
            <a:xfrm>
              <a:off x="6928009" y="1012031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9049"/>
                    <a:pt x="7144" y="10001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2" name="Freeform: Shape 871">
              <a:extLst>
                <a:ext uri="{FF2B5EF4-FFF2-40B4-BE49-F238E27FC236}">
                  <a16:creationId xmlns:a16="http://schemas.microsoft.com/office/drawing/2014/main" id="{470BF3F8-7828-417F-98C9-821E71E0DF02}"/>
                </a:ext>
              </a:extLst>
            </p:cNvPr>
            <p:cNvSpPr/>
            <p:nvPr/>
          </p:nvSpPr>
          <p:spPr>
            <a:xfrm>
              <a:off x="6886099" y="107965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8096"/>
                    <a:pt x="8096" y="8096"/>
                    <a:pt x="7144" y="8096"/>
                  </a:cubicBez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3" name="Freeform: Shape 872">
              <a:extLst>
                <a:ext uri="{FF2B5EF4-FFF2-40B4-BE49-F238E27FC236}">
                  <a16:creationId xmlns:a16="http://schemas.microsoft.com/office/drawing/2014/main" id="{BACC9D3C-0C0D-487B-933F-66B5D50DA344}"/>
                </a:ext>
              </a:extLst>
            </p:cNvPr>
            <p:cNvSpPr/>
            <p:nvPr/>
          </p:nvSpPr>
          <p:spPr>
            <a:xfrm>
              <a:off x="6882490" y="1080611"/>
              <a:ext cx="9525" cy="9525"/>
            </a:xfrm>
            <a:custGeom>
              <a:avLst/>
              <a:gdLst>
                <a:gd name="connsiteX0" fmla="*/ 10752 w 9525"/>
                <a:gd name="connsiteY0" fmla="*/ 7144 h 9525"/>
                <a:gd name="connsiteX1" fmla="*/ 10752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7144"/>
                  </a:moveTo>
                  <a:cubicBezTo>
                    <a:pt x="3132" y="15716"/>
                    <a:pt x="9800" y="9049"/>
                    <a:pt x="1075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4" name="Freeform: Shape 873">
              <a:extLst>
                <a:ext uri="{FF2B5EF4-FFF2-40B4-BE49-F238E27FC236}">
                  <a16:creationId xmlns:a16="http://schemas.microsoft.com/office/drawing/2014/main" id="{E61B71C8-13FE-48D7-8167-CAB9E9860D88}"/>
                </a:ext>
              </a:extLst>
            </p:cNvPr>
            <p:cNvSpPr/>
            <p:nvPr/>
          </p:nvSpPr>
          <p:spPr>
            <a:xfrm>
              <a:off x="6890374" y="1037748"/>
              <a:ext cx="19050" cy="38100"/>
            </a:xfrm>
            <a:custGeom>
              <a:avLst/>
              <a:gdLst>
                <a:gd name="connsiteX0" fmla="*/ 19061 w 19050"/>
                <a:gd name="connsiteY0" fmla="*/ 31909 h 38100"/>
                <a:gd name="connsiteX1" fmla="*/ 7631 w 19050"/>
                <a:gd name="connsiteY1" fmla="*/ 7144 h 38100"/>
                <a:gd name="connsiteX2" fmla="*/ 19061 w 19050"/>
                <a:gd name="connsiteY2" fmla="*/ 31909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19061" y="31909"/>
                  </a:moveTo>
                  <a:cubicBezTo>
                    <a:pt x="16204" y="24289"/>
                    <a:pt x="20014" y="9049"/>
                    <a:pt x="7631" y="7144"/>
                  </a:cubicBezTo>
                  <a:cubicBezTo>
                    <a:pt x="4774" y="15716"/>
                    <a:pt x="15251" y="40481"/>
                    <a:pt x="19061" y="31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5" name="Freeform: Shape 874">
              <a:extLst>
                <a:ext uri="{FF2B5EF4-FFF2-40B4-BE49-F238E27FC236}">
                  <a16:creationId xmlns:a16="http://schemas.microsoft.com/office/drawing/2014/main" id="{665DBE87-DEEC-48C1-A461-F871E8117C95}"/>
                </a:ext>
              </a:extLst>
            </p:cNvPr>
            <p:cNvSpPr/>
            <p:nvPr/>
          </p:nvSpPr>
          <p:spPr>
            <a:xfrm>
              <a:off x="6884822" y="1062738"/>
              <a:ext cx="38100" cy="28575"/>
            </a:xfrm>
            <a:custGeom>
              <a:avLst/>
              <a:gdLst>
                <a:gd name="connsiteX0" fmla="*/ 11278 w 38100"/>
                <a:gd name="connsiteY0" fmla="*/ 18349 h 28575"/>
                <a:gd name="connsiteX1" fmla="*/ 24613 w 38100"/>
                <a:gd name="connsiteY1" fmla="*/ 8824 h 28575"/>
                <a:gd name="connsiteX2" fmla="*/ 11278 w 38100"/>
                <a:gd name="connsiteY2" fmla="*/ 18349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11278" y="18349"/>
                  </a:moveTo>
                  <a:cubicBezTo>
                    <a:pt x="20803" y="17397"/>
                    <a:pt x="44615" y="48829"/>
                    <a:pt x="24613" y="8824"/>
                  </a:cubicBezTo>
                  <a:cubicBezTo>
                    <a:pt x="20803" y="-1653"/>
                    <a:pt x="-2057" y="41209"/>
                    <a:pt x="11278" y="183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6" name="Freeform: Shape 875">
              <a:extLst>
                <a:ext uri="{FF2B5EF4-FFF2-40B4-BE49-F238E27FC236}">
                  <a16:creationId xmlns:a16="http://schemas.microsoft.com/office/drawing/2014/main" id="{44005970-FF4B-472E-AC1D-53C465050A9F}"/>
                </a:ext>
              </a:extLst>
            </p:cNvPr>
            <p:cNvSpPr/>
            <p:nvPr/>
          </p:nvSpPr>
          <p:spPr>
            <a:xfrm>
              <a:off x="6902291" y="106537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7" name="Freeform: Shape 876">
              <a:extLst>
                <a:ext uri="{FF2B5EF4-FFF2-40B4-BE49-F238E27FC236}">
                  <a16:creationId xmlns:a16="http://schemas.microsoft.com/office/drawing/2014/main" id="{FBFD9862-C08D-4FAF-9734-53520D466C8F}"/>
                </a:ext>
              </a:extLst>
            </p:cNvPr>
            <p:cNvSpPr/>
            <p:nvPr/>
          </p:nvSpPr>
          <p:spPr>
            <a:xfrm>
              <a:off x="7413964" y="1218257"/>
              <a:ext cx="28575" cy="19050"/>
            </a:xfrm>
            <a:custGeom>
              <a:avLst/>
              <a:gdLst>
                <a:gd name="connsiteX0" fmla="*/ 7916 w 28575"/>
                <a:gd name="connsiteY0" fmla="*/ 13325 h 19050"/>
                <a:gd name="connsiteX1" fmla="*/ 7916 w 28575"/>
                <a:gd name="connsiteY1" fmla="*/ 1332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7916" y="13325"/>
                  </a:moveTo>
                  <a:cubicBezTo>
                    <a:pt x="296" y="16183"/>
                    <a:pt x="52683" y="-1915"/>
                    <a:pt x="7916" y="133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8" name="Freeform: Shape 877">
              <a:extLst>
                <a:ext uri="{FF2B5EF4-FFF2-40B4-BE49-F238E27FC236}">
                  <a16:creationId xmlns:a16="http://schemas.microsoft.com/office/drawing/2014/main" id="{B72E2ADD-FFB5-48BC-9511-24DB7A814AAA}"/>
                </a:ext>
              </a:extLst>
            </p:cNvPr>
            <p:cNvSpPr/>
            <p:nvPr/>
          </p:nvSpPr>
          <p:spPr>
            <a:xfrm>
              <a:off x="7701439" y="96631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10001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10001"/>
                    <a:pt x="8096" y="10001"/>
                  </a:cubicBezTo>
                  <a:cubicBezTo>
                    <a:pt x="8096" y="10001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79" name="Freeform: Shape 878">
              <a:extLst>
                <a:ext uri="{FF2B5EF4-FFF2-40B4-BE49-F238E27FC236}">
                  <a16:creationId xmlns:a16="http://schemas.microsoft.com/office/drawing/2014/main" id="{24B69873-3F17-4D7F-A943-C34255AB8BCD}"/>
                </a:ext>
              </a:extLst>
            </p:cNvPr>
            <p:cNvSpPr/>
            <p:nvPr/>
          </p:nvSpPr>
          <p:spPr>
            <a:xfrm>
              <a:off x="7458551" y="1216818"/>
              <a:ext cx="9525" cy="19050"/>
            </a:xfrm>
            <a:custGeom>
              <a:avLst/>
              <a:gdLst>
                <a:gd name="connsiteX0" fmla="*/ 7144 w 9525"/>
                <a:gd name="connsiteY0" fmla="*/ 12859 h 19050"/>
                <a:gd name="connsiteX1" fmla="*/ 9049 w 9525"/>
                <a:gd name="connsiteY1" fmla="*/ 7144 h 19050"/>
                <a:gd name="connsiteX2" fmla="*/ 7144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859"/>
                  </a:moveTo>
                  <a:lnTo>
                    <a:pt x="9049" y="7144"/>
                  </a:lnTo>
                  <a:cubicBezTo>
                    <a:pt x="8096" y="8096"/>
                    <a:pt x="7144" y="10001"/>
                    <a:pt x="7144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0" name="Freeform: Shape 879">
              <a:extLst>
                <a:ext uri="{FF2B5EF4-FFF2-40B4-BE49-F238E27FC236}">
                  <a16:creationId xmlns:a16="http://schemas.microsoft.com/office/drawing/2014/main" id="{2A4F09FE-F71D-4490-A0CE-A4F13F005804}"/>
                </a:ext>
              </a:extLst>
            </p:cNvPr>
            <p:cNvSpPr/>
            <p:nvPr/>
          </p:nvSpPr>
          <p:spPr>
            <a:xfrm>
              <a:off x="7455694" y="1305293"/>
              <a:ext cx="9525" cy="9525"/>
            </a:xfrm>
            <a:custGeom>
              <a:avLst/>
              <a:gdLst>
                <a:gd name="connsiteX0" fmla="*/ 7144 w 9525"/>
                <a:gd name="connsiteY0" fmla="*/ 9156 h 9525"/>
                <a:gd name="connsiteX1" fmla="*/ 7144 w 9525"/>
                <a:gd name="connsiteY1" fmla="*/ 915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156"/>
                  </a:moveTo>
                  <a:cubicBezTo>
                    <a:pt x="7144" y="12014"/>
                    <a:pt x="10001" y="3441"/>
                    <a:pt x="7144" y="91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1" name="Freeform: Shape 880">
              <a:extLst>
                <a:ext uri="{FF2B5EF4-FFF2-40B4-BE49-F238E27FC236}">
                  <a16:creationId xmlns:a16="http://schemas.microsoft.com/office/drawing/2014/main" id="{FD2A62EA-0E9E-4E62-92C0-85388A07591E}"/>
                </a:ext>
              </a:extLst>
            </p:cNvPr>
            <p:cNvSpPr/>
            <p:nvPr/>
          </p:nvSpPr>
          <p:spPr>
            <a:xfrm>
              <a:off x="7515701" y="1174194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2" name="Freeform: Shape 881">
              <a:extLst>
                <a:ext uri="{FF2B5EF4-FFF2-40B4-BE49-F238E27FC236}">
                  <a16:creationId xmlns:a16="http://schemas.microsoft.com/office/drawing/2014/main" id="{8A87B40E-580F-4129-A30F-987A28F015CA}"/>
                </a:ext>
              </a:extLst>
            </p:cNvPr>
            <p:cNvSpPr/>
            <p:nvPr/>
          </p:nvSpPr>
          <p:spPr>
            <a:xfrm>
              <a:off x="7369016" y="1322132"/>
              <a:ext cx="28575" cy="28575"/>
            </a:xfrm>
            <a:custGeom>
              <a:avLst/>
              <a:gdLst>
                <a:gd name="connsiteX0" fmla="*/ 7144 w 28575"/>
                <a:gd name="connsiteY0" fmla="*/ 21845 h 28575"/>
                <a:gd name="connsiteX1" fmla="*/ 7144 w 28575"/>
                <a:gd name="connsiteY1" fmla="*/ 21845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28575">
                  <a:moveTo>
                    <a:pt x="7144" y="21845"/>
                  </a:moveTo>
                  <a:cubicBezTo>
                    <a:pt x="19526" y="9463"/>
                    <a:pt x="33814" y="-3872"/>
                    <a:pt x="7144" y="218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3" name="Freeform: Shape 882">
              <a:extLst>
                <a:ext uri="{FF2B5EF4-FFF2-40B4-BE49-F238E27FC236}">
                  <a16:creationId xmlns:a16="http://schemas.microsoft.com/office/drawing/2014/main" id="{98CEF4B9-F28A-436C-BC81-8095D21B2BC6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4" name="Freeform: Shape 883">
              <a:extLst>
                <a:ext uri="{FF2B5EF4-FFF2-40B4-BE49-F238E27FC236}">
                  <a16:creationId xmlns:a16="http://schemas.microsoft.com/office/drawing/2014/main" id="{D0DE38B4-C4C9-49F7-B8CC-09CA17E7CC18}"/>
                </a:ext>
              </a:extLst>
            </p:cNvPr>
            <p:cNvSpPr/>
            <p:nvPr/>
          </p:nvSpPr>
          <p:spPr>
            <a:xfrm>
              <a:off x="7681436" y="1114901"/>
              <a:ext cx="9525" cy="9525"/>
            </a:xfrm>
            <a:custGeom>
              <a:avLst/>
              <a:gdLst>
                <a:gd name="connsiteX0" fmla="*/ 9049 w 9525"/>
                <a:gd name="connsiteY0" fmla="*/ 9049 h 9525"/>
                <a:gd name="connsiteX1" fmla="*/ 7144 w 9525"/>
                <a:gd name="connsiteY1" fmla="*/ 7144 h 9525"/>
                <a:gd name="connsiteX2" fmla="*/ 9049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9049"/>
                  </a:moveTo>
                  <a:lnTo>
                    <a:pt x="7144" y="7144"/>
                  </a:lnTo>
                  <a:cubicBezTo>
                    <a:pt x="8096" y="9049"/>
                    <a:pt x="8096" y="10954"/>
                    <a:pt x="9049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5" name="Freeform: Shape 884">
              <a:extLst>
                <a:ext uri="{FF2B5EF4-FFF2-40B4-BE49-F238E27FC236}">
                  <a16:creationId xmlns:a16="http://schemas.microsoft.com/office/drawing/2014/main" id="{3AB6A290-872F-4BFC-A241-756F9FF7A4E9}"/>
                </a:ext>
              </a:extLst>
            </p:cNvPr>
            <p:cNvSpPr/>
            <p:nvPr/>
          </p:nvSpPr>
          <p:spPr>
            <a:xfrm>
              <a:off x="7457705" y="1222216"/>
              <a:ext cx="9525" cy="19050"/>
            </a:xfrm>
            <a:custGeom>
              <a:avLst/>
              <a:gdLst>
                <a:gd name="connsiteX0" fmla="*/ 7990 w 9525"/>
                <a:gd name="connsiteY0" fmla="*/ 12224 h 19050"/>
                <a:gd name="connsiteX1" fmla="*/ 7990 w 9525"/>
                <a:gd name="connsiteY1" fmla="*/ 1222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990" y="12224"/>
                  </a:moveTo>
                  <a:cubicBezTo>
                    <a:pt x="6086" y="794"/>
                    <a:pt x="7990" y="12224"/>
                    <a:pt x="7990" y="1222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6" name="Freeform: Shape 885">
              <a:extLst>
                <a:ext uri="{FF2B5EF4-FFF2-40B4-BE49-F238E27FC236}">
                  <a16:creationId xmlns:a16="http://schemas.microsoft.com/office/drawing/2014/main" id="{D617DBA6-9B82-4F80-A420-0238163E5A05}"/>
                </a:ext>
              </a:extLst>
            </p:cNvPr>
            <p:cNvSpPr/>
            <p:nvPr/>
          </p:nvSpPr>
          <p:spPr>
            <a:xfrm>
              <a:off x="7450770" y="1243488"/>
              <a:ext cx="19050" cy="19050"/>
            </a:xfrm>
            <a:custGeom>
              <a:avLst/>
              <a:gdLst>
                <a:gd name="connsiteX0" fmla="*/ 13972 w 19050"/>
                <a:gd name="connsiteY0" fmla="*/ 7144 h 19050"/>
                <a:gd name="connsiteX1" fmla="*/ 13972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72" y="7144"/>
                  </a:moveTo>
                  <a:cubicBezTo>
                    <a:pt x="6352" y="12859"/>
                    <a:pt x="3495" y="19526"/>
                    <a:pt x="13972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7" name="Freeform: Shape 886">
              <a:extLst>
                <a:ext uri="{FF2B5EF4-FFF2-40B4-BE49-F238E27FC236}">
                  <a16:creationId xmlns:a16="http://schemas.microsoft.com/office/drawing/2014/main" id="{BDF548B2-E454-42EA-9A28-ABFB3CC4BC8D}"/>
                </a:ext>
              </a:extLst>
            </p:cNvPr>
            <p:cNvSpPr/>
            <p:nvPr/>
          </p:nvSpPr>
          <p:spPr>
            <a:xfrm>
              <a:off x="7459504" y="1142507"/>
              <a:ext cx="76200" cy="95250"/>
            </a:xfrm>
            <a:custGeom>
              <a:avLst/>
              <a:gdLst>
                <a:gd name="connsiteX0" fmla="*/ 53816 w 76200"/>
                <a:gd name="connsiteY0" fmla="*/ 40498 h 95250"/>
                <a:gd name="connsiteX1" fmla="*/ 55721 w 76200"/>
                <a:gd name="connsiteY1" fmla="*/ 24305 h 95250"/>
                <a:gd name="connsiteX2" fmla="*/ 60484 w 76200"/>
                <a:gd name="connsiteY2" fmla="*/ 7160 h 95250"/>
                <a:gd name="connsiteX3" fmla="*/ 7144 w 76200"/>
                <a:gd name="connsiteY3" fmla="*/ 80503 h 95250"/>
                <a:gd name="connsiteX4" fmla="*/ 11906 w 76200"/>
                <a:gd name="connsiteY4" fmla="*/ 89075 h 95250"/>
                <a:gd name="connsiteX5" fmla="*/ 22384 w 76200"/>
                <a:gd name="connsiteY5" fmla="*/ 88123 h 95250"/>
                <a:gd name="connsiteX6" fmla="*/ 53816 w 76200"/>
                <a:gd name="connsiteY6" fmla="*/ 40498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76200" h="95250">
                  <a:moveTo>
                    <a:pt x="53816" y="40498"/>
                  </a:moveTo>
                  <a:cubicBezTo>
                    <a:pt x="47149" y="45260"/>
                    <a:pt x="70961" y="24305"/>
                    <a:pt x="55721" y="24305"/>
                  </a:cubicBezTo>
                  <a:cubicBezTo>
                    <a:pt x="64294" y="30020"/>
                    <a:pt x="79534" y="23353"/>
                    <a:pt x="60484" y="7160"/>
                  </a:cubicBezTo>
                  <a:cubicBezTo>
                    <a:pt x="59531" y="6208"/>
                    <a:pt x="20479" y="47165"/>
                    <a:pt x="7144" y="80503"/>
                  </a:cubicBezTo>
                  <a:cubicBezTo>
                    <a:pt x="10001" y="74788"/>
                    <a:pt x="11906" y="77645"/>
                    <a:pt x="11906" y="89075"/>
                  </a:cubicBezTo>
                  <a:cubicBezTo>
                    <a:pt x="13811" y="74788"/>
                    <a:pt x="17621" y="74788"/>
                    <a:pt x="22384" y="88123"/>
                  </a:cubicBezTo>
                  <a:cubicBezTo>
                    <a:pt x="51911" y="60500"/>
                    <a:pt x="50006" y="47165"/>
                    <a:pt x="53816" y="4049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8" name="Freeform: Shape 887">
              <a:extLst>
                <a:ext uri="{FF2B5EF4-FFF2-40B4-BE49-F238E27FC236}">
                  <a16:creationId xmlns:a16="http://schemas.microsoft.com/office/drawing/2014/main" id="{BFF94C6A-56BD-42AC-9477-EACA57748042}"/>
                </a:ext>
              </a:extLst>
            </p:cNvPr>
            <p:cNvSpPr/>
            <p:nvPr/>
          </p:nvSpPr>
          <p:spPr>
            <a:xfrm>
              <a:off x="7488079" y="12025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89" name="Freeform: Shape 888">
              <a:extLst>
                <a:ext uri="{FF2B5EF4-FFF2-40B4-BE49-F238E27FC236}">
                  <a16:creationId xmlns:a16="http://schemas.microsoft.com/office/drawing/2014/main" id="{7EA934F9-1A9F-4C1C-B5CF-D67A2DC387B7}"/>
                </a:ext>
              </a:extLst>
            </p:cNvPr>
            <p:cNvSpPr/>
            <p:nvPr/>
          </p:nvSpPr>
          <p:spPr>
            <a:xfrm>
              <a:off x="7501414" y="118877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10001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0" name="Freeform: Shape 889">
              <a:extLst>
                <a:ext uri="{FF2B5EF4-FFF2-40B4-BE49-F238E27FC236}">
                  <a16:creationId xmlns:a16="http://schemas.microsoft.com/office/drawing/2014/main" id="{8462C88E-3FC7-4D8A-A0C7-7AC6C69294F4}"/>
                </a:ext>
              </a:extLst>
            </p:cNvPr>
            <p:cNvSpPr/>
            <p:nvPr/>
          </p:nvSpPr>
          <p:spPr>
            <a:xfrm>
              <a:off x="7463949" y="1236821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16669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1" name="Freeform: Shape 890">
              <a:extLst>
                <a:ext uri="{FF2B5EF4-FFF2-40B4-BE49-F238E27FC236}">
                  <a16:creationId xmlns:a16="http://schemas.microsoft.com/office/drawing/2014/main" id="{C661FDB5-88B7-42E5-82BC-AA0373D84D23}"/>
                </a:ext>
              </a:extLst>
            </p:cNvPr>
            <p:cNvSpPr/>
            <p:nvPr/>
          </p:nvSpPr>
          <p:spPr>
            <a:xfrm>
              <a:off x="7459080" y="1227084"/>
              <a:ext cx="9525" cy="9525"/>
            </a:xfrm>
            <a:custGeom>
              <a:avLst/>
              <a:gdLst>
                <a:gd name="connsiteX0" fmla="*/ 7567 w 9525"/>
                <a:gd name="connsiteY0" fmla="*/ 9260 h 9525"/>
                <a:gd name="connsiteX1" fmla="*/ 7567 w 9525"/>
                <a:gd name="connsiteY1" fmla="*/ 926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260"/>
                  </a:moveTo>
                  <a:cubicBezTo>
                    <a:pt x="6615" y="4498"/>
                    <a:pt x="7567" y="9260"/>
                    <a:pt x="7567" y="926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2" name="Freeform: Shape 891">
              <a:extLst>
                <a:ext uri="{FF2B5EF4-FFF2-40B4-BE49-F238E27FC236}">
                  <a16:creationId xmlns:a16="http://schemas.microsoft.com/office/drawing/2014/main" id="{30EBA07E-139B-49B2-952C-0082DB5F7978}"/>
                </a:ext>
              </a:extLst>
            </p:cNvPr>
            <p:cNvSpPr/>
            <p:nvPr/>
          </p:nvSpPr>
          <p:spPr>
            <a:xfrm>
              <a:off x="7570946" y="118348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3" name="Freeform: Shape 892">
              <a:extLst>
                <a:ext uri="{FF2B5EF4-FFF2-40B4-BE49-F238E27FC236}">
                  <a16:creationId xmlns:a16="http://schemas.microsoft.com/office/drawing/2014/main" id="{25CFB2E8-4DC0-4106-BA0A-74B10A058C8E}"/>
                </a:ext>
              </a:extLst>
            </p:cNvPr>
            <p:cNvSpPr/>
            <p:nvPr/>
          </p:nvSpPr>
          <p:spPr>
            <a:xfrm>
              <a:off x="7489031" y="1174843"/>
              <a:ext cx="47625" cy="47625"/>
            </a:xfrm>
            <a:custGeom>
              <a:avLst/>
              <a:gdLst>
                <a:gd name="connsiteX0" fmla="*/ 39529 w 47625"/>
                <a:gd name="connsiteY0" fmla="*/ 8162 h 47625"/>
                <a:gd name="connsiteX1" fmla="*/ 7144 w 47625"/>
                <a:gd name="connsiteY1" fmla="*/ 35784 h 47625"/>
                <a:gd name="connsiteX2" fmla="*/ 11906 w 47625"/>
                <a:gd name="connsiteY2" fmla="*/ 41499 h 47625"/>
                <a:gd name="connsiteX3" fmla="*/ 39529 w 47625"/>
                <a:gd name="connsiteY3" fmla="*/ 816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47625" h="47625">
                  <a:moveTo>
                    <a:pt x="39529" y="8162"/>
                  </a:moveTo>
                  <a:cubicBezTo>
                    <a:pt x="34766" y="11972"/>
                    <a:pt x="19526" y="37689"/>
                    <a:pt x="7144" y="35784"/>
                  </a:cubicBezTo>
                  <a:cubicBezTo>
                    <a:pt x="10954" y="36737"/>
                    <a:pt x="12859" y="38642"/>
                    <a:pt x="11906" y="41499"/>
                  </a:cubicBezTo>
                  <a:cubicBezTo>
                    <a:pt x="35719" y="48167"/>
                    <a:pt x="46196" y="-411"/>
                    <a:pt x="39529" y="81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4" name="Freeform: Shape 893">
              <a:extLst>
                <a:ext uri="{FF2B5EF4-FFF2-40B4-BE49-F238E27FC236}">
                  <a16:creationId xmlns:a16="http://schemas.microsoft.com/office/drawing/2014/main" id="{DBD9B751-8A4A-4140-B0FB-C4EEB0343F57}"/>
                </a:ext>
              </a:extLst>
            </p:cNvPr>
            <p:cNvSpPr/>
            <p:nvPr/>
          </p:nvSpPr>
          <p:spPr>
            <a:xfrm>
              <a:off x="7471886" y="12335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8096" y="6615"/>
                    <a:pt x="7144" y="7567"/>
                  </a:cubicBezTo>
                  <a:cubicBezTo>
                    <a:pt x="8096" y="6615"/>
                    <a:pt x="8096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5" name="Freeform: Shape 894">
              <a:extLst>
                <a:ext uri="{FF2B5EF4-FFF2-40B4-BE49-F238E27FC236}">
                  <a16:creationId xmlns:a16="http://schemas.microsoft.com/office/drawing/2014/main" id="{F6A55A43-0913-422A-84CC-ACAC3AE737AA}"/>
                </a:ext>
              </a:extLst>
            </p:cNvPr>
            <p:cNvSpPr/>
            <p:nvPr/>
          </p:nvSpPr>
          <p:spPr>
            <a:xfrm>
              <a:off x="7370921" y="1179671"/>
              <a:ext cx="57150" cy="47625"/>
            </a:xfrm>
            <a:custGeom>
              <a:avLst/>
              <a:gdLst>
                <a:gd name="connsiteX0" fmla="*/ 7144 w 57150"/>
                <a:gd name="connsiteY0" fmla="*/ 25241 h 47625"/>
                <a:gd name="connsiteX1" fmla="*/ 55721 w 57150"/>
                <a:gd name="connsiteY1" fmla="*/ 7144 h 47625"/>
                <a:gd name="connsiteX2" fmla="*/ 53816 w 57150"/>
                <a:gd name="connsiteY2" fmla="*/ 22384 h 47625"/>
                <a:gd name="connsiteX3" fmla="*/ 29051 w 57150"/>
                <a:gd name="connsiteY3" fmla="*/ 43339 h 47625"/>
                <a:gd name="connsiteX4" fmla="*/ 7144 w 57150"/>
                <a:gd name="connsiteY4" fmla="*/ 25241 h 47625"/>
                <a:gd name="connsiteX5" fmla="*/ 11906 w 57150"/>
                <a:gd name="connsiteY5" fmla="*/ 22384 h 47625"/>
                <a:gd name="connsiteX6" fmla="*/ 15716 w 57150"/>
                <a:gd name="connsiteY6" fmla="*/ 22384 h 47625"/>
                <a:gd name="connsiteX7" fmla="*/ 11906 w 57150"/>
                <a:gd name="connsiteY7" fmla="*/ 22384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57150" h="47625">
                  <a:moveTo>
                    <a:pt x="7144" y="25241"/>
                  </a:moveTo>
                  <a:cubicBezTo>
                    <a:pt x="20479" y="19526"/>
                    <a:pt x="34766" y="10001"/>
                    <a:pt x="55721" y="7144"/>
                  </a:cubicBezTo>
                  <a:cubicBezTo>
                    <a:pt x="56674" y="9049"/>
                    <a:pt x="51911" y="23336"/>
                    <a:pt x="53816" y="22384"/>
                  </a:cubicBezTo>
                  <a:cubicBezTo>
                    <a:pt x="37624" y="-476"/>
                    <a:pt x="47149" y="29051"/>
                    <a:pt x="29051" y="43339"/>
                  </a:cubicBezTo>
                  <a:cubicBezTo>
                    <a:pt x="30956" y="9049"/>
                    <a:pt x="8096" y="29051"/>
                    <a:pt x="7144" y="25241"/>
                  </a:cubicBezTo>
                  <a:close/>
                  <a:moveTo>
                    <a:pt x="11906" y="22384"/>
                  </a:moveTo>
                  <a:lnTo>
                    <a:pt x="15716" y="22384"/>
                  </a:lnTo>
                  <a:cubicBezTo>
                    <a:pt x="14764" y="21431"/>
                    <a:pt x="12859" y="21431"/>
                    <a:pt x="11906" y="223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6" name="Freeform: Shape 895">
              <a:extLst>
                <a:ext uri="{FF2B5EF4-FFF2-40B4-BE49-F238E27FC236}">
                  <a16:creationId xmlns:a16="http://schemas.microsoft.com/office/drawing/2014/main" id="{C52D2D0F-90FF-488C-A079-EB90A3872A79}"/>
                </a:ext>
              </a:extLst>
            </p:cNvPr>
            <p:cNvSpPr/>
            <p:nvPr/>
          </p:nvSpPr>
          <p:spPr>
            <a:xfrm>
              <a:off x="6901339" y="11301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7" name="Freeform: Shape 896">
              <a:extLst>
                <a:ext uri="{FF2B5EF4-FFF2-40B4-BE49-F238E27FC236}">
                  <a16:creationId xmlns:a16="http://schemas.microsoft.com/office/drawing/2014/main" id="{6296BDC5-A24E-4826-9031-DE205289C2A9}"/>
                </a:ext>
              </a:extLst>
            </p:cNvPr>
            <p:cNvSpPr/>
            <p:nvPr/>
          </p:nvSpPr>
          <p:spPr>
            <a:xfrm>
              <a:off x="7207091" y="131587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8" name="Freeform: Shape 897">
              <a:extLst>
                <a:ext uri="{FF2B5EF4-FFF2-40B4-BE49-F238E27FC236}">
                  <a16:creationId xmlns:a16="http://schemas.microsoft.com/office/drawing/2014/main" id="{04AAB8A2-C59C-4F37-A13A-A35D9EAB2795}"/>
                </a:ext>
              </a:extLst>
            </p:cNvPr>
            <p:cNvSpPr/>
            <p:nvPr/>
          </p:nvSpPr>
          <p:spPr>
            <a:xfrm>
              <a:off x="7149941" y="133873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9049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9049"/>
                  </a:lnTo>
                  <a:cubicBezTo>
                    <a:pt x="8096" y="9049"/>
                    <a:pt x="10001" y="809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99" name="Freeform: Shape 898">
              <a:extLst>
                <a:ext uri="{FF2B5EF4-FFF2-40B4-BE49-F238E27FC236}">
                  <a16:creationId xmlns:a16="http://schemas.microsoft.com/office/drawing/2014/main" id="{CAF469F2-2C36-4C9E-96B1-363F9095AF2C}"/>
                </a:ext>
              </a:extLst>
            </p:cNvPr>
            <p:cNvSpPr/>
            <p:nvPr/>
          </p:nvSpPr>
          <p:spPr>
            <a:xfrm>
              <a:off x="6911816" y="116157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0" name="Freeform: Shape 899">
              <a:extLst>
                <a:ext uri="{FF2B5EF4-FFF2-40B4-BE49-F238E27FC236}">
                  <a16:creationId xmlns:a16="http://schemas.microsoft.com/office/drawing/2014/main" id="{1CE06608-AB3D-4048-846B-D21BC1EA14E8}"/>
                </a:ext>
              </a:extLst>
            </p:cNvPr>
            <p:cNvSpPr/>
            <p:nvPr/>
          </p:nvSpPr>
          <p:spPr>
            <a:xfrm>
              <a:off x="7048976" y="1291113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cubicBezTo>
                    <a:pt x="8096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1" name="Freeform: Shape 900">
              <a:extLst>
                <a:ext uri="{FF2B5EF4-FFF2-40B4-BE49-F238E27FC236}">
                  <a16:creationId xmlns:a16="http://schemas.microsoft.com/office/drawing/2014/main" id="{6D743C93-2FF0-4805-9BB9-896AF9BF17B6}"/>
                </a:ext>
              </a:extLst>
            </p:cNvPr>
            <p:cNvSpPr/>
            <p:nvPr/>
          </p:nvSpPr>
          <p:spPr>
            <a:xfrm>
              <a:off x="7153604" y="1338738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7291" y="7144"/>
                    <a:pt x="6339" y="7144"/>
                    <a:pt x="82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2" name="Freeform: Shape 901">
              <a:extLst>
                <a:ext uri="{FF2B5EF4-FFF2-40B4-BE49-F238E27FC236}">
                  <a16:creationId xmlns:a16="http://schemas.microsoft.com/office/drawing/2014/main" id="{46ED2535-E773-4744-8B09-979EE0AA86D1}"/>
                </a:ext>
              </a:extLst>
            </p:cNvPr>
            <p:cNvSpPr/>
            <p:nvPr/>
          </p:nvSpPr>
          <p:spPr>
            <a:xfrm>
              <a:off x="7230904" y="134159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3" name="Freeform: Shape 902">
              <a:extLst>
                <a:ext uri="{FF2B5EF4-FFF2-40B4-BE49-F238E27FC236}">
                  <a16:creationId xmlns:a16="http://schemas.microsoft.com/office/drawing/2014/main" id="{ADD842C4-EE4D-4CDC-A45A-9B5AB34B567E}"/>
                </a:ext>
              </a:extLst>
            </p:cNvPr>
            <p:cNvSpPr/>
            <p:nvPr/>
          </p:nvSpPr>
          <p:spPr>
            <a:xfrm>
              <a:off x="7228046" y="131683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8096"/>
                    <a:pt x="9049" y="7144"/>
                  </a:cubicBez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4" name="Freeform: Shape 903">
              <a:extLst>
                <a:ext uri="{FF2B5EF4-FFF2-40B4-BE49-F238E27FC236}">
                  <a16:creationId xmlns:a16="http://schemas.microsoft.com/office/drawing/2014/main" id="{78291934-DA7E-4D33-B7A2-781C76BC968F}"/>
                </a:ext>
              </a:extLst>
            </p:cNvPr>
            <p:cNvSpPr/>
            <p:nvPr/>
          </p:nvSpPr>
          <p:spPr>
            <a:xfrm>
              <a:off x="7343299" y="132064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10001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10001" y="7144"/>
                  </a:lnTo>
                  <a:cubicBezTo>
                    <a:pt x="9049" y="8096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5" name="Freeform: Shape 904">
              <a:extLst>
                <a:ext uri="{FF2B5EF4-FFF2-40B4-BE49-F238E27FC236}">
                  <a16:creationId xmlns:a16="http://schemas.microsoft.com/office/drawing/2014/main" id="{B9262365-DE32-42E5-9B15-CCFC205B0ACA}"/>
                </a:ext>
              </a:extLst>
            </p:cNvPr>
            <p:cNvSpPr/>
            <p:nvPr/>
          </p:nvSpPr>
          <p:spPr>
            <a:xfrm>
              <a:off x="7236619" y="132254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6" name="Freeform: Shape 905">
              <a:extLst>
                <a:ext uri="{FF2B5EF4-FFF2-40B4-BE49-F238E27FC236}">
                  <a16:creationId xmlns:a16="http://schemas.microsoft.com/office/drawing/2014/main" id="{0D76776A-3306-48AF-864F-2A4E4464D777}"/>
                </a:ext>
              </a:extLst>
            </p:cNvPr>
            <p:cNvSpPr/>
            <p:nvPr/>
          </p:nvSpPr>
          <p:spPr>
            <a:xfrm>
              <a:off x="6921341" y="11063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7" name="Freeform: Shape 906">
              <a:extLst>
                <a:ext uri="{FF2B5EF4-FFF2-40B4-BE49-F238E27FC236}">
                  <a16:creationId xmlns:a16="http://schemas.microsoft.com/office/drawing/2014/main" id="{8AA78B15-DF8E-4506-94D3-D63581F9F8DF}"/>
                </a:ext>
              </a:extLst>
            </p:cNvPr>
            <p:cNvSpPr/>
            <p:nvPr/>
          </p:nvSpPr>
          <p:spPr>
            <a:xfrm>
              <a:off x="6906101" y="1098708"/>
              <a:ext cx="9525" cy="9525"/>
            </a:xfrm>
            <a:custGeom>
              <a:avLst/>
              <a:gdLst>
                <a:gd name="connsiteX0" fmla="*/ 8096 w 9525"/>
                <a:gd name="connsiteY0" fmla="*/ 10001 h 9525"/>
                <a:gd name="connsiteX1" fmla="*/ 7144 w 9525"/>
                <a:gd name="connsiteY1" fmla="*/ 7144 h 9525"/>
                <a:gd name="connsiteX2" fmla="*/ 8096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10001"/>
                  </a:moveTo>
                  <a:lnTo>
                    <a:pt x="7144" y="7144"/>
                  </a:lnTo>
                  <a:cubicBezTo>
                    <a:pt x="7144" y="8096"/>
                    <a:pt x="7144" y="9049"/>
                    <a:pt x="8096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8" name="Freeform: Shape 907">
              <a:extLst>
                <a:ext uri="{FF2B5EF4-FFF2-40B4-BE49-F238E27FC236}">
                  <a16:creationId xmlns:a16="http://schemas.microsoft.com/office/drawing/2014/main" id="{837B458D-0F46-4B14-A3B3-24A344C33AE6}"/>
                </a:ext>
              </a:extLst>
            </p:cNvPr>
            <p:cNvSpPr/>
            <p:nvPr/>
          </p:nvSpPr>
          <p:spPr>
            <a:xfrm>
              <a:off x="7008677" y="1256823"/>
              <a:ext cx="9525" cy="19050"/>
            </a:xfrm>
            <a:custGeom>
              <a:avLst/>
              <a:gdLst>
                <a:gd name="connsiteX0" fmla="*/ 9343 w 9525"/>
                <a:gd name="connsiteY0" fmla="*/ 11906 h 19050"/>
                <a:gd name="connsiteX1" fmla="*/ 9343 w 9525"/>
                <a:gd name="connsiteY1" fmla="*/ 7144 h 19050"/>
                <a:gd name="connsiteX2" fmla="*/ 9343 w 9525"/>
                <a:gd name="connsiteY2" fmla="*/ 1190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343" y="11906"/>
                  </a:moveTo>
                  <a:cubicBezTo>
                    <a:pt x="9343" y="10001"/>
                    <a:pt x="8391" y="8096"/>
                    <a:pt x="9343" y="7144"/>
                  </a:cubicBezTo>
                  <a:cubicBezTo>
                    <a:pt x="7439" y="8096"/>
                    <a:pt x="5533" y="11906"/>
                    <a:pt x="9343" y="1190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09" name="Freeform: Shape 908">
              <a:extLst>
                <a:ext uri="{FF2B5EF4-FFF2-40B4-BE49-F238E27FC236}">
                  <a16:creationId xmlns:a16="http://schemas.microsoft.com/office/drawing/2014/main" id="{6A04374B-2CD1-498B-B824-FDB10C61FE95}"/>
                </a:ext>
              </a:extLst>
            </p:cNvPr>
            <p:cNvSpPr/>
            <p:nvPr/>
          </p:nvSpPr>
          <p:spPr>
            <a:xfrm>
              <a:off x="6973729" y="110537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8096" y="8096"/>
                    <a:pt x="9049" y="8096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0" name="Freeform: Shape 909">
              <a:extLst>
                <a:ext uri="{FF2B5EF4-FFF2-40B4-BE49-F238E27FC236}">
                  <a16:creationId xmlns:a16="http://schemas.microsoft.com/office/drawing/2014/main" id="{1976F938-392F-45EA-9506-DB092AD0E6E6}"/>
                </a:ext>
              </a:extLst>
            </p:cNvPr>
            <p:cNvSpPr/>
            <p:nvPr/>
          </p:nvSpPr>
          <p:spPr>
            <a:xfrm>
              <a:off x="6970871" y="110442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8096" y="8096"/>
                    <a:pt x="9049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1" name="Freeform: Shape 910">
              <a:extLst>
                <a:ext uri="{FF2B5EF4-FFF2-40B4-BE49-F238E27FC236}">
                  <a16:creationId xmlns:a16="http://schemas.microsoft.com/office/drawing/2014/main" id="{DBF2079B-84AF-4B66-8F4D-1818B1BD48AB}"/>
                </a:ext>
              </a:extLst>
            </p:cNvPr>
            <p:cNvSpPr/>
            <p:nvPr/>
          </p:nvSpPr>
          <p:spPr>
            <a:xfrm>
              <a:off x="7060406" y="12063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2" name="Freeform: Shape 911">
              <a:extLst>
                <a:ext uri="{FF2B5EF4-FFF2-40B4-BE49-F238E27FC236}">
                  <a16:creationId xmlns:a16="http://schemas.microsoft.com/office/drawing/2014/main" id="{4F8D223B-364A-49F7-987B-0CE1153CBD95}"/>
                </a:ext>
              </a:extLst>
            </p:cNvPr>
            <p:cNvSpPr/>
            <p:nvPr/>
          </p:nvSpPr>
          <p:spPr>
            <a:xfrm>
              <a:off x="6877526" y="1085792"/>
              <a:ext cx="38100" cy="28575"/>
            </a:xfrm>
            <a:custGeom>
              <a:avLst/>
              <a:gdLst>
                <a:gd name="connsiteX0" fmla="*/ 36671 w 38100"/>
                <a:gd name="connsiteY0" fmla="*/ 17203 h 28575"/>
                <a:gd name="connsiteX1" fmla="*/ 7144 w 38100"/>
                <a:gd name="connsiteY1" fmla="*/ 10535 h 28575"/>
                <a:gd name="connsiteX2" fmla="*/ 36671 w 38100"/>
                <a:gd name="connsiteY2" fmla="*/ 1720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38100" h="28575">
                  <a:moveTo>
                    <a:pt x="36671" y="17203"/>
                  </a:moveTo>
                  <a:cubicBezTo>
                    <a:pt x="29051" y="17203"/>
                    <a:pt x="10954" y="58"/>
                    <a:pt x="7144" y="10535"/>
                  </a:cubicBezTo>
                  <a:cubicBezTo>
                    <a:pt x="17621" y="37205"/>
                    <a:pt x="28099" y="21013"/>
                    <a:pt x="36671" y="1720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3" name="Freeform: Shape 912">
              <a:extLst>
                <a:ext uri="{FF2B5EF4-FFF2-40B4-BE49-F238E27FC236}">
                  <a16:creationId xmlns:a16="http://schemas.microsoft.com/office/drawing/2014/main" id="{E14C8A6A-90FB-482F-A85B-AF79425DD6E5}"/>
                </a:ext>
              </a:extLst>
            </p:cNvPr>
            <p:cNvSpPr/>
            <p:nvPr/>
          </p:nvSpPr>
          <p:spPr>
            <a:xfrm>
              <a:off x="6955208" y="1093522"/>
              <a:ext cx="9525" cy="9525"/>
            </a:xfrm>
            <a:custGeom>
              <a:avLst/>
              <a:gdLst>
                <a:gd name="connsiteX0" fmla="*/ 7567 w 9525"/>
                <a:gd name="connsiteY0" fmla="*/ 7567 h 9525"/>
                <a:gd name="connsiteX1" fmla="*/ 756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567"/>
                  </a:moveTo>
                  <a:cubicBezTo>
                    <a:pt x="7567" y="7567"/>
                    <a:pt x="6615" y="6615"/>
                    <a:pt x="756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4" name="Freeform: Shape 913">
              <a:extLst>
                <a:ext uri="{FF2B5EF4-FFF2-40B4-BE49-F238E27FC236}">
                  <a16:creationId xmlns:a16="http://schemas.microsoft.com/office/drawing/2014/main" id="{99DAB7BF-F25D-44D3-8564-5D1EA86DD7FC}"/>
                </a:ext>
              </a:extLst>
            </p:cNvPr>
            <p:cNvSpPr/>
            <p:nvPr/>
          </p:nvSpPr>
          <p:spPr>
            <a:xfrm>
              <a:off x="7332821" y="120919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5" name="Freeform: Shape 914">
              <a:extLst>
                <a:ext uri="{FF2B5EF4-FFF2-40B4-BE49-F238E27FC236}">
                  <a16:creationId xmlns:a16="http://schemas.microsoft.com/office/drawing/2014/main" id="{F161B54D-14CC-4104-97A8-2F84222FFEE0}"/>
                </a:ext>
              </a:extLst>
            </p:cNvPr>
            <p:cNvSpPr/>
            <p:nvPr/>
          </p:nvSpPr>
          <p:spPr>
            <a:xfrm>
              <a:off x="693086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6" name="Freeform: Shape 915">
              <a:extLst>
                <a:ext uri="{FF2B5EF4-FFF2-40B4-BE49-F238E27FC236}">
                  <a16:creationId xmlns:a16="http://schemas.microsoft.com/office/drawing/2014/main" id="{FAC94DD4-45BE-48DA-B4C1-E613EFE29AA3}"/>
                </a:ext>
              </a:extLst>
            </p:cNvPr>
            <p:cNvSpPr/>
            <p:nvPr/>
          </p:nvSpPr>
          <p:spPr>
            <a:xfrm>
              <a:off x="7280434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7" name="Freeform: Shape 916">
              <a:extLst>
                <a:ext uri="{FF2B5EF4-FFF2-40B4-BE49-F238E27FC236}">
                  <a16:creationId xmlns:a16="http://schemas.microsoft.com/office/drawing/2014/main" id="{7618743B-52D7-4999-8672-986FA06AA9ED}"/>
                </a:ext>
              </a:extLst>
            </p:cNvPr>
            <p:cNvSpPr/>
            <p:nvPr/>
          </p:nvSpPr>
          <p:spPr>
            <a:xfrm>
              <a:off x="7310914" y="133111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8" name="Freeform: Shape 917">
              <a:extLst>
                <a:ext uri="{FF2B5EF4-FFF2-40B4-BE49-F238E27FC236}">
                  <a16:creationId xmlns:a16="http://schemas.microsoft.com/office/drawing/2014/main" id="{C858C076-77CB-463E-9800-A9F41A1AB945}"/>
                </a:ext>
              </a:extLst>
            </p:cNvPr>
            <p:cNvSpPr/>
            <p:nvPr/>
          </p:nvSpPr>
          <p:spPr>
            <a:xfrm>
              <a:off x="7280434" y="12227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lnTo>
                    <a:pt x="7144" y="7858"/>
                  </a:ln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19" name="Freeform: Shape 918">
              <a:extLst>
                <a:ext uri="{FF2B5EF4-FFF2-40B4-BE49-F238E27FC236}">
                  <a16:creationId xmlns:a16="http://schemas.microsoft.com/office/drawing/2014/main" id="{95B1AEFB-75A9-4D07-8BF4-582D921CDC06}"/>
                </a:ext>
              </a:extLst>
            </p:cNvPr>
            <p:cNvSpPr/>
            <p:nvPr/>
          </p:nvSpPr>
          <p:spPr>
            <a:xfrm>
              <a:off x="7175659" y="12387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8096" y="9049"/>
                  </a:cubicBezTo>
                  <a:cubicBezTo>
                    <a:pt x="8096" y="9049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0" name="Freeform: Shape 919">
              <a:extLst>
                <a:ext uri="{FF2B5EF4-FFF2-40B4-BE49-F238E27FC236}">
                  <a16:creationId xmlns:a16="http://schemas.microsoft.com/office/drawing/2014/main" id="{C4FBB272-7586-4C96-B1CF-BA2ECE70F29D}"/>
                </a:ext>
              </a:extLst>
            </p:cNvPr>
            <p:cNvSpPr/>
            <p:nvPr/>
          </p:nvSpPr>
          <p:spPr>
            <a:xfrm>
              <a:off x="7195661" y="12492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1" name="Freeform: Shape 920">
              <a:extLst>
                <a:ext uri="{FF2B5EF4-FFF2-40B4-BE49-F238E27FC236}">
                  <a16:creationId xmlns:a16="http://schemas.microsoft.com/office/drawing/2014/main" id="{2634A2A5-65EE-4317-BD28-68F0BC0B2C14}"/>
                </a:ext>
              </a:extLst>
            </p:cNvPr>
            <p:cNvSpPr/>
            <p:nvPr/>
          </p:nvSpPr>
          <p:spPr>
            <a:xfrm>
              <a:off x="7005161" y="12863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8096"/>
                    <a:pt x="10001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2" name="Freeform: Shape 921">
              <a:extLst>
                <a:ext uri="{FF2B5EF4-FFF2-40B4-BE49-F238E27FC236}">
                  <a16:creationId xmlns:a16="http://schemas.microsoft.com/office/drawing/2014/main" id="{967DE6A4-973C-44AA-B6C4-50AEA462AF81}"/>
                </a:ext>
              </a:extLst>
            </p:cNvPr>
            <p:cNvSpPr/>
            <p:nvPr/>
          </p:nvSpPr>
          <p:spPr>
            <a:xfrm>
              <a:off x="7280434" y="122062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3" name="Freeform: Shape 922">
              <a:extLst>
                <a:ext uri="{FF2B5EF4-FFF2-40B4-BE49-F238E27FC236}">
                  <a16:creationId xmlns:a16="http://schemas.microsoft.com/office/drawing/2014/main" id="{8F95F1CA-66EA-48FC-96C8-A358CABBA863}"/>
                </a:ext>
              </a:extLst>
            </p:cNvPr>
            <p:cNvSpPr/>
            <p:nvPr/>
          </p:nvSpPr>
          <p:spPr>
            <a:xfrm>
              <a:off x="7139464" y="126087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4" name="Freeform: Shape 923">
              <a:extLst>
                <a:ext uri="{FF2B5EF4-FFF2-40B4-BE49-F238E27FC236}">
                  <a16:creationId xmlns:a16="http://schemas.microsoft.com/office/drawing/2014/main" id="{990E4547-A714-4D04-AA7D-FAC02E04EE68}"/>
                </a:ext>
              </a:extLst>
            </p:cNvPr>
            <p:cNvSpPr/>
            <p:nvPr/>
          </p:nvSpPr>
          <p:spPr>
            <a:xfrm>
              <a:off x="7122528" y="1255231"/>
              <a:ext cx="28575" cy="19050"/>
            </a:xfrm>
            <a:custGeom>
              <a:avLst/>
              <a:gdLst>
                <a:gd name="connsiteX0" fmla="*/ 14554 w 28575"/>
                <a:gd name="connsiteY0" fmla="*/ 7784 h 19050"/>
                <a:gd name="connsiteX1" fmla="*/ 14554 w 28575"/>
                <a:gd name="connsiteY1" fmla="*/ 778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19050">
                  <a:moveTo>
                    <a:pt x="14554" y="7784"/>
                  </a:moveTo>
                  <a:cubicBezTo>
                    <a:pt x="-13069" y="37311"/>
                    <a:pt x="47891" y="2069"/>
                    <a:pt x="14554" y="77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5" name="Freeform: Shape 924">
              <a:extLst>
                <a:ext uri="{FF2B5EF4-FFF2-40B4-BE49-F238E27FC236}">
                  <a16:creationId xmlns:a16="http://schemas.microsoft.com/office/drawing/2014/main" id="{406D5F2E-A1B5-4D0A-A18F-9DA680B02823}"/>
                </a:ext>
              </a:extLst>
            </p:cNvPr>
            <p:cNvSpPr/>
            <p:nvPr/>
          </p:nvSpPr>
          <p:spPr>
            <a:xfrm>
              <a:off x="7130891" y="125301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8096" y="8096"/>
                    <a:pt x="8096" y="7144"/>
                    <a:pt x="9049" y="7144"/>
                  </a:cubicBezTo>
                  <a:cubicBezTo>
                    <a:pt x="8096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6" name="Freeform: Shape 925">
              <a:extLst>
                <a:ext uri="{FF2B5EF4-FFF2-40B4-BE49-F238E27FC236}">
                  <a16:creationId xmlns:a16="http://schemas.microsoft.com/office/drawing/2014/main" id="{B3F1D940-2C39-4C09-9DF8-EC54F6C120D5}"/>
                </a:ext>
              </a:extLst>
            </p:cNvPr>
            <p:cNvSpPr/>
            <p:nvPr/>
          </p:nvSpPr>
          <p:spPr>
            <a:xfrm>
              <a:off x="7093744" y="1235868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7" name="Freeform: Shape 926">
              <a:extLst>
                <a:ext uri="{FF2B5EF4-FFF2-40B4-BE49-F238E27FC236}">
                  <a16:creationId xmlns:a16="http://schemas.microsoft.com/office/drawing/2014/main" id="{303D3558-D6BD-441F-8608-A7B08636AF3C}"/>
                </a:ext>
              </a:extLst>
            </p:cNvPr>
            <p:cNvSpPr/>
            <p:nvPr/>
          </p:nvSpPr>
          <p:spPr>
            <a:xfrm>
              <a:off x="7404259" y="1240356"/>
              <a:ext cx="9525" cy="9525"/>
            </a:xfrm>
            <a:custGeom>
              <a:avLst/>
              <a:gdLst>
                <a:gd name="connsiteX0" fmla="*/ 10954 w 9525"/>
                <a:gd name="connsiteY0" fmla="*/ 7419 h 9525"/>
                <a:gd name="connsiteX1" fmla="*/ 1095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954" y="7419"/>
                  </a:moveTo>
                  <a:cubicBezTo>
                    <a:pt x="10954" y="6466"/>
                    <a:pt x="2381" y="8371"/>
                    <a:pt x="1095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8" name="Freeform: Shape 927">
              <a:extLst>
                <a:ext uri="{FF2B5EF4-FFF2-40B4-BE49-F238E27FC236}">
                  <a16:creationId xmlns:a16="http://schemas.microsoft.com/office/drawing/2014/main" id="{7BD3A956-A5F9-4256-8546-E41BF6E8FB5B}"/>
                </a:ext>
              </a:extLst>
            </p:cNvPr>
            <p:cNvSpPr/>
            <p:nvPr/>
          </p:nvSpPr>
          <p:spPr>
            <a:xfrm>
              <a:off x="698992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10001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29" name="Freeform: Shape 928">
              <a:extLst>
                <a:ext uri="{FF2B5EF4-FFF2-40B4-BE49-F238E27FC236}">
                  <a16:creationId xmlns:a16="http://schemas.microsoft.com/office/drawing/2014/main" id="{FB943B8E-85C3-4B6B-BC00-6383AA1356FD}"/>
                </a:ext>
              </a:extLst>
            </p:cNvPr>
            <p:cNvSpPr/>
            <p:nvPr/>
          </p:nvSpPr>
          <p:spPr>
            <a:xfrm>
              <a:off x="7121366" y="126444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9049"/>
                    <a:pt x="9049" y="8096"/>
                    <a:pt x="9049" y="7144"/>
                  </a:cubicBezTo>
                  <a:cubicBezTo>
                    <a:pt x="8096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0" name="Freeform: Shape 929">
              <a:extLst>
                <a:ext uri="{FF2B5EF4-FFF2-40B4-BE49-F238E27FC236}">
                  <a16:creationId xmlns:a16="http://schemas.microsoft.com/office/drawing/2014/main" id="{F35C2C72-67C0-4195-A6EE-318B695B685C}"/>
                </a:ext>
              </a:extLst>
            </p:cNvPr>
            <p:cNvSpPr/>
            <p:nvPr/>
          </p:nvSpPr>
          <p:spPr>
            <a:xfrm>
              <a:off x="6995319" y="1196220"/>
              <a:ext cx="9525" cy="19050"/>
            </a:xfrm>
            <a:custGeom>
              <a:avLst/>
              <a:gdLst>
                <a:gd name="connsiteX0" fmla="*/ 8414 w 9525"/>
                <a:gd name="connsiteY0" fmla="*/ 13455 h 19050"/>
                <a:gd name="connsiteX1" fmla="*/ 8414 w 9525"/>
                <a:gd name="connsiteY1" fmla="*/ 1345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13455"/>
                  </a:moveTo>
                  <a:cubicBezTo>
                    <a:pt x="8414" y="8692"/>
                    <a:pt x="5556" y="2025"/>
                    <a:pt x="8414" y="1345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1" name="Freeform: Shape 930">
              <a:extLst>
                <a:ext uri="{FF2B5EF4-FFF2-40B4-BE49-F238E27FC236}">
                  <a16:creationId xmlns:a16="http://schemas.microsoft.com/office/drawing/2014/main" id="{35A576C3-7409-4F61-94AB-6E6169C52B71}"/>
                </a:ext>
              </a:extLst>
            </p:cNvPr>
            <p:cNvSpPr/>
            <p:nvPr/>
          </p:nvSpPr>
          <p:spPr>
            <a:xfrm>
              <a:off x="6992779" y="119681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2" name="Freeform: Shape 931">
              <a:extLst>
                <a:ext uri="{FF2B5EF4-FFF2-40B4-BE49-F238E27FC236}">
                  <a16:creationId xmlns:a16="http://schemas.microsoft.com/office/drawing/2014/main" id="{5CDD4FBB-2FBD-4886-B48B-0B7D370F49B6}"/>
                </a:ext>
              </a:extLst>
            </p:cNvPr>
            <p:cNvSpPr/>
            <p:nvPr/>
          </p:nvSpPr>
          <p:spPr>
            <a:xfrm>
              <a:off x="6894395" y="959638"/>
              <a:ext cx="847725" cy="400050"/>
            </a:xfrm>
            <a:custGeom>
              <a:avLst/>
              <a:gdLst>
                <a:gd name="connsiteX0" fmla="*/ 561775 w 847725"/>
                <a:gd name="connsiteY0" fmla="*/ 299566 h 400050"/>
                <a:gd name="connsiteX1" fmla="*/ 596065 w 847725"/>
                <a:gd name="connsiteY1" fmla="*/ 285279 h 400050"/>
                <a:gd name="connsiteX2" fmla="*/ 597017 w 847725"/>
                <a:gd name="connsiteY2" fmla="*/ 274801 h 400050"/>
                <a:gd name="connsiteX3" fmla="*/ 620830 w 847725"/>
                <a:gd name="connsiteY3" fmla="*/ 287184 h 400050"/>
                <a:gd name="connsiteX4" fmla="*/ 660835 w 847725"/>
                <a:gd name="connsiteY4" fmla="*/ 259561 h 400050"/>
                <a:gd name="connsiteX5" fmla="*/ 650357 w 847725"/>
                <a:gd name="connsiteY5" fmla="*/ 248131 h 400050"/>
                <a:gd name="connsiteX6" fmla="*/ 729415 w 847725"/>
                <a:gd name="connsiteY6" fmla="*/ 214794 h 400050"/>
                <a:gd name="connsiteX7" fmla="*/ 824665 w 847725"/>
                <a:gd name="connsiteY7" fmla="*/ 19531 h 400050"/>
                <a:gd name="connsiteX8" fmla="*/ 844667 w 847725"/>
                <a:gd name="connsiteY8" fmla="*/ 35724 h 400050"/>
                <a:gd name="connsiteX9" fmla="*/ 804662 w 847725"/>
                <a:gd name="connsiteY9" fmla="*/ 166216 h 400050"/>
                <a:gd name="connsiteX10" fmla="*/ 797042 w 847725"/>
                <a:gd name="connsiteY10" fmla="*/ 143356 h 400050"/>
                <a:gd name="connsiteX11" fmla="*/ 789422 w 847725"/>
                <a:gd name="connsiteY11" fmla="*/ 174789 h 400050"/>
                <a:gd name="connsiteX12" fmla="*/ 802757 w 847725"/>
                <a:gd name="connsiteY12" fmla="*/ 169074 h 400050"/>
                <a:gd name="connsiteX13" fmla="*/ 751322 w 847725"/>
                <a:gd name="connsiteY13" fmla="*/ 248131 h 400050"/>
                <a:gd name="connsiteX14" fmla="*/ 742750 w 847725"/>
                <a:gd name="connsiteY14" fmla="*/ 237654 h 400050"/>
                <a:gd name="connsiteX15" fmla="*/ 709412 w 847725"/>
                <a:gd name="connsiteY15" fmla="*/ 289089 h 400050"/>
                <a:gd name="connsiteX16" fmla="*/ 703697 w 847725"/>
                <a:gd name="connsiteY16" fmla="*/ 265276 h 400050"/>
                <a:gd name="connsiteX17" fmla="*/ 702745 w 847725"/>
                <a:gd name="connsiteY17" fmla="*/ 270991 h 400050"/>
                <a:gd name="connsiteX18" fmla="*/ 565585 w 847725"/>
                <a:gd name="connsiteY18" fmla="*/ 369099 h 400050"/>
                <a:gd name="connsiteX19" fmla="*/ 552250 w 847725"/>
                <a:gd name="connsiteY19" fmla="*/ 380529 h 400050"/>
                <a:gd name="connsiteX20" fmla="*/ 574157 w 847725"/>
                <a:gd name="connsiteY20" fmla="*/ 379576 h 400050"/>
                <a:gd name="connsiteX21" fmla="*/ 614162 w 847725"/>
                <a:gd name="connsiteY21" fmla="*/ 344334 h 400050"/>
                <a:gd name="connsiteX22" fmla="*/ 635117 w 847725"/>
                <a:gd name="connsiteY22" fmla="*/ 339571 h 400050"/>
                <a:gd name="connsiteX23" fmla="*/ 629402 w 847725"/>
                <a:gd name="connsiteY23" fmla="*/ 354811 h 400050"/>
                <a:gd name="connsiteX24" fmla="*/ 607495 w 847725"/>
                <a:gd name="connsiteY24" fmla="*/ 358621 h 400050"/>
                <a:gd name="connsiteX25" fmla="*/ 620830 w 847725"/>
                <a:gd name="connsiteY25" fmla="*/ 363384 h 400050"/>
                <a:gd name="connsiteX26" fmla="*/ 500815 w 847725"/>
                <a:gd name="connsiteY26" fmla="*/ 386244 h 400050"/>
                <a:gd name="connsiteX27" fmla="*/ 495100 w 847725"/>
                <a:gd name="connsiteY27" fmla="*/ 380529 h 400050"/>
                <a:gd name="connsiteX28" fmla="*/ 540820 w 847725"/>
                <a:gd name="connsiteY28" fmla="*/ 364336 h 400050"/>
                <a:gd name="connsiteX29" fmla="*/ 544630 w 847725"/>
                <a:gd name="connsiteY29" fmla="*/ 362431 h 400050"/>
                <a:gd name="connsiteX30" fmla="*/ 463667 w 847725"/>
                <a:gd name="connsiteY30" fmla="*/ 363384 h 400050"/>
                <a:gd name="connsiteX31" fmla="*/ 457952 w 847725"/>
                <a:gd name="connsiteY31" fmla="*/ 348144 h 400050"/>
                <a:gd name="connsiteX32" fmla="*/ 418900 w 847725"/>
                <a:gd name="connsiteY32" fmla="*/ 379576 h 400050"/>
                <a:gd name="connsiteX33" fmla="*/ 457952 w 847725"/>
                <a:gd name="connsiteY33" fmla="*/ 371956 h 400050"/>
                <a:gd name="connsiteX34" fmla="*/ 454142 w 847725"/>
                <a:gd name="connsiteY34" fmla="*/ 388149 h 400050"/>
                <a:gd name="connsiteX35" fmla="*/ 293170 w 847725"/>
                <a:gd name="connsiteY35" fmla="*/ 388149 h 400050"/>
                <a:gd name="connsiteX36" fmla="*/ 335080 w 847725"/>
                <a:gd name="connsiteY36" fmla="*/ 377671 h 400050"/>
                <a:gd name="connsiteX37" fmla="*/ 324602 w 847725"/>
                <a:gd name="connsiteY37" fmla="*/ 393864 h 400050"/>
                <a:gd name="connsiteX38" fmla="*/ 347462 w 847725"/>
                <a:gd name="connsiteY38" fmla="*/ 394816 h 400050"/>
                <a:gd name="connsiteX39" fmla="*/ 346510 w 847725"/>
                <a:gd name="connsiteY39" fmla="*/ 354811 h 400050"/>
                <a:gd name="connsiteX40" fmla="*/ 280787 w 847725"/>
                <a:gd name="connsiteY40" fmla="*/ 376719 h 400050"/>
                <a:gd name="connsiteX41" fmla="*/ 299837 w 847725"/>
                <a:gd name="connsiteY41" fmla="*/ 359574 h 400050"/>
                <a:gd name="connsiteX42" fmla="*/ 306505 w 847725"/>
                <a:gd name="connsiteY42" fmla="*/ 367194 h 400050"/>
                <a:gd name="connsiteX43" fmla="*/ 295075 w 847725"/>
                <a:gd name="connsiteY43" fmla="*/ 384339 h 400050"/>
                <a:gd name="connsiteX44" fmla="*/ 252212 w 847725"/>
                <a:gd name="connsiteY44" fmla="*/ 385291 h 400050"/>
                <a:gd name="connsiteX45" fmla="*/ 247449 w 847725"/>
                <a:gd name="connsiteY45" fmla="*/ 383386 h 400050"/>
                <a:gd name="connsiteX46" fmla="*/ 271262 w 847725"/>
                <a:gd name="connsiteY46" fmla="*/ 373861 h 400050"/>
                <a:gd name="connsiteX47" fmla="*/ 248402 w 847725"/>
                <a:gd name="connsiteY47" fmla="*/ 375766 h 400050"/>
                <a:gd name="connsiteX48" fmla="*/ 266500 w 847725"/>
                <a:gd name="connsiteY48" fmla="*/ 365289 h 400050"/>
                <a:gd name="connsiteX49" fmla="*/ 278882 w 847725"/>
                <a:gd name="connsiteY49" fmla="*/ 363384 h 400050"/>
                <a:gd name="connsiteX50" fmla="*/ 202682 w 847725"/>
                <a:gd name="connsiteY50" fmla="*/ 371004 h 400050"/>
                <a:gd name="connsiteX51" fmla="*/ 236972 w 847725"/>
                <a:gd name="connsiteY51" fmla="*/ 375766 h 400050"/>
                <a:gd name="connsiteX52" fmla="*/ 223637 w 847725"/>
                <a:gd name="connsiteY52" fmla="*/ 367194 h 400050"/>
                <a:gd name="connsiteX53" fmla="*/ 240782 w 847725"/>
                <a:gd name="connsiteY53" fmla="*/ 350049 h 400050"/>
                <a:gd name="connsiteX54" fmla="*/ 235067 w 847725"/>
                <a:gd name="connsiteY54" fmla="*/ 359574 h 400050"/>
                <a:gd name="connsiteX55" fmla="*/ 190299 w 847725"/>
                <a:gd name="connsiteY55" fmla="*/ 372909 h 400050"/>
                <a:gd name="connsiteX56" fmla="*/ 160772 w 847725"/>
                <a:gd name="connsiteY56" fmla="*/ 342429 h 400050"/>
                <a:gd name="connsiteX57" fmla="*/ 199824 w 847725"/>
                <a:gd name="connsiteY57" fmla="*/ 354811 h 400050"/>
                <a:gd name="connsiteX58" fmla="*/ 144580 w 847725"/>
                <a:gd name="connsiteY58" fmla="*/ 345286 h 400050"/>
                <a:gd name="connsiteX59" fmla="*/ 117910 w 847725"/>
                <a:gd name="connsiteY59" fmla="*/ 335761 h 400050"/>
                <a:gd name="connsiteX60" fmla="*/ 145532 w 847725"/>
                <a:gd name="connsiteY60" fmla="*/ 331951 h 400050"/>
                <a:gd name="connsiteX61" fmla="*/ 78857 w 847725"/>
                <a:gd name="connsiteY61" fmla="*/ 310044 h 400050"/>
                <a:gd name="connsiteX62" fmla="*/ 24565 w 847725"/>
                <a:gd name="connsiteY62" fmla="*/ 230034 h 400050"/>
                <a:gd name="connsiteX63" fmla="*/ 40757 w 847725"/>
                <a:gd name="connsiteY63" fmla="*/ 258609 h 400050"/>
                <a:gd name="connsiteX64" fmla="*/ 55045 w 847725"/>
                <a:gd name="connsiteY64" fmla="*/ 250989 h 400050"/>
                <a:gd name="connsiteX65" fmla="*/ 37899 w 847725"/>
                <a:gd name="connsiteY65" fmla="*/ 239559 h 400050"/>
                <a:gd name="connsiteX66" fmla="*/ 12182 w 847725"/>
                <a:gd name="connsiteY66" fmla="*/ 234796 h 400050"/>
                <a:gd name="connsiteX67" fmla="*/ 38852 w 847725"/>
                <a:gd name="connsiteY67" fmla="*/ 215746 h 400050"/>
                <a:gd name="connsiteX68" fmla="*/ 13135 w 847725"/>
                <a:gd name="connsiteY68" fmla="*/ 194791 h 400050"/>
                <a:gd name="connsiteX69" fmla="*/ 20755 w 847725"/>
                <a:gd name="connsiteY69" fmla="*/ 214794 h 400050"/>
                <a:gd name="connsiteX70" fmla="*/ 21707 w 847725"/>
                <a:gd name="connsiteY70" fmla="*/ 211936 h 400050"/>
                <a:gd name="connsiteX71" fmla="*/ 16945 w 847725"/>
                <a:gd name="connsiteY71" fmla="*/ 150976 h 400050"/>
                <a:gd name="connsiteX72" fmla="*/ 20755 w 847725"/>
                <a:gd name="connsiteY72" fmla="*/ 146214 h 400050"/>
                <a:gd name="connsiteX73" fmla="*/ 40757 w 847725"/>
                <a:gd name="connsiteY73" fmla="*/ 154786 h 400050"/>
                <a:gd name="connsiteX74" fmla="*/ 72190 w 847725"/>
                <a:gd name="connsiteY74" fmla="*/ 194791 h 400050"/>
                <a:gd name="connsiteX75" fmla="*/ 82667 w 847725"/>
                <a:gd name="connsiteY75" fmla="*/ 199554 h 400050"/>
                <a:gd name="connsiteX76" fmla="*/ 62665 w 847725"/>
                <a:gd name="connsiteY76" fmla="*/ 159549 h 400050"/>
                <a:gd name="connsiteX77" fmla="*/ 54092 w 847725"/>
                <a:gd name="connsiteY77" fmla="*/ 146214 h 400050"/>
                <a:gd name="connsiteX78" fmla="*/ 53140 w 847725"/>
                <a:gd name="connsiteY78" fmla="*/ 134784 h 400050"/>
                <a:gd name="connsiteX79" fmla="*/ 67427 w 847725"/>
                <a:gd name="connsiteY79" fmla="*/ 141451 h 400050"/>
                <a:gd name="connsiteX80" fmla="*/ 103622 w 847725"/>
                <a:gd name="connsiteY80" fmla="*/ 199554 h 400050"/>
                <a:gd name="connsiteX81" fmla="*/ 141722 w 847725"/>
                <a:gd name="connsiteY81" fmla="*/ 215746 h 400050"/>
                <a:gd name="connsiteX82" fmla="*/ 130292 w 847725"/>
                <a:gd name="connsiteY82" fmla="*/ 234796 h 400050"/>
                <a:gd name="connsiteX83" fmla="*/ 178870 w 847725"/>
                <a:gd name="connsiteY83" fmla="*/ 243369 h 400050"/>
                <a:gd name="connsiteX84" fmla="*/ 162677 w 847725"/>
                <a:gd name="connsiteY84" fmla="*/ 257656 h 400050"/>
                <a:gd name="connsiteX85" fmla="*/ 157915 w 847725"/>
                <a:gd name="connsiteY85" fmla="*/ 259561 h 400050"/>
                <a:gd name="connsiteX86" fmla="*/ 282692 w 847725"/>
                <a:gd name="connsiteY86" fmla="*/ 294804 h 400050"/>
                <a:gd name="connsiteX87" fmla="*/ 291265 w 847725"/>
                <a:gd name="connsiteY87" fmla="*/ 290994 h 400050"/>
                <a:gd name="connsiteX88" fmla="*/ 306505 w 847725"/>
                <a:gd name="connsiteY88" fmla="*/ 269086 h 400050"/>
                <a:gd name="connsiteX89" fmla="*/ 299837 w 847725"/>
                <a:gd name="connsiteY89" fmla="*/ 271944 h 400050"/>
                <a:gd name="connsiteX90" fmla="*/ 312220 w 847725"/>
                <a:gd name="connsiteY90" fmla="*/ 287184 h 400050"/>
                <a:gd name="connsiteX91" fmla="*/ 294122 w 847725"/>
                <a:gd name="connsiteY91" fmla="*/ 310996 h 400050"/>
                <a:gd name="connsiteX92" fmla="*/ 312220 w 847725"/>
                <a:gd name="connsiteY92" fmla="*/ 306234 h 400050"/>
                <a:gd name="connsiteX93" fmla="*/ 335080 w 847725"/>
                <a:gd name="connsiteY93" fmla="*/ 286231 h 400050"/>
                <a:gd name="connsiteX94" fmla="*/ 312220 w 847725"/>
                <a:gd name="connsiteY94" fmla="*/ 284326 h 400050"/>
                <a:gd name="connsiteX95" fmla="*/ 398897 w 847725"/>
                <a:gd name="connsiteY95" fmla="*/ 270991 h 400050"/>
                <a:gd name="connsiteX96" fmla="*/ 395087 w 847725"/>
                <a:gd name="connsiteY96" fmla="*/ 280516 h 400050"/>
                <a:gd name="connsiteX97" fmla="*/ 452237 w 847725"/>
                <a:gd name="connsiteY97" fmla="*/ 279564 h 400050"/>
                <a:gd name="connsiteX98" fmla="*/ 464620 w 847725"/>
                <a:gd name="connsiteY98" fmla="*/ 253846 h 400050"/>
                <a:gd name="connsiteX99" fmla="*/ 468430 w 847725"/>
                <a:gd name="connsiteY99" fmla="*/ 251941 h 400050"/>
                <a:gd name="connsiteX100" fmla="*/ 457952 w 847725"/>
                <a:gd name="connsiteY100" fmla="*/ 270991 h 400050"/>
                <a:gd name="connsiteX101" fmla="*/ 459857 w 847725"/>
                <a:gd name="connsiteY101" fmla="*/ 283374 h 400050"/>
                <a:gd name="connsiteX102" fmla="*/ 483670 w 847725"/>
                <a:gd name="connsiteY102" fmla="*/ 245274 h 400050"/>
                <a:gd name="connsiteX103" fmla="*/ 510340 w 847725"/>
                <a:gd name="connsiteY103" fmla="*/ 304329 h 400050"/>
                <a:gd name="connsiteX104" fmla="*/ 509387 w 847725"/>
                <a:gd name="connsiteY104" fmla="*/ 294804 h 400050"/>
                <a:gd name="connsiteX105" fmla="*/ 500815 w 847725"/>
                <a:gd name="connsiteY105" fmla="*/ 310044 h 400050"/>
                <a:gd name="connsiteX106" fmla="*/ 561775 w 847725"/>
                <a:gd name="connsiteY106" fmla="*/ 299566 h 400050"/>
                <a:gd name="connsiteX107" fmla="*/ 816092 w 847725"/>
                <a:gd name="connsiteY107" fmla="*/ 28104 h 400050"/>
                <a:gd name="connsiteX108" fmla="*/ 817997 w 847725"/>
                <a:gd name="connsiteY108" fmla="*/ 30009 h 400050"/>
                <a:gd name="connsiteX109" fmla="*/ 816092 w 847725"/>
                <a:gd name="connsiteY109" fmla="*/ 28104 h 400050"/>
                <a:gd name="connsiteX110" fmla="*/ 383657 w 847725"/>
                <a:gd name="connsiteY110" fmla="*/ 334809 h 400050"/>
                <a:gd name="connsiteX111" fmla="*/ 438902 w 847725"/>
                <a:gd name="connsiteY111" fmla="*/ 304329 h 400050"/>
                <a:gd name="connsiteX112" fmla="*/ 383657 w 847725"/>
                <a:gd name="connsiteY112" fmla="*/ 334809 h 400050"/>
                <a:gd name="connsiteX113" fmla="*/ 377942 w 847725"/>
                <a:gd name="connsiteY113" fmla="*/ 313854 h 400050"/>
                <a:gd name="connsiteX114" fmla="*/ 377942 w 847725"/>
                <a:gd name="connsiteY114" fmla="*/ 313854 h 400050"/>
                <a:gd name="connsiteX115" fmla="*/ 374132 w 847725"/>
                <a:gd name="connsiteY115" fmla="*/ 320521 h 400050"/>
                <a:gd name="connsiteX116" fmla="*/ 375085 w 847725"/>
                <a:gd name="connsiteY116" fmla="*/ 321474 h 400050"/>
                <a:gd name="connsiteX117" fmla="*/ 374132 w 847725"/>
                <a:gd name="connsiteY117" fmla="*/ 320521 h 400050"/>
                <a:gd name="connsiteX118" fmla="*/ 491290 w 847725"/>
                <a:gd name="connsiteY118" fmla="*/ 306234 h 400050"/>
                <a:gd name="connsiteX119" fmla="*/ 491290 w 847725"/>
                <a:gd name="connsiteY119" fmla="*/ 306234 h 400050"/>
                <a:gd name="connsiteX120" fmla="*/ 481765 w 847725"/>
                <a:gd name="connsiteY120" fmla="*/ 301471 h 400050"/>
                <a:gd name="connsiteX121" fmla="*/ 481765 w 847725"/>
                <a:gd name="connsiteY121" fmla="*/ 301471 h 400050"/>
                <a:gd name="connsiteX122" fmla="*/ 452237 w 847725"/>
                <a:gd name="connsiteY122" fmla="*/ 290041 h 400050"/>
                <a:gd name="connsiteX123" fmla="*/ 452237 w 847725"/>
                <a:gd name="connsiteY123" fmla="*/ 290041 h 400050"/>
                <a:gd name="connsiteX124" fmla="*/ 77905 w 847725"/>
                <a:gd name="connsiteY124" fmla="*/ 215746 h 400050"/>
                <a:gd name="connsiteX125" fmla="*/ 77905 w 847725"/>
                <a:gd name="connsiteY125" fmla="*/ 215746 h 400050"/>
                <a:gd name="connsiteX126" fmla="*/ 121720 w 847725"/>
                <a:gd name="connsiteY126" fmla="*/ 272896 h 400050"/>
                <a:gd name="connsiteX127" fmla="*/ 156010 w 847725"/>
                <a:gd name="connsiteY127" fmla="*/ 259561 h 400050"/>
                <a:gd name="connsiteX128" fmla="*/ 161724 w 847725"/>
                <a:gd name="connsiteY128" fmla="*/ 261466 h 400050"/>
                <a:gd name="connsiteX129" fmla="*/ 135055 w 847725"/>
                <a:gd name="connsiteY129" fmla="*/ 268134 h 400050"/>
                <a:gd name="connsiteX130" fmla="*/ 119815 w 847725"/>
                <a:gd name="connsiteY130" fmla="*/ 229081 h 400050"/>
                <a:gd name="connsiteX131" fmla="*/ 96002 w 847725"/>
                <a:gd name="connsiteY131" fmla="*/ 244321 h 400050"/>
                <a:gd name="connsiteX132" fmla="*/ 121720 w 847725"/>
                <a:gd name="connsiteY132" fmla="*/ 272896 h 400050"/>
                <a:gd name="connsiteX133" fmla="*/ 296980 w 847725"/>
                <a:gd name="connsiteY133" fmla="*/ 333856 h 400050"/>
                <a:gd name="connsiteX134" fmla="*/ 253165 w 847725"/>
                <a:gd name="connsiteY134" fmla="*/ 309091 h 400050"/>
                <a:gd name="connsiteX135" fmla="*/ 253165 w 847725"/>
                <a:gd name="connsiteY135" fmla="*/ 294804 h 400050"/>
                <a:gd name="connsiteX136" fmla="*/ 275072 w 847725"/>
                <a:gd name="connsiteY136" fmla="*/ 299566 h 400050"/>
                <a:gd name="connsiteX137" fmla="*/ 267452 w 847725"/>
                <a:gd name="connsiteY137" fmla="*/ 269086 h 400050"/>
                <a:gd name="connsiteX138" fmla="*/ 249355 w 847725"/>
                <a:gd name="connsiteY138" fmla="*/ 273849 h 400050"/>
                <a:gd name="connsiteX139" fmla="*/ 261737 w 847725"/>
                <a:gd name="connsiteY139" fmla="*/ 286231 h 400050"/>
                <a:gd name="connsiteX140" fmla="*/ 206492 w 847725"/>
                <a:gd name="connsiteY140" fmla="*/ 294804 h 400050"/>
                <a:gd name="connsiteX141" fmla="*/ 210302 w 847725"/>
                <a:gd name="connsiteY141" fmla="*/ 283374 h 400050"/>
                <a:gd name="connsiteX142" fmla="*/ 156010 w 847725"/>
                <a:gd name="connsiteY142" fmla="*/ 292899 h 400050"/>
                <a:gd name="connsiteX143" fmla="*/ 221732 w 847725"/>
                <a:gd name="connsiteY143" fmla="*/ 306234 h 400050"/>
                <a:gd name="connsiteX144" fmla="*/ 218874 w 847725"/>
                <a:gd name="connsiteY144" fmla="*/ 326236 h 400050"/>
                <a:gd name="connsiteX145" fmla="*/ 252212 w 847725"/>
                <a:gd name="connsiteY145" fmla="*/ 335761 h 400050"/>
                <a:gd name="connsiteX146" fmla="*/ 296980 w 847725"/>
                <a:gd name="connsiteY146" fmla="*/ 333856 h 400050"/>
                <a:gd name="connsiteX147" fmla="*/ 319840 w 847725"/>
                <a:gd name="connsiteY147" fmla="*/ 329094 h 400050"/>
                <a:gd name="connsiteX148" fmla="*/ 367465 w 847725"/>
                <a:gd name="connsiteY148" fmla="*/ 319569 h 400050"/>
                <a:gd name="connsiteX149" fmla="*/ 373180 w 847725"/>
                <a:gd name="connsiteY149" fmla="*/ 310044 h 400050"/>
                <a:gd name="connsiteX150" fmla="*/ 375085 w 847725"/>
                <a:gd name="connsiteY150" fmla="*/ 302424 h 400050"/>
                <a:gd name="connsiteX151" fmla="*/ 319840 w 847725"/>
                <a:gd name="connsiteY151" fmla="*/ 329094 h 400050"/>
                <a:gd name="connsiteX152" fmla="*/ 475097 w 847725"/>
                <a:gd name="connsiteY152" fmla="*/ 361479 h 400050"/>
                <a:gd name="connsiteX153" fmla="*/ 475097 w 847725"/>
                <a:gd name="connsiteY153" fmla="*/ 361479 h 400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847725" h="400050">
                  <a:moveTo>
                    <a:pt x="561775" y="299566"/>
                  </a:moveTo>
                  <a:cubicBezTo>
                    <a:pt x="565585" y="298614"/>
                    <a:pt x="597970" y="282421"/>
                    <a:pt x="596065" y="285279"/>
                  </a:cubicBezTo>
                  <a:cubicBezTo>
                    <a:pt x="588445" y="289089"/>
                    <a:pt x="589397" y="285279"/>
                    <a:pt x="597017" y="274801"/>
                  </a:cubicBezTo>
                  <a:cubicBezTo>
                    <a:pt x="591302" y="271944"/>
                    <a:pt x="614162" y="290994"/>
                    <a:pt x="620830" y="287184"/>
                  </a:cubicBezTo>
                  <a:cubicBezTo>
                    <a:pt x="597017" y="270991"/>
                    <a:pt x="668455" y="253846"/>
                    <a:pt x="660835" y="259561"/>
                  </a:cubicBezTo>
                  <a:cubicBezTo>
                    <a:pt x="656072" y="238606"/>
                    <a:pt x="669407" y="251941"/>
                    <a:pt x="650357" y="248131"/>
                  </a:cubicBezTo>
                  <a:cubicBezTo>
                    <a:pt x="694172" y="254799"/>
                    <a:pt x="717032" y="182409"/>
                    <a:pt x="729415" y="214794"/>
                  </a:cubicBezTo>
                  <a:cubicBezTo>
                    <a:pt x="677980" y="230034"/>
                    <a:pt x="888482" y="-54764"/>
                    <a:pt x="824665" y="19531"/>
                  </a:cubicBezTo>
                  <a:cubicBezTo>
                    <a:pt x="832285" y="27151"/>
                    <a:pt x="840857" y="60489"/>
                    <a:pt x="844667" y="35724"/>
                  </a:cubicBezTo>
                  <a:cubicBezTo>
                    <a:pt x="860860" y="67156"/>
                    <a:pt x="813235" y="126211"/>
                    <a:pt x="804662" y="166216"/>
                  </a:cubicBezTo>
                  <a:cubicBezTo>
                    <a:pt x="804662" y="166216"/>
                    <a:pt x="797995" y="144309"/>
                    <a:pt x="797042" y="143356"/>
                  </a:cubicBezTo>
                  <a:cubicBezTo>
                    <a:pt x="789422" y="150976"/>
                    <a:pt x="794185" y="164311"/>
                    <a:pt x="789422" y="174789"/>
                  </a:cubicBezTo>
                  <a:cubicBezTo>
                    <a:pt x="794185" y="173836"/>
                    <a:pt x="799900" y="167169"/>
                    <a:pt x="802757" y="169074"/>
                  </a:cubicBezTo>
                  <a:cubicBezTo>
                    <a:pt x="790375" y="187171"/>
                    <a:pt x="748465" y="220509"/>
                    <a:pt x="751322" y="248131"/>
                  </a:cubicBezTo>
                  <a:cubicBezTo>
                    <a:pt x="756085" y="249084"/>
                    <a:pt x="741797" y="240511"/>
                    <a:pt x="742750" y="237654"/>
                  </a:cubicBezTo>
                  <a:cubicBezTo>
                    <a:pt x="744655" y="235749"/>
                    <a:pt x="709412" y="289089"/>
                    <a:pt x="709412" y="289089"/>
                  </a:cubicBezTo>
                  <a:cubicBezTo>
                    <a:pt x="698935" y="288136"/>
                    <a:pt x="717032" y="255751"/>
                    <a:pt x="703697" y="265276"/>
                  </a:cubicBezTo>
                  <a:cubicBezTo>
                    <a:pt x="700840" y="270991"/>
                    <a:pt x="700840" y="272896"/>
                    <a:pt x="702745" y="270991"/>
                  </a:cubicBezTo>
                  <a:cubicBezTo>
                    <a:pt x="686552" y="321474"/>
                    <a:pt x="582730" y="353859"/>
                    <a:pt x="565585" y="369099"/>
                  </a:cubicBezTo>
                  <a:cubicBezTo>
                    <a:pt x="566537" y="366241"/>
                    <a:pt x="603685" y="331951"/>
                    <a:pt x="552250" y="380529"/>
                  </a:cubicBezTo>
                  <a:cubicBezTo>
                    <a:pt x="579872" y="384339"/>
                    <a:pt x="587492" y="384339"/>
                    <a:pt x="574157" y="379576"/>
                  </a:cubicBezTo>
                  <a:cubicBezTo>
                    <a:pt x="584635" y="370051"/>
                    <a:pt x="597017" y="360526"/>
                    <a:pt x="614162" y="344334"/>
                  </a:cubicBezTo>
                  <a:cubicBezTo>
                    <a:pt x="635117" y="353859"/>
                    <a:pt x="597017" y="359574"/>
                    <a:pt x="635117" y="339571"/>
                  </a:cubicBezTo>
                  <a:cubicBezTo>
                    <a:pt x="621782" y="349096"/>
                    <a:pt x="619877" y="353859"/>
                    <a:pt x="629402" y="354811"/>
                  </a:cubicBezTo>
                  <a:cubicBezTo>
                    <a:pt x="622735" y="362431"/>
                    <a:pt x="615115" y="364336"/>
                    <a:pt x="607495" y="358621"/>
                  </a:cubicBezTo>
                  <a:cubicBezTo>
                    <a:pt x="606542" y="369099"/>
                    <a:pt x="610352" y="370051"/>
                    <a:pt x="620830" y="363384"/>
                  </a:cubicBezTo>
                  <a:cubicBezTo>
                    <a:pt x="597970" y="368146"/>
                    <a:pt x="500815" y="385291"/>
                    <a:pt x="500815" y="386244"/>
                  </a:cubicBezTo>
                  <a:cubicBezTo>
                    <a:pt x="505577" y="379576"/>
                    <a:pt x="503672" y="377671"/>
                    <a:pt x="495100" y="380529"/>
                  </a:cubicBezTo>
                  <a:cubicBezTo>
                    <a:pt x="495100" y="379576"/>
                    <a:pt x="540820" y="368146"/>
                    <a:pt x="540820" y="364336"/>
                  </a:cubicBezTo>
                  <a:cubicBezTo>
                    <a:pt x="540820" y="367194"/>
                    <a:pt x="542725" y="367194"/>
                    <a:pt x="544630" y="362431"/>
                  </a:cubicBezTo>
                  <a:cubicBezTo>
                    <a:pt x="545582" y="357669"/>
                    <a:pt x="457000" y="380529"/>
                    <a:pt x="463667" y="363384"/>
                  </a:cubicBezTo>
                  <a:cubicBezTo>
                    <a:pt x="463667" y="362431"/>
                    <a:pt x="456047" y="374814"/>
                    <a:pt x="457952" y="348144"/>
                  </a:cubicBezTo>
                  <a:cubicBezTo>
                    <a:pt x="436997" y="360526"/>
                    <a:pt x="424615" y="353859"/>
                    <a:pt x="418900" y="379576"/>
                  </a:cubicBezTo>
                  <a:cubicBezTo>
                    <a:pt x="426520" y="367194"/>
                    <a:pt x="457000" y="371956"/>
                    <a:pt x="457952" y="371956"/>
                  </a:cubicBezTo>
                  <a:cubicBezTo>
                    <a:pt x="457000" y="375766"/>
                    <a:pt x="452237" y="388149"/>
                    <a:pt x="454142" y="388149"/>
                  </a:cubicBezTo>
                  <a:cubicBezTo>
                    <a:pt x="408422" y="378624"/>
                    <a:pt x="357940" y="393864"/>
                    <a:pt x="293170" y="388149"/>
                  </a:cubicBezTo>
                  <a:cubicBezTo>
                    <a:pt x="293170" y="388149"/>
                    <a:pt x="329365" y="376719"/>
                    <a:pt x="335080" y="377671"/>
                  </a:cubicBezTo>
                  <a:cubicBezTo>
                    <a:pt x="330317" y="382434"/>
                    <a:pt x="326507" y="387196"/>
                    <a:pt x="324602" y="393864"/>
                  </a:cubicBezTo>
                  <a:cubicBezTo>
                    <a:pt x="334127" y="383386"/>
                    <a:pt x="339842" y="391959"/>
                    <a:pt x="347462" y="394816"/>
                  </a:cubicBezTo>
                  <a:cubicBezTo>
                    <a:pt x="338890" y="381481"/>
                    <a:pt x="345557" y="383386"/>
                    <a:pt x="346510" y="354811"/>
                  </a:cubicBezTo>
                  <a:cubicBezTo>
                    <a:pt x="340795" y="361479"/>
                    <a:pt x="265547" y="349096"/>
                    <a:pt x="280787" y="376719"/>
                  </a:cubicBezTo>
                  <a:cubicBezTo>
                    <a:pt x="283645" y="367194"/>
                    <a:pt x="290312" y="361479"/>
                    <a:pt x="299837" y="359574"/>
                  </a:cubicBezTo>
                  <a:cubicBezTo>
                    <a:pt x="294122" y="365289"/>
                    <a:pt x="296980" y="367194"/>
                    <a:pt x="306505" y="367194"/>
                  </a:cubicBezTo>
                  <a:cubicBezTo>
                    <a:pt x="289360" y="389101"/>
                    <a:pt x="301742" y="364336"/>
                    <a:pt x="295075" y="384339"/>
                  </a:cubicBezTo>
                  <a:cubicBezTo>
                    <a:pt x="298885" y="381481"/>
                    <a:pt x="250307" y="385291"/>
                    <a:pt x="252212" y="385291"/>
                  </a:cubicBezTo>
                  <a:cubicBezTo>
                    <a:pt x="254117" y="381481"/>
                    <a:pt x="252212" y="380529"/>
                    <a:pt x="247449" y="383386"/>
                  </a:cubicBezTo>
                  <a:cubicBezTo>
                    <a:pt x="243640" y="389101"/>
                    <a:pt x="274120" y="371004"/>
                    <a:pt x="271262" y="373861"/>
                  </a:cubicBezTo>
                  <a:cubicBezTo>
                    <a:pt x="261737" y="379576"/>
                    <a:pt x="251260" y="380529"/>
                    <a:pt x="248402" y="375766"/>
                  </a:cubicBezTo>
                  <a:cubicBezTo>
                    <a:pt x="244592" y="368146"/>
                    <a:pt x="263642" y="364336"/>
                    <a:pt x="266500" y="365289"/>
                  </a:cubicBezTo>
                  <a:cubicBezTo>
                    <a:pt x="258880" y="370051"/>
                    <a:pt x="262690" y="369099"/>
                    <a:pt x="278882" y="363384"/>
                  </a:cubicBezTo>
                  <a:cubicBezTo>
                    <a:pt x="261737" y="357669"/>
                    <a:pt x="216970" y="370051"/>
                    <a:pt x="202682" y="371004"/>
                  </a:cubicBezTo>
                  <a:cubicBezTo>
                    <a:pt x="207445" y="357669"/>
                    <a:pt x="232210" y="386244"/>
                    <a:pt x="236972" y="375766"/>
                  </a:cubicBezTo>
                  <a:cubicBezTo>
                    <a:pt x="236020" y="368146"/>
                    <a:pt x="231257" y="365289"/>
                    <a:pt x="223637" y="367194"/>
                  </a:cubicBezTo>
                  <a:cubicBezTo>
                    <a:pt x="236020" y="371004"/>
                    <a:pt x="241735" y="365289"/>
                    <a:pt x="240782" y="350049"/>
                  </a:cubicBezTo>
                  <a:cubicBezTo>
                    <a:pt x="235067" y="351001"/>
                    <a:pt x="233162" y="353859"/>
                    <a:pt x="235067" y="359574"/>
                  </a:cubicBezTo>
                  <a:cubicBezTo>
                    <a:pt x="211255" y="378624"/>
                    <a:pt x="208397" y="359574"/>
                    <a:pt x="190299" y="372909"/>
                  </a:cubicBezTo>
                  <a:cubicBezTo>
                    <a:pt x="180774" y="370051"/>
                    <a:pt x="165535" y="360526"/>
                    <a:pt x="160772" y="342429"/>
                  </a:cubicBezTo>
                  <a:cubicBezTo>
                    <a:pt x="150295" y="332904"/>
                    <a:pt x="188395" y="384339"/>
                    <a:pt x="199824" y="354811"/>
                  </a:cubicBezTo>
                  <a:cubicBezTo>
                    <a:pt x="196967" y="325284"/>
                    <a:pt x="125530" y="341476"/>
                    <a:pt x="144580" y="345286"/>
                  </a:cubicBezTo>
                  <a:cubicBezTo>
                    <a:pt x="148390" y="343381"/>
                    <a:pt x="123624" y="339571"/>
                    <a:pt x="117910" y="335761"/>
                  </a:cubicBezTo>
                  <a:cubicBezTo>
                    <a:pt x="113147" y="334809"/>
                    <a:pt x="148390" y="330999"/>
                    <a:pt x="145532" y="331951"/>
                  </a:cubicBezTo>
                  <a:cubicBezTo>
                    <a:pt x="151247" y="303376"/>
                    <a:pt x="92192" y="306234"/>
                    <a:pt x="78857" y="310044"/>
                  </a:cubicBezTo>
                  <a:cubicBezTo>
                    <a:pt x="75047" y="322426"/>
                    <a:pt x="16945" y="231939"/>
                    <a:pt x="24565" y="230034"/>
                  </a:cubicBezTo>
                  <a:cubicBezTo>
                    <a:pt x="32185" y="253846"/>
                    <a:pt x="32185" y="236701"/>
                    <a:pt x="40757" y="258609"/>
                  </a:cubicBezTo>
                  <a:cubicBezTo>
                    <a:pt x="32185" y="262419"/>
                    <a:pt x="55997" y="245274"/>
                    <a:pt x="55045" y="250989"/>
                  </a:cubicBezTo>
                  <a:cubicBezTo>
                    <a:pt x="47424" y="250036"/>
                    <a:pt x="41710" y="246226"/>
                    <a:pt x="37899" y="239559"/>
                  </a:cubicBezTo>
                  <a:cubicBezTo>
                    <a:pt x="77905" y="241464"/>
                    <a:pt x="13135" y="220509"/>
                    <a:pt x="12182" y="234796"/>
                  </a:cubicBezTo>
                  <a:cubicBezTo>
                    <a:pt x="-9726" y="204316"/>
                    <a:pt x="47424" y="237654"/>
                    <a:pt x="38852" y="215746"/>
                  </a:cubicBezTo>
                  <a:cubicBezTo>
                    <a:pt x="28374" y="210031"/>
                    <a:pt x="26470" y="199554"/>
                    <a:pt x="13135" y="194791"/>
                  </a:cubicBezTo>
                  <a:cubicBezTo>
                    <a:pt x="5515" y="210031"/>
                    <a:pt x="7420" y="216699"/>
                    <a:pt x="20755" y="214794"/>
                  </a:cubicBezTo>
                  <a:cubicBezTo>
                    <a:pt x="15992" y="209079"/>
                    <a:pt x="16945" y="208126"/>
                    <a:pt x="21707" y="211936"/>
                  </a:cubicBezTo>
                  <a:cubicBezTo>
                    <a:pt x="17897" y="204316"/>
                    <a:pt x="23612" y="163359"/>
                    <a:pt x="16945" y="150976"/>
                  </a:cubicBezTo>
                  <a:cubicBezTo>
                    <a:pt x="18849" y="152881"/>
                    <a:pt x="19802" y="151929"/>
                    <a:pt x="20755" y="146214"/>
                  </a:cubicBezTo>
                  <a:cubicBezTo>
                    <a:pt x="29327" y="150024"/>
                    <a:pt x="46472" y="158596"/>
                    <a:pt x="40757" y="154786"/>
                  </a:cubicBezTo>
                  <a:cubicBezTo>
                    <a:pt x="37899" y="150024"/>
                    <a:pt x="71237" y="209079"/>
                    <a:pt x="72190" y="194791"/>
                  </a:cubicBezTo>
                  <a:cubicBezTo>
                    <a:pt x="68380" y="195744"/>
                    <a:pt x="72190" y="197649"/>
                    <a:pt x="82667" y="199554"/>
                  </a:cubicBezTo>
                  <a:cubicBezTo>
                    <a:pt x="79810" y="204316"/>
                    <a:pt x="50282" y="141451"/>
                    <a:pt x="62665" y="159549"/>
                  </a:cubicBezTo>
                  <a:cubicBezTo>
                    <a:pt x="75047" y="156691"/>
                    <a:pt x="53140" y="145261"/>
                    <a:pt x="54092" y="146214"/>
                  </a:cubicBezTo>
                  <a:cubicBezTo>
                    <a:pt x="55045" y="154786"/>
                    <a:pt x="55045" y="150976"/>
                    <a:pt x="53140" y="134784"/>
                  </a:cubicBezTo>
                  <a:cubicBezTo>
                    <a:pt x="75047" y="139546"/>
                    <a:pt x="51235" y="147166"/>
                    <a:pt x="67427" y="141451"/>
                  </a:cubicBezTo>
                  <a:cubicBezTo>
                    <a:pt x="97907" y="150024"/>
                    <a:pt x="96955" y="192886"/>
                    <a:pt x="103622" y="199554"/>
                  </a:cubicBezTo>
                  <a:cubicBezTo>
                    <a:pt x="110290" y="209079"/>
                    <a:pt x="133149" y="184314"/>
                    <a:pt x="141722" y="215746"/>
                  </a:cubicBezTo>
                  <a:cubicBezTo>
                    <a:pt x="136007" y="206221"/>
                    <a:pt x="130292" y="230986"/>
                    <a:pt x="130292" y="234796"/>
                  </a:cubicBezTo>
                  <a:cubicBezTo>
                    <a:pt x="130292" y="234796"/>
                    <a:pt x="167440" y="250989"/>
                    <a:pt x="178870" y="243369"/>
                  </a:cubicBezTo>
                  <a:cubicBezTo>
                    <a:pt x="176965" y="252894"/>
                    <a:pt x="172202" y="257656"/>
                    <a:pt x="162677" y="257656"/>
                  </a:cubicBezTo>
                  <a:cubicBezTo>
                    <a:pt x="166487" y="247179"/>
                    <a:pt x="164582" y="247179"/>
                    <a:pt x="157915" y="259561"/>
                  </a:cubicBezTo>
                  <a:cubicBezTo>
                    <a:pt x="188395" y="270039"/>
                    <a:pt x="280787" y="238606"/>
                    <a:pt x="282692" y="294804"/>
                  </a:cubicBezTo>
                  <a:cubicBezTo>
                    <a:pt x="284597" y="290041"/>
                    <a:pt x="287455" y="289089"/>
                    <a:pt x="291265" y="290994"/>
                  </a:cubicBezTo>
                  <a:cubicBezTo>
                    <a:pt x="281740" y="283374"/>
                    <a:pt x="296980" y="268134"/>
                    <a:pt x="306505" y="269086"/>
                  </a:cubicBezTo>
                  <a:cubicBezTo>
                    <a:pt x="307457" y="275754"/>
                    <a:pt x="305552" y="276706"/>
                    <a:pt x="299837" y="271944"/>
                  </a:cubicBezTo>
                  <a:cubicBezTo>
                    <a:pt x="300790" y="288136"/>
                    <a:pt x="302695" y="286231"/>
                    <a:pt x="312220" y="287184"/>
                  </a:cubicBezTo>
                  <a:cubicBezTo>
                    <a:pt x="310315" y="297661"/>
                    <a:pt x="303647" y="305281"/>
                    <a:pt x="294122" y="310996"/>
                  </a:cubicBezTo>
                  <a:cubicBezTo>
                    <a:pt x="305552" y="298614"/>
                    <a:pt x="311267" y="297661"/>
                    <a:pt x="312220" y="306234"/>
                  </a:cubicBezTo>
                  <a:cubicBezTo>
                    <a:pt x="315077" y="304329"/>
                    <a:pt x="333175" y="288136"/>
                    <a:pt x="335080" y="286231"/>
                  </a:cubicBezTo>
                  <a:cubicBezTo>
                    <a:pt x="327460" y="286231"/>
                    <a:pt x="319840" y="285279"/>
                    <a:pt x="312220" y="284326"/>
                  </a:cubicBezTo>
                  <a:cubicBezTo>
                    <a:pt x="328412" y="269086"/>
                    <a:pt x="387467" y="271944"/>
                    <a:pt x="398897" y="270991"/>
                  </a:cubicBezTo>
                  <a:cubicBezTo>
                    <a:pt x="412232" y="280516"/>
                    <a:pt x="401755" y="272896"/>
                    <a:pt x="395087" y="280516"/>
                  </a:cubicBezTo>
                  <a:cubicBezTo>
                    <a:pt x="400802" y="277659"/>
                    <a:pt x="452237" y="279564"/>
                    <a:pt x="452237" y="279564"/>
                  </a:cubicBezTo>
                  <a:cubicBezTo>
                    <a:pt x="438902" y="284326"/>
                    <a:pt x="467477" y="248131"/>
                    <a:pt x="464620" y="253846"/>
                  </a:cubicBezTo>
                  <a:cubicBezTo>
                    <a:pt x="463667" y="261466"/>
                    <a:pt x="464620" y="260514"/>
                    <a:pt x="468430" y="251941"/>
                  </a:cubicBezTo>
                  <a:cubicBezTo>
                    <a:pt x="471287" y="263371"/>
                    <a:pt x="467477" y="270039"/>
                    <a:pt x="457952" y="270991"/>
                  </a:cubicBezTo>
                  <a:cubicBezTo>
                    <a:pt x="464620" y="272896"/>
                    <a:pt x="465572" y="277659"/>
                    <a:pt x="459857" y="283374"/>
                  </a:cubicBezTo>
                  <a:cubicBezTo>
                    <a:pt x="473192" y="289089"/>
                    <a:pt x="479860" y="246226"/>
                    <a:pt x="483670" y="245274"/>
                  </a:cubicBezTo>
                  <a:cubicBezTo>
                    <a:pt x="477955" y="303376"/>
                    <a:pt x="499862" y="279564"/>
                    <a:pt x="510340" y="304329"/>
                  </a:cubicBezTo>
                  <a:cubicBezTo>
                    <a:pt x="502720" y="305281"/>
                    <a:pt x="501767" y="302424"/>
                    <a:pt x="509387" y="294804"/>
                  </a:cubicBezTo>
                  <a:cubicBezTo>
                    <a:pt x="448427" y="326236"/>
                    <a:pt x="520817" y="291946"/>
                    <a:pt x="500815" y="310044"/>
                  </a:cubicBezTo>
                  <a:cubicBezTo>
                    <a:pt x="523675" y="307186"/>
                    <a:pt x="552250" y="313854"/>
                    <a:pt x="561775" y="299566"/>
                  </a:cubicBezTo>
                  <a:close/>
                  <a:moveTo>
                    <a:pt x="816092" y="28104"/>
                  </a:moveTo>
                  <a:cubicBezTo>
                    <a:pt x="816092" y="29056"/>
                    <a:pt x="817045" y="29056"/>
                    <a:pt x="817997" y="30009"/>
                  </a:cubicBezTo>
                  <a:cubicBezTo>
                    <a:pt x="817045" y="30009"/>
                    <a:pt x="816092" y="30009"/>
                    <a:pt x="816092" y="28104"/>
                  </a:cubicBezTo>
                  <a:close/>
                  <a:moveTo>
                    <a:pt x="383657" y="334809"/>
                  </a:moveTo>
                  <a:cubicBezTo>
                    <a:pt x="409375" y="337666"/>
                    <a:pt x="437950" y="319569"/>
                    <a:pt x="438902" y="304329"/>
                  </a:cubicBezTo>
                  <a:cubicBezTo>
                    <a:pt x="420805" y="295756"/>
                    <a:pt x="371275" y="346239"/>
                    <a:pt x="383657" y="334809"/>
                  </a:cubicBezTo>
                  <a:close/>
                  <a:moveTo>
                    <a:pt x="377942" y="313854"/>
                  </a:moveTo>
                  <a:cubicBezTo>
                    <a:pt x="373180" y="312901"/>
                    <a:pt x="376037" y="323379"/>
                    <a:pt x="377942" y="313854"/>
                  </a:cubicBezTo>
                  <a:close/>
                  <a:moveTo>
                    <a:pt x="374132" y="320521"/>
                  </a:moveTo>
                  <a:cubicBezTo>
                    <a:pt x="375085" y="320521"/>
                    <a:pt x="375085" y="320521"/>
                    <a:pt x="375085" y="321474"/>
                  </a:cubicBezTo>
                  <a:lnTo>
                    <a:pt x="374132" y="320521"/>
                  </a:lnTo>
                  <a:close/>
                  <a:moveTo>
                    <a:pt x="491290" y="306234"/>
                  </a:moveTo>
                  <a:cubicBezTo>
                    <a:pt x="488432" y="307186"/>
                    <a:pt x="498910" y="304329"/>
                    <a:pt x="491290" y="306234"/>
                  </a:cubicBezTo>
                  <a:close/>
                  <a:moveTo>
                    <a:pt x="481765" y="301471"/>
                  </a:moveTo>
                  <a:cubicBezTo>
                    <a:pt x="483670" y="311949"/>
                    <a:pt x="483670" y="303376"/>
                    <a:pt x="481765" y="301471"/>
                  </a:cubicBezTo>
                  <a:close/>
                  <a:moveTo>
                    <a:pt x="452237" y="290041"/>
                  </a:moveTo>
                  <a:cubicBezTo>
                    <a:pt x="443665" y="329094"/>
                    <a:pt x="456047" y="283374"/>
                    <a:pt x="452237" y="290041"/>
                  </a:cubicBezTo>
                  <a:close/>
                  <a:moveTo>
                    <a:pt x="77905" y="215746"/>
                  </a:moveTo>
                  <a:cubicBezTo>
                    <a:pt x="65522" y="231939"/>
                    <a:pt x="118862" y="231939"/>
                    <a:pt x="77905" y="215746"/>
                  </a:cubicBezTo>
                  <a:close/>
                  <a:moveTo>
                    <a:pt x="121720" y="272896"/>
                  </a:moveTo>
                  <a:cubicBezTo>
                    <a:pt x="148390" y="273849"/>
                    <a:pt x="158867" y="285279"/>
                    <a:pt x="156010" y="259561"/>
                  </a:cubicBezTo>
                  <a:cubicBezTo>
                    <a:pt x="154105" y="265276"/>
                    <a:pt x="156010" y="266229"/>
                    <a:pt x="161724" y="261466"/>
                  </a:cubicBezTo>
                  <a:cubicBezTo>
                    <a:pt x="162677" y="254799"/>
                    <a:pt x="131245" y="255751"/>
                    <a:pt x="135055" y="268134"/>
                  </a:cubicBezTo>
                  <a:cubicBezTo>
                    <a:pt x="114099" y="270991"/>
                    <a:pt x="123624" y="235749"/>
                    <a:pt x="119815" y="229081"/>
                  </a:cubicBezTo>
                  <a:cubicBezTo>
                    <a:pt x="101717" y="229081"/>
                    <a:pt x="120767" y="240511"/>
                    <a:pt x="96002" y="244321"/>
                  </a:cubicBezTo>
                  <a:cubicBezTo>
                    <a:pt x="106480" y="255751"/>
                    <a:pt x="107432" y="264324"/>
                    <a:pt x="121720" y="272896"/>
                  </a:cubicBezTo>
                  <a:close/>
                  <a:moveTo>
                    <a:pt x="296980" y="333856"/>
                  </a:moveTo>
                  <a:cubicBezTo>
                    <a:pt x="287455" y="284326"/>
                    <a:pt x="270310" y="329094"/>
                    <a:pt x="253165" y="309091"/>
                  </a:cubicBezTo>
                  <a:cubicBezTo>
                    <a:pt x="271262" y="297661"/>
                    <a:pt x="264595" y="297661"/>
                    <a:pt x="253165" y="294804"/>
                  </a:cubicBezTo>
                  <a:cubicBezTo>
                    <a:pt x="268405" y="275754"/>
                    <a:pt x="256974" y="305281"/>
                    <a:pt x="275072" y="299566"/>
                  </a:cubicBezTo>
                  <a:cubicBezTo>
                    <a:pt x="275072" y="296709"/>
                    <a:pt x="265547" y="266229"/>
                    <a:pt x="267452" y="269086"/>
                  </a:cubicBezTo>
                  <a:cubicBezTo>
                    <a:pt x="267452" y="269086"/>
                    <a:pt x="249355" y="273849"/>
                    <a:pt x="249355" y="273849"/>
                  </a:cubicBezTo>
                  <a:cubicBezTo>
                    <a:pt x="249355" y="274801"/>
                    <a:pt x="265547" y="277659"/>
                    <a:pt x="261737" y="286231"/>
                  </a:cubicBezTo>
                  <a:cubicBezTo>
                    <a:pt x="240782" y="290041"/>
                    <a:pt x="217922" y="290994"/>
                    <a:pt x="206492" y="294804"/>
                  </a:cubicBezTo>
                  <a:cubicBezTo>
                    <a:pt x="220780" y="279564"/>
                    <a:pt x="208397" y="293851"/>
                    <a:pt x="210302" y="283374"/>
                  </a:cubicBezTo>
                  <a:cubicBezTo>
                    <a:pt x="223637" y="293851"/>
                    <a:pt x="158867" y="291946"/>
                    <a:pt x="156010" y="292899"/>
                  </a:cubicBezTo>
                  <a:cubicBezTo>
                    <a:pt x="200777" y="324331"/>
                    <a:pt x="184585" y="303376"/>
                    <a:pt x="221732" y="306234"/>
                  </a:cubicBezTo>
                  <a:cubicBezTo>
                    <a:pt x="221732" y="305281"/>
                    <a:pt x="216970" y="326236"/>
                    <a:pt x="218874" y="326236"/>
                  </a:cubicBezTo>
                  <a:cubicBezTo>
                    <a:pt x="228399" y="307186"/>
                    <a:pt x="267452" y="335761"/>
                    <a:pt x="252212" y="335761"/>
                  </a:cubicBezTo>
                  <a:cubicBezTo>
                    <a:pt x="251260" y="333856"/>
                    <a:pt x="288407" y="334809"/>
                    <a:pt x="296980" y="333856"/>
                  </a:cubicBezTo>
                  <a:close/>
                  <a:moveTo>
                    <a:pt x="319840" y="329094"/>
                  </a:moveTo>
                  <a:cubicBezTo>
                    <a:pt x="345557" y="324331"/>
                    <a:pt x="338890" y="302424"/>
                    <a:pt x="367465" y="319569"/>
                  </a:cubicBezTo>
                  <a:cubicBezTo>
                    <a:pt x="364607" y="315759"/>
                    <a:pt x="370322" y="310044"/>
                    <a:pt x="373180" y="310044"/>
                  </a:cubicBezTo>
                  <a:cubicBezTo>
                    <a:pt x="367465" y="305281"/>
                    <a:pt x="368417" y="303376"/>
                    <a:pt x="375085" y="302424"/>
                  </a:cubicBezTo>
                  <a:cubicBezTo>
                    <a:pt x="344605" y="293851"/>
                    <a:pt x="317935" y="303376"/>
                    <a:pt x="319840" y="329094"/>
                  </a:cubicBezTo>
                  <a:close/>
                  <a:moveTo>
                    <a:pt x="475097" y="361479"/>
                  </a:moveTo>
                  <a:cubicBezTo>
                    <a:pt x="476050" y="361479"/>
                    <a:pt x="475097" y="361479"/>
                    <a:pt x="475097" y="36147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3" name="Freeform: Shape 932">
              <a:extLst>
                <a:ext uri="{FF2B5EF4-FFF2-40B4-BE49-F238E27FC236}">
                  <a16:creationId xmlns:a16="http://schemas.microsoft.com/office/drawing/2014/main" id="{0A5D3892-EFFE-4C91-836C-F821417162FD}"/>
                </a:ext>
              </a:extLst>
            </p:cNvPr>
            <p:cNvSpPr/>
            <p:nvPr/>
          </p:nvSpPr>
          <p:spPr>
            <a:xfrm>
              <a:off x="6914674" y="1098557"/>
              <a:ext cx="19050" cy="19050"/>
            </a:xfrm>
            <a:custGeom>
              <a:avLst/>
              <a:gdLst>
                <a:gd name="connsiteX0" fmla="*/ 13811 w 19050"/>
                <a:gd name="connsiteY0" fmla="*/ 11105 h 19050"/>
                <a:gd name="connsiteX1" fmla="*/ 7144 w 19050"/>
                <a:gd name="connsiteY1" fmla="*/ 7295 h 19050"/>
                <a:gd name="connsiteX2" fmla="*/ 13811 w 19050"/>
                <a:gd name="connsiteY2" fmla="*/ 1110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9050">
                  <a:moveTo>
                    <a:pt x="13811" y="11105"/>
                  </a:moveTo>
                  <a:cubicBezTo>
                    <a:pt x="11906" y="10153"/>
                    <a:pt x="10954" y="6343"/>
                    <a:pt x="7144" y="7295"/>
                  </a:cubicBezTo>
                  <a:cubicBezTo>
                    <a:pt x="10954" y="7295"/>
                    <a:pt x="9049" y="14915"/>
                    <a:pt x="13811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4" name="Freeform: Shape 933">
              <a:extLst>
                <a:ext uri="{FF2B5EF4-FFF2-40B4-BE49-F238E27FC236}">
                  <a16:creationId xmlns:a16="http://schemas.microsoft.com/office/drawing/2014/main" id="{DE89CAEA-728F-4AC7-845D-EE218989977A}"/>
                </a:ext>
              </a:extLst>
            </p:cNvPr>
            <p:cNvSpPr/>
            <p:nvPr/>
          </p:nvSpPr>
          <p:spPr>
            <a:xfrm>
              <a:off x="6921341" y="1097481"/>
              <a:ext cx="9525" cy="9525"/>
            </a:xfrm>
            <a:custGeom>
              <a:avLst/>
              <a:gdLst>
                <a:gd name="connsiteX0" fmla="*/ 10001 w 9525"/>
                <a:gd name="connsiteY0" fmla="*/ 7419 h 9525"/>
                <a:gd name="connsiteX1" fmla="*/ 10001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01" y="7419"/>
                  </a:moveTo>
                  <a:cubicBezTo>
                    <a:pt x="6191" y="6466"/>
                    <a:pt x="6191" y="8371"/>
                    <a:pt x="10001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5" name="Freeform: Shape 934">
              <a:extLst>
                <a:ext uri="{FF2B5EF4-FFF2-40B4-BE49-F238E27FC236}">
                  <a16:creationId xmlns:a16="http://schemas.microsoft.com/office/drawing/2014/main" id="{8894CCB2-54E9-4AFF-A9F1-7E782E6E93E0}"/>
                </a:ext>
              </a:extLst>
            </p:cNvPr>
            <p:cNvSpPr/>
            <p:nvPr/>
          </p:nvSpPr>
          <p:spPr>
            <a:xfrm>
              <a:off x="6949665" y="1084672"/>
              <a:ext cx="19050" cy="9525"/>
            </a:xfrm>
            <a:custGeom>
              <a:avLst/>
              <a:gdLst>
                <a:gd name="connsiteX0" fmla="*/ 10253 w 19050"/>
                <a:gd name="connsiteY0" fmla="*/ 9750 h 9525"/>
                <a:gd name="connsiteX1" fmla="*/ 10253 w 19050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0253" y="9750"/>
                  </a:moveTo>
                  <a:cubicBezTo>
                    <a:pt x="-1177" y="4988"/>
                    <a:pt x="23588" y="7845"/>
                    <a:pt x="10253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6" name="Freeform: Shape 935">
              <a:extLst>
                <a:ext uri="{FF2B5EF4-FFF2-40B4-BE49-F238E27FC236}">
                  <a16:creationId xmlns:a16="http://schemas.microsoft.com/office/drawing/2014/main" id="{07361FF8-A345-4334-B678-4A703F4E1B27}"/>
                </a:ext>
              </a:extLst>
            </p:cNvPr>
            <p:cNvSpPr/>
            <p:nvPr/>
          </p:nvSpPr>
          <p:spPr>
            <a:xfrm>
              <a:off x="6962500" y="1085044"/>
              <a:ext cx="9525" cy="9525"/>
            </a:xfrm>
            <a:custGeom>
              <a:avLst/>
              <a:gdLst>
                <a:gd name="connsiteX0" fmla="*/ 10752 w 9525"/>
                <a:gd name="connsiteY0" fmla="*/ 10330 h 9525"/>
                <a:gd name="connsiteX1" fmla="*/ 10752 w 9525"/>
                <a:gd name="connsiteY1" fmla="*/ 1033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2" y="10330"/>
                  </a:moveTo>
                  <a:cubicBezTo>
                    <a:pt x="3132" y="3663"/>
                    <a:pt x="9800" y="9378"/>
                    <a:pt x="10752" y="1033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7" name="Freeform: Shape 936">
              <a:extLst>
                <a:ext uri="{FF2B5EF4-FFF2-40B4-BE49-F238E27FC236}">
                  <a16:creationId xmlns:a16="http://schemas.microsoft.com/office/drawing/2014/main" id="{6E5CEBFE-4A0A-4041-9D5C-E499BE2BA3E3}"/>
                </a:ext>
              </a:extLst>
            </p:cNvPr>
            <p:cNvSpPr/>
            <p:nvPr/>
          </p:nvSpPr>
          <p:spPr>
            <a:xfrm>
              <a:off x="6912830" y="1201578"/>
              <a:ext cx="9525" cy="9525"/>
            </a:xfrm>
            <a:custGeom>
              <a:avLst/>
              <a:gdLst>
                <a:gd name="connsiteX0" fmla="*/ 8035 w 9525"/>
                <a:gd name="connsiteY0" fmla="*/ 7144 h 9525"/>
                <a:gd name="connsiteX1" fmla="*/ 11845 w 9525"/>
                <a:gd name="connsiteY1" fmla="*/ 10954 h 9525"/>
                <a:gd name="connsiteX2" fmla="*/ 8035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35" y="7144"/>
                  </a:moveTo>
                  <a:cubicBezTo>
                    <a:pt x="5177" y="9049"/>
                    <a:pt x="9940" y="10001"/>
                    <a:pt x="11845" y="10954"/>
                  </a:cubicBezTo>
                  <a:cubicBezTo>
                    <a:pt x="11845" y="10001"/>
                    <a:pt x="10892" y="8096"/>
                    <a:pt x="803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8" name="Freeform: Shape 937">
              <a:extLst>
                <a:ext uri="{FF2B5EF4-FFF2-40B4-BE49-F238E27FC236}">
                  <a16:creationId xmlns:a16="http://schemas.microsoft.com/office/drawing/2014/main" id="{9B89ECCD-3AE5-493F-834B-C2A23C312BF6}"/>
                </a:ext>
              </a:extLst>
            </p:cNvPr>
            <p:cNvSpPr/>
            <p:nvPr/>
          </p:nvSpPr>
          <p:spPr>
            <a:xfrm>
              <a:off x="7722394" y="1087632"/>
              <a:ext cx="19050" cy="38100"/>
            </a:xfrm>
            <a:custGeom>
              <a:avLst/>
              <a:gdLst>
                <a:gd name="connsiteX0" fmla="*/ 7144 w 19050"/>
                <a:gd name="connsiteY0" fmla="*/ 38222 h 38100"/>
                <a:gd name="connsiteX1" fmla="*/ 7144 w 19050"/>
                <a:gd name="connsiteY1" fmla="*/ 3822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38100">
                  <a:moveTo>
                    <a:pt x="7144" y="38222"/>
                  </a:moveTo>
                  <a:cubicBezTo>
                    <a:pt x="11906" y="26792"/>
                    <a:pt x="33814" y="-25595"/>
                    <a:pt x="7144" y="3822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39" name="Freeform: Shape 938">
              <a:extLst>
                <a:ext uri="{FF2B5EF4-FFF2-40B4-BE49-F238E27FC236}">
                  <a16:creationId xmlns:a16="http://schemas.microsoft.com/office/drawing/2014/main" id="{541902A5-5424-4817-A0A0-EFACBF3B5A2A}"/>
                </a:ext>
              </a:extLst>
            </p:cNvPr>
            <p:cNvSpPr/>
            <p:nvPr/>
          </p:nvSpPr>
          <p:spPr>
            <a:xfrm>
              <a:off x="6992884" y="1258305"/>
              <a:ext cx="28575" cy="9525"/>
            </a:xfrm>
            <a:custGeom>
              <a:avLst/>
              <a:gdLst>
                <a:gd name="connsiteX0" fmla="*/ 30850 w 28575"/>
                <a:gd name="connsiteY0" fmla="*/ 11377 h 9525"/>
                <a:gd name="connsiteX1" fmla="*/ 30850 w 28575"/>
                <a:gd name="connsiteY1" fmla="*/ 113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28575" h="9525">
                  <a:moveTo>
                    <a:pt x="30850" y="11377"/>
                  </a:moveTo>
                  <a:cubicBezTo>
                    <a:pt x="-22490" y="1852"/>
                    <a:pt x="30850" y="11377"/>
                    <a:pt x="30850" y="113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0" name="Freeform: Shape 939">
              <a:extLst>
                <a:ext uri="{FF2B5EF4-FFF2-40B4-BE49-F238E27FC236}">
                  <a16:creationId xmlns:a16="http://schemas.microsoft.com/office/drawing/2014/main" id="{B375632A-CEC0-4C1B-823A-D5CEC986E0B7}"/>
                </a:ext>
              </a:extLst>
            </p:cNvPr>
            <p:cNvSpPr/>
            <p:nvPr/>
          </p:nvSpPr>
          <p:spPr>
            <a:xfrm>
              <a:off x="7001351" y="1275513"/>
              <a:ext cx="19050" cy="19050"/>
            </a:xfrm>
            <a:custGeom>
              <a:avLst/>
              <a:gdLst>
                <a:gd name="connsiteX0" fmla="*/ 7144 w 19050"/>
                <a:gd name="connsiteY0" fmla="*/ 16077 h 19050"/>
                <a:gd name="connsiteX1" fmla="*/ 7144 w 19050"/>
                <a:gd name="connsiteY1" fmla="*/ 1607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6077"/>
                  </a:moveTo>
                  <a:cubicBezTo>
                    <a:pt x="10001" y="4647"/>
                    <a:pt x="17621" y="3695"/>
                    <a:pt x="7144" y="160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1" name="Freeform: Shape 940">
              <a:extLst>
                <a:ext uri="{FF2B5EF4-FFF2-40B4-BE49-F238E27FC236}">
                  <a16:creationId xmlns:a16="http://schemas.microsoft.com/office/drawing/2014/main" id="{60AE167A-C89A-48CE-BDC2-B87194A73214}"/>
                </a:ext>
              </a:extLst>
            </p:cNvPr>
            <p:cNvSpPr/>
            <p:nvPr/>
          </p:nvSpPr>
          <p:spPr>
            <a:xfrm>
              <a:off x="7026116" y="1176793"/>
              <a:ext cx="9525" cy="9525"/>
            </a:xfrm>
            <a:custGeom>
              <a:avLst/>
              <a:gdLst>
                <a:gd name="connsiteX0" fmla="*/ 7144 w 9525"/>
                <a:gd name="connsiteY0" fmla="*/ 9069 h 9525"/>
                <a:gd name="connsiteX1" fmla="*/ 7144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069"/>
                  </a:moveTo>
                  <a:cubicBezTo>
                    <a:pt x="13811" y="5259"/>
                    <a:pt x="8096" y="8117"/>
                    <a:pt x="7144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2" name="Freeform: Shape 941">
              <a:extLst>
                <a:ext uri="{FF2B5EF4-FFF2-40B4-BE49-F238E27FC236}">
                  <a16:creationId xmlns:a16="http://schemas.microsoft.com/office/drawing/2014/main" id="{02395CBD-A331-4E69-A499-8EFEBD9BF19D}"/>
                </a:ext>
              </a:extLst>
            </p:cNvPr>
            <p:cNvSpPr/>
            <p:nvPr/>
          </p:nvSpPr>
          <p:spPr>
            <a:xfrm>
              <a:off x="7042309" y="1296828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7144"/>
                    <a:pt x="9049" y="1857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3" name="Freeform: Shape 942">
              <a:extLst>
                <a:ext uri="{FF2B5EF4-FFF2-40B4-BE49-F238E27FC236}">
                  <a16:creationId xmlns:a16="http://schemas.microsoft.com/office/drawing/2014/main" id="{EFA29290-BC85-47F0-90D2-D132636678E6}"/>
                </a:ext>
              </a:extLst>
            </p:cNvPr>
            <p:cNvSpPr/>
            <p:nvPr/>
          </p:nvSpPr>
          <p:spPr>
            <a:xfrm>
              <a:off x="7039451" y="129778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9049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9049" y="7144"/>
                  </a:lnTo>
                  <a:lnTo>
                    <a:pt x="7144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4" name="Freeform: Shape 943">
              <a:extLst>
                <a:ext uri="{FF2B5EF4-FFF2-40B4-BE49-F238E27FC236}">
                  <a16:creationId xmlns:a16="http://schemas.microsoft.com/office/drawing/2014/main" id="{D7D646F7-3754-405C-87B8-7F3B4A526BFE}"/>
                </a:ext>
              </a:extLst>
            </p:cNvPr>
            <p:cNvSpPr/>
            <p:nvPr/>
          </p:nvSpPr>
          <p:spPr>
            <a:xfrm>
              <a:off x="7032623" y="1167268"/>
              <a:ext cx="9525" cy="9525"/>
            </a:xfrm>
            <a:custGeom>
              <a:avLst/>
              <a:gdLst>
                <a:gd name="connsiteX0" fmla="*/ 10162 w 9525"/>
                <a:gd name="connsiteY0" fmla="*/ 9069 h 9525"/>
                <a:gd name="connsiteX1" fmla="*/ 10162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9069"/>
                  </a:moveTo>
                  <a:cubicBezTo>
                    <a:pt x="8257" y="8117"/>
                    <a:pt x="4447" y="5259"/>
                    <a:pt x="10162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5" name="Freeform: Shape 944">
              <a:extLst>
                <a:ext uri="{FF2B5EF4-FFF2-40B4-BE49-F238E27FC236}">
                  <a16:creationId xmlns:a16="http://schemas.microsoft.com/office/drawing/2014/main" id="{D5EDC369-71A4-4578-9D5C-DAE6D6C2730E}"/>
                </a:ext>
              </a:extLst>
            </p:cNvPr>
            <p:cNvSpPr/>
            <p:nvPr/>
          </p:nvSpPr>
          <p:spPr>
            <a:xfrm>
              <a:off x="7035641" y="1211103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714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7144"/>
                  </a:lnTo>
                  <a:cubicBezTo>
                    <a:pt x="8096" y="7144"/>
                    <a:pt x="10001" y="11906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6" name="Freeform: Shape 945">
              <a:extLst>
                <a:ext uri="{FF2B5EF4-FFF2-40B4-BE49-F238E27FC236}">
                  <a16:creationId xmlns:a16="http://schemas.microsoft.com/office/drawing/2014/main" id="{9AAB1B6D-65F2-4078-9870-34CF83ADD7E7}"/>
                </a:ext>
              </a:extLst>
            </p:cNvPr>
            <p:cNvSpPr/>
            <p:nvPr/>
          </p:nvSpPr>
          <p:spPr>
            <a:xfrm>
              <a:off x="7067074" y="1306988"/>
              <a:ext cx="19050" cy="9525"/>
            </a:xfrm>
            <a:custGeom>
              <a:avLst/>
              <a:gdLst>
                <a:gd name="connsiteX0" fmla="*/ 7144 w 19050"/>
                <a:gd name="connsiteY0" fmla="*/ 8414 h 9525"/>
                <a:gd name="connsiteX1" fmla="*/ 7144 w 19050"/>
                <a:gd name="connsiteY1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414"/>
                  </a:moveTo>
                  <a:cubicBezTo>
                    <a:pt x="19526" y="5556"/>
                    <a:pt x="7144" y="8414"/>
                    <a:pt x="7144" y="841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7" name="Freeform: Shape 946">
              <a:extLst>
                <a:ext uri="{FF2B5EF4-FFF2-40B4-BE49-F238E27FC236}">
                  <a16:creationId xmlns:a16="http://schemas.microsoft.com/office/drawing/2014/main" id="{45225558-FA69-4977-8D82-0A94B9A82176}"/>
                </a:ext>
              </a:extLst>
            </p:cNvPr>
            <p:cNvSpPr/>
            <p:nvPr/>
          </p:nvSpPr>
          <p:spPr>
            <a:xfrm>
              <a:off x="7066121" y="1200439"/>
              <a:ext cx="9525" cy="19050"/>
            </a:xfrm>
            <a:custGeom>
              <a:avLst/>
              <a:gdLst>
                <a:gd name="connsiteX0" fmla="*/ 7144 w 9525"/>
                <a:gd name="connsiteY0" fmla="*/ 12093 h 19050"/>
                <a:gd name="connsiteX1" fmla="*/ 10954 w 9525"/>
                <a:gd name="connsiteY1" fmla="*/ 7331 h 19050"/>
                <a:gd name="connsiteX2" fmla="*/ 7144 w 9525"/>
                <a:gd name="connsiteY2" fmla="*/ 1209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12093"/>
                  </a:moveTo>
                  <a:cubicBezTo>
                    <a:pt x="7144" y="7331"/>
                    <a:pt x="12859" y="13046"/>
                    <a:pt x="10954" y="7331"/>
                  </a:cubicBezTo>
                  <a:cubicBezTo>
                    <a:pt x="7144" y="6378"/>
                    <a:pt x="8096" y="9236"/>
                    <a:pt x="7144" y="120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8" name="Freeform: Shape 947">
              <a:extLst>
                <a:ext uri="{FF2B5EF4-FFF2-40B4-BE49-F238E27FC236}">
                  <a16:creationId xmlns:a16="http://schemas.microsoft.com/office/drawing/2014/main" id="{1014E445-186D-4121-8997-4637169BAF56}"/>
                </a:ext>
              </a:extLst>
            </p:cNvPr>
            <p:cNvSpPr/>
            <p:nvPr/>
          </p:nvSpPr>
          <p:spPr>
            <a:xfrm>
              <a:off x="7095649" y="12494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9049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8096" y="7858"/>
                    <a:pt x="8096" y="7858"/>
                    <a:pt x="9049" y="7858"/>
                  </a:cubicBezTo>
                  <a:cubicBezTo>
                    <a:pt x="8096" y="6906"/>
                    <a:pt x="8096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49" name="Freeform: Shape 948">
              <a:extLst>
                <a:ext uri="{FF2B5EF4-FFF2-40B4-BE49-F238E27FC236}">
                  <a16:creationId xmlns:a16="http://schemas.microsoft.com/office/drawing/2014/main" id="{34ABB8F2-9F38-422D-84FE-1990EAF861B3}"/>
                </a:ext>
              </a:extLst>
            </p:cNvPr>
            <p:cNvSpPr/>
            <p:nvPr/>
          </p:nvSpPr>
          <p:spPr>
            <a:xfrm>
              <a:off x="7091839" y="1248056"/>
              <a:ext cx="9525" cy="9525"/>
            </a:xfrm>
            <a:custGeom>
              <a:avLst/>
              <a:gdLst>
                <a:gd name="connsiteX0" fmla="*/ 10954 w 9525"/>
                <a:gd name="connsiteY0" fmla="*/ 9243 h 9525"/>
                <a:gd name="connsiteX1" fmla="*/ 7144 w 9525"/>
                <a:gd name="connsiteY1" fmla="*/ 7338 h 9525"/>
                <a:gd name="connsiteX2" fmla="*/ 10954 w 9525"/>
                <a:gd name="connsiteY2" fmla="*/ 92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243"/>
                  </a:moveTo>
                  <a:cubicBezTo>
                    <a:pt x="9049" y="9243"/>
                    <a:pt x="8096" y="6386"/>
                    <a:pt x="7144" y="7338"/>
                  </a:cubicBezTo>
                  <a:cubicBezTo>
                    <a:pt x="8096" y="10196"/>
                    <a:pt x="9049" y="9243"/>
                    <a:pt x="10954" y="9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0" name="Freeform: Shape 949">
              <a:extLst>
                <a:ext uri="{FF2B5EF4-FFF2-40B4-BE49-F238E27FC236}">
                  <a16:creationId xmlns:a16="http://schemas.microsoft.com/office/drawing/2014/main" id="{CF178884-7DF2-4CB0-AA03-6245609AC3D8}"/>
                </a:ext>
              </a:extLst>
            </p:cNvPr>
            <p:cNvSpPr/>
            <p:nvPr/>
          </p:nvSpPr>
          <p:spPr>
            <a:xfrm>
              <a:off x="7109513" y="1253013"/>
              <a:ext cx="9525" cy="9525"/>
            </a:xfrm>
            <a:custGeom>
              <a:avLst/>
              <a:gdLst>
                <a:gd name="connsiteX0" fmla="*/ 11377 w 9525"/>
                <a:gd name="connsiteY0" fmla="*/ 7144 h 9525"/>
                <a:gd name="connsiteX1" fmla="*/ 1137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377" y="7144"/>
                  </a:moveTo>
                  <a:cubicBezTo>
                    <a:pt x="1852" y="10954"/>
                    <a:pt x="11377" y="10001"/>
                    <a:pt x="1137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1" name="Freeform: Shape 950">
              <a:extLst>
                <a:ext uri="{FF2B5EF4-FFF2-40B4-BE49-F238E27FC236}">
                  <a16:creationId xmlns:a16="http://schemas.microsoft.com/office/drawing/2014/main" id="{B4BB1FAA-547D-48E6-B54B-FA62B0A1EF48}"/>
                </a:ext>
              </a:extLst>
            </p:cNvPr>
            <p:cNvSpPr/>
            <p:nvPr/>
          </p:nvSpPr>
          <p:spPr>
            <a:xfrm>
              <a:off x="7160478" y="1342112"/>
              <a:ext cx="19050" cy="9525"/>
            </a:xfrm>
            <a:custGeom>
              <a:avLst/>
              <a:gdLst>
                <a:gd name="connsiteX0" fmla="*/ 20420 w 19050"/>
                <a:gd name="connsiteY0" fmla="*/ 9485 h 9525"/>
                <a:gd name="connsiteX1" fmla="*/ 20420 w 19050"/>
                <a:gd name="connsiteY1" fmla="*/ 94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20420" y="9485"/>
                  </a:moveTo>
                  <a:cubicBezTo>
                    <a:pt x="5179" y="3770"/>
                    <a:pt x="417" y="10437"/>
                    <a:pt x="20420" y="94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2" name="Freeform: Shape 951">
              <a:extLst>
                <a:ext uri="{FF2B5EF4-FFF2-40B4-BE49-F238E27FC236}">
                  <a16:creationId xmlns:a16="http://schemas.microsoft.com/office/drawing/2014/main" id="{F76048CC-FE67-46FF-B77C-98534BC63D07}"/>
                </a:ext>
              </a:extLst>
            </p:cNvPr>
            <p:cNvSpPr/>
            <p:nvPr/>
          </p:nvSpPr>
          <p:spPr>
            <a:xfrm>
              <a:off x="7155656" y="134350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3" name="Freeform: Shape 952">
              <a:extLst>
                <a:ext uri="{FF2B5EF4-FFF2-40B4-BE49-F238E27FC236}">
                  <a16:creationId xmlns:a16="http://schemas.microsoft.com/office/drawing/2014/main" id="{331F9C5D-71D1-41B8-A044-3802777DC885}"/>
                </a:ext>
              </a:extLst>
            </p:cNvPr>
            <p:cNvSpPr/>
            <p:nvPr/>
          </p:nvSpPr>
          <p:spPr>
            <a:xfrm>
              <a:off x="7104221" y="1203668"/>
              <a:ext cx="9525" cy="19050"/>
            </a:xfrm>
            <a:custGeom>
              <a:avLst/>
              <a:gdLst>
                <a:gd name="connsiteX0" fmla="*/ 7144 w 9525"/>
                <a:gd name="connsiteY0" fmla="*/ 12674 h 19050"/>
                <a:gd name="connsiteX1" fmla="*/ 7144 w 9525"/>
                <a:gd name="connsiteY1" fmla="*/ 1267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2674"/>
                  </a:moveTo>
                  <a:cubicBezTo>
                    <a:pt x="16669" y="1244"/>
                    <a:pt x="9049" y="10769"/>
                    <a:pt x="7144" y="126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4" name="Freeform: Shape 953">
              <a:extLst>
                <a:ext uri="{FF2B5EF4-FFF2-40B4-BE49-F238E27FC236}">
                  <a16:creationId xmlns:a16="http://schemas.microsoft.com/office/drawing/2014/main" id="{49733937-7AD5-48D2-9647-C8783D0987B2}"/>
                </a:ext>
              </a:extLst>
            </p:cNvPr>
            <p:cNvSpPr/>
            <p:nvPr/>
          </p:nvSpPr>
          <p:spPr>
            <a:xfrm>
              <a:off x="7178409" y="1345406"/>
              <a:ext cx="9525" cy="9525"/>
            </a:xfrm>
            <a:custGeom>
              <a:avLst/>
              <a:gdLst>
                <a:gd name="connsiteX0" fmla="*/ 11061 w 9525"/>
                <a:gd name="connsiteY0" fmla="*/ 9049 h 9525"/>
                <a:gd name="connsiteX1" fmla="*/ 7251 w 9525"/>
                <a:gd name="connsiteY1" fmla="*/ 7144 h 9525"/>
                <a:gd name="connsiteX2" fmla="*/ 11061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1061" y="9049"/>
                  </a:moveTo>
                  <a:cubicBezTo>
                    <a:pt x="10109" y="9049"/>
                    <a:pt x="8204" y="9049"/>
                    <a:pt x="7251" y="7144"/>
                  </a:cubicBezTo>
                  <a:cubicBezTo>
                    <a:pt x="6299" y="10954"/>
                    <a:pt x="12014" y="10001"/>
                    <a:pt x="11061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5" name="Freeform: Shape 954">
              <a:extLst>
                <a:ext uri="{FF2B5EF4-FFF2-40B4-BE49-F238E27FC236}">
                  <a16:creationId xmlns:a16="http://schemas.microsoft.com/office/drawing/2014/main" id="{0C7F0D23-28B5-4324-A306-9695BF8D60E1}"/>
                </a:ext>
              </a:extLst>
            </p:cNvPr>
            <p:cNvSpPr/>
            <p:nvPr/>
          </p:nvSpPr>
          <p:spPr>
            <a:xfrm>
              <a:off x="7162324" y="1270158"/>
              <a:ext cx="19050" cy="9525"/>
            </a:xfrm>
            <a:custGeom>
              <a:avLst/>
              <a:gdLst>
                <a:gd name="connsiteX0" fmla="*/ 12859 w 19050"/>
                <a:gd name="connsiteY0" fmla="*/ 10001 h 9525"/>
                <a:gd name="connsiteX1" fmla="*/ 7144 w 19050"/>
                <a:gd name="connsiteY1" fmla="*/ 7144 h 9525"/>
                <a:gd name="connsiteX2" fmla="*/ 12859 w 19050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10001"/>
                  </a:moveTo>
                  <a:cubicBezTo>
                    <a:pt x="12859" y="8096"/>
                    <a:pt x="9049" y="9049"/>
                    <a:pt x="7144" y="7144"/>
                  </a:cubicBezTo>
                  <a:cubicBezTo>
                    <a:pt x="10001" y="8096"/>
                    <a:pt x="10954" y="14764"/>
                    <a:pt x="12859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6" name="Freeform: Shape 955">
              <a:extLst>
                <a:ext uri="{FF2B5EF4-FFF2-40B4-BE49-F238E27FC236}">
                  <a16:creationId xmlns:a16="http://schemas.microsoft.com/office/drawing/2014/main" id="{563671DA-D0BD-4A4A-B549-68A706EBC5C7}"/>
                </a:ext>
              </a:extLst>
            </p:cNvPr>
            <p:cNvSpPr/>
            <p:nvPr/>
          </p:nvSpPr>
          <p:spPr>
            <a:xfrm>
              <a:off x="7196959" y="1328261"/>
              <a:ext cx="9525" cy="19050"/>
            </a:xfrm>
            <a:custGeom>
              <a:avLst/>
              <a:gdLst>
                <a:gd name="connsiteX0" fmla="*/ 10609 w 9525"/>
                <a:gd name="connsiteY0" fmla="*/ 12859 h 19050"/>
                <a:gd name="connsiteX1" fmla="*/ 8704 w 9525"/>
                <a:gd name="connsiteY1" fmla="*/ 7144 h 19050"/>
                <a:gd name="connsiteX2" fmla="*/ 1060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10609" y="12859"/>
                  </a:moveTo>
                  <a:cubicBezTo>
                    <a:pt x="9656" y="12859"/>
                    <a:pt x="7751" y="10001"/>
                    <a:pt x="8704" y="7144"/>
                  </a:cubicBezTo>
                  <a:cubicBezTo>
                    <a:pt x="7751" y="8096"/>
                    <a:pt x="4894" y="14764"/>
                    <a:pt x="1060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7" name="Freeform: Shape 956">
              <a:extLst>
                <a:ext uri="{FF2B5EF4-FFF2-40B4-BE49-F238E27FC236}">
                  <a16:creationId xmlns:a16="http://schemas.microsoft.com/office/drawing/2014/main" id="{95EA1931-C03C-4BCB-AED3-87EE8A6C5748}"/>
                </a:ext>
              </a:extLst>
            </p:cNvPr>
            <p:cNvSpPr/>
            <p:nvPr/>
          </p:nvSpPr>
          <p:spPr>
            <a:xfrm>
              <a:off x="7173218" y="1274497"/>
              <a:ext cx="19050" cy="9525"/>
            </a:xfrm>
            <a:custGeom>
              <a:avLst/>
              <a:gdLst>
                <a:gd name="connsiteX0" fmla="*/ 12442 w 19050"/>
                <a:gd name="connsiteY0" fmla="*/ 7567 h 9525"/>
                <a:gd name="connsiteX1" fmla="*/ 12442 w 19050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2442" y="7567"/>
                  </a:moveTo>
                  <a:cubicBezTo>
                    <a:pt x="11489" y="7567"/>
                    <a:pt x="1012" y="6615"/>
                    <a:pt x="12442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8" name="Freeform: Shape 957">
              <a:extLst>
                <a:ext uri="{FF2B5EF4-FFF2-40B4-BE49-F238E27FC236}">
                  <a16:creationId xmlns:a16="http://schemas.microsoft.com/office/drawing/2014/main" id="{4E3C38E0-8A87-4403-9396-509AB8FADBA5}"/>
                </a:ext>
              </a:extLst>
            </p:cNvPr>
            <p:cNvSpPr/>
            <p:nvPr/>
          </p:nvSpPr>
          <p:spPr>
            <a:xfrm>
              <a:off x="7168086" y="1218415"/>
              <a:ext cx="9525" cy="19050"/>
            </a:xfrm>
            <a:custGeom>
              <a:avLst/>
              <a:gdLst>
                <a:gd name="connsiteX0" fmla="*/ 10906 w 9525"/>
                <a:gd name="connsiteY0" fmla="*/ 7452 h 19050"/>
                <a:gd name="connsiteX1" fmla="*/ 10906 w 9525"/>
                <a:gd name="connsiteY1" fmla="*/ 745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06" y="7452"/>
                  </a:moveTo>
                  <a:cubicBezTo>
                    <a:pt x="15669" y="3642"/>
                    <a:pt x="429" y="36979"/>
                    <a:pt x="10906" y="745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59" name="Freeform: Shape 958">
              <a:extLst>
                <a:ext uri="{FF2B5EF4-FFF2-40B4-BE49-F238E27FC236}">
                  <a16:creationId xmlns:a16="http://schemas.microsoft.com/office/drawing/2014/main" id="{9200FEF2-4E9B-405F-925B-6ADF106B0C7A}"/>
                </a:ext>
              </a:extLst>
            </p:cNvPr>
            <p:cNvSpPr/>
            <p:nvPr/>
          </p:nvSpPr>
          <p:spPr>
            <a:xfrm>
              <a:off x="7175659" y="12282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8096"/>
                    <a:pt x="9049" y="8096"/>
                  </a:cubicBezTo>
                  <a:cubicBezTo>
                    <a:pt x="9049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0" name="Freeform: Shape 959">
              <a:extLst>
                <a:ext uri="{FF2B5EF4-FFF2-40B4-BE49-F238E27FC236}">
                  <a16:creationId xmlns:a16="http://schemas.microsoft.com/office/drawing/2014/main" id="{E029420E-13A0-4D43-8177-3FEDF1D36B08}"/>
                </a:ext>
              </a:extLst>
            </p:cNvPr>
            <p:cNvSpPr/>
            <p:nvPr/>
          </p:nvSpPr>
          <p:spPr>
            <a:xfrm>
              <a:off x="7228999" y="126063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8096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8096"/>
                    <a:pt x="7144" y="8096"/>
                  </a:cubicBezTo>
                  <a:cubicBezTo>
                    <a:pt x="8096" y="809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1" name="Freeform: Shape 960">
              <a:extLst>
                <a:ext uri="{FF2B5EF4-FFF2-40B4-BE49-F238E27FC236}">
                  <a16:creationId xmlns:a16="http://schemas.microsoft.com/office/drawing/2014/main" id="{22750FAF-8350-42BB-BCE8-0B23FD81FAFD}"/>
                </a:ext>
              </a:extLst>
            </p:cNvPr>
            <p:cNvSpPr/>
            <p:nvPr/>
          </p:nvSpPr>
          <p:spPr>
            <a:xfrm>
              <a:off x="7197409" y="1227167"/>
              <a:ext cx="9525" cy="9525"/>
            </a:xfrm>
            <a:custGeom>
              <a:avLst/>
              <a:gdLst>
                <a:gd name="connsiteX0" fmla="*/ 7301 w 9525"/>
                <a:gd name="connsiteY0" fmla="*/ 7273 h 9525"/>
                <a:gd name="connsiteX1" fmla="*/ 7301 w 9525"/>
                <a:gd name="connsiteY1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7273"/>
                  </a:moveTo>
                  <a:cubicBezTo>
                    <a:pt x="6348" y="6320"/>
                    <a:pt x="10158" y="11083"/>
                    <a:pt x="7301" y="727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2" name="Freeform: Shape 961">
              <a:extLst>
                <a:ext uri="{FF2B5EF4-FFF2-40B4-BE49-F238E27FC236}">
                  <a16:creationId xmlns:a16="http://schemas.microsoft.com/office/drawing/2014/main" id="{88B5FF44-AB75-454C-B3E3-8032D5997B65}"/>
                </a:ext>
              </a:extLst>
            </p:cNvPr>
            <p:cNvSpPr/>
            <p:nvPr/>
          </p:nvSpPr>
          <p:spPr>
            <a:xfrm>
              <a:off x="7297975" y="1338738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5" y="13811"/>
                    <a:pt x="7700" y="9049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3" name="Freeform: Shape 962">
              <a:extLst>
                <a:ext uri="{FF2B5EF4-FFF2-40B4-BE49-F238E27FC236}">
                  <a16:creationId xmlns:a16="http://schemas.microsoft.com/office/drawing/2014/main" id="{B0ADB9D2-BEE9-4011-ABEE-33A3E0D71270}"/>
                </a:ext>
              </a:extLst>
            </p:cNvPr>
            <p:cNvSpPr/>
            <p:nvPr/>
          </p:nvSpPr>
          <p:spPr>
            <a:xfrm>
              <a:off x="7300674" y="134254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4" name="Freeform: Shape 963">
              <a:extLst>
                <a:ext uri="{FF2B5EF4-FFF2-40B4-BE49-F238E27FC236}">
                  <a16:creationId xmlns:a16="http://schemas.microsoft.com/office/drawing/2014/main" id="{4962BE17-930C-4460-91F2-3DB9E6AE670C}"/>
                </a:ext>
              </a:extLst>
            </p:cNvPr>
            <p:cNvSpPr/>
            <p:nvPr/>
          </p:nvSpPr>
          <p:spPr>
            <a:xfrm>
              <a:off x="7212806" y="1262865"/>
              <a:ext cx="19050" cy="9525"/>
            </a:xfrm>
            <a:custGeom>
              <a:avLst/>
              <a:gdLst>
                <a:gd name="connsiteX0" fmla="*/ 12859 w 19050"/>
                <a:gd name="connsiteY0" fmla="*/ 7769 h 9525"/>
                <a:gd name="connsiteX1" fmla="*/ 7144 w 19050"/>
                <a:gd name="connsiteY1" fmla="*/ 8722 h 9525"/>
                <a:gd name="connsiteX2" fmla="*/ 12859 w 19050"/>
                <a:gd name="connsiteY2" fmla="*/ 77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769"/>
                  </a:moveTo>
                  <a:cubicBezTo>
                    <a:pt x="10954" y="6817"/>
                    <a:pt x="9049" y="6817"/>
                    <a:pt x="7144" y="8722"/>
                  </a:cubicBezTo>
                  <a:cubicBezTo>
                    <a:pt x="8096" y="9674"/>
                    <a:pt x="13811" y="10627"/>
                    <a:pt x="12859" y="77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5" name="Freeform: Shape 964">
              <a:extLst>
                <a:ext uri="{FF2B5EF4-FFF2-40B4-BE49-F238E27FC236}">
                  <a16:creationId xmlns:a16="http://schemas.microsoft.com/office/drawing/2014/main" id="{F914C8CD-3A08-4766-A309-08F638C1C515}"/>
                </a:ext>
              </a:extLst>
            </p:cNvPr>
            <p:cNvSpPr/>
            <p:nvPr/>
          </p:nvSpPr>
          <p:spPr>
            <a:xfrm>
              <a:off x="7315465" y="1328261"/>
              <a:ext cx="19050" cy="9525"/>
            </a:xfrm>
            <a:custGeom>
              <a:avLst/>
              <a:gdLst>
                <a:gd name="connsiteX0" fmla="*/ 13070 w 19050"/>
                <a:gd name="connsiteY0" fmla="*/ 7144 h 9525"/>
                <a:gd name="connsiteX1" fmla="*/ 13070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13070" y="7144"/>
                  </a:moveTo>
                  <a:cubicBezTo>
                    <a:pt x="-265" y="11906"/>
                    <a:pt x="13070" y="7144"/>
                    <a:pt x="1307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6" name="Freeform: Shape 965">
              <a:extLst>
                <a:ext uri="{FF2B5EF4-FFF2-40B4-BE49-F238E27FC236}">
                  <a16:creationId xmlns:a16="http://schemas.microsoft.com/office/drawing/2014/main" id="{0067B596-7ADA-47D2-A2B9-94449040AF7C}"/>
                </a:ext>
              </a:extLst>
            </p:cNvPr>
            <p:cNvSpPr/>
            <p:nvPr/>
          </p:nvSpPr>
          <p:spPr>
            <a:xfrm>
              <a:off x="7345204" y="1336394"/>
              <a:ext cx="19050" cy="9525"/>
            </a:xfrm>
            <a:custGeom>
              <a:avLst/>
              <a:gdLst>
                <a:gd name="connsiteX0" fmla="*/ 7144 w 19050"/>
                <a:gd name="connsiteY0" fmla="*/ 9488 h 9525"/>
                <a:gd name="connsiteX1" fmla="*/ 7144 w 19050"/>
                <a:gd name="connsiteY1" fmla="*/ 94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9488"/>
                  </a:moveTo>
                  <a:cubicBezTo>
                    <a:pt x="9049" y="8536"/>
                    <a:pt x="17621" y="4726"/>
                    <a:pt x="7144" y="94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7" name="Freeform: Shape 966">
              <a:extLst>
                <a:ext uri="{FF2B5EF4-FFF2-40B4-BE49-F238E27FC236}">
                  <a16:creationId xmlns:a16="http://schemas.microsoft.com/office/drawing/2014/main" id="{8CC08D87-6865-4145-99C0-EA47F91A4458}"/>
                </a:ext>
              </a:extLst>
            </p:cNvPr>
            <p:cNvSpPr/>
            <p:nvPr/>
          </p:nvSpPr>
          <p:spPr>
            <a:xfrm>
              <a:off x="7274279" y="1220628"/>
              <a:ext cx="9525" cy="19050"/>
            </a:xfrm>
            <a:custGeom>
              <a:avLst/>
              <a:gdLst>
                <a:gd name="connsiteX0" fmla="*/ 9488 w 9525"/>
                <a:gd name="connsiteY0" fmla="*/ 7144 h 19050"/>
                <a:gd name="connsiteX1" fmla="*/ 9488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7144"/>
                  </a:moveTo>
                  <a:cubicBezTo>
                    <a:pt x="8536" y="7144"/>
                    <a:pt x="4726" y="23336"/>
                    <a:pt x="948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8" name="Freeform: Shape 967">
              <a:extLst>
                <a:ext uri="{FF2B5EF4-FFF2-40B4-BE49-F238E27FC236}">
                  <a16:creationId xmlns:a16="http://schemas.microsoft.com/office/drawing/2014/main" id="{94E0B572-7E1F-4007-803B-11524E96CD8B}"/>
                </a:ext>
              </a:extLst>
            </p:cNvPr>
            <p:cNvSpPr/>
            <p:nvPr/>
          </p:nvSpPr>
          <p:spPr>
            <a:xfrm>
              <a:off x="7529036" y="1231106"/>
              <a:ext cx="123825" cy="95250"/>
            </a:xfrm>
            <a:custGeom>
              <a:avLst/>
              <a:gdLst>
                <a:gd name="connsiteX0" fmla="*/ 34766 w 123825"/>
                <a:gd name="connsiteY0" fmla="*/ 67151 h 95250"/>
                <a:gd name="connsiteX1" fmla="*/ 26194 w 123825"/>
                <a:gd name="connsiteY1" fmla="*/ 57626 h 95250"/>
                <a:gd name="connsiteX2" fmla="*/ 7144 w 123825"/>
                <a:gd name="connsiteY2" fmla="*/ 90964 h 95250"/>
                <a:gd name="connsiteX3" fmla="*/ 9049 w 123825"/>
                <a:gd name="connsiteY3" fmla="*/ 92869 h 95250"/>
                <a:gd name="connsiteX4" fmla="*/ 121444 w 123825"/>
                <a:gd name="connsiteY4" fmla="*/ 16669 h 95250"/>
                <a:gd name="connsiteX5" fmla="*/ 101441 w 123825"/>
                <a:gd name="connsiteY5" fmla="*/ 7144 h 95250"/>
                <a:gd name="connsiteX6" fmla="*/ 34766 w 123825"/>
                <a:gd name="connsiteY6" fmla="*/ 67151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123825" h="95250">
                  <a:moveTo>
                    <a:pt x="34766" y="67151"/>
                  </a:moveTo>
                  <a:cubicBezTo>
                    <a:pt x="34766" y="59531"/>
                    <a:pt x="12859" y="89059"/>
                    <a:pt x="26194" y="57626"/>
                  </a:cubicBezTo>
                  <a:cubicBezTo>
                    <a:pt x="11906" y="62389"/>
                    <a:pt x="10001" y="77629"/>
                    <a:pt x="7144" y="90964"/>
                  </a:cubicBezTo>
                  <a:cubicBezTo>
                    <a:pt x="8096" y="90011"/>
                    <a:pt x="9049" y="90964"/>
                    <a:pt x="9049" y="92869"/>
                  </a:cubicBezTo>
                  <a:cubicBezTo>
                    <a:pt x="39529" y="65246"/>
                    <a:pt x="78581" y="55721"/>
                    <a:pt x="121444" y="16669"/>
                  </a:cubicBezTo>
                  <a:cubicBezTo>
                    <a:pt x="103346" y="27146"/>
                    <a:pt x="106204" y="13811"/>
                    <a:pt x="101441" y="7144"/>
                  </a:cubicBezTo>
                  <a:cubicBezTo>
                    <a:pt x="79534" y="12859"/>
                    <a:pt x="30956" y="63341"/>
                    <a:pt x="34766" y="671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69" name="Freeform: Shape 968">
              <a:extLst>
                <a:ext uri="{FF2B5EF4-FFF2-40B4-BE49-F238E27FC236}">
                  <a16:creationId xmlns:a16="http://schemas.microsoft.com/office/drawing/2014/main" id="{0649E32B-8C23-4FC4-A246-160FD9A9CD24}"/>
                </a:ext>
              </a:extLst>
            </p:cNvPr>
            <p:cNvSpPr/>
            <p:nvPr/>
          </p:nvSpPr>
          <p:spPr>
            <a:xfrm>
              <a:off x="7529989" y="1293018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8096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cubicBezTo>
                    <a:pt x="9049" y="7144"/>
                    <a:pt x="8096" y="7144"/>
                    <a:pt x="7144" y="8096"/>
                  </a:cubicBezTo>
                  <a:cubicBezTo>
                    <a:pt x="8096" y="8096"/>
                    <a:pt x="9049" y="8096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0" name="Freeform: Shape 969">
              <a:extLst>
                <a:ext uri="{FF2B5EF4-FFF2-40B4-BE49-F238E27FC236}">
                  <a16:creationId xmlns:a16="http://schemas.microsoft.com/office/drawing/2014/main" id="{02A6347E-F9E7-49BA-AA65-EC51ECA02BBE}"/>
                </a:ext>
              </a:extLst>
            </p:cNvPr>
            <p:cNvSpPr/>
            <p:nvPr/>
          </p:nvSpPr>
          <p:spPr>
            <a:xfrm>
              <a:off x="7644289" y="1235868"/>
              <a:ext cx="9525" cy="9525"/>
            </a:xfrm>
            <a:custGeom>
              <a:avLst/>
              <a:gdLst>
                <a:gd name="connsiteX0" fmla="*/ 10954 w 9525"/>
                <a:gd name="connsiteY0" fmla="*/ 7144 h 9525"/>
                <a:gd name="connsiteX1" fmla="*/ 7144 w 9525"/>
                <a:gd name="connsiteY1" fmla="*/ 10954 h 9525"/>
                <a:gd name="connsiteX2" fmla="*/ 1095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7144"/>
                  </a:moveTo>
                  <a:lnTo>
                    <a:pt x="7144" y="10954"/>
                  </a:lnTo>
                  <a:cubicBezTo>
                    <a:pt x="8096" y="10001"/>
                    <a:pt x="9049" y="9049"/>
                    <a:pt x="1095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1" name="Freeform: Shape 970">
              <a:extLst>
                <a:ext uri="{FF2B5EF4-FFF2-40B4-BE49-F238E27FC236}">
                  <a16:creationId xmlns:a16="http://schemas.microsoft.com/office/drawing/2014/main" id="{47FB0A4E-7409-4B5C-B21C-87C9D88EC906}"/>
                </a:ext>
              </a:extLst>
            </p:cNvPr>
            <p:cNvSpPr/>
            <p:nvPr/>
          </p:nvSpPr>
          <p:spPr>
            <a:xfrm>
              <a:off x="7513796" y="1313973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8096" y="8096"/>
                    <a:pt x="25241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2" name="Freeform: Shape 971">
              <a:extLst>
                <a:ext uri="{FF2B5EF4-FFF2-40B4-BE49-F238E27FC236}">
                  <a16:creationId xmlns:a16="http://schemas.microsoft.com/office/drawing/2014/main" id="{6C3E75B0-EBD1-4270-B0E3-4AEEF86CA0CF}"/>
                </a:ext>
              </a:extLst>
            </p:cNvPr>
            <p:cNvSpPr/>
            <p:nvPr/>
          </p:nvSpPr>
          <p:spPr>
            <a:xfrm>
              <a:off x="7525065" y="1314079"/>
              <a:ext cx="9525" cy="9525"/>
            </a:xfrm>
            <a:custGeom>
              <a:avLst/>
              <a:gdLst>
                <a:gd name="connsiteX0" fmla="*/ 10162 w 9525"/>
                <a:gd name="connsiteY0" fmla="*/ 11800 h 9525"/>
                <a:gd name="connsiteX1" fmla="*/ 10162 w 9525"/>
                <a:gd name="connsiteY1" fmla="*/ 1180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62" y="11800"/>
                  </a:moveTo>
                  <a:cubicBezTo>
                    <a:pt x="8257" y="1323"/>
                    <a:pt x="4447" y="11800"/>
                    <a:pt x="10162" y="118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3" name="Freeform: Shape 972">
              <a:extLst>
                <a:ext uri="{FF2B5EF4-FFF2-40B4-BE49-F238E27FC236}">
                  <a16:creationId xmlns:a16="http://schemas.microsoft.com/office/drawing/2014/main" id="{F25D5865-803F-4587-A926-DB11C1ACDD45}"/>
                </a:ext>
              </a:extLst>
            </p:cNvPr>
            <p:cNvSpPr/>
            <p:nvPr/>
          </p:nvSpPr>
          <p:spPr>
            <a:xfrm>
              <a:off x="7485221" y="1214053"/>
              <a:ext cx="9525" cy="9525"/>
            </a:xfrm>
            <a:custGeom>
              <a:avLst/>
              <a:gdLst>
                <a:gd name="connsiteX0" fmla="*/ 7144 w 9525"/>
                <a:gd name="connsiteY0" fmla="*/ 9909 h 9525"/>
                <a:gd name="connsiteX1" fmla="*/ 7144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909"/>
                  </a:moveTo>
                  <a:cubicBezTo>
                    <a:pt x="9049" y="8956"/>
                    <a:pt x="13811" y="4194"/>
                    <a:pt x="7144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4" name="Freeform: Shape 973">
              <a:extLst>
                <a:ext uri="{FF2B5EF4-FFF2-40B4-BE49-F238E27FC236}">
                  <a16:creationId xmlns:a16="http://schemas.microsoft.com/office/drawing/2014/main" id="{A296B573-E0D1-496E-B259-12246FF9C410}"/>
                </a:ext>
              </a:extLst>
            </p:cNvPr>
            <p:cNvSpPr/>
            <p:nvPr/>
          </p:nvSpPr>
          <p:spPr>
            <a:xfrm>
              <a:off x="7505224" y="1215340"/>
              <a:ext cx="19050" cy="9525"/>
            </a:xfrm>
            <a:custGeom>
              <a:avLst/>
              <a:gdLst>
                <a:gd name="connsiteX0" fmla="*/ 12859 w 19050"/>
                <a:gd name="connsiteY0" fmla="*/ 7670 h 9525"/>
                <a:gd name="connsiteX1" fmla="*/ 7144 w 19050"/>
                <a:gd name="connsiteY1" fmla="*/ 10527 h 9525"/>
                <a:gd name="connsiteX2" fmla="*/ 12859 w 19050"/>
                <a:gd name="connsiteY2" fmla="*/ 767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7670"/>
                  </a:moveTo>
                  <a:cubicBezTo>
                    <a:pt x="10001" y="5765"/>
                    <a:pt x="8096" y="9575"/>
                    <a:pt x="7144" y="10527"/>
                  </a:cubicBezTo>
                  <a:cubicBezTo>
                    <a:pt x="10954" y="8622"/>
                    <a:pt x="10001" y="10527"/>
                    <a:pt x="12859" y="767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5" name="Freeform: Shape 974">
              <a:extLst>
                <a:ext uri="{FF2B5EF4-FFF2-40B4-BE49-F238E27FC236}">
                  <a16:creationId xmlns:a16="http://schemas.microsoft.com/office/drawing/2014/main" id="{A9F99402-077E-4C28-A968-F5A078ED9C6F}"/>
                </a:ext>
              </a:extLst>
            </p:cNvPr>
            <p:cNvSpPr/>
            <p:nvPr/>
          </p:nvSpPr>
          <p:spPr>
            <a:xfrm>
              <a:off x="7491889" y="1184066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10001" y="6558"/>
                    <a:pt x="10001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6" name="Freeform: Shape 975">
              <a:extLst>
                <a:ext uri="{FF2B5EF4-FFF2-40B4-BE49-F238E27FC236}">
                  <a16:creationId xmlns:a16="http://schemas.microsoft.com/office/drawing/2014/main" id="{4D41D84C-FE2B-465D-BC68-B421F952330F}"/>
                </a:ext>
              </a:extLst>
            </p:cNvPr>
            <p:cNvSpPr/>
            <p:nvPr/>
          </p:nvSpPr>
          <p:spPr>
            <a:xfrm>
              <a:off x="7658576" y="119205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8096"/>
                    <a:pt x="7144" y="9049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7" name="Freeform: Shape 976">
              <a:extLst>
                <a:ext uri="{FF2B5EF4-FFF2-40B4-BE49-F238E27FC236}">
                  <a16:creationId xmlns:a16="http://schemas.microsoft.com/office/drawing/2014/main" id="{60C31FF8-0443-4BE1-9538-9E9DCEA42D27}"/>
                </a:ext>
              </a:extLst>
            </p:cNvPr>
            <p:cNvSpPr/>
            <p:nvPr/>
          </p:nvSpPr>
          <p:spPr>
            <a:xfrm>
              <a:off x="7632859" y="1174908"/>
              <a:ext cx="57150" cy="66675"/>
            </a:xfrm>
            <a:custGeom>
              <a:avLst/>
              <a:gdLst>
                <a:gd name="connsiteX0" fmla="*/ 7144 w 57150"/>
                <a:gd name="connsiteY0" fmla="*/ 59531 h 66675"/>
                <a:gd name="connsiteX1" fmla="*/ 52864 w 57150"/>
                <a:gd name="connsiteY1" fmla="*/ 7144 h 66675"/>
                <a:gd name="connsiteX2" fmla="*/ 39529 w 57150"/>
                <a:gd name="connsiteY2" fmla="*/ 23336 h 66675"/>
                <a:gd name="connsiteX3" fmla="*/ 30956 w 57150"/>
                <a:gd name="connsiteY3" fmla="*/ 46196 h 66675"/>
                <a:gd name="connsiteX4" fmla="*/ 33814 w 57150"/>
                <a:gd name="connsiteY4" fmla="*/ 26194 h 66675"/>
                <a:gd name="connsiteX5" fmla="*/ 7144 w 57150"/>
                <a:gd name="connsiteY5" fmla="*/ 5953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57150" h="66675">
                  <a:moveTo>
                    <a:pt x="7144" y="59531"/>
                  </a:moveTo>
                  <a:cubicBezTo>
                    <a:pt x="9049" y="58579"/>
                    <a:pt x="60484" y="55721"/>
                    <a:pt x="52864" y="7144"/>
                  </a:cubicBezTo>
                  <a:cubicBezTo>
                    <a:pt x="51911" y="23336"/>
                    <a:pt x="47149" y="29051"/>
                    <a:pt x="39529" y="23336"/>
                  </a:cubicBezTo>
                  <a:cubicBezTo>
                    <a:pt x="41434" y="25241"/>
                    <a:pt x="57626" y="50006"/>
                    <a:pt x="30956" y="46196"/>
                  </a:cubicBezTo>
                  <a:cubicBezTo>
                    <a:pt x="40481" y="37624"/>
                    <a:pt x="41434" y="30956"/>
                    <a:pt x="33814" y="26194"/>
                  </a:cubicBezTo>
                  <a:cubicBezTo>
                    <a:pt x="24289" y="37624"/>
                    <a:pt x="15716" y="49054"/>
                    <a:pt x="7144" y="595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8" name="Freeform: Shape 977">
              <a:extLst>
                <a:ext uri="{FF2B5EF4-FFF2-40B4-BE49-F238E27FC236}">
                  <a16:creationId xmlns:a16="http://schemas.microsoft.com/office/drawing/2014/main" id="{3C156A89-1436-4494-B0E5-3B3B0BB6D7FD}"/>
                </a:ext>
              </a:extLst>
            </p:cNvPr>
            <p:cNvSpPr/>
            <p:nvPr/>
          </p:nvSpPr>
          <p:spPr>
            <a:xfrm>
              <a:off x="7715726" y="111733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lnTo>
                    <a:pt x="7144" y="7567"/>
                  </a:lnTo>
                  <a:cubicBezTo>
                    <a:pt x="8096" y="7567"/>
                    <a:pt x="8096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79" name="Freeform: Shape 978">
              <a:extLst>
                <a:ext uri="{FF2B5EF4-FFF2-40B4-BE49-F238E27FC236}">
                  <a16:creationId xmlns:a16="http://schemas.microsoft.com/office/drawing/2014/main" id="{1CF6A66B-FFE6-4F75-80B8-012DA5C49822}"/>
                </a:ext>
              </a:extLst>
            </p:cNvPr>
            <p:cNvSpPr/>
            <p:nvPr/>
          </p:nvSpPr>
          <p:spPr>
            <a:xfrm>
              <a:off x="7712869" y="112061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7144 w 19050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7621" y="10954"/>
                    <a:pt x="1190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0" name="Freeform: Shape 979">
              <a:extLst>
                <a:ext uri="{FF2B5EF4-FFF2-40B4-BE49-F238E27FC236}">
                  <a16:creationId xmlns:a16="http://schemas.microsoft.com/office/drawing/2014/main" id="{CD9DCCCE-6D21-431F-AD47-92F322CAAB4C}"/>
                </a:ext>
              </a:extLst>
            </p:cNvPr>
            <p:cNvSpPr/>
            <p:nvPr/>
          </p:nvSpPr>
          <p:spPr>
            <a:xfrm>
              <a:off x="7707467" y="1127410"/>
              <a:ext cx="19050" cy="19050"/>
            </a:xfrm>
            <a:custGeom>
              <a:avLst/>
              <a:gdLst>
                <a:gd name="connsiteX0" fmla="*/ 15403 w 19050"/>
                <a:gd name="connsiteY0" fmla="*/ 18447 h 19050"/>
                <a:gd name="connsiteX1" fmla="*/ 15403 w 19050"/>
                <a:gd name="connsiteY1" fmla="*/ 184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5403" y="18447"/>
                  </a:moveTo>
                  <a:cubicBezTo>
                    <a:pt x="16355" y="13685"/>
                    <a:pt x="-3647" y="-4413"/>
                    <a:pt x="15403" y="184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1" name="Freeform: Shape 980">
              <a:extLst>
                <a:ext uri="{FF2B5EF4-FFF2-40B4-BE49-F238E27FC236}">
                  <a16:creationId xmlns:a16="http://schemas.microsoft.com/office/drawing/2014/main" id="{39E9DBA4-E8AB-45E8-B933-AB0CBF1A0220}"/>
                </a:ext>
              </a:extLst>
            </p:cNvPr>
            <p:cNvSpPr/>
            <p:nvPr/>
          </p:nvSpPr>
          <p:spPr>
            <a:xfrm>
              <a:off x="7687402" y="1167684"/>
              <a:ext cx="9525" cy="9525"/>
            </a:xfrm>
            <a:custGeom>
              <a:avLst/>
              <a:gdLst>
                <a:gd name="connsiteX0" fmla="*/ 9750 w 9525"/>
                <a:gd name="connsiteY0" fmla="*/ 8653 h 9525"/>
                <a:gd name="connsiteX1" fmla="*/ 9750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750" y="8653"/>
                  </a:moveTo>
                  <a:cubicBezTo>
                    <a:pt x="7845" y="7700"/>
                    <a:pt x="4988" y="5795"/>
                    <a:pt x="975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2" name="Freeform: Shape 981">
              <a:extLst>
                <a:ext uri="{FF2B5EF4-FFF2-40B4-BE49-F238E27FC236}">
                  <a16:creationId xmlns:a16="http://schemas.microsoft.com/office/drawing/2014/main" id="{E30F6AB8-29C2-4407-8509-7D2EB1ED5DA2}"/>
                </a:ext>
              </a:extLst>
            </p:cNvPr>
            <p:cNvSpPr/>
            <p:nvPr/>
          </p:nvSpPr>
          <p:spPr>
            <a:xfrm>
              <a:off x="7689056" y="1162889"/>
              <a:ext cx="9525" cy="9525"/>
            </a:xfrm>
            <a:custGeom>
              <a:avLst/>
              <a:gdLst>
                <a:gd name="connsiteX0" fmla="*/ 7144 w 9525"/>
                <a:gd name="connsiteY0" fmla="*/ 11543 h 9525"/>
                <a:gd name="connsiteX1" fmla="*/ 7144 w 9525"/>
                <a:gd name="connsiteY1" fmla="*/ 115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543"/>
                  </a:moveTo>
                  <a:cubicBezTo>
                    <a:pt x="7144" y="7733"/>
                    <a:pt x="8096" y="3923"/>
                    <a:pt x="7144" y="115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3" name="Freeform: Shape 982">
              <a:extLst>
                <a:ext uri="{FF2B5EF4-FFF2-40B4-BE49-F238E27FC236}">
                  <a16:creationId xmlns:a16="http://schemas.microsoft.com/office/drawing/2014/main" id="{6481E052-8869-49DA-B1A8-57148E271F4D}"/>
                </a:ext>
              </a:extLst>
            </p:cNvPr>
            <p:cNvSpPr/>
            <p:nvPr/>
          </p:nvSpPr>
          <p:spPr>
            <a:xfrm>
              <a:off x="7698581" y="1153953"/>
              <a:ext cx="9525" cy="9525"/>
            </a:xfrm>
            <a:custGeom>
              <a:avLst/>
              <a:gdLst>
                <a:gd name="connsiteX0" fmla="*/ 7144 w 9525"/>
                <a:gd name="connsiteY0" fmla="*/ 10954 h 9525"/>
                <a:gd name="connsiteX1" fmla="*/ 10954 w 9525"/>
                <a:gd name="connsiteY1" fmla="*/ 7144 h 9525"/>
                <a:gd name="connsiteX2" fmla="*/ 7144 w 9525"/>
                <a:gd name="connsiteY2" fmla="*/ 1095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954"/>
                  </a:moveTo>
                  <a:cubicBezTo>
                    <a:pt x="8096" y="10001"/>
                    <a:pt x="10001" y="9049"/>
                    <a:pt x="10954" y="7144"/>
                  </a:cubicBezTo>
                  <a:lnTo>
                    <a:pt x="7144" y="1095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4" name="Freeform: Shape 983">
              <a:extLst>
                <a:ext uri="{FF2B5EF4-FFF2-40B4-BE49-F238E27FC236}">
                  <a16:creationId xmlns:a16="http://schemas.microsoft.com/office/drawing/2014/main" id="{3160EF07-1346-4794-9140-CF3BBF6BD866}"/>
                </a:ext>
              </a:extLst>
            </p:cNvPr>
            <p:cNvSpPr/>
            <p:nvPr/>
          </p:nvSpPr>
          <p:spPr>
            <a:xfrm>
              <a:off x="7695724" y="1157128"/>
              <a:ext cx="9525" cy="9525"/>
            </a:xfrm>
            <a:custGeom>
              <a:avLst/>
              <a:gdLst>
                <a:gd name="connsiteX0" fmla="*/ 7144 w 9525"/>
                <a:gd name="connsiteY0" fmla="*/ 9684 h 9525"/>
                <a:gd name="connsiteX1" fmla="*/ 7144 w 9525"/>
                <a:gd name="connsiteY1" fmla="*/ 968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9684"/>
                  </a:moveTo>
                  <a:cubicBezTo>
                    <a:pt x="7144" y="9684"/>
                    <a:pt x="15716" y="3969"/>
                    <a:pt x="7144" y="96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5" name="Freeform: Shape 984">
              <a:extLst>
                <a:ext uri="{FF2B5EF4-FFF2-40B4-BE49-F238E27FC236}">
                  <a16:creationId xmlns:a16="http://schemas.microsoft.com/office/drawing/2014/main" id="{CBE15B09-85C2-483D-BC50-511BD82FAC66}"/>
                </a:ext>
              </a:extLst>
            </p:cNvPr>
            <p:cNvSpPr/>
            <p:nvPr/>
          </p:nvSpPr>
          <p:spPr>
            <a:xfrm>
              <a:off x="7691914" y="1162823"/>
              <a:ext cx="19050" cy="9525"/>
            </a:xfrm>
            <a:custGeom>
              <a:avLst/>
              <a:gdLst>
                <a:gd name="connsiteX0" fmla="*/ 7144 w 19050"/>
                <a:gd name="connsiteY0" fmla="*/ 8751 h 9525"/>
                <a:gd name="connsiteX1" fmla="*/ 7144 w 19050"/>
                <a:gd name="connsiteY1" fmla="*/ 875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8751"/>
                  </a:moveTo>
                  <a:cubicBezTo>
                    <a:pt x="12859" y="11609"/>
                    <a:pt x="21431" y="3989"/>
                    <a:pt x="7144" y="87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6" name="Freeform: Shape 985">
              <a:extLst>
                <a:ext uri="{FF2B5EF4-FFF2-40B4-BE49-F238E27FC236}">
                  <a16:creationId xmlns:a16="http://schemas.microsoft.com/office/drawing/2014/main" id="{6764434A-A273-4D9A-AB17-A31E8518EBCE}"/>
                </a:ext>
              </a:extLst>
            </p:cNvPr>
            <p:cNvSpPr/>
            <p:nvPr/>
          </p:nvSpPr>
          <p:spPr>
            <a:xfrm>
              <a:off x="7517606" y="1176886"/>
              <a:ext cx="9525" cy="9525"/>
            </a:xfrm>
            <a:custGeom>
              <a:avLst/>
              <a:gdLst>
                <a:gd name="connsiteX0" fmla="*/ 7144 w 9525"/>
                <a:gd name="connsiteY0" fmla="*/ 11833 h 9525"/>
                <a:gd name="connsiteX1" fmla="*/ 7144 w 9525"/>
                <a:gd name="connsiteY1" fmla="*/ 1183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833"/>
                  </a:moveTo>
                  <a:cubicBezTo>
                    <a:pt x="9049" y="2308"/>
                    <a:pt x="7144" y="9928"/>
                    <a:pt x="7144" y="1183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7" name="Freeform: Shape 986">
              <a:extLst>
                <a:ext uri="{FF2B5EF4-FFF2-40B4-BE49-F238E27FC236}">
                  <a16:creationId xmlns:a16="http://schemas.microsoft.com/office/drawing/2014/main" id="{8BB19824-C096-40E7-9344-81C458A661C9}"/>
                </a:ext>
              </a:extLst>
            </p:cNvPr>
            <p:cNvSpPr/>
            <p:nvPr/>
          </p:nvSpPr>
          <p:spPr>
            <a:xfrm>
              <a:off x="7534751" y="117109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8096"/>
                    <a:pt x="7144" y="9049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8" name="Freeform: Shape 987">
              <a:extLst>
                <a:ext uri="{FF2B5EF4-FFF2-40B4-BE49-F238E27FC236}">
                  <a16:creationId xmlns:a16="http://schemas.microsoft.com/office/drawing/2014/main" id="{49D31495-AF79-4278-A6D8-21ED62C10928}"/>
                </a:ext>
              </a:extLst>
            </p:cNvPr>
            <p:cNvSpPr/>
            <p:nvPr/>
          </p:nvSpPr>
          <p:spPr>
            <a:xfrm>
              <a:off x="7529036" y="1143476"/>
              <a:ext cx="19050" cy="38100"/>
            </a:xfrm>
            <a:custGeom>
              <a:avLst/>
              <a:gdLst>
                <a:gd name="connsiteX0" fmla="*/ 7144 w 19050"/>
                <a:gd name="connsiteY0" fmla="*/ 7144 h 38100"/>
                <a:gd name="connsiteX1" fmla="*/ 13811 w 19050"/>
                <a:gd name="connsiteY1" fmla="*/ 34766 h 38100"/>
                <a:gd name="connsiteX2" fmla="*/ 7144 w 19050"/>
                <a:gd name="connsiteY2" fmla="*/ 71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7144" y="7144"/>
                  </a:moveTo>
                  <a:cubicBezTo>
                    <a:pt x="13811" y="9049"/>
                    <a:pt x="13811" y="23336"/>
                    <a:pt x="13811" y="34766"/>
                  </a:cubicBezTo>
                  <a:cubicBezTo>
                    <a:pt x="25241" y="10954"/>
                    <a:pt x="10954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89" name="Freeform: Shape 988">
              <a:extLst>
                <a:ext uri="{FF2B5EF4-FFF2-40B4-BE49-F238E27FC236}">
                  <a16:creationId xmlns:a16="http://schemas.microsoft.com/office/drawing/2014/main" id="{78AE40B7-BB50-4CD1-B133-C2BE04709FC0}"/>
                </a:ext>
              </a:extLst>
            </p:cNvPr>
            <p:cNvSpPr/>
            <p:nvPr/>
          </p:nvSpPr>
          <p:spPr>
            <a:xfrm>
              <a:off x="7516654" y="11387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9049" y="11906"/>
                    <a:pt x="8096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0" name="Freeform: Shape 989">
              <a:extLst>
                <a:ext uri="{FF2B5EF4-FFF2-40B4-BE49-F238E27FC236}">
                  <a16:creationId xmlns:a16="http://schemas.microsoft.com/office/drawing/2014/main" id="{8EE9DE69-03FD-45DD-93D8-DB933FC1C334}"/>
                </a:ext>
              </a:extLst>
            </p:cNvPr>
            <p:cNvSpPr/>
            <p:nvPr/>
          </p:nvSpPr>
          <p:spPr>
            <a:xfrm>
              <a:off x="7593057" y="1163019"/>
              <a:ext cx="9525" cy="9525"/>
            </a:xfrm>
            <a:custGeom>
              <a:avLst/>
              <a:gdLst>
                <a:gd name="connsiteX0" fmla="*/ 10751 w 9525"/>
                <a:gd name="connsiteY0" fmla="*/ 11413 h 9525"/>
                <a:gd name="connsiteX1" fmla="*/ 10751 w 9525"/>
                <a:gd name="connsiteY1" fmla="*/ 114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751" y="11413"/>
                  </a:moveTo>
                  <a:cubicBezTo>
                    <a:pt x="5036" y="2841"/>
                    <a:pt x="6941" y="9508"/>
                    <a:pt x="10751" y="114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1" name="Freeform: Shape 990">
              <a:extLst>
                <a:ext uri="{FF2B5EF4-FFF2-40B4-BE49-F238E27FC236}">
                  <a16:creationId xmlns:a16="http://schemas.microsoft.com/office/drawing/2014/main" id="{9CC23C66-1382-4663-AE0F-C6E71B35F895}"/>
                </a:ext>
              </a:extLst>
            </p:cNvPr>
            <p:cNvSpPr/>
            <p:nvPr/>
          </p:nvSpPr>
          <p:spPr>
            <a:xfrm>
              <a:off x="7590949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2" name="Freeform: Shape 991">
              <a:extLst>
                <a:ext uri="{FF2B5EF4-FFF2-40B4-BE49-F238E27FC236}">
                  <a16:creationId xmlns:a16="http://schemas.microsoft.com/office/drawing/2014/main" id="{8AAA6F7F-8F73-49A0-8BB3-7E41F6AEE6AA}"/>
                </a:ext>
              </a:extLst>
            </p:cNvPr>
            <p:cNvSpPr/>
            <p:nvPr/>
          </p:nvSpPr>
          <p:spPr>
            <a:xfrm>
              <a:off x="7596902" y="1168241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3" name="Freeform: Shape 992">
              <a:extLst>
                <a:ext uri="{FF2B5EF4-FFF2-40B4-BE49-F238E27FC236}">
                  <a16:creationId xmlns:a16="http://schemas.microsoft.com/office/drawing/2014/main" id="{736DDA6F-D3A3-400F-9167-135B7991EE41}"/>
                </a:ext>
              </a:extLst>
            </p:cNvPr>
            <p:cNvSpPr/>
            <p:nvPr/>
          </p:nvSpPr>
          <p:spPr>
            <a:xfrm>
              <a:off x="7710011" y="1143476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10001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9049" y="11906"/>
                    <a:pt x="10001" y="8096"/>
                    <a:pt x="10001" y="7144"/>
                  </a:cubicBezTo>
                  <a:cubicBezTo>
                    <a:pt x="8096" y="7144"/>
                    <a:pt x="7144" y="8096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4" name="Freeform: Shape 993">
              <a:extLst>
                <a:ext uri="{FF2B5EF4-FFF2-40B4-BE49-F238E27FC236}">
                  <a16:creationId xmlns:a16="http://schemas.microsoft.com/office/drawing/2014/main" id="{FEF13EFA-A214-4226-9408-358878BEEF29}"/>
                </a:ext>
              </a:extLst>
            </p:cNvPr>
            <p:cNvSpPr/>
            <p:nvPr/>
          </p:nvSpPr>
          <p:spPr>
            <a:xfrm>
              <a:off x="7750969" y="105203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10001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10001" y="7144"/>
                  </a:lnTo>
                  <a:cubicBezTo>
                    <a:pt x="8096" y="7144"/>
                    <a:pt x="8096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5" name="Freeform: Shape 994">
              <a:extLst>
                <a:ext uri="{FF2B5EF4-FFF2-40B4-BE49-F238E27FC236}">
                  <a16:creationId xmlns:a16="http://schemas.microsoft.com/office/drawing/2014/main" id="{8D24D5C3-CAB3-417D-AA77-A357DC6994FA}"/>
                </a:ext>
              </a:extLst>
            </p:cNvPr>
            <p:cNvSpPr/>
            <p:nvPr/>
          </p:nvSpPr>
          <p:spPr>
            <a:xfrm>
              <a:off x="7700486" y="96059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7144" y="7144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6" name="Freeform: Shape 995">
              <a:extLst>
                <a:ext uri="{FF2B5EF4-FFF2-40B4-BE49-F238E27FC236}">
                  <a16:creationId xmlns:a16="http://schemas.microsoft.com/office/drawing/2014/main" id="{F4B3DC50-03B6-4A40-9302-56558D3B4F45}"/>
                </a:ext>
              </a:extLst>
            </p:cNvPr>
            <p:cNvSpPr/>
            <p:nvPr/>
          </p:nvSpPr>
          <p:spPr>
            <a:xfrm>
              <a:off x="7696676" y="954246"/>
              <a:ext cx="9525" cy="19050"/>
            </a:xfrm>
            <a:custGeom>
              <a:avLst/>
              <a:gdLst>
                <a:gd name="connsiteX0" fmla="*/ 10954 w 9525"/>
                <a:gd name="connsiteY0" fmla="*/ 13494 h 19050"/>
                <a:gd name="connsiteX1" fmla="*/ 10954 w 9525"/>
                <a:gd name="connsiteY1" fmla="*/ 1349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954" y="13494"/>
                  </a:moveTo>
                  <a:cubicBezTo>
                    <a:pt x="2381" y="-794"/>
                    <a:pt x="10954" y="13494"/>
                    <a:pt x="10954" y="134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7" name="Freeform: Shape 996">
              <a:extLst>
                <a:ext uri="{FF2B5EF4-FFF2-40B4-BE49-F238E27FC236}">
                  <a16:creationId xmlns:a16="http://schemas.microsoft.com/office/drawing/2014/main" id="{072C33C2-30C6-44EC-8907-1C015430F702}"/>
                </a:ext>
              </a:extLst>
            </p:cNvPr>
            <p:cNvSpPr/>
            <p:nvPr/>
          </p:nvSpPr>
          <p:spPr>
            <a:xfrm>
              <a:off x="7580573" y="1056872"/>
              <a:ext cx="19050" cy="19050"/>
            </a:xfrm>
            <a:custGeom>
              <a:avLst/>
              <a:gdLst>
                <a:gd name="connsiteX0" fmla="*/ 8947 w 19050"/>
                <a:gd name="connsiteY0" fmla="*/ 17547 h 19050"/>
                <a:gd name="connsiteX1" fmla="*/ 8947 w 19050"/>
                <a:gd name="connsiteY1" fmla="*/ 1754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8947" y="17547"/>
                  </a:moveTo>
                  <a:cubicBezTo>
                    <a:pt x="26092" y="-4360"/>
                    <a:pt x="375" y="14690"/>
                    <a:pt x="8947" y="175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8" name="Freeform: Shape 997">
              <a:extLst>
                <a:ext uri="{FF2B5EF4-FFF2-40B4-BE49-F238E27FC236}">
                  <a16:creationId xmlns:a16="http://schemas.microsoft.com/office/drawing/2014/main" id="{3B020B52-72A6-4B4C-9EA9-154C8C3AB46E}"/>
                </a:ext>
              </a:extLst>
            </p:cNvPr>
            <p:cNvSpPr/>
            <p:nvPr/>
          </p:nvSpPr>
          <p:spPr>
            <a:xfrm>
              <a:off x="7566636" y="1053048"/>
              <a:ext cx="28575" cy="28575"/>
            </a:xfrm>
            <a:custGeom>
              <a:avLst/>
              <a:gdLst>
                <a:gd name="connsiteX0" fmla="*/ 12407 w 28575"/>
                <a:gd name="connsiteY0" fmla="*/ 10894 h 28575"/>
                <a:gd name="connsiteX1" fmla="*/ 22884 w 28575"/>
                <a:gd name="connsiteY1" fmla="*/ 28039 h 28575"/>
                <a:gd name="connsiteX2" fmla="*/ 12407 w 28575"/>
                <a:gd name="connsiteY2" fmla="*/ 1089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28575">
                  <a:moveTo>
                    <a:pt x="12407" y="10894"/>
                  </a:moveTo>
                  <a:cubicBezTo>
                    <a:pt x="20979" y="31849"/>
                    <a:pt x="7644" y="16609"/>
                    <a:pt x="22884" y="28039"/>
                  </a:cubicBezTo>
                  <a:cubicBezTo>
                    <a:pt x="25742" y="13752"/>
                    <a:pt x="-4738" y="417"/>
                    <a:pt x="12407" y="108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99" name="Freeform: Shape 998">
              <a:extLst>
                <a:ext uri="{FF2B5EF4-FFF2-40B4-BE49-F238E27FC236}">
                  <a16:creationId xmlns:a16="http://schemas.microsoft.com/office/drawing/2014/main" id="{77C7D88B-00B5-48A5-AF60-E1208E1586BB}"/>
                </a:ext>
              </a:extLst>
            </p:cNvPr>
            <p:cNvSpPr/>
            <p:nvPr/>
          </p:nvSpPr>
          <p:spPr>
            <a:xfrm>
              <a:off x="7581424" y="10672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0" name="Freeform: Shape 999">
              <a:extLst>
                <a:ext uri="{FF2B5EF4-FFF2-40B4-BE49-F238E27FC236}">
                  <a16:creationId xmlns:a16="http://schemas.microsoft.com/office/drawing/2014/main" id="{792160CA-F1F3-479E-BB18-9593C32C7921}"/>
                </a:ext>
              </a:extLst>
            </p:cNvPr>
            <p:cNvSpPr/>
            <p:nvPr/>
          </p:nvSpPr>
          <p:spPr>
            <a:xfrm>
              <a:off x="7230917" y="1195848"/>
              <a:ext cx="19050" cy="9525"/>
            </a:xfrm>
            <a:custGeom>
              <a:avLst/>
              <a:gdLst>
                <a:gd name="connsiteX0" fmla="*/ 9988 w 19050"/>
                <a:gd name="connsiteY0" fmla="*/ 9064 h 9525"/>
                <a:gd name="connsiteX1" fmla="*/ 9988 w 19050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9988" y="9064"/>
                  </a:moveTo>
                  <a:cubicBezTo>
                    <a:pt x="30943" y="4302"/>
                    <a:pt x="-2394" y="10017"/>
                    <a:pt x="9988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1" name="Freeform: Shape 1000">
              <a:extLst>
                <a:ext uri="{FF2B5EF4-FFF2-40B4-BE49-F238E27FC236}">
                  <a16:creationId xmlns:a16="http://schemas.microsoft.com/office/drawing/2014/main" id="{0F60EE31-72AE-4824-9A06-766FC75B2FD1}"/>
                </a:ext>
              </a:extLst>
            </p:cNvPr>
            <p:cNvSpPr/>
            <p:nvPr/>
          </p:nvSpPr>
          <p:spPr>
            <a:xfrm>
              <a:off x="7031831" y="116538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9049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8096" y="8096"/>
                    <a:pt x="9049" y="8096"/>
                    <a:pt x="9049" y="7144"/>
                  </a:cubicBezTo>
                  <a:cubicBezTo>
                    <a:pt x="8096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2" name="Freeform: Shape 1001">
              <a:extLst>
                <a:ext uri="{FF2B5EF4-FFF2-40B4-BE49-F238E27FC236}">
                  <a16:creationId xmlns:a16="http://schemas.microsoft.com/office/drawing/2014/main" id="{8A7F9ED2-F306-48DF-B6EA-0656841FDD42}"/>
                </a:ext>
              </a:extLst>
            </p:cNvPr>
            <p:cNvSpPr/>
            <p:nvPr/>
          </p:nvSpPr>
          <p:spPr>
            <a:xfrm>
              <a:off x="7225189" y="1207293"/>
              <a:ext cx="9525" cy="19050"/>
            </a:xfrm>
            <a:custGeom>
              <a:avLst/>
              <a:gdLst>
                <a:gd name="connsiteX0" fmla="*/ 9049 w 9525"/>
                <a:gd name="connsiteY0" fmla="*/ 7144 h 19050"/>
                <a:gd name="connsiteX1" fmla="*/ 7144 w 9525"/>
                <a:gd name="connsiteY1" fmla="*/ 12859 h 19050"/>
                <a:gd name="connsiteX2" fmla="*/ 9049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7144"/>
                  </a:moveTo>
                  <a:lnTo>
                    <a:pt x="7144" y="12859"/>
                  </a:lnTo>
                  <a:cubicBezTo>
                    <a:pt x="8096" y="10954"/>
                    <a:pt x="9049" y="9049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3" name="Freeform: Shape 1002">
              <a:extLst>
                <a:ext uri="{FF2B5EF4-FFF2-40B4-BE49-F238E27FC236}">
                  <a16:creationId xmlns:a16="http://schemas.microsoft.com/office/drawing/2014/main" id="{041F3CEC-9986-4770-88AD-A1DC344F3A3D}"/>
                </a:ext>
              </a:extLst>
            </p:cNvPr>
            <p:cNvSpPr/>
            <p:nvPr/>
          </p:nvSpPr>
          <p:spPr>
            <a:xfrm>
              <a:off x="7239159" y="1125669"/>
              <a:ext cx="9525" cy="9525"/>
            </a:xfrm>
            <a:custGeom>
              <a:avLst/>
              <a:gdLst>
                <a:gd name="connsiteX0" fmla="*/ 8414 w 9525"/>
                <a:gd name="connsiteY0" fmla="*/ 7805 h 9525"/>
                <a:gd name="connsiteX1" fmla="*/ 8414 w 9525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805"/>
                  </a:moveTo>
                  <a:cubicBezTo>
                    <a:pt x="8414" y="4948"/>
                    <a:pt x="5556" y="12568"/>
                    <a:pt x="841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4" name="Freeform: Shape 1003">
              <a:extLst>
                <a:ext uri="{FF2B5EF4-FFF2-40B4-BE49-F238E27FC236}">
                  <a16:creationId xmlns:a16="http://schemas.microsoft.com/office/drawing/2014/main" id="{DF969692-E2C2-4190-B26B-418BB2E3C920}"/>
                </a:ext>
              </a:extLst>
            </p:cNvPr>
            <p:cNvSpPr/>
            <p:nvPr/>
          </p:nvSpPr>
          <p:spPr>
            <a:xfrm>
              <a:off x="7179469" y="12263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5" name="Freeform: Shape 1004">
              <a:extLst>
                <a:ext uri="{FF2B5EF4-FFF2-40B4-BE49-F238E27FC236}">
                  <a16:creationId xmlns:a16="http://schemas.microsoft.com/office/drawing/2014/main" id="{F1143975-A658-4464-A27E-CF103BD7E31F}"/>
                </a:ext>
              </a:extLst>
            </p:cNvPr>
            <p:cNvSpPr/>
            <p:nvPr/>
          </p:nvSpPr>
          <p:spPr>
            <a:xfrm>
              <a:off x="7255541" y="1094898"/>
              <a:ext cx="19050" cy="19050"/>
            </a:xfrm>
            <a:custGeom>
              <a:avLst/>
              <a:gdLst>
                <a:gd name="connsiteX0" fmla="*/ 13939 w 19050"/>
                <a:gd name="connsiteY0" fmla="*/ 7144 h 19050"/>
                <a:gd name="connsiteX1" fmla="*/ 13939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13939" y="7144"/>
                  </a:moveTo>
                  <a:cubicBezTo>
                    <a:pt x="12034" y="10001"/>
                    <a:pt x="-349" y="37624"/>
                    <a:pt x="1393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6" name="Freeform: Shape 1005">
              <a:extLst>
                <a:ext uri="{FF2B5EF4-FFF2-40B4-BE49-F238E27FC236}">
                  <a16:creationId xmlns:a16="http://schemas.microsoft.com/office/drawing/2014/main" id="{5CCEF2B0-5F0E-4E34-962C-299074A0BA26}"/>
                </a:ext>
              </a:extLst>
            </p:cNvPr>
            <p:cNvSpPr/>
            <p:nvPr/>
          </p:nvSpPr>
          <p:spPr>
            <a:xfrm>
              <a:off x="709755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7" name="Freeform: Shape 1006">
              <a:extLst>
                <a:ext uri="{FF2B5EF4-FFF2-40B4-BE49-F238E27FC236}">
                  <a16:creationId xmlns:a16="http://schemas.microsoft.com/office/drawing/2014/main" id="{581FE8DD-02A0-4BD9-B4EE-F9F5C2CB0B1A}"/>
                </a:ext>
              </a:extLst>
            </p:cNvPr>
            <p:cNvSpPr/>
            <p:nvPr/>
          </p:nvSpPr>
          <p:spPr>
            <a:xfrm>
              <a:off x="7097554" y="113395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9049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9049"/>
                  </a:lnTo>
                  <a:cubicBezTo>
                    <a:pt x="8096" y="9049"/>
                    <a:pt x="9049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8" name="Freeform: Shape 1007">
              <a:extLst>
                <a:ext uri="{FF2B5EF4-FFF2-40B4-BE49-F238E27FC236}">
                  <a16:creationId xmlns:a16="http://schemas.microsoft.com/office/drawing/2014/main" id="{746A776F-A929-4322-94B5-6D0DDD0B4023}"/>
                </a:ext>
              </a:extLst>
            </p:cNvPr>
            <p:cNvSpPr/>
            <p:nvPr/>
          </p:nvSpPr>
          <p:spPr>
            <a:xfrm>
              <a:off x="7227623" y="1203483"/>
              <a:ext cx="9525" cy="19050"/>
            </a:xfrm>
            <a:custGeom>
              <a:avLst/>
              <a:gdLst>
                <a:gd name="connsiteX0" fmla="*/ 7567 w 9525"/>
                <a:gd name="connsiteY0" fmla="*/ 7144 h 19050"/>
                <a:gd name="connsiteX1" fmla="*/ 7567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567" y="7144"/>
                  </a:moveTo>
                  <a:cubicBezTo>
                    <a:pt x="6615" y="1857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09" name="Freeform: Shape 1008">
              <a:extLst>
                <a:ext uri="{FF2B5EF4-FFF2-40B4-BE49-F238E27FC236}">
                  <a16:creationId xmlns:a16="http://schemas.microsoft.com/office/drawing/2014/main" id="{4B02E723-3962-4CC7-920B-6E72826D8504}"/>
                </a:ext>
              </a:extLst>
            </p:cNvPr>
            <p:cNvSpPr/>
            <p:nvPr/>
          </p:nvSpPr>
          <p:spPr>
            <a:xfrm>
              <a:off x="7231856" y="1182763"/>
              <a:ext cx="9525" cy="9525"/>
            </a:xfrm>
            <a:custGeom>
              <a:avLst/>
              <a:gdLst>
                <a:gd name="connsiteX0" fmla="*/ 7144 w 9525"/>
                <a:gd name="connsiteY0" fmla="*/ 11671 h 9525"/>
                <a:gd name="connsiteX1" fmla="*/ 7144 w 9525"/>
                <a:gd name="connsiteY1" fmla="*/ 1167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671"/>
                  </a:moveTo>
                  <a:cubicBezTo>
                    <a:pt x="10954" y="8814"/>
                    <a:pt x="13811" y="3099"/>
                    <a:pt x="7144" y="11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0" name="Freeform: Shape 1009">
              <a:extLst>
                <a:ext uri="{FF2B5EF4-FFF2-40B4-BE49-F238E27FC236}">
                  <a16:creationId xmlns:a16="http://schemas.microsoft.com/office/drawing/2014/main" id="{A182C21B-035F-4AA5-B8EE-AC3FDAA88D84}"/>
                </a:ext>
              </a:extLst>
            </p:cNvPr>
            <p:cNvSpPr/>
            <p:nvPr/>
          </p:nvSpPr>
          <p:spPr>
            <a:xfrm>
              <a:off x="7164932" y="1200626"/>
              <a:ext cx="66675" cy="66675"/>
            </a:xfrm>
            <a:custGeom>
              <a:avLst/>
              <a:gdLst>
                <a:gd name="connsiteX0" fmla="*/ 27395 w 66675"/>
                <a:gd name="connsiteY0" fmla="*/ 36671 h 66675"/>
                <a:gd name="connsiteX1" fmla="*/ 18823 w 66675"/>
                <a:gd name="connsiteY1" fmla="*/ 49054 h 66675"/>
                <a:gd name="connsiteX2" fmla="*/ 7393 w 66675"/>
                <a:gd name="connsiteY2" fmla="*/ 59531 h 66675"/>
                <a:gd name="connsiteX3" fmla="*/ 66448 w 66675"/>
                <a:gd name="connsiteY3" fmla="*/ 19526 h 66675"/>
                <a:gd name="connsiteX4" fmla="*/ 65495 w 66675"/>
                <a:gd name="connsiteY4" fmla="*/ 10001 h 66675"/>
                <a:gd name="connsiteX5" fmla="*/ 58828 w 66675"/>
                <a:gd name="connsiteY5" fmla="*/ 7144 h 66675"/>
                <a:gd name="connsiteX6" fmla="*/ 27395 w 66675"/>
                <a:gd name="connsiteY6" fmla="*/ 36671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66675">
                  <a:moveTo>
                    <a:pt x="27395" y="36671"/>
                  </a:moveTo>
                  <a:cubicBezTo>
                    <a:pt x="40730" y="35719"/>
                    <a:pt x="7393" y="37624"/>
                    <a:pt x="18823" y="49054"/>
                  </a:cubicBezTo>
                  <a:cubicBezTo>
                    <a:pt x="15013" y="36671"/>
                    <a:pt x="5488" y="38576"/>
                    <a:pt x="7393" y="59531"/>
                  </a:cubicBezTo>
                  <a:cubicBezTo>
                    <a:pt x="9298" y="66199"/>
                    <a:pt x="47398" y="37624"/>
                    <a:pt x="66448" y="19526"/>
                  </a:cubicBezTo>
                  <a:cubicBezTo>
                    <a:pt x="62638" y="24289"/>
                    <a:pt x="62638" y="21431"/>
                    <a:pt x="65495" y="10001"/>
                  </a:cubicBezTo>
                  <a:cubicBezTo>
                    <a:pt x="60733" y="22384"/>
                    <a:pt x="58828" y="21431"/>
                    <a:pt x="58828" y="7144"/>
                  </a:cubicBezTo>
                  <a:cubicBezTo>
                    <a:pt x="24538" y="34766"/>
                    <a:pt x="38825" y="27146"/>
                    <a:pt x="27395" y="366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1" name="Freeform: Shape 1010">
              <a:extLst>
                <a:ext uri="{FF2B5EF4-FFF2-40B4-BE49-F238E27FC236}">
                  <a16:creationId xmlns:a16="http://schemas.microsoft.com/office/drawing/2014/main" id="{A9AAA471-8C88-4F89-ACEE-C51B1481EF61}"/>
                </a:ext>
              </a:extLst>
            </p:cNvPr>
            <p:cNvSpPr/>
            <p:nvPr/>
          </p:nvSpPr>
          <p:spPr>
            <a:xfrm>
              <a:off x="7204763" y="1214199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  <a:gd name="connsiteX2" fmla="*/ 7567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7567" y="6906"/>
                    <a:pt x="7567" y="7858"/>
                  </a:cubicBezTo>
                  <a:cubicBezTo>
                    <a:pt x="6615" y="6906"/>
                    <a:pt x="7567" y="7858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2" name="Freeform: Shape 1011">
              <a:extLst>
                <a:ext uri="{FF2B5EF4-FFF2-40B4-BE49-F238E27FC236}">
                  <a16:creationId xmlns:a16="http://schemas.microsoft.com/office/drawing/2014/main" id="{11C13E8B-92AC-47A8-81BC-3070AEFF2283}"/>
                </a:ext>
              </a:extLst>
            </p:cNvPr>
            <p:cNvSpPr/>
            <p:nvPr/>
          </p:nvSpPr>
          <p:spPr>
            <a:xfrm>
              <a:off x="7192380" y="1220866"/>
              <a:ext cx="9525" cy="9525"/>
            </a:xfrm>
            <a:custGeom>
              <a:avLst/>
              <a:gdLst>
                <a:gd name="connsiteX0" fmla="*/ 7567 w 9525"/>
                <a:gd name="connsiteY0" fmla="*/ 7858 h 9525"/>
                <a:gd name="connsiteX1" fmla="*/ 7567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858"/>
                  </a:moveTo>
                  <a:cubicBezTo>
                    <a:pt x="7567" y="6906"/>
                    <a:pt x="6615" y="6906"/>
                    <a:pt x="7567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3" name="Freeform: Shape 1012">
              <a:extLst>
                <a:ext uri="{FF2B5EF4-FFF2-40B4-BE49-F238E27FC236}">
                  <a16:creationId xmlns:a16="http://schemas.microsoft.com/office/drawing/2014/main" id="{F07AD385-B8D9-41CA-A7C7-54EC36050E13}"/>
                </a:ext>
              </a:extLst>
            </p:cNvPr>
            <p:cNvSpPr/>
            <p:nvPr/>
          </p:nvSpPr>
          <p:spPr>
            <a:xfrm>
              <a:off x="7226141" y="1188023"/>
              <a:ext cx="9525" cy="9525"/>
            </a:xfrm>
            <a:custGeom>
              <a:avLst/>
              <a:gdLst>
                <a:gd name="connsiteX0" fmla="*/ 7144 w 9525"/>
                <a:gd name="connsiteY0" fmla="*/ 11174 h 9525"/>
                <a:gd name="connsiteX1" fmla="*/ 7144 w 9525"/>
                <a:gd name="connsiteY1" fmla="*/ 1117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1174"/>
                  </a:moveTo>
                  <a:cubicBezTo>
                    <a:pt x="10001" y="2602"/>
                    <a:pt x="7144" y="10222"/>
                    <a:pt x="7144" y="111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4" name="Freeform: Shape 1013">
              <a:extLst>
                <a:ext uri="{FF2B5EF4-FFF2-40B4-BE49-F238E27FC236}">
                  <a16:creationId xmlns:a16="http://schemas.microsoft.com/office/drawing/2014/main" id="{911FC85F-05BF-4CCE-BC39-FCFA5A9DF046}"/>
                </a:ext>
              </a:extLst>
            </p:cNvPr>
            <p:cNvSpPr/>
            <p:nvPr/>
          </p:nvSpPr>
          <p:spPr>
            <a:xfrm>
              <a:off x="7228046" y="12006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190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5" name="Freeform: Shape 1014">
              <a:extLst>
                <a:ext uri="{FF2B5EF4-FFF2-40B4-BE49-F238E27FC236}">
                  <a16:creationId xmlns:a16="http://schemas.microsoft.com/office/drawing/2014/main" id="{F8485C98-7BBB-4578-9974-33E7E6998CC1}"/>
                </a:ext>
              </a:extLst>
            </p:cNvPr>
            <p:cNvSpPr/>
            <p:nvPr/>
          </p:nvSpPr>
          <p:spPr>
            <a:xfrm>
              <a:off x="7157561" y="11834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6" name="Freeform: Shape 1015">
              <a:extLst>
                <a:ext uri="{FF2B5EF4-FFF2-40B4-BE49-F238E27FC236}">
                  <a16:creationId xmlns:a16="http://schemas.microsoft.com/office/drawing/2014/main" id="{33342017-E0E1-472E-A9D3-369D3311A49F}"/>
                </a:ext>
              </a:extLst>
            </p:cNvPr>
            <p:cNvSpPr/>
            <p:nvPr/>
          </p:nvSpPr>
          <p:spPr>
            <a:xfrm>
              <a:off x="7176556" y="1203483"/>
              <a:ext cx="38100" cy="28575"/>
            </a:xfrm>
            <a:custGeom>
              <a:avLst/>
              <a:gdLst>
                <a:gd name="connsiteX0" fmla="*/ 7199 w 38100"/>
                <a:gd name="connsiteY0" fmla="*/ 25241 h 28575"/>
                <a:gd name="connsiteX1" fmla="*/ 34822 w 38100"/>
                <a:gd name="connsiteY1" fmla="*/ 17621 h 28575"/>
                <a:gd name="connsiteX2" fmla="*/ 33869 w 38100"/>
                <a:gd name="connsiteY2" fmla="*/ 10001 h 28575"/>
                <a:gd name="connsiteX3" fmla="*/ 29107 w 38100"/>
                <a:gd name="connsiteY3" fmla="*/ 7144 h 28575"/>
                <a:gd name="connsiteX4" fmla="*/ 7199 w 38100"/>
                <a:gd name="connsiteY4" fmla="*/ 25241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7199" y="25241"/>
                  </a:moveTo>
                  <a:cubicBezTo>
                    <a:pt x="11962" y="25241"/>
                    <a:pt x="30059" y="11906"/>
                    <a:pt x="34822" y="17621"/>
                  </a:cubicBezTo>
                  <a:cubicBezTo>
                    <a:pt x="32917" y="14764"/>
                    <a:pt x="32917" y="12859"/>
                    <a:pt x="33869" y="10001"/>
                  </a:cubicBezTo>
                  <a:cubicBezTo>
                    <a:pt x="27202" y="14764"/>
                    <a:pt x="25297" y="13811"/>
                    <a:pt x="29107" y="7144"/>
                  </a:cubicBezTo>
                  <a:cubicBezTo>
                    <a:pt x="17677" y="15716"/>
                    <a:pt x="6247" y="26194"/>
                    <a:pt x="7199" y="252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7" name="Freeform: Shape 1016">
              <a:extLst>
                <a:ext uri="{FF2B5EF4-FFF2-40B4-BE49-F238E27FC236}">
                  <a16:creationId xmlns:a16="http://schemas.microsoft.com/office/drawing/2014/main" id="{8BE994BC-89BA-49A2-96F5-2678DFA53EE8}"/>
                </a:ext>
              </a:extLst>
            </p:cNvPr>
            <p:cNvSpPr/>
            <p:nvPr/>
          </p:nvSpPr>
          <p:spPr>
            <a:xfrm>
              <a:off x="7221379" y="11920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8" name="Freeform: Shape 1017">
              <a:extLst>
                <a:ext uri="{FF2B5EF4-FFF2-40B4-BE49-F238E27FC236}">
                  <a16:creationId xmlns:a16="http://schemas.microsoft.com/office/drawing/2014/main" id="{67A6B2DA-037C-490E-AD21-0BF81C92E1CA}"/>
                </a:ext>
              </a:extLst>
            </p:cNvPr>
            <p:cNvSpPr/>
            <p:nvPr/>
          </p:nvSpPr>
          <p:spPr>
            <a:xfrm>
              <a:off x="7222331" y="1210125"/>
              <a:ext cx="47625" cy="38100"/>
            </a:xfrm>
            <a:custGeom>
              <a:avLst/>
              <a:gdLst>
                <a:gd name="connsiteX0" fmla="*/ 42386 w 47625"/>
                <a:gd name="connsiteY0" fmla="*/ 29077 h 38100"/>
                <a:gd name="connsiteX1" fmla="*/ 7144 w 47625"/>
                <a:gd name="connsiteY1" fmla="*/ 35745 h 38100"/>
                <a:gd name="connsiteX2" fmla="*/ 11906 w 47625"/>
                <a:gd name="connsiteY2" fmla="*/ 21457 h 38100"/>
                <a:gd name="connsiteX3" fmla="*/ 19526 w 47625"/>
                <a:gd name="connsiteY3" fmla="*/ 33840 h 38100"/>
                <a:gd name="connsiteX4" fmla="*/ 30956 w 47625"/>
                <a:gd name="connsiteY4" fmla="*/ 7170 h 38100"/>
                <a:gd name="connsiteX5" fmla="*/ 42386 w 47625"/>
                <a:gd name="connsiteY5" fmla="*/ 29077 h 38100"/>
                <a:gd name="connsiteX6" fmla="*/ 39529 w 47625"/>
                <a:gd name="connsiteY6" fmla="*/ 31935 h 38100"/>
                <a:gd name="connsiteX7" fmla="*/ 37624 w 47625"/>
                <a:gd name="connsiteY7" fmla="*/ 30982 h 38100"/>
                <a:gd name="connsiteX8" fmla="*/ 39529 w 47625"/>
                <a:gd name="connsiteY8" fmla="*/ 31935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7625" h="38100">
                  <a:moveTo>
                    <a:pt x="42386" y="29077"/>
                  </a:moveTo>
                  <a:cubicBezTo>
                    <a:pt x="32861" y="30030"/>
                    <a:pt x="24289" y="42412"/>
                    <a:pt x="7144" y="35745"/>
                  </a:cubicBezTo>
                  <a:cubicBezTo>
                    <a:pt x="7144" y="33840"/>
                    <a:pt x="13811" y="21457"/>
                    <a:pt x="11906" y="21457"/>
                  </a:cubicBezTo>
                  <a:cubicBezTo>
                    <a:pt x="12859" y="25267"/>
                    <a:pt x="10954" y="34792"/>
                    <a:pt x="19526" y="33840"/>
                  </a:cubicBezTo>
                  <a:cubicBezTo>
                    <a:pt x="20479" y="31935"/>
                    <a:pt x="31909" y="6217"/>
                    <a:pt x="30956" y="7170"/>
                  </a:cubicBezTo>
                  <a:cubicBezTo>
                    <a:pt x="25241" y="36697"/>
                    <a:pt x="42386" y="28125"/>
                    <a:pt x="42386" y="29077"/>
                  </a:cubicBezTo>
                  <a:close/>
                  <a:moveTo>
                    <a:pt x="39529" y="31935"/>
                  </a:moveTo>
                  <a:lnTo>
                    <a:pt x="37624" y="30982"/>
                  </a:lnTo>
                  <a:cubicBezTo>
                    <a:pt x="37624" y="31935"/>
                    <a:pt x="38576" y="31935"/>
                    <a:pt x="39529" y="319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19" name="Freeform: Shape 1018">
              <a:extLst>
                <a:ext uri="{FF2B5EF4-FFF2-40B4-BE49-F238E27FC236}">
                  <a16:creationId xmlns:a16="http://schemas.microsoft.com/office/drawing/2014/main" id="{22F82994-9A67-483E-8241-550C20DF2D54}"/>
                </a:ext>
              </a:extLst>
            </p:cNvPr>
            <p:cNvSpPr/>
            <p:nvPr/>
          </p:nvSpPr>
          <p:spPr>
            <a:xfrm>
              <a:off x="7547134" y="10691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0" name="Freeform: Shape 1019">
              <a:extLst>
                <a:ext uri="{FF2B5EF4-FFF2-40B4-BE49-F238E27FC236}">
                  <a16:creationId xmlns:a16="http://schemas.microsoft.com/office/drawing/2014/main" id="{03977598-4C0A-41C9-88A2-04E1786EFDDC}"/>
                </a:ext>
              </a:extLst>
            </p:cNvPr>
            <p:cNvSpPr/>
            <p:nvPr/>
          </p:nvSpPr>
          <p:spPr>
            <a:xfrm>
              <a:off x="7319486" y="11215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8096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1" name="Freeform: Shape 1020">
              <a:extLst>
                <a:ext uri="{FF2B5EF4-FFF2-40B4-BE49-F238E27FC236}">
                  <a16:creationId xmlns:a16="http://schemas.microsoft.com/office/drawing/2014/main" id="{1B8A71AC-FC3F-42D8-BB5B-EAAD0FCA4928}"/>
                </a:ext>
              </a:extLst>
            </p:cNvPr>
            <p:cNvSpPr/>
            <p:nvPr/>
          </p:nvSpPr>
          <p:spPr>
            <a:xfrm>
              <a:off x="7369016" y="1076801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2" name="Freeform: Shape 1021">
              <a:extLst>
                <a:ext uri="{FF2B5EF4-FFF2-40B4-BE49-F238E27FC236}">
                  <a16:creationId xmlns:a16="http://schemas.microsoft.com/office/drawing/2014/main" id="{7E22F873-95AF-4500-9152-9435BD66161A}"/>
                </a:ext>
              </a:extLst>
            </p:cNvPr>
            <p:cNvSpPr/>
            <p:nvPr/>
          </p:nvSpPr>
          <p:spPr>
            <a:xfrm>
              <a:off x="7534751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3" name="Freeform: Shape 1022">
              <a:extLst>
                <a:ext uri="{FF2B5EF4-FFF2-40B4-BE49-F238E27FC236}">
                  <a16:creationId xmlns:a16="http://schemas.microsoft.com/office/drawing/2014/main" id="{E05A5E82-8FC9-4A7C-A0EB-B600F2BD440F}"/>
                </a:ext>
              </a:extLst>
            </p:cNvPr>
            <p:cNvSpPr/>
            <p:nvPr/>
          </p:nvSpPr>
          <p:spPr>
            <a:xfrm>
              <a:off x="7419499" y="10844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9049" y="9049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4" name="Freeform: Shape 1023">
              <a:extLst>
                <a:ext uri="{FF2B5EF4-FFF2-40B4-BE49-F238E27FC236}">
                  <a16:creationId xmlns:a16="http://schemas.microsoft.com/office/drawing/2014/main" id="{7BBE7A14-AE26-4F1C-9E42-D8FFF6BB77B6}"/>
                </a:ext>
              </a:extLst>
            </p:cNvPr>
            <p:cNvSpPr/>
            <p:nvPr/>
          </p:nvSpPr>
          <p:spPr>
            <a:xfrm>
              <a:off x="7368064" y="10787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5" name="Freeform: Shape 1024">
              <a:extLst>
                <a:ext uri="{FF2B5EF4-FFF2-40B4-BE49-F238E27FC236}">
                  <a16:creationId xmlns:a16="http://schemas.microsoft.com/office/drawing/2014/main" id="{D971508E-16E1-410F-A003-BBCF65EE1DC3}"/>
                </a:ext>
              </a:extLst>
            </p:cNvPr>
            <p:cNvSpPr/>
            <p:nvPr/>
          </p:nvSpPr>
          <p:spPr>
            <a:xfrm>
              <a:off x="7304776" y="109966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6" name="Freeform: Shape 1025">
              <a:extLst>
                <a:ext uri="{FF2B5EF4-FFF2-40B4-BE49-F238E27FC236}">
                  <a16:creationId xmlns:a16="http://schemas.microsoft.com/office/drawing/2014/main" id="{37E11345-97DD-41AE-BE75-FAE130D8F472}"/>
                </a:ext>
              </a:extLst>
            </p:cNvPr>
            <p:cNvSpPr/>
            <p:nvPr/>
          </p:nvSpPr>
          <p:spPr>
            <a:xfrm>
              <a:off x="7310199" y="1123473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lnTo>
                    <a:pt x="7858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7" name="Freeform: Shape 1026">
              <a:extLst>
                <a:ext uri="{FF2B5EF4-FFF2-40B4-BE49-F238E27FC236}">
                  <a16:creationId xmlns:a16="http://schemas.microsoft.com/office/drawing/2014/main" id="{5C4D3F01-1A64-4D14-9AC4-859CDB32F2F9}"/>
                </a:ext>
              </a:extLst>
            </p:cNvPr>
            <p:cNvSpPr/>
            <p:nvPr/>
          </p:nvSpPr>
          <p:spPr>
            <a:xfrm>
              <a:off x="7271861" y="111109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8" name="Freeform: Shape 1027">
              <a:extLst>
                <a:ext uri="{FF2B5EF4-FFF2-40B4-BE49-F238E27FC236}">
                  <a16:creationId xmlns:a16="http://schemas.microsoft.com/office/drawing/2014/main" id="{50BEF79B-D2A6-4436-91B1-DBCD658AB33F}"/>
                </a:ext>
              </a:extLst>
            </p:cNvPr>
            <p:cNvSpPr/>
            <p:nvPr/>
          </p:nvSpPr>
          <p:spPr>
            <a:xfrm>
              <a:off x="7306151" y="1117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29" name="Freeform: Shape 1028">
              <a:extLst>
                <a:ext uri="{FF2B5EF4-FFF2-40B4-BE49-F238E27FC236}">
                  <a16:creationId xmlns:a16="http://schemas.microsoft.com/office/drawing/2014/main" id="{1D7496DF-45A9-4691-BF7B-07794C97373F}"/>
                </a:ext>
              </a:extLst>
            </p:cNvPr>
            <p:cNvSpPr/>
            <p:nvPr/>
          </p:nvSpPr>
          <p:spPr>
            <a:xfrm>
              <a:off x="7567136" y="10882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0" name="Freeform: Shape 1029">
              <a:extLst>
                <a:ext uri="{FF2B5EF4-FFF2-40B4-BE49-F238E27FC236}">
                  <a16:creationId xmlns:a16="http://schemas.microsoft.com/office/drawing/2014/main" id="{CB236D52-26FE-430A-80D8-14BB467555FD}"/>
                </a:ext>
              </a:extLst>
            </p:cNvPr>
            <p:cNvSpPr/>
            <p:nvPr/>
          </p:nvSpPr>
          <p:spPr>
            <a:xfrm>
              <a:off x="7565231" y="1073943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1" name="Freeform: Shape 1030">
              <a:extLst>
                <a:ext uri="{FF2B5EF4-FFF2-40B4-BE49-F238E27FC236}">
                  <a16:creationId xmlns:a16="http://schemas.microsoft.com/office/drawing/2014/main" id="{FFA22D8C-21FE-4F4B-892B-58B6EF28560B}"/>
                </a:ext>
              </a:extLst>
            </p:cNvPr>
            <p:cNvSpPr/>
            <p:nvPr/>
          </p:nvSpPr>
          <p:spPr>
            <a:xfrm>
              <a:off x="7444264" y="1089617"/>
              <a:ext cx="9525" cy="9525"/>
            </a:xfrm>
            <a:custGeom>
              <a:avLst/>
              <a:gdLst>
                <a:gd name="connsiteX0" fmla="*/ 7144 w 9525"/>
                <a:gd name="connsiteY0" fmla="*/ 7663 h 9525"/>
                <a:gd name="connsiteX1" fmla="*/ 9049 w 9525"/>
                <a:gd name="connsiteY1" fmla="*/ 11473 h 9525"/>
                <a:gd name="connsiteX2" fmla="*/ 7144 w 9525"/>
                <a:gd name="connsiteY2" fmla="*/ 766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663"/>
                  </a:moveTo>
                  <a:cubicBezTo>
                    <a:pt x="8096" y="8615"/>
                    <a:pt x="9049" y="9568"/>
                    <a:pt x="9049" y="11473"/>
                  </a:cubicBezTo>
                  <a:cubicBezTo>
                    <a:pt x="9049" y="9568"/>
                    <a:pt x="8096" y="5758"/>
                    <a:pt x="7144" y="76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2" name="Freeform: Shape 1031">
              <a:extLst>
                <a:ext uri="{FF2B5EF4-FFF2-40B4-BE49-F238E27FC236}">
                  <a16:creationId xmlns:a16="http://schemas.microsoft.com/office/drawing/2014/main" id="{BB7AE7C5-0A2D-450E-88B1-71014D4FA451}"/>
                </a:ext>
              </a:extLst>
            </p:cNvPr>
            <p:cNvSpPr/>
            <p:nvPr/>
          </p:nvSpPr>
          <p:spPr>
            <a:xfrm>
              <a:off x="7583329" y="1136808"/>
              <a:ext cx="9525" cy="9525"/>
            </a:xfrm>
            <a:custGeom>
              <a:avLst/>
              <a:gdLst>
                <a:gd name="connsiteX0" fmla="*/ 7144 w 9525"/>
                <a:gd name="connsiteY0" fmla="*/ 10001 h 9525"/>
                <a:gd name="connsiteX1" fmla="*/ 7144 w 9525"/>
                <a:gd name="connsiteY1" fmla="*/ 7144 h 9525"/>
                <a:gd name="connsiteX2" fmla="*/ 7144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10001"/>
                  </a:moveTo>
                  <a:cubicBezTo>
                    <a:pt x="7144" y="9049"/>
                    <a:pt x="7144" y="8096"/>
                    <a:pt x="7144" y="7144"/>
                  </a:cubicBezTo>
                  <a:cubicBezTo>
                    <a:pt x="7144" y="9049"/>
                    <a:pt x="7144" y="10001"/>
                    <a:pt x="7144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3" name="Freeform: Shape 1032">
              <a:extLst>
                <a:ext uri="{FF2B5EF4-FFF2-40B4-BE49-F238E27FC236}">
                  <a16:creationId xmlns:a16="http://schemas.microsoft.com/office/drawing/2014/main" id="{DCCD11B1-67A0-4A7E-93B1-CF00FD6DB87B}"/>
                </a:ext>
              </a:extLst>
            </p:cNvPr>
            <p:cNvSpPr/>
            <p:nvPr/>
          </p:nvSpPr>
          <p:spPr>
            <a:xfrm>
              <a:off x="7583329" y="1134903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7144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4" name="Freeform: Shape 1033">
              <a:extLst>
                <a:ext uri="{FF2B5EF4-FFF2-40B4-BE49-F238E27FC236}">
                  <a16:creationId xmlns:a16="http://schemas.microsoft.com/office/drawing/2014/main" id="{2CD8FFEF-7BD1-47E6-B13E-187A8BEDB397}"/>
                </a:ext>
              </a:extLst>
            </p:cNvPr>
            <p:cNvSpPr/>
            <p:nvPr/>
          </p:nvSpPr>
          <p:spPr>
            <a:xfrm>
              <a:off x="7494746" y="1170146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5" name="Freeform: Shape 1034">
              <a:extLst>
                <a:ext uri="{FF2B5EF4-FFF2-40B4-BE49-F238E27FC236}">
                  <a16:creationId xmlns:a16="http://schemas.microsoft.com/office/drawing/2014/main" id="{CFA49155-CA24-4F65-9BDD-62E3F640FCFE}"/>
                </a:ext>
              </a:extLst>
            </p:cNvPr>
            <p:cNvSpPr/>
            <p:nvPr/>
          </p:nvSpPr>
          <p:spPr>
            <a:xfrm>
              <a:off x="7559457" y="1054733"/>
              <a:ext cx="19050" cy="28575"/>
            </a:xfrm>
            <a:custGeom>
              <a:avLst/>
              <a:gdLst>
                <a:gd name="connsiteX0" fmla="*/ 15775 w 19050"/>
                <a:gd name="connsiteY0" fmla="*/ 27307 h 28575"/>
                <a:gd name="connsiteX1" fmla="*/ 15775 w 19050"/>
                <a:gd name="connsiteY1" fmla="*/ 273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28575">
                  <a:moveTo>
                    <a:pt x="15775" y="27307"/>
                  </a:moveTo>
                  <a:cubicBezTo>
                    <a:pt x="2440" y="-9841"/>
                    <a:pt x="6250" y="13019"/>
                    <a:pt x="15775" y="273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6" name="Freeform: Shape 1035">
              <a:extLst>
                <a:ext uri="{FF2B5EF4-FFF2-40B4-BE49-F238E27FC236}">
                  <a16:creationId xmlns:a16="http://schemas.microsoft.com/office/drawing/2014/main" id="{F0E036C3-4786-4852-B14B-DA0F0EBAEAAC}"/>
                </a:ext>
              </a:extLst>
            </p:cNvPr>
            <p:cNvSpPr/>
            <p:nvPr/>
          </p:nvSpPr>
          <p:spPr>
            <a:xfrm>
              <a:off x="7585234" y="1119388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7144 w 9525"/>
                <a:gd name="connsiteY1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7144" y="8371"/>
                    <a:pt x="8096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7" name="Freeform: Shape 1036">
              <a:extLst>
                <a:ext uri="{FF2B5EF4-FFF2-40B4-BE49-F238E27FC236}">
                  <a16:creationId xmlns:a16="http://schemas.microsoft.com/office/drawing/2014/main" id="{A08E8710-0194-4039-ADE4-D39FA8F104C4}"/>
                </a:ext>
              </a:extLst>
            </p:cNvPr>
            <p:cNvSpPr/>
            <p:nvPr/>
          </p:nvSpPr>
          <p:spPr>
            <a:xfrm>
              <a:off x="7283291" y="12225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8" name="Freeform: Shape 1037">
              <a:extLst>
                <a:ext uri="{FF2B5EF4-FFF2-40B4-BE49-F238E27FC236}">
                  <a16:creationId xmlns:a16="http://schemas.microsoft.com/office/drawing/2014/main" id="{2D862FC5-BD78-4420-8693-D1F656330570}"/>
                </a:ext>
              </a:extLst>
            </p:cNvPr>
            <p:cNvSpPr/>
            <p:nvPr/>
          </p:nvSpPr>
          <p:spPr>
            <a:xfrm>
              <a:off x="7570946" y="10977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39" name="Freeform: Shape 1038">
              <a:extLst>
                <a:ext uri="{FF2B5EF4-FFF2-40B4-BE49-F238E27FC236}">
                  <a16:creationId xmlns:a16="http://schemas.microsoft.com/office/drawing/2014/main" id="{8DD9C386-6E46-49B8-9A19-FA302A31DFE1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0" name="Freeform: Shape 1039">
              <a:extLst>
                <a:ext uri="{FF2B5EF4-FFF2-40B4-BE49-F238E27FC236}">
                  <a16:creationId xmlns:a16="http://schemas.microsoft.com/office/drawing/2014/main" id="{7837000D-2E7D-4196-BAFA-EEAF60C3DEE4}"/>
                </a:ext>
              </a:extLst>
            </p:cNvPr>
            <p:cNvSpPr/>
            <p:nvPr/>
          </p:nvSpPr>
          <p:spPr>
            <a:xfrm>
              <a:off x="7285434" y="110251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  <a:gd name="connsiteX2" fmla="*/ 7858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lnTo>
                    <a:pt x="7858" y="7144"/>
                  </a:ln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1" name="Freeform: Shape 1040">
              <a:extLst>
                <a:ext uri="{FF2B5EF4-FFF2-40B4-BE49-F238E27FC236}">
                  <a16:creationId xmlns:a16="http://schemas.microsoft.com/office/drawing/2014/main" id="{51B93C58-93A3-433A-86A1-DAFF883DDA64}"/>
                </a:ext>
              </a:extLst>
            </p:cNvPr>
            <p:cNvSpPr/>
            <p:nvPr/>
          </p:nvSpPr>
          <p:spPr>
            <a:xfrm>
              <a:off x="7329011" y="12101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2" name="Freeform: Shape 1041">
              <a:extLst>
                <a:ext uri="{FF2B5EF4-FFF2-40B4-BE49-F238E27FC236}">
                  <a16:creationId xmlns:a16="http://schemas.microsoft.com/office/drawing/2014/main" id="{9D85DD0A-6133-49A2-B6FC-35638CEF3BC5}"/>
                </a:ext>
              </a:extLst>
            </p:cNvPr>
            <p:cNvSpPr/>
            <p:nvPr/>
          </p:nvSpPr>
          <p:spPr>
            <a:xfrm>
              <a:off x="7388066" y="1177766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9049"/>
                    <a:pt x="8096" y="8096"/>
                    <a:pt x="7144" y="7144"/>
                  </a:cubicBezTo>
                  <a:cubicBezTo>
                    <a:pt x="7144" y="7144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3" name="Freeform: Shape 1042">
              <a:extLst>
                <a:ext uri="{FF2B5EF4-FFF2-40B4-BE49-F238E27FC236}">
                  <a16:creationId xmlns:a16="http://schemas.microsoft.com/office/drawing/2014/main" id="{E303674B-F4C5-47B4-BAB2-EF4232FAC3F2}"/>
                </a:ext>
              </a:extLst>
            </p:cNvPr>
            <p:cNvSpPr/>
            <p:nvPr/>
          </p:nvSpPr>
          <p:spPr>
            <a:xfrm>
              <a:off x="7374731" y="11739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4" name="Freeform: Shape 1043">
              <a:extLst>
                <a:ext uri="{FF2B5EF4-FFF2-40B4-BE49-F238E27FC236}">
                  <a16:creationId xmlns:a16="http://schemas.microsoft.com/office/drawing/2014/main" id="{E0B32F96-8A59-46FD-9FB8-B77BBB817D60}"/>
                </a:ext>
              </a:extLst>
            </p:cNvPr>
            <p:cNvSpPr/>
            <p:nvPr/>
          </p:nvSpPr>
          <p:spPr>
            <a:xfrm>
              <a:off x="7431881" y="106822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8096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5" name="Freeform: Shape 1044">
              <a:extLst>
                <a:ext uri="{FF2B5EF4-FFF2-40B4-BE49-F238E27FC236}">
                  <a16:creationId xmlns:a16="http://schemas.microsoft.com/office/drawing/2014/main" id="{A52EE357-8E9E-48FE-9CE5-7329E465865F}"/>
                </a:ext>
              </a:extLst>
            </p:cNvPr>
            <p:cNvSpPr/>
            <p:nvPr/>
          </p:nvSpPr>
          <p:spPr>
            <a:xfrm>
              <a:off x="7329011" y="12111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9049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6" name="Freeform: Shape 1045">
              <a:extLst>
                <a:ext uri="{FF2B5EF4-FFF2-40B4-BE49-F238E27FC236}">
                  <a16:creationId xmlns:a16="http://schemas.microsoft.com/office/drawing/2014/main" id="{CFF1F950-DFA6-45F0-A043-B5B95A931A7B}"/>
                </a:ext>
              </a:extLst>
            </p:cNvPr>
            <p:cNvSpPr/>
            <p:nvPr/>
          </p:nvSpPr>
          <p:spPr>
            <a:xfrm>
              <a:off x="7399496" y="11472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7" name="Freeform: Shape 1046">
              <a:extLst>
                <a:ext uri="{FF2B5EF4-FFF2-40B4-BE49-F238E27FC236}">
                  <a16:creationId xmlns:a16="http://schemas.microsoft.com/office/drawing/2014/main" id="{6FB4381A-175E-40B6-941A-B5078DEDD993}"/>
                </a:ext>
              </a:extLst>
            </p:cNvPr>
            <p:cNvSpPr/>
            <p:nvPr/>
          </p:nvSpPr>
          <p:spPr>
            <a:xfrm>
              <a:off x="7402557" y="1137646"/>
              <a:ext cx="9525" cy="19050"/>
            </a:xfrm>
            <a:custGeom>
              <a:avLst/>
              <a:gdLst>
                <a:gd name="connsiteX0" fmla="*/ 10751 w 9525"/>
                <a:gd name="connsiteY0" fmla="*/ 19641 h 19050"/>
                <a:gd name="connsiteX1" fmla="*/ 10751 w 9525"/>
                <a:gd name="connsiteY1" fmla="*/ 1964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0751" y="19641"/>
                  </a:moveTo>
                  <a:cubicBezTo>
                    <a:pt x="11703" y="-12744"/>
                    <a:pt x="2178" y="29166"/>
                    <a:pt x="10751" y="1964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8" name="Freeform: Shape 1047">
              <a:extLst>
                <a:ext uri="{FF2B5EF4-FFF2-40B4-BE49-F238E27FC236}">
                  <a16:creationId xmlns:a16="http://schemas.microsoft.com/office/drawing/2014/main" id="{DE36E7FD-453E-49C1-AEB3-137799C1BEFF}"/>
                </a:ext>
              </a:extLst>
            </p:cNvPr>
            <p:cNvSpPr/>
            <p:nvPr/>
          </p:nvSpPr>
          <p:spPr>
            <a:xfrm>
              <a:off x="7406164" y="11520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9049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49" name="Freeform: Shape 1048">
              <a:extLst>
                <a:ext uri="{FF2B5EF4-FFF2-40B4-BE49-F238E27FC236}">
                  <a16:creationId xmlns:a16="http://schemas.microsoft.com/office/drawing/2014/main" id="{7D87E0F2-7F0F-4744-84D8-4242CB5B0AB2}"/>
                </a:ext>
              </a:extLst>
            </p:cNvPr>
            <p:cNvSpPr/>
            <p:nvPr/>
          </p:nvSpPr>
          <p:spPr>
            <a:xfrm>
              <a:off x="7429976" y="1153001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7144" y="8096"/>
                    <a:pt x="7144" y="7144"/>
                    <a:pt x="8096" y="7144"/>
                  </a:cubicBezTo>
                  <a:cubicBezTo>
                    <a:pt x="7144" y="8096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0" name="Freeform: Shape 1049">
              <a:extLst>
                <a:ext uri="{FF2B5EF4-FFF2-40B4-BE49-F238E27FC236}">
                  <a16:creationId xmlns:a16="http://schemas.microsoft.com/office/drawing/2014/main" id="{E276E753-0F6E-486A-8ADD-FFB818F4437F}"/>
                </a:ext>
              </a:extLst>
            </p:cNvPr>
            <p:cNvSpPr/>
            <p:nvPr/>
          </p:nvSpPr>
          <p:spPr>
            <a:xfrm>
              <a:off x="7239476" y="11834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1190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1" name="Freeform: Shape 1050">
              <a:extLst>
                <a:ext uri="{FF2B5EF4-FFF2-40B4-BE49-F238E27FC236}">
                  <a16:creationId xmlns:a16="http://schemas.microsoft.com/office/drawing/2014/main" id="{EA54FA0B-2625-4551-8E52-9C6B88A6288C}"/>
                </a:ext>
              </a:extLst>
            </p:cNvPr>
            <p:cNvSpPr/>
            <p:nvPr/>
          </p:nvSpPr>
          <p:spPr>
            <a:xfrm>
              <a:off x="7511045" y="112061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6" y="7144"/>
                    <a:pt x="7990" y="9049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2" name="Freeform: Shape 1051">
              <a:extLst>
                <a:ext uri="{FF2B5EF4-FFF2-40B4-BE49-F238E27FC236}">
                  <a16:creationId xmlns:a16="http://schemas.microsoft.com/office/drawing/2014/main" id="{51013F13-7F1E-4985-8083-7A62E4ED64DF}"/>
                </a:ext>
              </a:extLst>
            </p:cNvPr>
            <p:cNvSpPr/>
            <p:nvPr/>
          </p:nvSpPr>
          <p:spPr>
            <a:xfrm>
              <a:off x="7406164" y="11368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9049"/>
                    <a:pt x="7144" y="9049"/>
                  </a:cubicBezTo>
                  <a:cubicBezTo>
                    <a:pt x="7144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3" name="Freeform: Shape 1052">
              <a:extLst>
                <a:ext uri="{FF2B5EF4-FFF2-40B4-BE49-F238E27FC236}">
                  <a16:creationId xmlns:a16="http://schemas.microsoft.com/office/drawing/2014/main" id="{F37938AC-E741-4A8E-A55C-A24EAF181E72}"/>
                </a:ext>
              </a:extLst>
            </p:cNvPr>
            <p:cNvSpPr/>
            <p:nvPr/>
          </p:nvSpPr>
          <p:spPr>
            <a:xfrm>
              <a:off x="751665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954" y="12859"/>
                    <a:pt x="10954" y="1000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4" name="Freeform: Shape 1053">
              <a:extLst>
                <a:ext uri="{FF2B5EF4-FFF2-40B4-BE49-F238E27FC236}">
                  <a16:creationId xmlns:a16="http://schemas.microsoft.com/office/drawing/2014/main" id="{A9A0B877-CA85-42A6-BA64-DD0B06DD9647}"/>
                </a:ext>
              </a:extLst>
            </p:cNvPr>
            <p:cNvSpPr/>
            <p:nvPr/>
          </p:nvSpPr>
          <p:spPr>
            <a:xfrm>
              <a:off x="7520464" y="113014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5" name="Freeform: Shape 1054">
              <a:extLst>
                <a:ext uri="{FF2B5EF4-FFF2-40B4-BE49-F238E27FC236}">
                  <a16:creationId xmlns:a16="http://schemas.microsoft.com/office/drawing/2014/main" id="{D6057C7A-E669-4DF4-B93C-51775B57814F}"/>
                </a:ext>
              </a:extLst>
            </p:cNvPr>
            <p:cNvSpPr/>
            <p:nvPr/>
          </p:nvSpPr>
          <p:spPr>
            <a:xfrm>
              <a:off x="7016591" y="1059788"/>
              <a:ext cx="581025" cy="180975"/>
            </a:xfrm>
            <a:custGeom>
              <a:avLst/>
              <a:gdLst>
                <a:gd name="connsiteX0" fmla="*/ 228124 w 581025"/>
                <a:gd name="connsiteY0" fmla="*/ 128932 h 180975"/>
                <a:gd name="connsiteX1" fmla="*/ 204311 w 581025"/>
                <a:gd name="connsiteY1" fmla="*/ 142267 h 180975"/>
                <a:gd name="connsiteX2" fmla="*/ 195739 w 581025"/>
                <a:gd name="connsiteY2" fmla="*/ 121312 h 180975"/>
                <a:gd name="connsiteX3" fmla="*/ 169069 w 581025"/>
                <a:gd name="connsiteY3" fmla="*/ 125122 h 180975"/>
                <a:gd name="connsiteX4" fmla="*/ 169069 w 581025"/>
                <a:gd name="connsiteY4" fmla="*/ 141314 h 180975"/>
                <a:gd name="connsiteX5" fmla="*/ 124301 w 581025"/>
                <a:gd name="connsiteY5" fmla="*/ 131789 h 180975"/>
                <a:gd name="connsiteX6" fmla="*/ 126206 w 581025"/>
                <a:gd name="connsiteY6" fmla="*/ 111787 h 180975"/>
                <a:gd name="connsiteX7" fmla="*/ 121444 w 581025"/>
                <a:gd name="connsiteY7" fmla="*/ 112739 h 180975"/>
                <a:gd name="connsiteX8" fmla="*/ 7144 w 581025"/>
                <a:gd name="connsiteY8" fmla="*/ 114644 h 180975"/>
                <a:gd name="connsiteX9" fmla="*/ 14764 w 581025"/>
                <a:gd name="connsiteY9" fmla="*/ 90832 h 180975"/>
                <a:gd name="connsiteX10" fmla="*/ 87154 w 581025"/>
                <a:gd name="connsiteY10" fmla="*/ 75592 h 180975"/>
                <a:gd name="connsiteX11" fmla="*/ 76676 w 581025"/>
                <a:gd name="connsiteY11" fmla="*/ 92737 h 180975"/>
                <a:gd name="connsiteX12" fmla="*/ 86201 w 581025"/>
                <a:gd name="connsiteY12" fmla="*/ 90832 h 180975"/>
                <a:gd name="connsiteX13" fmla="*/ 89059 w 581025"/>
                <a:gd name="connsiteY13" fmla="*/ 75592 h 180975"/>
                <a:gd name="connsiteX14" fmla="*/ 131921 w 581025"/>
                <a:gd name="connsiteY14" fmla="*/ 87022 h 180975"/>
                <a:gd name="connsiteX15" fmla="*/ 160496 w 581025"/>
                <a:gd name="connsiteY15" fmla="*/ 73687 h 180975"/>
                <a:gd name="connsiteX16" fmla="*/ 153829 w 581025"/>
                <a:gd name="connsiteY16" fmla="*/ 94642 h 180975"/>
                <a:gd name="connsiteX17" fmla="*/ 229076 w 581025"/>
                <a:gd name="connsiteY17" fmla="*/ 77497 h 180975"/>
                <a:gd name="connsiteX18" fmla="*/ 235744 w 581025"/>
                <a:gd name="connsiteY18" fmla="*/ 63209 h 180975"/>
                <a:gd name="connsiteX19" fmla="*/ 227171 w 581025"/>
                <a:gd name="connsiteY19" fmla="*/ 46064 h 180975"/>
                <a:gd name="connsiteX20" fmla="*/ 209074 w 581025"/>
                <a:gd name="connsiteY20" fmla="*/ 70829 h 180975"/>
                <a:gd name="connsiteX21" fmla="*/ 199549 w 581025"/>
                <a:gd name="connsiteY21" fmla="*/ 67019 h 180975"/>
                <a:gd name="connsiteX22" fmla="*/ 238601 w 581025"/>
                <a:gd name="connsiteY22" fmla="*/ 51779 h 180975"/>
                <a:gd name="connsiteX23" fmla="*/ 244316 w 581025"/>
                <a:gd name="connsiteY23" fmla="*/ 39397 h 180975"/>
                <a:gd name="connsiteX24" fmla="*/ 246221 w 581025"/>
                <a:gd name="connsiteY24" fmla="*/ 45112 h 180975"/>
                <a:gd name="connsiteX25" fmla="*/ 241459 w 581025"/>
                <a:gd name="connsiteY25" fmla="*/ 69877 h 180975"/>
                <a:gd name="connsiteX26" fmla="*/ 242411 w 581025"/>
                <a:gd name="connsiteY26" fmla="*/ 77497 h 180975"/>
                <a:gd name="connsiteX27" fmla="*/ 255746 w 581025"/>
                <a:gd name="connsiteY27" fmla="*/ 57494 h 180975"/>
                <a:gd name="connsiteX28" fmla="*/ 262414 w 581025"/>
                <a:gd name="connsiteY28" fmla="*/ 81307 h 180975"/>
                <a:gd name="connsiteX29" fmla="*/ 275749 w 581025"/>
                <a:gd name="connsiteY29" fmla="*/ 47017 h 180975"/>
                <a:gd name="connsiteX30" fmla="*/ 267176 w 581025"/>
                <a:gd name="connsiteY30" fmla="*/ 60352 h 180975"/>
                <a:gd name="connsiteX31" fmla="*/ 263366 w 581025"/>
                <a:gd name="connsiteY31" fmla="*/ 58447 h 180975"/>
                <a:gd name="connsiteX32" fmla="*/ 261461 w 581025"/>
                <a:gd name="connsiteY32" fmla="*/ 56542 h 180975"/>
                <a:gd name="connsiteX33" fmla="*/ 262414 w 581025"/>
                <a:gd name="connsiteY33" fmla="*/ 40349 h 180975"/>
                <a:gd name="connsiteX34" fmla="*/ 285274 w 581025"/>
                <a:gd name="connsiteY34" fmla="*/ 53684 h 180975"/>
                <a:gd name="connsiteX35" fmla="*/ 314801 w 581025"/>
                <a:gd name="connsiteY35" fmla="*/ 52732 h 180975"/>
                <a:gd name="connsiteX36" fmla="*/ 306229 w 581025"/>
                <a:gd name="connsiteY36" fmla="*/ 51779 h 180975"/>
                <a:gd name="connsiteX37" fmla="*/ 299561 w 581025"/>
                <a:gd name="connsiteY37" fmla="*/ 57494 h 180975"/>
                <a:gd name="connsiteX38" fmla="*/ 300514 w 581025"/>
                <a:gd name="connsiteY38" fmla="*/ 40349 h 180975"/>
                <a:gd name="connsiteX39" fmla="*/ 290989 w 581025"/>
                <a:gd name="connsiteY39" fmla="*/ 42254 h 180975"/>
                <a:gd name="connsiteX40" fmla="*/ 298609 w 581025"/>
                <a:gd name="connsiteY40" fmla="*/ 82259 h 180975"/>
                <a:gd name="connsiteX41" fmla="*/ 354806 w 581025"/>
                <a:gd name="connsiteY41" fmla="*/ 68924 h 180975"/>
                <a:gd name="connsiteX42" fmla="*/ 354806 w 581025"/>
                <a:gd name="connsiteY42" fmla="*/ 39397 h 180975"/>
                <a:gd name="connsiteX43" fmla="*/ 350996 w 581025"/>
                <a:gd name="connsiteY43" fmla="*/ 59399 h 180975"/>
                <a:gd name="connsiteX44" fmla="*/ 313849 w 581025"/>
                <a:gd name="connsiteY44" fmla="*/ 64162 h 180975"/>
                <a:gd name="connsiteX45" fmla="*/ 314801 w 581025"/>
                <a:gd name="connsiteY45" fmla="*/ 45112 h 180975"/>
                <a:gd name="connsiteX46" fmla="*/ 363379 w 581025"/>
                <a:gd name="connsiteY46" fmla="*/ 24157 h 180975"/>
                <a:gd name="connsiteX47" fmla="*/ 366236 w 581025"/>
                <a:gd name="connsiteY47" fmla="*/ 25109 h 180975"/>
                <a:gd name="connsiteX48" fmla="*/ 360521 w 581025"/>
                <a:gd name="connsiteY48" fmla="*/ 40349 h 180975"/>
                <a:gd name="connsiteX49" fmla="*/ 369094 w 581025"/>
                <a:gd name="connsiteY49" fmla="*/ 44159 h 180975"/>
                <a:gd name="connsiteX50" fmla="*/ 365284 w 581025"/>
                <a:gd name="connsiteY50" fmla="*/ 47017 h 180975"/>
                <a:gd name="connsiteX51" fmla="*/ 360521 w 581025"/>
                <a:gd name="connsiteY51" fmla="*/ 51779 h 180975"/>
                <a:gd name="connsiteX52" fmla="*/ 378619 w 581025"/>
                <a:gd name="connsiteY52" fmla="*/ 21299 h 180975"/>
                <a:gd name="connsiteX53" fmla="*/ 386239 w 581025"/>
                <a:gd name="connsiteY53" fmla="*/ 24157 h 180975"/>
                <a:gd name="connsiteX54" fmla="*/ 373856 w 581025"/>
                <a:gd name="connsiteY54" fmla="*/ 25109 h 180975"/>
                <a:gd name="connsiteX55" fmla="*/ 379571 w 581025"/>
                <a:gd name="connsiteY55" fmla="*/ 55589 h 180975"/>
                <a:gd name="connsiteX56" fmla="*/ 386239 w 581025"/>
                <a:gd name="connsiteY56" fmla="*/ 39397 h 180975"/>
                <a:gd name="connsiteX57" fmla="*/ 391954 w 581025"/>
                <a:gd name="connsiteY57" fmla="*/ 35587 h 180975"/>
                <a:gd name="connsiteX58" fmla="*/ 388144 w 581025"/>
                <a:gd name="connsiteY58" fmla="*/ 17489 h 180975"/>
                <a:gd name="connsiteX59" fmla="*/ 409099 w 581025"/>
                <a:gd name="connsiteY59" fmla="*/ 31777 h 180975"/>
                <a:gd name="connsiteX60" fmla="*/ 405289 w 581025"/>
                <a:gd name="connsiteY60" fmla="*/ 25109 h 180975"/>
                <a:gd name="connsiteX61" fmla="*/ 398621 w 581025"/>
                <a:gd name="connsiteY61" fmla="*/ 22252 h 180975"/>
                <a:gd name="connsiteX62" fmla="*/ 391954 w 581025"/>
                <a:gd name="connsiteY62" fmla="*/ 36539 h 180975"/>
                <a:gd name="connsiteX63" fmla="*/ 401479 w 581025"/>
                <a:gd name="connsiteY63" fmla="*/ 38444 h 180975"/>
                <a:gd name="connsiteX64" fmla="*/ 410051 w 581025"/>
                <a:gd name="connsiteY64" fmla="*/ 39397 h 180975"/>
                <a:gd name="connsiteX65" fmla="*/ 415766 w 581025"/>
                <a:gd name="connsiteY65" fmla="*/ 39397 h 180975"/>
                <a:gd name="connsiteX66" fmla="*/ 411004 w 581025"/>
                <a:gd name="connsiteY66" fmla="*/ 20347 h 180975"/>
                <a:gd name="connsiteX67" fmla="*/ 418624 w 581025"/>
                <a:gd name="connsiteY67" fmla="*/ 23204 h 180975"/>
                <a:gd name="connsiteX68" fmla="*/ 415766 w 581025"/>
                <a:gd name="connsiteY68" fmla="*/ 14632 h 180975"/>
                <a:gd name="connsiteX69" fmla="*/ 420529 w 581025"/>
                <a:gd name="connsiteY69" fmla="*/ 39397 h 180975"/>
                <a:gd name="connsiteX70" fmla="*/ 429101 w 581025"/>
                <a:gd name="connsiteY70" fmla="*/ 41302 h 180975"/>
                <a:gd name="connsiteX71" fmla="*/ 438626 w 581025"/>
                <a:gd name="connsiteY71" fmla="*/ 10822 h 180975"/>
                <a:gd name="connsiteX72" fmla="*/ 514826 w 581025"/>
                <a:gd name="connsiteY72" fmla="*/ 19394 h 180975"/>
                <a:gd name="connsiteX73" fmla="*/ 507206 w 581025"/>
                <a:gd name="connsiteY73" fmla="*/ 37492 h 180975"/>
                <a:gd name="connsiteX74" fmla="*/ 513874 w 581025"/>
                <a:gd name="connsiteY74" fmla="*/ 39397 h 180975"/>
                <a:gd name="connsiteX75" fmla="*/ 513874 w 581025"/>
                <a:gd name="connsiteY75" fmla="*/ 34634 h 180975"/>
                <a:gd name="connsiteX76" fmla="*/ 510064 w 581025"/>
                <a:gd name="connsiteY76" fmla="*/ 7964 h 180975"/>
                <a:gd name="connsiteX77" fmla="*/ 525304 w 581025"/>
                <a:gd name="connsiteY77" fmla="*/ 36539 h 180975"/>
                <a:gd name="connsiteX78" fmla="*/ 525304 w 581025"/>
                <a:gd name="connsiteY78" fmla="*/ 29872 h 180975"/>
                <a:gd name="connsiteX79" fmla="*/ 531971 w 581025"/>
                <a:gd name="connsiteY79" fmla="*/ 25109 h 180975"/>
                <a:gd name="connsiteX80" fmla="*/ 520541 w 581025"/>
                <a:gd name="connsiteY80" fmla="*/ 11774 h 180975"/>
                <a:gd name="connsiteX81" fmla="*/ 521494 w 581025"/>
                <a:gd name="connsiteY81" fmla="*/ 20347 h 180975"/>
                <a:gd name="connsiteX82" fmla="*/ 541496 w 581025"/>
                <a:gd name="connsiteY82" fmla="*/ 11774 h 180975"/>
                <a:gd name="connsiteX83" fmla="*/ 543401 w 581025"/>
                <a:gd name="connsiteY83" fmla="*/ 70829 h 180975"/>
                <a:gd name="connsiteX84" fmla="*/ 544354 w 581025"/>
                <a:gd name="connsiteY84" fmla="*/ 80354 h 180975"/>
                <a:gd name="connsiteX85" fmla="*/ 569119 w 581025"/>
                <a:gd name="connsiteY85" fmla="*/ 55589 h 180975"/>
                <a:gd name="connsiteX86" fmla="*/ 575786 w 581025"/>
                <a:gd name="connsiteY86" fmla="*/ 53684 h 180975"/>
                <a:gd name="connsiteX87" fmla="*/ 554831 w 581025"/>
                <a:gd name="connsiteY87" fmla="*/ 108929 h 180975"/>
                <a:gd name="connsiteX88" fmla="*/ 542449 w 581025"/>
                <a:gd name="connsiteY88" fmla="*/ 97499 h 180975"/>
                <a:gd name="connsiteX89" fmla="*/ 522446 w 581025"/>
                <a:gd name="connsiteY89" fmla="*/ 124169 h 180975"/>
                <a:gd name="connsiteX90" fmla="*/ 511969 w 581025"/>
                <a:gd name="connsiteY90" fmla="*/ 104167 h 180975"/>
                <a:gd name="connsiteX91" fmla="*/ 489109 w 581025"/>
                <a:gd name="connsiteY91" fmla="*/ 131789 h 180975"/>
                <a:gd name="connsiteX92" fmla="*/ 491014 w 581025"/>
                <a:gd name="connsiteY92" fmla="*/ 118454 h 180975"/>
                <a:gd name="connsiteX93" fmla="*/ 377666 w 581025"/>
                <a:gd name="connsiteY93" fmla="*/ 118454 h 180975"/>
                <a:gd name="connsiteX94" fmla="*/ 374809 w 581025"/>
                <a:gd name="connsiteY94" fmla="*/ 124169 h 180975"/>
                <a:gd name="connsiteX95" fmla="*/ 372904 w 581025"/>
                <a:gd name="connsiteY95" fmla="*/ 148934 h 180975"/>
                <a:gd name="connsiteX96" fmla="*/ 376714 w 581025"/>
                <a:gd name="connsiteY96" fmla="*/ 144172 h 180975"/>
                <a:gd name="connsiteX97" fmla="*/ 369094 w 581025"/>
                <a:gd name="connsiteY97" fmla="*/ 106072 h 180975"/>
                <a:gd name="connsiteX98" fmla="*/ 361474 w 581025"/>
                <a:gd name="connsiteY98" fmla="*/ 114644 h 180975"/>
                <a:gd name="connsiteX99" fmla="*/ 362426 w 581025"/>
                <a:gd name="connsiteY99" fmla="*/ 147982 h 180975"/>
                <a:gd name="connsiteX100" fmla="*/ 283369 w 581025"/>
                <a:gd name="connsiteY100" fmla="*/ 169889 h 180975"/>
                <a:gd name="connsiteX101" fmla="*/ 269081 w 581025"/>
                <a:gd name="connsiteY101" fmla="*/ 150839 h 180975"/>
                <a:gd name="connsiteX102" fmla="*/ 261461 w 581025"/>
                <a:gd name="connsiteY102" fmla="*/ 175604 h 180975"/>
                <a:gd name="connsiteX103" fmla="*/ 258604 w 581025"/>
                <a:gd name="connsiteY103" fmla="*/ 176557 h 180975"/>
                <a:gd name="connsiteX104" fmla="*/ 264319 w 581025"/>
                <a:gd name="connsiteY104" fmla="*/ 146077 h 180975"/>
                <a:gd name="connsiteX105" fmla="*/ 247174 w 581025"/>
                <a:gd name="connsiteY105" fmla="*/ 181319 h 180975"/>
                <a:gd name="connsiteX106" fmla="*/ 235744 w 581025"/>
                <a:gd name="connsiteY106" fmla="*/ 118454 h 180975"/>
                <a:gd name="connsiteX107" fmla="*/ 235744 w 581025"/>
                <a:gd name="connsiteY107" fmla="*/ 127979 h 180975"/>
                <a:gd name="connsiteX108" fmla="*/ 228124 w 581025"/>
                <a:gd name="connsiteY108" fmla="*/ 128932 h 180975"/>
                <a:gd name="connsiteX109" fmla="*/ 30004 w 581025"/>
                <a:gd name="connsiteY109" fmla="*/ 107024 h 180975"/>
                <a:gd name="connsiteX110" fmla="*/ 30956 w 581025"/>
                <a:gd name="connsiteY110" fmla="*/ 105119 h 180975"/>
                <a:gd name="connsiteX111" fmla="*/ 30004 w 581025"/>
                <a:gd name="connsiteY111" fmla="*/ 107024 h 180975"/>
                <a:gd name="connsiteX112" fmla="*/ 286226 w 581025"/>
                <a:gd name="connsiteY112" fmla="*/ 104167 h 180975"/>
                <a:gd name="connsiteX113" fmla="*/ 286226 w 581025"/>
                <a:gd name="connsiteY113" fmla="*/ 104167 h 180975"/>
                <a:gd name="connsiteX114" fmla="*/ 290989 w 581025"/>
                <a:gd name="connsiteY114" fmla="*/ 124169 h 180975"/>
                <a:gd name="connsiteX115" fmla="*/ 290989 w 581025"/>
                <a:gd name="connsiteY115" fmla="*/ 124169 h 180975"/>
                <a:gd name="connsiteX116" fmla="*/ 292894 w 581025"/>
                <a:gd name="connsiteY116" fmla="*/ 117502 h 180975"/>
                <a:gd name="connsiteX117" fmla="*/ 292894 w 581025"/>
                <a:gd name="connsiteY117" fmla="*/ 117502 h 180975"/>
                <a:gd name="connsiteX118" fmla="*/ 292894 w 581025"/>
                <a:gd name="connsiteY118" fmla="*/ 117502 h 180975"/>
                <a:gd name="connsiteX119" fmla="*/ 247174 w 581025"/>
                <a:gd name="connsiteY119" fmla="*/ 118454 h 180975"/>
                <a:gd name="connsiteX120" fmla="*/ 247174 w 581025"/>
                <a:gd name="connsiteY120" fmla="*/ 118454 h 180975"/>
                <a:gd name="connsiteX121" fmla="*/ 252889 w 581025"/>
                <a:gd name="connsiteY121" fmla="*/ 124169 h 180975"/>
                <a:gd name="connsiteX122" fmla="*/ 252889 w 581025"/>
                <a:gd name="connsiteY122" fmla="*/ 124169 h 180975"/>
                <a:gd name="connsiteX123" fmla="*/ 269081 w 581025"/>
                <a:gd name="connsiteY123" fmla="*/ 138457 h 180975"/>
                <a:gd name="connsiteX124" fmla="*/ 269081 w 581025"/>
                <a:gd name="connsiteY124" fmla="*/ 138457 h 180975"/>
                <a:gd name="connsiteX125" fmla="*/ 530066 w 581025"/>
                <a:gd name="connsiteY125" fmla="*/ 67972 h 180975"/>
                <a:gd name="connsiteX126" fmla="*/ 530066 w 581025"/>
                <a:gd name="connsiteY126" fmla="*/ 67972 h 180975"/>
                <a:gd name="connsiteX127" fmla="*/ 491014 w 581025"/>
                <a:gd name="connsiteY127" fmla="*/ 71782 h 180975"/>
                <a:gd name="connsiteX128" fmla="*/ 490061 w 581025"/>
                <a:gd name="connsiteY128" fmla="*/ 103214 h 180975"/>
                <a:gd name="connsiteX129" fmla="*/ 487204 w 581025"/>
                <a:gd name="connsiteY129" fmla="*/ 105119 h 180975"/>
                <a:gd name="connsiteX130" fmla="*/ 491014 w 581025"/>
                <a:gd name="connsiteY130" fmla="*/ 83212 h 180975"/>
                <a:gd name="connsiteX131" fmla="*/ 511016 w 581025"/>
                <a:gd name="connsiteY131" fmla="*/ 94642 h 180975"/>
                <a:gd name="connsiteX132" fmla="*/ 518636 w 581025"/>
                <a:gd name="connsiteY132" fmla="*/ 96547 h 180975"/>
                <a:gd name="connsiteX133" fmla="*/ 491014 w 581025"/>
                <a:gd name="connsiteY133" fmla="*/ 71782 h 180975"/>
                <a:gd name="connsiteX134" fmla="*/ 361474 w 581025"/>
                <a:gd name="connsiteY134" fmla="*/ 83212 h 180975"/>
                <a:gd name="connsiteX135" fmla="*/ 382429 w 581025"/>
                <a:gd name="connsiteY135" fmla="*/ 110834 h 180975"/>
                <a:gd name="connsiteX136" fmla="*/ 396716 w 581025"/>
                <a:gd name="connsiteY136" fmla="*/ 137504 h 180975"/>
                <a:gd name="connsiteX137" fmla="*/ 401479 w 581025"/>
                <a:gd name="connsiteY137" fmla="*/ 132742 h 180975"/>
                <a:gd name="connsiteX138" fmla="*/ 416719 w 581025"/>
                <a:gd name="connsiteY138" fmla="*/ 91784 h 180975"/>
                <a:gd name="connsiteX139" fmla="*/ 420529 w 581025"/>
                <a:gd name="connsiteY139" fmla="*/ 103214 h 180975"/>
                <a:gd name="connsiteX140" fmla="*/ 414814 w 581025"/>
                <a:gd name="connsiteY140" fmla="*/ 83212 h 180975"/>
                <a:gd name="connsiteX141" fmla="*/ 472916 w 581025"/>
                <a:gd name="connsiteY141" fmla="*/ 91784 h 180975"/>
                <a:gd name="connsiteX142" fmla="*/ 405289 w 581025"/>
                <a:gd name="connsiteY142" fmla="*/ 88927 h 180975"/>
                <a:gd name="connsiteX143" fmla="*/ 398621 w 581025"/>
                <a:gd name="connsiteY143" fmla="*/ 69877 h 180975"/>
                <a:gd name="connsiteX144" fmla="*/ 361474 w 581025"/>
                <a:gd name="connsiteY144" fmla="*/ 83212 h 180975"/>
                <a:gd name="connsiteX145" fmla="*/ 351949 w 581025"/>
                <a:gd name="connsiteY145" fmla="*/ 91784 h 180975"/>
                <a:gd name="connsiteX146" fmla="*/ 344329 w 581025"/>
                <a:gd name="connsiteY146" fmla="*/ 114644 h 180975"/>
                <a:gd name="connsiteX147" fmla="*/ 296704 w 581025"/>
                <a:gd name="connsiteY147" fmla="*/ 118454 h 180975"/>
                <a:gd name="connsiteX148" fmla="*/ 328136 w 581025"/>
                <a:gd name="connsiteY148" fmla="*/ 125122 h 180975"/>
                <a:gd name="connsiteX149" fmla="*/ 351949 w 581025"/>
                <a:gd name="connsiteY149" fmla="*/ 91784 h 180975"/>
                <a:gd name="connsiteX150" fmla="*/ 255746 w 581025"/>
                <a:gd name="connsiteY150" fmla="*/ 66067 h 180975"/>
                <a:gd name="connsiteX151" fmla="*/ 255746 w 581025"/>
                <a:gd name="connsiteY151" fmla="*/ 6606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</a:cxnLst>
              <a:rect l="l" t="t" r="r" b="b"/>
              <a:pathLst>
                <a:path w="581025" h="180975">
                  <a:moveTo>
                    <a:pt x="228124" y="128932"/>
                  </a:moveTo>
                  <a:cubicBezTo>
                    <a:pt x="218599" y="131789"/>
                    <a:pt x="210979" y="134647"/>
                    <a:pt x="204311" y="142267"/>
                  </a:cubicBezTo>
                  <a:cubicBezTo>
                    <a:pt x="205264" y="144172"/>
                    <a:pt x="199549" y="120359"/>
                    <a:pt x="195739" y="121312"/>
                  </a:cubicBezTo>
                  <a:cubicBezTo>
                    <a:pt x="204311" y="148934"/>
                    <a:pt x="162401" y="126074"/>
                    <a:pt x="169069" y="125122"/>
                  </a:cubicBezTo>
                  <a:cubicBezTo>
                    <a:pt x="163354" y="146077"/>
                    <a:pt x="161449" y="124169"/>
                    <a:pt x="169069" y="141314"/>
                  </a:cubicBezTo>
                  <a:cubicBezTo>
                    <a:pt x="158591" y="125122"/>
                    <a:pt x="130969" y="121312"/>
                    <a:pt x="124301" y="131789"/>
                  </a:cubicBezTo>
                  <a:cubicBezTo>
                    <a:pt x="120491" y="125122"/>
                    <a:pt x="123349" y="117502"/>
                    <a:pt x="126206" y="111787"/>
                  </a:cubicBezTo>
                  <a:cubicBezTo>
                    <a:pt x="124301" y="113692"/>
                    <a:pt x="123349" y="114644"/>
                    <a:pt x="121444" y="112739"/>
                  </a:cubicBezTo>
                  <a:cubicBezTo>
                    <a:pt x="106204" y="109882"/>
                    <a:pt x="27146" y="128932"/>
                    <a:pt x="7144" y="114644"/>
                  </a:cubicBezTo>
                  <a:cubicBezTo>
                    <a:pt x="10001" y="107977"/>
                    <a:pt x="28099" y="85117"/>
                    <a:pt x="14764" y="90832"/>
                  </a:cubicBezTo>
                  <a:cubicBezTo>
                    <a:pt x="28099" y="68924"/>
                    <a:pt x="62389" y="89879"/>
                    <a:pt x="87154" y="75592"/>
                  </a:cubicBezTo>
                  <a:cubicBezTo>
                    <a:pt x="87154" y="78449"/>
                    <a:pt x="77629" y="89879"/>
                    <a:pt x="76676" y="92737"/>
                  </a:cubicBezTo>
                  <a:cubicBezTo>
                    <a:pt x="82391" y="85117"/>
                    <a:pt x="85249" y="84164"/>
                    <a:pt x="86201" y="90832"/>
                  </a:cubicBezTo>
                  <a:cubicBezTo>
                    <a:pt x="95726" y="84164"/>
                    <a:pt x="88106" y="80354"/>
                    <a:pt x="89059" y="75592"/>
                  </a:cubicBezTo>
                  <a:cubicBezTo>
                    <a:pt x="99536" y="77497"/>
                    <a:pt x="146209" y="77497"/>
                    <a:pt x="131921" y="87022"/>
                  </a:cubicBezTo>
                  <a:cubicBezTo>
                    <a:pt x="131921" y="87022"/>
                    <a:pt x="160496" y="73687"/>
                    <a:pt x="160496" y="73687"/>
                  </a:cubicBezTo>
                  <a:cubicBezTo>
                    <a:pt x="161449" y="76544"/>
                    <a:pt x="150019" y="94642"/>
                    <a:pt x="153829" y="94642"/>
                  </a:cubicBezTo>
                  <a:cubicBezTo>
                    <a:pt x="196691" y="80354"/>
                    <a:pt x="194786" y="82259"/>
                    <a:pt x="229076" y="77497"/>
                  </a:cubicBezTo>
                  <a:cubicBezTo>
                    <a:pt x="229076" y="75592"/>
                    <a:pt x="248126" y="48922"/>
                    <a:pt x="235744" y="63209"/>
                  </a:cubicBezTo>
                  <a:cubicBezTo>
                    <a:pt x="236696" y="74639"/>
                    <a:pt x="228124" y="46064"/>
                    <a:pt x="227171" y="46064"/>
                  </a:cubicBezTo>
                  <a:cubicBezTo>
                    <a:pt x="216694" y="58447"/>
                    <a:pt x="226219" y="62257"/>
                    <a:pt x="209074" y="70829"/>
                  </a:cubicBezTo>
                  <a:cubicBezTo>
                    <a:pt x="210026" y="56542"/>
                    <a:pt x="207169" y="55589"/>
                    <a:pt x="199549" y="67019"/>
                  </a:cubicBezTo>
                  <a:cubicBezTo>
                    <a:pt x="205264" y="44159"/>
                    <a:pt x="222409" y="32729"/>
                    <a:pt x="238601" y="51779"/>
                  </a:cubicBezTo>
                  <a:cubicBezTo>
                    <a:pt x="240506" y="24157"/>
                    <a:pt x="240506" y="68924"/>
                    <a:pt x="244316" y="39397"/>
                  </a:cubicBezTo>
                  <a:cubicBezTo>
                    <a:pt x="241459" y="43207"/>
                    <a:pt x="242411" y="46064"/>
                    <a:pt x="246221" y="45112"/>
                  </a:cubicBezTo>
                  <a:cubicBezTo>
                    <a:pt x="246221" y="49874"/>
                    <a:pt x="242411" y="64162"/>
                    <a:pt x="241459" y="69877"/>
                  </a:cubicBezTo>
                  <a:cubicBezTo>
                    <a:pt x="239554" y="64162"/>
                    <a:pt x="242411" y="78449"/>
                    <a:pt x="242411" y="77497"/>
                  </a:cubicBezTo>
                  <a:cubicBezTo>
                    <a:pt x="250984" y="75592"/>
                    <a:pt x="250031" y="58447"/>
                    <a:pt x="255746" y="57494"/>
                  </a:cubicBezTo>
                  <a:cubicBezTo>
                    <a:pt x="259556" y="58447"/>
                    <a:pt x="262414" y="82259"/>
                    <a:pt x="262414" y="81307"/>
                  </a:cubicBezTo>
                  <a:cubicBezTo>
                    <a:pt x="262414" y="68924"/>
                    <a:pt x="279559" y="71782"/>
                    <a:pt x="275749" y="47017"/>
                  </a:cubicBezTo>
                  <a:cubicBezTo>
                    <a:pt x="270986" y="52732"/>
                    <a:pt x="272891" y="60352"/>
                    <a:pt x="267176" y="60352"/>
                  </a:cubicBezTo>
                  <a:cubicBezTo>
                    <a:pt x="267176" y="55589"/>
                    <a:pt x="266224" y="54637"/>
                    <a:pt x="263366" y="58447"/>
                  </a:cubicBezTo>
                  <a:cubicBezTo>
                    <a:pt x="270986" y="39397"/>
                    <a:pt x="259556" y="55589"/>
                    <a:pt x="261461" y="56542"/>
                  </a:cubicBezTo>
                  <a:cubicBezTo>
                    <a:pt x="261461" y="53684"/>
                    <a:pt x="263366" y="42254"/>
                    <a:pt x="262414" y="40349"/>
                  </a:cubicBezTo>
                  <a:cubicBezTo>
                    <a:pt x="273844" y="41302"/>
                    <a:pt x="283369" y="39397"/>
                    <a:pt x="285274" y="53684"/>
                  </a:cubicBezTo>
                  <a:cubicBezTo>
                    <a:pt x="305276" y="49874"/>
                    <a:pt x="294799" y="15584"/>
                    <a:pt x="314801" y="52732"/>
                  </a:cubicBezTo>
                  <a:cubicBezTo>
                    <a:pt x="306229" y="35587"/>
                    <a:pt x="307181" y="50827"/>
                    <a:pt x="306229" y="51779"/>
                  </a:cubicBezTo>
                  <a:cubicBezTo>
                    <a:pt x="302419" y="44159"/>
                    <a:pt x="300514" y="46064"/>
                    <a:pt x="299561" y="57494"/>
                  </a:cubicBezTo>
                  <a:cubicBezTo>
                    <a:pt x="300514" y="51779"/>
                    <a:pt x="301466" y="46064"/>
                    <a:pt x="300514" y="40349"/>
                  </a:cubicBezTo>
                  <a:cubicBezTo>
                    <a:pt x="298609" y="53684"/>
                    <a:pt x="294799" y="42254"/>
                    <a:pt x="290989" y="42254"/>
                  </a:cubicBezTo>
                  <a:cubicBezTo>
                    <a:pt x="296704" y="54637"/>
                    <a:pt x="294799" y="62257"/>
                    <a:pt x="298609" y="82259"/>
                  </a:cubicBezTo>
                  <a:cubicBezTo>
                    <a:pt x="302419" y="65114"/>
                    <a:pt x="349091" y="59399"/>
                    <a:pt x="354806" y="68924"/>
                  </a:cubicBezTo>
                  <a:cubicBezTo>
                    <a:pt x="340519" y="25109"/>
                    <a:pt x="384334" y="89879"/>
                    <a:pt x="354806" y="39397"/>
                  </a:cubicBezTo>
                  <a:cubicBezTo>
                    <a:pt x="357664" y="47017"/>
                    <a:pt x="355759" y="53684"/>
                    <a:pt x="350996" y="59399"/>
                  </a:cubicBezTo>
                  <a:cubicBezTo>
                    <a:pt x="352901" y="54637"/>
                    <a:pt x="318611" y="63209"/>
                    <a:pt x="313849" y="64162"/>
                  </a:cubicBezTo>
                  <a:cubicBezTo>
                    <a:pt x="314801" y="47969"/>
                    <a:pt x="316706" y="63209"/>
                    <a:pt x="314801" y="45112"/>
                  </a:cubicBezTo>
                  <a:cubicBezTo>
                    <a:pt x="312896" y="53684"/>
                    <a:pt x="366236" y="23204"/>
                    <a:pt x="363379" y="24157"/>
                  </a:cubicBezTo>
                  <a:cubicBezTo>
                    <a:pt x="363379" y="27014"/>
                    <a:pt x="364331" y="27967"/>
                    <a:pt x="366236" y="25109"/>
                  </a:cubicBezTo>
                  <a:cubicBezTo>
                    <a:pt x="366236" y="23204"/>
                    <a:pt x="360521" y="40349"/>
                    <a:pt x="360521" y="40349"/>
                  </a:cubicBezTo>
                  <a:cubicBezTo>
                    <a:pt x="367189" y="14632"/>
                    <a:pt x="370046" y="42254"/>
                    <a:pt x="369094" y="44159"/>
                  </a:cubicBezTo>
                  <a:cubicBezTo>
                    <a:pt x="368141" y="39397"/>
                    <a:pt x="366236" y="40349"/>
                    <a:pt x="365284" y="47017"/>
                  </a:cubicBezTo>
                  <a:cubicBezTo>
                    <a:pt x="367189" y="41302"/>
                    <a:pt x="365284" y="43207"/>
                    <a:pt x="360521" y="51779"/>
                  </a:cubicBezTo>
                  <a:cubicBezTo>
                    <a:pt x="383381" y="56542"/>
                    <a:pt x="369094" y="12727"/>
                    <a:pt x="378619" y="21299"/>
                  </a:cubicBezTo>
                  <a:cubicBezTo>
                    <a:pt x="378619" y="23204"/>
                    <a:pt x="381476" y="28919"/>
                    <a:pt x="386239" y="24157"/>
                  </a:cubicBezTo>
                  <a:cubicBezTo>
                    <a:pt x="389096" y="37492"/>
                    <a:pt x="372904" y="25109"/>
                    <a:pt x="373856" y="25109"/>
                  </a:cubicBezTo>
                  <a:cubicBezTo>
                    <a:pt x="374809" y="26062"/>
                    <a:pt x="381476" y="55589"/>
                    <a:pt x="379571" y="55589"/>
                  </a:cubicBezTo>
                  <a:cubicBezTo>
                    <a:pt x="376714" y="47969"/>
                    <a:pt x="382429" y="27014"/>
                    <a:pt x="386239" y="39397"/>
                  </a:cubicBezTo>
                  <a:cubicBezTo>
                    <a:pt x="386239" y="29872"/>
                    <a:pt x="388144" y="28919"/>
                    <a:pt x="391954" y="35587"/>
                  </a:cubicBezTo>
                  <a:cubicBezTo>
                    <a:pt x="390049" y="24157"/>
                    <a:pt x="387191" y="29872"/>
                    <a:pt x="388144" y="17489"/>
                  </a:cubicBezTo>
                  <a:cubicBezTo>
                    <a:pt x="392906" y="16537"/>
                    <a:pt x="397669" y="16537"/>
                    <a:pt x="409099" y="31777"/>
                  </a:cubicBezTo>
                  <a:cubicBezTo>
                    <a:pt x="401479" y="35587"/>
                    <a:pt x="400526" y="33682"/>
                    <a:pt x="405289" y="25109"/>
                  </a:cubicBezTo>
                  <a:cubicBezTo>
                    <a:pt x="402431" y="24157"/>
                    <a:pt x="400526" y="23204"/>
                    <a:pt x="398621" y="22252"/>
                  </a:cubicBezTo>
                  <a:cubicBezTo>
                    <a:pt x="392906" y="20347"/>
                    <a:pt x="391954" y="36539"/>
                    <a:pt x="391954" y="36539"/>
                  </a:cubicBezTo>
                  <a:cubicBezTo>
                    <a:pt x="399574" y="32729"/>
                    <a:pt x="402431" y="33682"/>
                    <a:pt x="401479" y="38444"/>
                  </a:cubicBezTo>
                  <a:cubicBezTo>
                    <a:pt x="422434" y="45112"/>
                    <a:pt x="381476" y="18442"/>
                    <a:pt x="410051" y="39397"/>
                  </a:cubicBezTo>
                  <a:cubicBezTo>
                    <a:pt x="411004" y="33682"/>
                    <a:pt x="412909" y="33682"/>
                    <a:pt x="415766" y="39397"/>
                  </a:cubicBezTo>
                  <a:cubicBezTo>
                    <a:pt x="415766" y="36539"/>
                    <a:pt x="411004" y="21299"/>
                    <a:pt x="411004" y="20347"/>
                  </a:cubicBezTo>
                  <a:cubicBezTo>
                    <a:pt x="410051" y="33682"/>
                    <a:pt x="417671" y="23204"/>
                    <a:pt x="418624" y="23204"/>
                  </a:cubicBezTo>
                  <a:cubicBezTo>
                    <a:pt x="411004" y="24157"/>
                    <a:pt x="410051" y="21299"/>
                    <a:pt x="415766" y="14632"/>
                  </a:cubicBezTo>
                  <a:cubicBezTo>
                    <a:pt x="417671" y="7964"/>
                    <a:pt x="420529" y="39397"/>
                    <a:pt x="420529" y="39397"/>
                  </a:cubicBezTo>
                  <a:cubicBezTo>
                    <a:pt x="412909" y="29872"/>
                    <a:pt x="428149" y="39397"/>
                    <a:pt x="429101" y="41302"/>
                  </a:cubicBezTo>
                  <a:cubicBezTo>
                    <a:pt x="437674" y="53684"/>
                    <a:pt x="438626" y="10822"/>
                    <a:pt x="438626" y="10822"/>
                  </a:cubicBezTo>
                  <a:cubicBezTo>
                    <a:pt x="444341" y="21299"/>
                    <a:pt x="511016" y="6059"/>
                    <a:pt x="514826" y="19394"/>
                  </a:cubicBezTo>
                  <a:cubicBezTo>
                    <a:pt x="510064" y="19394"/>
                    <a:pt x="492919" y="23204"/>
                    <a:pt x="507206" y="37492"/>
                  </a:cubicBezTo>
                  <a:cubicBezTo>
                    <a:pt x="512921" y="35587"/>
                    <a:pt x="510064" y="19394"/>
                    <a:pt x="513874" y="39397"/>
                  </a:cubicBezTo>
                  <a:cubicBezTo>
                    <a:pt x="512921" y="33682"/>
                    <a:pt x="512921" y="31777"/>
                    <a:pt x="513874" y="34634"/>
                  </a:cubicBezTo>
                  <a:cubicBezTo>
                    <a:pt x="519589" y="25109"/>
                    <a:pt x="518636" y="15584"/>
                    <a:pt x="510064" y="7964"/>
                  </a:cubicBezTo>
                  <a:cubicBezTo>
                    <a:pt x="517684" y="1297"/>
                    <a:pt x="518636" y="37492"/>
                    <a:pt x="525304" y="36539"/>
                  </a:cubicBezTo>
                  <a:cubicBezTo>
                    <a:pt x="522446" y="27967"/>
                    <a:pt x="522446" y="26062"/>
                    <a:pt x="525304" y="29872"/>
                  </a:cubicBezTo>
                  <a:cubicBezTo>
                    <a:pt x="525304" y="28919"/>
                    <a:pt x="530066" y="23204"/>
                    <a:pt x="531971" y="25109"/>
                  </a:cubicBezTo>
                  <a:cubicBezTo>
                    <a:pt x="532924" y="17489"/>
                    <a:pt x="530066" y="12727"/>
                    <a:pt x="520541" y="11774"/>
                  </a:cubicBezTo>
                  <a:cubicBezTo>
                    <a:pt x="520541" y="12727"/>
                    <a:pt x="526256" y="27014"/>
                    <a:pt x="521494" y="20347"/>
                  </a:cubicBezTo>
                  <a:cubicBezTo>
                    <a:pt x="531019" y="-2513"/>
                    <a:pt x="530066" y="26062"/>
                    <a:pt x="541496" y="11774"/>
                  </a:cubicBezTo>
                  <a:cubicBezTo>
                    <a:pt x="545306" y="18442"/>
                    <a:pt x="564356" y="80354"/>
                    <a:pt x="543401" y="70829"/>
                  </a:cubicBezTo>
                  <a:cubicBezTo>
                    <a:pt x="542449" y="71782"/>
                    <a:pt x="539591" y="81307"/>
                    <a:pt x="544354" y="80354"/>
                  </a:cubicBezTo>
                  <a:cubicBezTo>
                    <a:pt x="541496" y="67019"/>
                    <a:pt x="565309" y="59399"/>
                    <a:pt x="569119" y="55589"/>
                  </a:cubicBezTo>
                  <a:cubicBezTo>
                    <a:pt x="564356" y="57494"/>
                    <a:pt x="566261" y="56542"/>
                    <a:pt x="575786" y="53684"/>
                  </a:cubicBezTo>
                  <a:cubicBezTo>
                    <a:pt x="583406" y="87022"/>
                    <a:pt x="561499" y="87022"/>
                    <a:pt x="554831" y="108929"/>
                  </a:cubicBezTo>
                  <a:cubicBezTo>
                    <a:pt x="557689" y="109882"/>
                    <a:pt x="538639" y="100357"/>
                    <a:pt x="542449" y="97499"/>
                  </a:cubicBezTo>
                  <a:cubicBezTo>
                    <a:pt x="536734" y="100357"/>
                    <a:pt x="551021" y="134647"/>
                    <a:pt x="522446" y="124169"/>
                  </a:cubicBezTo>
                  <a:cubicBezTo>
                    <a:pt x="529114" y="124169"/>
                    <a:pt x="516731" y="107977"/>
                    <a:pt x="511969" y="104167"/>
                  </a:cubicBezTo>
                  <a:cubicBezTo>
                    <a:pt x="511969" y="104167"/>
                    <a:pt x="490061" y="122264"/>
                    <a:pt x="489109" y="131789"/>
                  </a:cubicBezTo>
                  <a:cubicBezTo>
                    <a:pt x="487204" y="109882"/>
                    <a:pt x="491966" y="114644"/>
                    <a:pt x="491014" y="118454"/>
                  </a:cubicBezTo>
                  <a:cubicBezTo>
                    <a:pt x="489109" y="120359"/>
                    <a:pt x="392906" y="163222"/>
                    <a:pt x="377666" y="118454"/>
                  </a:cubicBezTo>
                  <a:cubicBezTo>
                    <a:pt x="378619" y="123217"/>
                    <a:pt x="377666" y="125122"/>
                    <a:pt x="374809" y="124169"/>
                  </a:cubicBezTo>
                  <a:cubicBezTo>
                    <a:pt x="382429" y="131789"/>
                    <a:pt x="381476" y="139409"/>
                    <a:pt x="372904" y="148934"/>
                  </a:cubicBezTo>
                  <a:cubicBezTo>
                    <a:pt x="370046" y="144172"/>
                    <a:pt x="370999" y="142267"/>
                    <a:pt x="376714" y="144172"/>
                  </a:cubicBezTo>
                  <a:cubicBezTo>
                    <a:pt x="370046" y="123217"/>
                    <a:pt x="377666" y="129884"/>
                    <a:pt x="369094" y="106072"/>
                  </a:cubicBezTo>
                  <a:cubicBezTo>
                    <a:pt x="365284" y="118454"/>
                    <a:pt x="363379" y="121312"/>
                    <a:pt x="361474" y="114644"/>
                  </a:cubicBezTo>
                  <a:cubicBezTo>
                    <a:pt x="350996" y="132742"/>
                    <a:pt x="360521" y="134647"/>
                    <a:pt x="362426" y="147982"/>
                  </a:cubicBezTo>
                  <a:cubicBezTo>
                    <a:pt x="346234" y="150839"/>
                    <a:pt x="294799" y="168937"/>
                    <a:pt x="283369" y="169889"/>
                  </a:cubicBezTo>
                  <a:cubicBezTo>
                    <a:pt x="280511" y="167032"/>
                    <a:pt x="282416" y="149887"/>
                    <a:pt x="269081" y="150839"/>
                  </a:cubicBezTo>
                  <a:cubicBezTo>
                    <a:pt x="276701" y="147029"/>
                    <a:pt x="257651" y="186082"/>
                    <a:pt x="261461" y="175604"/>
                  </a:cubicBezTo>
                  <a:cubicBezTo>
                    <a:pt x="262414" y="167984"/>
                    <a:pt x="261461" y="168937"/>
                    <a:pt x="258604" y="176557"/>
                  </a:cubicBezTo>
                  <a:cubicBezTo>
                    <a:pt x="263366" y="158459"/>
                    <a:pt x="263366" y="161317"/>
                    <a:pt x="264319" y="146077"/>
                  </a:cubicBezTo>
                  <a:cubicBezTo>
                    <a:pt x="263366" y="145124"/>
                    <a:pt x="242411" y="182272"/>
                    <a:pt x="247174" y="181319"/>
                  </a:cubicBezTo>
                  <a:cubicBezTo>
                    <a:pt x="253841" y="140362"/>
                    <a:pt x="238601" y="140362"/>
                    <a:pt x="235744" y="118454"/>
                  </a:cubicBezTo>
                  <a:cubicBezTo>
                    <a:pt x="240506" y="120359"/>
                    <a:pt x="240506" y="123217"/>
                    <a:pt x="235744" y="127979"/>
                  </a:cubicBezTo>
                  <a:cubicBezTo>
                    <a:pt x="249079" y="123217"/>
                    <a:pt x="240506" y="107977"/>
                    <a:pt x="228124" y="128932"/>
                  </a:cubicBezTo>
                  <a:close/>
                  <a:moveTo>
                    <a:pt x="30004" y="107024"/>
                  </a:moveTo>
                  <a:cubicBezTo>
                    <a:pt x="30004" y="106072"/>
                    <a:pt x="30956" y="106072"/>
                    <a:pt x="30956" y="105119"/>
                  </a:cubicBezTo>
                  <a:cubicBezTo>
                    <a:pt x="30004" y="106072"/>
                    <a:pt x="30004" y="107024"/>
                    <a:pt x="30004" y="107024"/>
                  </a:cubicBezTo>
                  <a:close/>
                  <a:moveTo>
                    <a:pt x="286226" y="104167"/>
                  </a:moveTo>
                  <a:cubicBezTo>
                    <a:pt x="280511" y="103214"/>
                    <a:pt x="266224" y="147982"/>
                    <a:pt x="286226" y="104167"/>
                  </a:cubicBezTo>
                  <a:close/>
                  <a:moveTo>
                    <a:pt x="290989" y="124169"/>
                  </a:moveTo>
                  <a:cubicBezTo>
                    <a:pt x="292894" y="125122"/>
                    <a:pt x="290989" y="115597"/>
                    <a:pt x="290989" y="124169"/>
                  </a:cubicBezTo>
                  <a:close/>
                  <a:moveTo>
                    <a:pt x="292894" y="117502"/>
                  </a:moveTo>
                  <a:cubicBezTo>
                    <a:pt x="291941" y="117502"/>
                    <a:pt x="291941" y="117502"/>
                    <a:pt x="292894" y="117502"/>
                  </a:cubicBezTo>
                  <a:lnTo>
                    <a:pt x="292894" y="117502"/>
                  </a:lnTo>
                  <a:close/>
                  <a:moveTo>
                    <a:pt x="247174" y="118454"/>
                  </a:moveTo>
                  <a:cubicBezTo>
                    <a:pt x="246221" y="118454"/>
                    <a:pt x="245269" y="118454"/>
                    <a:pt x="247174" y="118454"/>
                  </a:cubicBezTo>
                  <a:close/>
                  <a:moveTo>
                    <a:pt x="252889" y="124169"/>
                  </a:moveTo>
                  <a:cubicBezTo>
                    <a:pt x="250984" y="113692"/>
                    <a:pt x="250984" y="122264"/>
                    <a:pt x="252889" y="124169"/>
                  </a:cubicBezTo>
                  <a:close/>
                  <a:moveTo>
                    <a:pt x="269081" y="138457"/>
                  </a:moveTo>
                  <a:cubicBezTo>
                    <a:pt x="271939" y="105119"/>
                    <a:pt x="269081" y="137504"/>
                    <a:pt x="269081" y="138457"/>
                  </a:cubicBezTo>
                  <a:close/>
                  <a:moveTo>
                    <a:pt x="530066" y="67972"/>
                  </a:moveTo>
                  <a:cubicBezTo>
                    <a:pt x="524351" y="60352"/>
                    <a:pt x="525304" y="84164"/>
                    <a:pt x="530066" y="67972"/>
                  </a:cubicBezTo>
                  <a:close/>
                  <a:moveTo>
                    <a:pt x="491014" y="71782"/>
                  </a:moveTo>
                  <a:cubicBezTo>
                    <a:pt x="486251" y="87022"/>
                    <a:pt x="475774" y="88927"/>
                    <a:pt x="490061" y="103214"/>
                  </a:cubicBezTo>
                  <a:cubicBezTo>
                    <a:pt x="488156" y="97499"/>
                    <a:pt x="486251" y="98452"/>
                    <a:pt x="487204" y="105119"/>
                  </a:cubicBezTo>
                  <a:cubicBezTo>
                    <a:pt x="491014" y="110834"/>
                    <a:pt x="498634" y="88927"/>
                    <a:pt x="491014" y="83212"/>
                  </a:cubicBezTo>
                  <a:cubicBezTo>
                    <a:pt x="493871" y="71782"/>
                    <a:pt x="514826" y="92737"/>
                    <a:pt x="511016" y="94642"/>
                  </a:cubicBezTo>
                  <a:cubicBezTo>
                    <a:pt x="510064" y="86069"/>
                    <a:pt x="522446" y="96547"/>
                    <a:pt x="518636" y="96547"/>
                  </a:cubicBezTo>
                  <a:cubicBezTo>
                    <a:pt x="521494" y="83212"/>
                    <a:pt x="510064" y="64162"/>
                    <a:pt x="491014" y="71782"/>
                  </a:cubicBezTo>
                  <a:close/>
                  <a:moveTo>
                    <a:pt x="361474" y="83212"/>
                  </a:moveTo>
                  <a:cubicBezTo>
                    <a:pt x="376714" y="123217"/>
                    <a:pt x="398621" y="87974"/>
                    <a:pt x="382429" y="110834"/>
                  </a:cubicBezTo>
                  <a:cubicBezTo>
                    <a:pt x="384334" y="117502"/>
                    <a:pt x="394811" y="134647"/>
                    <a:pt x="396716" y="137504"/>
                  </a:cubicBezTo>
                  <a:cubicBezTo>
                    <a:pt x="399574" y="130837"/>
                    <a:pt x="400526" y="128932"/>
                    <a:pt x="401479" y="132742"/>
                  </a:cubicBezTo>
                  <a:cubicBezTo>
                    <a:pt x="382429" y="130837"/>
                    <a:pt x="414814" y="96547"/>
                    <a:pt x="416719" y="91784"/>
                  </a:cubicBezTo>
                  <a:cubicBezTo>
                    <a:pt x="417671" y="107977"/>
                    <a:pt x="416719" y="95594"/>
                    <a:pt x="420529" y="103214"/>
                  </a:cubicBezTo>
                  <a:cubicBezTo>
                    <a:pt x="423386" y="95594"/>
                    <a:pt x="421481" y="88927"/>
                    <a:pt x="414814" y="83212"/>
                  </a:cubicBezTo>
                  <a:cubicBezTo>
                    <a:pt x="426244" y="78449"/>
                    <a:pt x="463391" y="90832"/>
                    <a:pt x="472916" y="91784"/>
                  </a:cubicBezTo>
                  <a:cubicBezTo>
                    <a:pt x="478631" y="49874"/>
                    <a:pt x="403384" y="90832"/>
                    <a:pt x="405289" y="88927"/>
                  </a:cubicBezTo>
                  <a:cubicBezTo>
                    <a:pt x="405289" y="88927"/>
                    <a:pt x="400526" y="69877"/>
                    <a:pt x="398621" y="69877"/>
                  </a:cubicBezTo>
                  <a:cubicBezTo>
                    <a:pt x="399574" y="72734"/>
                    <a:pt x="364331" y="81307"/>
                    <a:pt x="361474" y="83212"/>
                  </a:cubicBezTo>
                  <a:close/>
                  <a:moveTo>
                    <a:pt x="351949" y="91784"/>
                  </a:moveTo>
                  <a:cubicBezTo>
                    <a:pt x="339566" y="103214"/>
                    <a:pt x="350996" y="101309"/>
                    <a:pt x="344329" y="114644"/>
                  </a:cubicBezTo>
                  <a:cubicBezTo>
                    <a:pt x="346234" y="107024"/>
                    <a:pt x="304324" y="124169"/>
                    <a:pt x="296704" y="118454"/>
                  </a:cubicBezTo>
                  <a:cubicBezTo>
                    <a:pt x="300514" y="124169"/>
                    <a:pt x="327184" y="122264"/>
                    <a:pt x="328136" y="125122"/>
                  </a:cubicBezTo>
                  <a:cubicBezTo>
                    <a:pt x="347186" y="132742"/>
                    <a:pt x="356711" y="111787"/>
                    <a:pt x="351949" y="91784"/>
                  </a:cubicBezTo>
                  <a:close/>
                  <a:moveTo>
                    <a:pt x="255746" y="66067"/>
                  </a:moveTo>
                  <a:cubicBezTo>
                    <a:pt x="255746" y="65114"/>
                    <a:pt x="255746" y="66067"/>
                    <a:pt x="255746" y="660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6" name="Freeform: Shape 1055">
              <a:extLst>
                <a:ext uri="{FF2B5EF4-FFF2-40B4-BE49-F238E27FC236}">
                  <a16:creationId xmlns:a16="http://schemas.microsoft.com/office/drawing/2014/main" id="{131E19DE-D714-47F3-A322-8A6B379614C2}"/>
                </a:ext>
              </a:extLst>
            </p:cNvPr>
            <p:cNvSpPr/>
            <p:nvPr/>
          </p:nvSpPr>
          <p:spPr>
            <a:xfrm>
              <a:off x="7568103" y="1082516"/>
              <a:ext cx="9525" cy="19050"/>
            </a:xfrm>
            <a:custGeom>
              <a:avLst/>
              <a:gdLst>
                <a:gd name="connsiteX0" fmla="*/ 8082 w 9525"/>
                <a:gd name="connsiteY0" fmla="*/ 12859 h 19050"/>
                <a:gd name="connsiteX1" fmla="*/ 8082 w 9525"/>
                <a:gd name="connsiteY1" fmla="*/ 7144 h 19050"/>
                <a:gd name="connsiteX2" fmla="*/ 8082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8082" y="12859"/>
                  </a:moveTo>
                  <a:cubicBezTo>
                    <a:pt x="8082" y="10954"/>
                    <a:pt x="9987" y="10001"/>
                    <a:pt x="8082" y="7144"/>
                  </a:cubicBezTo>
                  <a:cubicBezTo>
                    <a:pt x="9987" y="10954"/>
                    <a:pt x="5225" y="9049"/>
                    <a:pt x="8082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7" name="Freeform: Shape 1056">
              <a:extLst>
                <a:ext uri="{FF2B5EF4-FFF2-40B4-BE49-F238E27FC236}">
                  <a16:creationId xmlns:a16="http://schemas.microsoft.com/office/drawing/2014/main" id="{A10FCAB2-E1BE-4CB9-B77B-E03F2DBB91B2}"/>
                </a:ext>
              </a:extLst>
            </p:cNvPr>
            <p:cNvSpPr/>
            <p:nvPr/>
          </p:nvSpPr>
          <p:spPr>
            <a:xfrm>
              <a:off x="7572137" y="1088482"/>
              <a:ext cx="9525" cy="9525"/>
            </a:xfrm>
            <a:custGeom>
              <a:avLst/>
              <a:gdLst>
                <a:gd name="connsiteX0" fmla="*/ 7858 w 9525"/>
                <a:gd name="connsiteY0" fmla="*/ 9750 h 9525"/>
                <a:gd name="connsiteX1" fmla="*/ 7858 w 9525"/>
                <a:gd name="connsiteY1" fmla="*/ 97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9750"/>
                  </a:moveTo>
                  <a:cubicBezTo>
                    <a:pt x="6906" y="4988"/>
                    <a:pt x="6906" y="7845"/>
                    <a:pt x="7858" y="97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8" name="Freeform: Shape 1057">
              <a:extLst>
                <a:ext uri="{FF2B5EF4-FFF2-40B4-BE49-F238E27FC236}">
                  <a16:creationId xmlns:a16="http://schemas.microsoft.com/office/drawing/2014/main" id="{7C500852-8D48-4887-B280-21A440C99A96}"/>
                </a:ext>
              </a:extLst>
            </p:cNvPr>
            <p:cNvSpPr/>
            <p:nvPr/>
          </p:nvSpPr>
          <p:spPr>
            <a:xfrm>
              <a:off x="7588091" y="1115217"/>
              <a:ext cx="9525" cy="19050"/>
            </a:xfrm>
            <a:custGeom>
              <a:avLst/>
              <a:gdLst>
                <a:gd name="connsiteX0" fmla="*/ 7144 w 9525"/>
                <a:gd name="connsiteY0" fmla="*/ 8732 h 19050"/>
                <a:gd name="connsiteX1" fmla="*/ 7144 w 9525"/>
                <a:gd name="connsiteY1" fmla="*/ 8732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8732"/>
                  </a:moveTo>
                  <a:cubicBezTo>
                    <a:pt x="7144" y="2065"/>
                    <a:pt x="12859" y="19210"/>
                    <a:pt x="7144" y="873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59" name="Freeform: Shape 1058">
              <a:extLst>
                <a:ext uri="{FF2B5EF4-FFF2-40B4-BE49-F238E27FC236}">
                  <a16:creationId xmlns:a16="http://schemas.microsoft.com/office/drawing/2014/main" id="{96F7E78A-92DD-4889-92A1-182AFF1DB4AE}"/>
                </a:ext>
              </a:extLst>
            </p:cNvPr>
            <p:cNvSpPr/>
            <p:nvPr/>
          </p:nvSpPr>
          <p:spPr>
            <a:xfrm>
              <a:off x="7592854" y="1125755"/>
              <a:ext cx="9525" cy="9525"/>
            </a:xfrm>
            <a:custGeom>
              <a:avLst/>
              <a:gdLst>
                <a:gd name="connsiteX0" fmla="*/ 7144 w 9525"/>
                <a:gd name="connsiteY0" fmla="*/ 10577 h 9525"/>
                <a:gd name="connsiteX1" fmla="*/ 7144 w 9525"/>
                <a:gd name="connsiteY1" fmla="*/ 1057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577"/>
                  </a:moveTo>
                  <a:cubicBezTo>
                    <a:pt x="8096" y="3910"/>
                    <a:pt x="7144" y="8672"/>
                    <a:pt x="7144" y="1057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0" name="Freeform: Shape 1059">
              <a:extLst>
                <a:ext uri="{FF2B5EF4-FFF2-40B4-BE49-F238E27FC236}">
                  <a16:creationId xmlns:a16="http://schemas.microsoft.com/office/drawing/2014/main" id="{A50551A9-7205-474A-9660-DDFE304FEFF3}"/>
                </a:ext>
              </a:extLst>
            </p:cNvPr>
            <p:cNvSpPr/>
            <p:nvPr/>
          </p:nvSpPr>
          <p:spPr>
            <a:xfrm>
              <a:off x="7512844" y="1063374"/>
              <a:ext cx="9525" cy="9525"/>
            </a:xfrm>
            <a:custGeom>
              <a:avLst/>
              <a:gdLst>
                <a:gd name="connsiteX0" fmla="*/ 9049 w 9525"/>
                <a:gd name="connsiteY0" fmla="*/ 8188 h 9525"/>
                <a:gd name="connsiteX1" fmla="*/ 7144 w 9525"/>
                <a:gd name="connsiteY1" fmla="*/ 10093 h 9525"/>
                <a:gd name="connsiteX2" fmla="*/ 9049 w 9525"/>
                <a:gd name="connsiteY2" fmla="*/ 818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188"/>
                  </a:moveTo>
                  <a:cubicBezTo>
                    <a:pt x="7144" y="5331"/>
                    <a:pt x="8096" y="9141"/>
                    <a:pt x="7144" y="10093"/>
                  </a:cubicBezTo>
                  <a:cubicBezTo>
                    <a:pt x="8096" y="9141"/>
                    <a:pt x="9049" y="10093"/>
                    <a:pt x="9049" y="81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1" name="Freeform: Shape 1060">
              <a:extLst>
                <a:ext uri="{FF2B5EF4-FFF2-40B4-BE49-F238E27FC236}">
                  <a16:creationId xmlns:a16="http://schemas.microsoft.com/office/drawing/2014/main" id="{71AD2B88-0527-48D1-B7B3-B1DB31E9EAE4}"/>
                </a:ext>
              </a:extLst>
            </p:cNvPr>
            <p:cNvSpPr/>
            <p:nvPr/>
          </p:nvSpPr>
          <p:spPr>
            <a:xfrm>
              <a:off x="7079456" y="1099661"/>
              <a:ext cx="28575" cy="9525"/>
            </a:xfrm>
            <a:custGeom>
              <a:avLst/>
              <a:gdLst>
                <a:gd name="connsiteX0" fmla="*/ 22384 w 28575"/>
                <a:gd name="connsiteY0" fmla="*/ 7144 h 9525"/>
                <a:gd name="connsiteX1" fmla="*/ 7144 w 28575"/>
                <a:gd name="connsiteY1" fmla="*/ 8096 h 9525"/>
                <a:gd name="connsiteX2" fmla="*/ 22384 w 2857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28575" h="9525">
                  <a:moveTo>
                    <a:pt x="22384" y="7144"/>
                  </a:moveTo>
                  <a:lnTo>
                    <a:pt x="7144" y="8096"/>
                  </a:lnTo>
                  <a:cubicBezTo>
                    <a:pt x="10954" y="8096"/>
                    <a:pt x="14764" y="8096"/>
                    <a:pt x="223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2" name="Freeform: Shape 1061">
              <a:extLst>
                <a:ext uri="{FF2B5EF4-FFF2-40B4-BE49-F238E27FC236}">
                  <a16:creationId xmlns:a16="http://schemas.microsoft.com/office/drawing/2014/main" id="{C70B9B0D-17AA-4119-BF57-0E62CD80BD40}"/>
                </a:ext>
              </a:extLst>
            </p:cNvPr>
            <p:cNvSpPr/>
            <p:nvPr/>
          </p:nvSpPr>
          <p:spPr>
            <a:xfrm>
              <a:off x="7442359" y="1081141"/>
              <a:ext cx="19050" cy="19050"/>
            </a:xfrm>
            <a:custGeom>
              <a:avLst/>
              <a:gdLst>
                <a:gd name="connsiteX0" fmla="*/ 7144 w 19050"/>
                <a:gd name="connsiteY0" fmla="*/ 18044 h 19050"/>
                <a:gd name="connsiteX1" fmla="*/ 7144 w 19050"/>
                <a:gd name="connsiteY1" fmla="*/ 18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18044"/>
                  </a:moveTo>
                  <a:cubicBezTo>
                    <a:pt x="17621" y="-54"/>
                    <a:pt x="8096" y="7566"/>
                    <a:pt x="7144" y="18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3" name="Freeform: Shape 1062">
              <a:extLst>
                <a:ext uri="{FF2B5EF4-FFF2-40B4-BE49-F238E27FC236}">
                  <a16:creationId xmlns:a16="http://schemas.microsoft.com/office/drawing/2014/main" id="{A7A484B9-FABC-4901-8331-623B54D0B6EC}"/>
                </a:ext>
              </a:extLst>
            </p:cNvPr>
            <p:cNvSpPr/>
            <p:nvPr/>
          </p:nvSpPr>
          <p:spPr>
            <a:xfrm>
              <a:off x="7433786" y="1067276"/>
              <a:ext cx="19050" cy="19050"/>
            </a:xfrm>
            <a:custGeom>
              <a:avLst/>
              <a:gdLst>
                <a:gd name="connsiteX0" fmla="*/ 7144 w 19050"/>
                <a:gd name="connsiteY0" fmla="*/ 7144 h 19050"/>
                <a:gd name="connsiteX1" fmla="*/ 7144 w 19050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19050">
                  <a:moveTo>
                    <a:pt x="7144" y="7144"/>
                  </a:moveTo>
                  <a:cubicBezTo>
                    <a:pt x="16669" y="25241"/>
                    <a:pt x="10001" y="1571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4" name="Freeform: Shape 1063">
              <a:extLst>
                <a:ext uri="{FF2B5EF4-FFF2-40B4-BE49-F238E27FC236}">
                  <a16:creationId xmlns:a16="http://schemas.microsoft.com/office/drawing/2014/main" id="{54CF7E80-58AE-4553-AF58-5CFD9D754DDF}"/>
                </a:ext>
              </a:extLst>
            </p:cNvPr>
            <p:cNvSpPr/>
            <p:nvPr/>
          </p:nvSpPr>
          <p:spPr>
            <a:xfrm>
              <a:off x="7525226" y="11663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476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5" name="Freeform: Shape 1064">
              <a:extLst>
                <a:ext uri="{FF2B5EF4-FFF2-40B4-BE49-F238E27FC236}">
                  <a16:creationId xmlns:a16="http://schemas.microsoft.com/office/drawing/2014/main" id="{68EFD88E-A9AD-43FC-BEE9-A98329271E21}"/>
                </a:ext>
              </a:extLst>
            </p:cNvPr>
            <p:cNvSpPr/>
            <p:nvPr/>
          </p:nvSpPr>
          <p:spPr>
            <a:xfrm>
              <a:off x="7417805" y="1074988"/>
              <a:ext cx="9525" cy="9525"/>
            </a:xfrm>
            <a:custGeom>
              <a:avLst/>
              <a:gdLst>
                <a:gd name="connsiteX0" fmla="*/ 8837 w 9525"/>
                <a:gd name="connsiteY0" fmla="*/ 9909 h 9525"/>
                <a:gd name="connsiteX1" fmla="*/ 8837 w 9525"/>
                <a:gd name="connsiteY1" fmla="*/ 990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9909"/>
                  </a:moveTo>
                  <a:cubicBezTo>
                    <a:pt x="8837" y="8956"/>
                    <a:pt x="5027" y="4194"/>
                    <a:pt x="8837" y="990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6" name="Freeform: Shape 1065">
              <a:extLst>
                <a:ext uri="{FF2B5EF4-FFF2-40B4-BE49-F238E27FC236}">
                  <a16:creationId xmlns:a16="http://schemas.microsoft.com/office/drawing/2014/main" id="{255C0FBB-F0C3-44CC-ACC1-6E1BFF77FE88}"/>
                </a:ext>
              </a:extLst>
            </p:cNvPr>
            <p:cNvSpPr/>
            <p:nvPr/>
          </p:nvSpPr>
          <p:spPr>
            <a:xfrm>
              <a:off x="7419499" y="107489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9049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9049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7" name="Freeform: Shape 1066">
              <a:extLst>
                <a:ext uri="{FF2B5EF4-FFF2-40B4-BE49-F238E27FC236}">
                  <a16:creationId xmlns:a16="http://schemas.microsoft.com/office/drawing/2014/main" id="{8E658D01-0969-4D5E-8F53-FAFE5B1F9B41}"/>
                </a:ext>
              </a:extLst>
            </p:cNvPr>
            <p:cNvSpPr/>
            <p:nvPr/>
          </p:nvSpPr>
          <p:spPr>
            <a:xfrm>
              <a:off x="7529036" y="1178162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9049" y="7700"/>
                    <a:pt x="11906" y="5795"/>
                    <a:pt x="7144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8" name="Freeform: Shape 1067">
              <a:extLst>
                <a:ext uri="{FF2B5EF4-FFF2-40B4-BE49-F238E27FC236}">
                  <a16:creationId xmlns:a16="http://schemas.microsoft.com/office/drawing/2014/main" id="{84C6B85B-78BD-4AB9-B84F-35368E7C73DA}"/>
                </a:ext>
              </a:extLst>
            </p:cNvPr>
            <p:cNvSpPr/>
            <p:nvPr/>
          </p:nvSpPr>
          <p:spPr>
            <a:xfrm>
              <a:off x="7499806" y="1151942"/>
              <a:ext cx="9525" cy="9525"/>
            </a:xfrm>
            <a:custGeom>
              <a:avLst/>
              <a:gdLst>
                <a:gd name="connsiteX0" fmla="*/ 7799 w 9525"/>
                <a:gd name="connsiteY0" fmla="*/ 10107 h 9525"/>
                <a:gd name="connsiteX1" fmla="*/ 8751 w 9525"/>
                <a:gd name="connsiteY1" fmla="*/ 7250 h 9525"/>
                <a:gd name="connsiteX2" fmla="*/ 7799 w 9525"/>
                <a:gd name="connsiteY2" fmla="*/ 1010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799" y="10107"/>
                  </a:moveTo>
                  <a:lnTo>
                    <a:pt x="8751" y="7250"/>
                  </a:lnTo>
                  <a:cubicBezTo>
                    <a:pt x="8751" y="7250"/>
                    <a:pt x="5894" y="6297"/>
                    <a:pt x="7799" y="101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69" name="Freeform: Shape 1068">
              <a:extLst>
                <a:ext uri="{FF2B5EF4-FFF2-40B4-BE49-F238E27FC236}">
                  <a16:creationId xmlns:a16="http://schemas.microsoft.com/office/drawing/2014/main" id="{ECF01A12-27A5-4015-A53F-F5670380201B}"/>
                </a:ext>
              </a:extLst>
            </p:cNvPr>
            <p:cNvSpPr/>
            <p:nvPr/>
          </p:nvSpPr>
          <p:spPr>
            <a:xfrm>
              <a:off x="7407645" y="107965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12859"/>
                    <a:pt x="7567" y="9049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0" name="Freeform: Shape 1069">
              <a:extLst>
                <a:ext uri="{FF2B5EF4-FFF2-40B4-BE49-F238E27FC236}">
                  <a16:creationId xmlns:a16="http://schemas.microsoft.com/office/drawing/2014/main" id="{F28D0ABD-1F89-4C67-9D53-739A13C52A79}"/>
                </a:ext>
              </a:extLst>
            </p:cNvPr>
            <p:cNvSpPr/>
            <p:nvPr/>
          </p:nvSpPr>
          <p:spPr>
            <a:xfrm>
              <a:off x="7493387" y="1174908"/>
              <a:ext cx="9525" cy="19050"/>
            </a:xfrm>
            <a:custGeom>
              <a:avLst/>
              <a:gdLst>
                <a:gd name="connsiteX0" fmla="*/ 7550 w 9525"/>
                <a:gd name="connsiteY0" fmla="*/ 7144 h 19050"/>
                <a:gd name="connsiteX1" fmla="*/ 8503 w 9525"/>
                <a:gd name="connsiteY1" fmla="*/ 12859 h 19050"/>
                <a:gd name="connsiteX2" fmla="*/ 7550 w 9525"/>
                <a:gd name="connsiteY2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550" y="7144"/>
                  </a:moveTo>
                  <a:cubicBezTo>
                    <a:pt x="10408" y="10954"/>
                    <a:pt x="4693" y="10001"/>
                    <a:pt x="8503" y="12859"/>
                  </a:cubicBezTo>
                  <a:cubicBezTo>
                    <a:pt x="10408" y="11906"/>
                    <a:pt x="9456" y="9049"/>
                    <a:pt x="755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1" name="Freeform: Shape 1070">
              <a:extLst>
                <a:ext uri="{FF2B5EF4-FFF2-40B4-BE49-F238E27FC236}">
                  <a16:creationId xmlns:a16="http://schemas.microsoft.com/office/drawing/2014/main" id="{CBD59579-D4C2-4980-919C-58BDE842E953}"/>
                </a:ext>
              </a:extLst>
            </p:cNvPr>
            <p:cNvSpPr/>
            <p:nvPr/>
          </p:nvSpPr>
          <p:spPr>
            <a:xfrm>
              <a:off x="7423309" y="11425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2" name="Freeform: Shape 1071">
              <a:extLst>
                <a:ext uri="{FF2B5EF4-FFF2-40B4-BE49-F238E27FC236}">
                  <a16:creationId xmlns:a16="http://schemas.microsoft.com/office/drawing/2014/main" id="{1EE8C04D-6DCB-424A-87AF-A93DCFBE462E}"/>
                </a:ext>
              </a:extLst>
            </p:cNvPr>
            <p:cNvSpPr/>
            <p:nvPr/>
          </p:nvSpPr>
          <p:spPr>
            <a:xfrm>
              <a:off x="7423309" y="1141094"/>
              <a:ext cx="9525" cy="9525"/>
            </a:xfrm>
            <a:custGeom>
              <a:avLst/>
              <a:gdLst>
                <a:gd name="connsiteX0" fmla="*/ 7144 w 9525"/>
                <a:gd name="connsiteY0" fmla="*/ 8572 h 9525"/>
                <a:gd name="connsiteX1" fmla="*/ 10001 w 9525"/>
                <a:gd name="connsiteY1" fmla="*/ 8572 h 9525"/>
                <a:gd name="connsiteX2" fmla="*/ 7144 w 9525"/>
                <a:gd name="connsiteY2" fmla="*/ 85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572"/>
                  </a:moveTo>
                  <a:cubicBezTo>
                    <a:pt x="8096" y="8572"/>
                    <a:pt x="9049" y="9525"/>
                    <a:pt x="10001" y="8572"/>
                  </a:cubicBezTo>
                  <a:cubicBezTo>
                    <a:pt x="8096" y="6668"/>
                    <a:pt x="8096" y="6668"/>
                    <a:pt x="7144" y="85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3" name="Freeform: Shape 1072">
              <a:extLst>
                <a:ext uri="{FF2B5EF4-FFF2-40B4-BE49-F238E27FC236}">
                  <a16:creationId xmlns:a16="http://schemas.microsoft.com/office/drawing/2014/main" id="{C088B56C-2041-488F-B811-EB8BA2B21B52}"/>
                </a:ext>
              </a:extLst>
            </p:cNvPr>
            <p:cNvSpPr/>
            <p:nvPr/>
          </p:nvSpPr>
          <p:spPr>
            <a:xfrm>
              <a:off x="7413627" y="1143034"/>
              <a:ext cx="9525" cy="9525"/>
            </a:xfrm>
            <a:custGeom>
              <a:avLst/>
              <a:gdLst>
                <a:gd name="connsiteX0" fmla="*/ 7301 w 9525"/>
                <a:gd name="connsiteY0" fmla="*/ 10443 h 9525"/>
                <a:gd name="connsiteX1" fmla="*/ 7301 w 9525"/>
                <a:gd name="connsiteY1" fmla="*/ 1044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01" y="10443"/>
                  </a:moveTo>
                  <a:cubicBezTo>
                    <a:pt x="10158" y="4728"/>
                    <a:pt x="6348" y="7586"/>
                    <a:pt x="7301" y="104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4" name="Freeform: Shape 1073">
              <a:extLst>
                <a:ext uri="{FF2B5EF4-FFF2-40B4-BE49-F238E27FC236}">
                  <a16:creationId xmlns:a16="http://schemas.microsoft.com/office/drawing/2014/main" id="{8B67D297-BDB7-4C0D-936D-E9F82AEA1498}"/>
                </a:ext>
              </a:extLst>
            </p:cNvPr>
            <p:cNvSpPr/>
            <p:nvPr/>
          </p:nvSpPr>
          <p:spPr>
            <a:xfrm>
              <a:off x="7327106" y="1087569"/>
              <a:ext cx="19050" cy="9525"/>
            </a:xfrm>
            <a:custGeom>
              <a:avLst/>
              <a:gdLst>
                <a:gd name="connsiteX0" fmla="*/ 7144 w 19050"/>
                <a:gd name="connsiteY0" fmla="*/ 7805 h 9525"/>
                <a:gd name="connsiteX1" fmla="*/ 7144 w 19050"/>
                <a:gd name="connsiteY1" fmla="*/ 780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19050" h="9525">
                  <a:moveTo>
                    <a:pt x="7144" y="7805"/>
                  </a:moveTo>
                  <a:cubicBezTo>
                    <a:pt x="19526" y="12568"/>
                    <a:pt x="10001" y="4948"/>
                    <a:pt x="7144" y="78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5" name="Freeform: Shape 1074">
              <a:extLst>
                <a:ext uri="{FF2B5EF4-FFF2-40B4-BE49-F238E27FC236}">
                  <a16:creationId xmlns:a16="http://schemas.microsoft.com/office/drawing/2014/main" id="{DA00C2A6-ABBD-4AF7-ABC5-665C8A2EB9A8}"/>
                </a:ext>
              </a:extLst>
            </p:cNvPr>
            <p:cNvSpPr/>
            <p:nvPr/>
          </p:nvSpPr>
          <p:spPr>
            <a:xfrm>
              <a:off x="7366159" y="1075425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7144" y="7567"/>
                    <a:pt x="7144" y="7567"/>
                  </a:cubicBez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6" name="Freeform: Shape 1075">
              <a:extLst>
                <a:ext uri="{FF2B5EF4-FFF2-40B4-BE49-F238E27FC236}">
                  <a16:creationId xmlns:a16="http://schemas.microsoft.com/office/drawing/2014/main" id="{6053FDB6-3A7D-4C68-ADE7-EBAA35C62D2C}"/>
                </a:ext>
              </a:extLst>
            </p:cNvPr>
            <p:cNvSpPr/>
            <p:nvPr/>
          </p:nvSpPr>
          <p:spPr>
            <a:xfrm>
              <a:off x="7474744" y="1192053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7144" y="2047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7" name="Freeform: Shape 1076">
              <a:extLst>
                <a:ext uri="{FF2B5EF4-FFF2-40B4-BE49-F238E27FC236}">
                  <a16:creationId xmlns:a16="http://schemas.microsoft.com/office/drawing/2014/main" id="{0E6AAE0C-A7B8-4628-8B49-6D6FF14CB645}"/>
                </a:ext>
              </a:extLst>
            </p:cNvPr>
            <p:cNvSpPr/>
            <p:nvPr/>
          </p:nvSpPr>
          <p:spPr>
            <a:xfrm>
              <a:off x="7322344" y="1086250"/>
              <a:ext cx="9525" cy="9525"/>
            </a:xfrm>
            <a:custGeom>
              <a:avLst/>
              <a:gdLst>
                <a:gd name="connsiteX0" fmla="*/ 7144 w 9525"/>
                <a:gd name="connsiteY0" fmla="*/ 8172 h 9525"/>
                <a:gd name="connsiteX1" fmla="*/ 9049 w 9525"/>
                <a:gd name="connsiteY1" fmla="*/ 9125 h 9525"/>
                <a:gd name="connsiteX2" fmla="*/ 7144 w 9525"/>
                <a:gd name="connsiteY2" fmla="*/ 817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172"/>
                  </a:moveTo>
                  <a:cubicBezTo>
                    <a:pt x="8096" y="8172"/>
                    <a:pt x="8096" y="8172"/>
                    <a:pt x="9049" y="9125"/>
                  </a:cubicBezTo>
                  <a:cubicBezTo>
                    <a:pt x="9049" y="5315"/>
                    <a:pt x="7144" y="8172"/>
                    <a:pt x="7144" y="81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8" name="Freeform: Shape 1077">
              <a:extLst>
                <a:ext uri="{FF2B5EF4-FFF2-40B4-BE49-F238E27FC236}">
                  <a16:creationId xmlns:a16="http://schemas.microsoft.com/office/drawing/2014/main" id="{ACC5F729-715F-4C4A-8C38-49036F56B98D}"/>
                </a:ext>
              </a:extLst>
            </p:cNvPr>
            <p:cNvSpPr/>
            <p:nvPr/>
          </p:nvSpPr>
          <p:spPr>
            <a:xfrm>
              <a:off x="7382160" y="1142875"/>
              <a:ext cx="9525" cy="9525"/>
            </a:xfrm>
            <a:custGeom>
              <a:avLst/>
              <a:gdLst>
                <a:gd name="connsiteX0" fmla="*/ 7335 w 9525"/>
                <a:gd name="connsiteY0" fmla="*/ 9650 h 9525"/>
                <a:gd name="connsiteX1" fmla="*/ 10193 w 9525"/>
                <a:gd name="connsiteY1" fmla="*/ 10602 h 9525"/>
                <a:gd name="connsiteX2" fmla="*/ 7335 w 9525"/>
                <a:gd name="connsiteY2" fmla="*/ 965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50"/>
                  </a:moveTo>
                  <a:cubicBezTo>
                    <a:pt x="8288" y="11555"/>
                    <a:pt x="9240" y="9650"/>
                    <a:pt x="10193" y="10602"/>
                  </a:cubicBezTo>
                  <a:cubicBezTo>
                    <a:pt x="9240" y="9650"/>
                    <a:pt x="6383" y="3935"/>
                    <a:pt x="7335" y="965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79" name="Freeform: Shape 1078">
              <a:extLst>
                <a:ext uri="{FF2B5EF4-FFF2-40B4-BE49-F238E27FC236}">
                  <a16:creationId xmlns:a16="http://schemas.microsoft.com/office/drawing/2014/main" id="{946B6451-7857-4516-94D7-58C651EECB49}"/>
                </a:ext>
              </a:extLst>
            </p:cNvPr>
            <p:cNvSpPr/>
            <p:nvPr/>
          </p:nvSpPr>
          <p:spPr>
            <a:xfrm>
              <a:off x="7318534" y="1102769"/>
              <a:ext cx="9525" cy="19050"/>
            </a:xfrm>
            <a:custGeom>
              <a:avLst/>
              <a:gdLst>
                <a:gd name="connsiteX0" fmla="*/ 7144 w 9525"/>
                <a:gd name="connsiteY0" fmla="*/ 7846 h 19050"/>
                <a:gd name="connsiteX1" fmla="*/ 9049 w 9525"/>
                <a:gd name="connsiteY1" fmla="*/ 13561 h 19050"/>
                <a:gd name="connsiteX2" fmla="*/ 7144 w 9525"/>
                <a:gd name="connsiteY2" fmla="*/ 784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7144" y="7846"/>
                  </a:moveTo>
                  <a:cubicBezTo>
                    <a:pt x="8096" y="7846"/>
                    <a:pt x="9049" y="10703"/>
                    <a:pt x="9049" y="13561"/>
                  </a:cubicBezTo>
                  <a:cubicBezTo>
                    <a:pt x="10001" y="11656"/>
                    <a:pt x="9049" y="4988"/>
                    <a:pt x="7144" y="784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0" name="Freeform: Shape 1079">
              <a:extLst>
                <a:ext uri="{FF2B5EF4-FFF2-40B4-BE49-F238E27FC236}">
                  <a16:creationId xmlns:a16="http://schemas.microsoft.com/office/drawing/2014/main" id="{74817079-9855-4E54-9C30-678295F3DBF7}"/>
                </a:ext>
              </a:extLst>
            </p:cNvPr>
            <p:cNvSpPr/>
            <p:nvPr/>
          </p:nvSpPr>
          <p:spPr>
            <a:xfrm>
              <a:off x="7376636" y="1144957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7567"/>
                    <a:pt x="1285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1" name="Freeform: Shape 1080">
              <a:extLst>
                <a:ext uri="{FF2B5EF4-FFF2-40B4-BE49-F238E27FC236}">
                  <a16:creationId xmlns:a16="http://schemas.microsoft.com/office/drawing/2014/main" id="{229B1C77-A976-49C4-BCAC-4F27EB31E0BF}"/>
                </a:ext>
              </a:extLst>
            </p:cNvPr>
            <p:cNvSpPr/>
            <p:nvPr/>
          </p:nvSpPr>
          <p:spPr>
            <a:xfrm>
              <a:off x="7395556" y="1185373"/>
              <a:ext cx="9525" cy="19050"/>
            </a:xfrm>
            <a:custGeom>
              <a:avLst/>
              <a:gdLst>
                <a:gd name="connsiteX0" fmla="*/ 8227 w 9525"/>
                <a:gd name="connsiteY0" fmla="*/ 18586 h 19050"/>
                <a:gd name="connsiteX1" fmla="*/ 8227 w 9525"/>
                <a:gd name="connsiteY1" fmla="*/ 18586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8586"/>
                  </a:moveTo>
                  <a:cubicBezTo>
                    <a:pt x="9179" y="16681"/>
                    <a:pt x="5369" y="-6179"/>
                    <a:pt x="8227" y="185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2" name="Freeform: Shape 1081">
              <a:extLst>
                <a:ext uri="{FF2B5EF4-FFF2-40B4-BE49-F238E27FC236}">
                  <a16:creationId xmlns:a16="http://schemas.microsoft.com/office/drawing/2014/main" id="{6E54710E-8746-411F-866D-C919C07BA389}"/>
                </a:ext>
              </a:extLst>
            </p:cNvPr>
            <p:cNvSpPr/>
            <p:nvPr/>
          </p:nvSpPr>
          <p:spPr>
            <a:xfrm>
              <a:off x="7390924" y="11891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8096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3" name="Freeform: Shape 1082">
              <a:extLst>
                <a:ext uri="{FF2B5EF4-FFF2-40B4-BE49-F238E27FC236}">
                  <a16:creationId xmlns:a16="http://schemas.microsoft.com/office/drawing/2014/main" id="{F6061D64-EE2D-4DCA-AD0C-A6589D3749A3}"/>
                </a:ext>
              </a:extLst>
            </p:cNvPr>
            <p:cNvSpPr/>
            <p:nvPr/>
          </p:nvSpPr>
          <p:spPr>
            <a:xfrm>
              <a:off x="7352824" y="1167288"/>
              <a:ext cx="9525" cy="9525"/>
            </a:xfrm>
            <a:custGeom>
              <a:avLst/>
              <a:gdLst>
                <a:gd name="connsiteX0" fmla="*/ 7144 w 9525"/>
                <a:gd name="connsiteY0" fmla="*/ 9049 h 9525"/>
                <a:gd name="connsiteX1" fmla="*/ 8096 w 9525"/>
                <a:gd name="connsiteY1" fmla="*/ 7144 h 9525"/>
                <a:gd name="connsiteX2" fmla="*/ 7144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049"/>
                  </a:moveTo>
                  <a:cubicBezTo>
                    <a:pt x="7144" y="8096"/>
                    <a:pt x="7144" y="8096"/>
                    <a:pt x="8096" y="7144"/>
                  </a:cubicBezTo>
                  <a:cubicBezTo>
                    <a:pt x="8096" y="7144"/>
                    <a:pt x="8096" y="8096"/>
                    <a:pt x="7144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4" name="Freeform: Shape 1083">
              <a:extLst>
                <a:ext uri="{FF2B5EF4-FFF2-40B4-BE49-F238E27FC236}">
                  <a16:creationId xmlns:a16="http://schemas.microsoft.com/office/drawing/2014/main" id="{49575BD5-BA13-4755-BA4E-049AA5A9C6B0}"/>
                </a:ext>
              </a:extLst>
            </p:cNvPr>
            <p:cNvSpPr/>
            <p:nvPr/>
          </p:nvSpPr>
          <p:spPr>
            <a:xfrm>
              <a:off x="7377632" y="1191172"/>
              <a:ext cx="9525" cy="19050"/>
            </a:xfrm>
            <a:custGeom>
              <a:avLst/>
              <a:gdLst>
                <a:gd name="connsiteX0" fmla="*/ 9959 w 9525"/>
                <a:gd name="connsiteY0" fmla="*/ 11835 h 19050"/>
                <a:gd name="connsiteX1" fmla="*/ 9959 w 9525"/>
                <a:gd name="connsiteY1" fmla="*/ 11835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959" y="11835"/>
                  </a:moveTo>
                  <a:cubicBezTo>
                    <a:pt x="1386" y="-2452"/>
                    <a:pt x="15674" y="21360"/>
                    <a:pt x="9959" y="118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5" name="Freeform: Shape 1084">
              <a:extLst>
                <a:ext uri="{FF2B5EF4-FFF2-40B4-BE49-F238E27FC236}">
                  <a16:creationId xmlns:a16="http://schemas.microsoft.com/office/drawing/2014/main" id="{A180B211-9E18-4C93-9320-8A4A0D35FE1A}"/>
                </a:ext>
              </a:extLst>
            </p:cNvPr>
            <p:cNvSpPr/>
            <p:nvPr/>
          </p:nvSpPr>
          <p:spPr>
            <a:xfrm>
              <a:off x="7289006" y="1091674"/>
              <a:ext cx="9525" cy="9525"/>
            </a:xfrm>
            <a:custGeom>
              <a:avLst/>
              <a:gdLst>
                <a:gd name="connsiteX0" fmla="*/ 7144 w 9525"/>
                <a:gd name="connsiteY0" fmla="*/ 10368 h 9525"/>
                <a:gd name="connsiteX1" fmla="*/ 7144 w 9525"/>
                <a:gd name="connsiteY1" fmla="*/ 1036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10368"/>
                  </a:moveTo>
                  <a:cubicBezTo>
                    <a:pt x="7144" y="6558"/>
                    <a:pt x="8096" y="5606"/>
                    <a:pt x="7144" y="103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6" name="Freeform: Shape 1085">
              <a:extLst>
                <a:ext uri="{FF2B5EF4-FFF2-40B4-BE49-F238E27FC236}">
                  <a16:creationId xmlns:a16="http://schemas.microsoft.com/office/drawing/2014/main" id="{36BD6790-8E67-43B1-BDD3-09BFF7DAF86C}"/>
                </a:ext>
              </a:extLst>
            </p:cNvPr>
            <p:cNvSpPr/>
            <p:nvPr/>
          </p:nvSpPr>
          <p:spPr>
            <a:xfrm>
              <a:off x="7288054" y="10910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7" name="Freeform: Shape 1086">
              <a:extLst>
                <a:ext uri="{FF2B5EF4-FFF2-40B4-BE49-F238E27FC236}">
                  <a16:creationId xmlns:a16="http://schemas.microsoft.com/office/drawing/2014/main" id="{F35EAB15-3851-4F15-AFD5-242885B99D4D}"/>
                </a:ext>
              </a:extLst>
            </p:cNvPr>
            <p:cNvSpPr/>
            <p:nvPr/>
          </p:nvSpPr>
          <p:spPr>
            <a:xfrm>
              <a:off x="7359299" y="1161956"/>
              <a:ext cx="9525" cy="9525"/>
            </a:xfrm>
            <a:custGeom>
              <a:avLst/>
              <a:gdLst>
                <a:gd name="connsiteX0" fmla="*/ 7335 w 9525"/>
                <a:gd name="connsiteY0" fmla="*/ 9618 h 9525"/>
                <a:gd name="connsiteX1" fmla="*/ 10193 w 9525"/>
                <a:gd name="connsiteY1" fmla="*/ 7713 h 9525"/>
                <a:gd name="connsiteX2" fmla="*/ 7335 w 9525"/>
                <a:gd name="connsiteY2" fmla="*/ 96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335" y="9618"/>
                  </a:moveTo>
                  <a:cubicBezTo>
                    <a:pt x="8288" y="9618"/>
                    <a:pt x="9241" y="9618"/>
                    <a:pt x="10193" y="7713"/>
                  </a:cubicBezTo>
                  <a:cubicBezTo>
                    <a:pt x="9241" y="6761"/>
                    <a:pt x="6383" y="6761"/>
                    <a:pt x="7335" y="96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8" name="Freeform: Shape 1087">
              <a:extLst>
                <a:ext uri="{FF2B5EF4-FFF2-40B4-BE49-F238E27FC236}">
                  <a16:creationId xmlns:a16="http://schemas.microsoft.com/office/drawing/2014/main" id="{91B42553-E79F-41E4-A782-36135CD04BEE}"/>
                </a:ext>
              </a:extLst>
            </p:cNvPr>
            <p:cNvSpPr/>
            <p:nvPr/>
          </p:nvSpPr>
          <p:spPr>
            <a:xfrm>
              <a:off x="7282339" y="1103682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10954" y="5027"/>
                    <a:pt x="7144" y="8837"/>
                    <a:pt x="714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89" name="Freeform: Shape 1088">
              <a:extLst>
                <a:ext uri="{FF2B5EF4-FFF2-40B4-BE49-F238E27FC236}">
                  <a16:creationId xmlns:a16="http://schemas.microsoft.com/office/drawing/2014/main" id="{37853025-C187-4505-A6B8-7461ADF92EDC}"/>
                </a:ext>
              </a:extLst>
            </p:cNvPr>
            <p:cNvSpPr/>
            <p:nvPr/>
          </p:nvSpPr>
          <p:spPr>
            <a:xfrm>
              <a:off x="7268743" y="1094803"/>
              <a:ext cx="9525" cy="9525"/>
            </a:xfrm>
            <a:custGeom>
              <a:avLst/>
              <a:gdLst>
                <a:gd name="connsiteX0" fmla="*/ 9310 w 9525"/>
                <a:gd name="connsiteY0" fmla="*/ 7239 h 9525"/>
                <a:gd name="connsiteX1" fmla="*/ 9310 w 9525"/>
                <a:gd name="connsiteY1" fmla="*/ 723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310" y="7239"/>
                  </a:moveTo>
                  <a:cubicBezTo>
                    <a:pt x="11215" y="6286"/>
                    <a:pt x="3595" y="12954"/>
                    <a:pt x="9310" y="723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0" name="Freeform: Shape 1089">
              <a:extLst>
                <a:ext uri="{FF2B5EF4-FFF2-40B4-BE49-F238E27FC236}">
                  <a16:creationId xmlns:a16="http://schemas.microsoft.com/office/drawing/2014/main" id="{492B3AC0-2AF7-4C2C-A054-D8906D5458EA}"/>
                </a:ext>
              </a:extLst>
            </p:cNvPr>
            <p:cNvSpPr/>
            <p:nvPr/>
          </p:nvSpPr>
          <p:spPr>
            <a:xfrm>
              <a:off x="7331869" y="1205282"/>
              <a:ext cx="9525" cy="19050"/>
            </a:xfrm>
            <a:custGeom>
              <a:avLst/>
              <a:gdLst>
                <a:gd name="connsiteX0" fmla="*/ 7144 w 9525"/>
                <a:gd name="connsiteY0" fmla="*/ 13917 h 19050"/>
                <a:gd name="connsiteX1" fmla="*/ 7144 w 9525"/>
                <a:gd name="connsiteY1" fmla="*/ 1391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3917"/>
                  </a:moveTo>
                  <a:cubicBezTo>
                    <a:pt x="7144" y="13917"/>
                    <a:pt x="9049" y="-1323"/>
                    <a:pt x="7144" y="139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1" name="Freeform: Shape 1090">
              <a:extLst>
                <a:ext uri="{FF2B5EF4-FFF2-40B4-BE49-F238E27FC236}">
                  <a16:creationId xmlns:a16="http://schemas.microsoft.com/office/drawing/2014/main" id="{5BB04C83-1149-4F07-BCD2-C6113A5324E1}"/>
                </a:ext>
              </a:extLst>
            </p:cNvPr>
            <p:cNvSpPr/>
            <p:nvPr/>
          </p:nvSpPr>
          <p:spPr>
            <a:xfrm>
              <a:off x="7157561" y="1094898"/>
              <a:ext cx="66675" cy="28575"/>
            </a:xfrm>
            <a:custGeom>
              <a:avLst/>
              <a:gdLst>
                <a:gd name="connsiteX0" fmla="*/ 47149 w 66675"/>
                <a:gd name="connsiteY0" fmla="*/ 18574 h 28575"/>
                <a:gd name="connsiteX1" fmla="*/ 55721 w 66675"/>
                <a:gd name="connsiteY1" fmla="*/ 27146 h 28575"/>
                <a:gd name="connsiteX2" fmla="*/ 60484 w 66675"/>
                <a:gd name="connsiteY2" fmla="*/ 10001 h 28575"/>
                <a:gd name="connsiteX3" fmla="*/ 60484 w 66675"/>
                <a:gd name="connsiteY3" fmla="*/ 7144 h 28575"/>
                <a:gd name="connsiteX4" fmla="*/ 7144 w 66675"/>
                <a:gd name="connsiteY4" fmla="*/ 7144 h 28575"/>
                <a:gd name="connsiteX5" fmla="*/ 8096 w 66675"/>
                <a:gd name="connsiteY5" fmla="*/ 28099 h 28575"/>
                <a:gd name="connsiteX6" fmla="*/ 47149 w 66675"/>
                <a:gd name="connsiteY6" fmla="*/ 1857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66675" h="28575">
                  <a:moveTo>
                    <a:pt x="47149" y="18574"/>
                  </a:moveTo>
                  <a:cubicBezTo>
                    <a:pt x="47149" y="19526"/>
                    <a:pt x="50959" y="26194"/>
                    <a:pt x="55721" y="27146"/>
                  </a:cubicBezTo>
                  <a:cubicBezTo>
                    <a:pt x="51911" y="24289"/>
                    <a:pt x="58579" y="14764"/>
                    <a:pt x="60484" y="10001"/>
                  </a:cubicBezTo>
                  <a:cubicBezTo>
                    <a:pt x="59531" y="10001"/>
                    <a:pt x="59531" y="9049"/>
                    <a:pt x="60484" y="7144"/>
                  </a:cubicBezTo>
                  <a:cubicBezTo>
                    <a:pt x="53816" y="12859"/>
                    <a:pt x="25241" y="8096"/>
                    <a:pt x="7144" y="7144"/>
                  </a:cubicBezTo>
                  <a:cubicBezTo>
                    <a:pt x="15716" y="12859"/>
                    <a:pt x="9049" y="21431"/>
                    <a:pt x="8096" y="28099"/>
                  </a:cubicBezTo>
                  <a:cubicBezTo>
                    <a:pt x="13811" y="32861"/>
                    <a:pt x="48101" y="30004"/>
                    <a:pt x="47149" y="1857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2" name="Freeform: Shape 1091">
              <a:extLst>
                <a:ext uri="{FF2B5EF4-FFF2-40B4-BE49-F238E27FC236}">
                  <a16:creationId xmlns:a16="http://schemas.microsoft.com/office/drawing/2014/main" id="{5ABD18A1-421D-4081-ABE9-3C5603E7B0C6}"/>
                </a:ext>
              </a:extLst>
            </p:cNvPr>
            <p:cNvSpPr/>
            <p:nvPr/>
          </p:nvSpPr>
          <p:spPr>
            <a:xfrm>
              <a:off x="7207091" y="11139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3" name="Freeform: Shape 1092">
              <a:extLst>
                <a:ext uri="{FF2B5EF4-FFF2-40B4-BE49-F238E27FC236}">
                  <a16:creationId xmlns:a16="http://schemas.microsoft.com/office/drawing/2014/main" id="{C7021CDC-00B4-4109-83D4-A5464B351979}"/>
                </a:ext>
              </a:extLst>
            </p:cNvPr>
            <p:cNvSpPr/>
            <p:nvPr/>
          </p:nvSpPr>
          <p:spPr>
            <a:xfrm>
              <a:off x="7156609" y="10939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9049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4" name="Freeform: Shape 1093">
              <a:extLst>
                <a:ext uri="{FF2B5EF4-FFF2-40B4-BE49-F238E27FC236}">
                  <a16:creationId xmlns:a16="http://schemas.microsoft.com/office/drawing/2014/main" id="{7C0D4620-A129-4D4F-B407-78C115693E7A}"/>
                </a:ext>
              </a:extLst>
            </p:cNvPr>
            <p:cNvSpPr/>
            <p:nvPr/>
          </p:nvSpPr>
          <p:spPr>
            <a:xfrm>
              <a:off x="7215224" y="1097409"/>
              <a:ext cx="9525" cy="19050"/>
            </a:xfrm>
            <a:custGeom>
              <a:avLst/>
              <a:gdLst>
                <a:gd name="connsiteX0" fmla="*/ 9488 w 9525"/>
                <a:gd name="connsiteY0" fmla="*/ 12253 h 19050"/>
                <a:gd name="connsiteX1" fmla="*/ 9488 w 9525"/>
                <a:gd name="connsiteY1" fmla="*/ 12253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9488" y="12253"/>
                  </a:moveTo>
                  <a:cubicBezTo>
                    <a:pt x="4726" y="1776"/>
                    <a:pt x="8536" y="10348"/>
                    <a:pt x="9488" y="122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5" name="Freeform: Shape 1094">
              <a:extLst>
                <a:ext uri="{FF2B5EF4-FFF2-40B4-BE49-F238E27FC236}">
                  <a16:creationId xmlns:a16="http://schemas.microsoft.com/office/drawing/2014/main" id="{EE193E1E-E8C0-4EFB-B0A8-E1282A00C1EC}"/>
                </a:ext>
              </a:extLst>
            </p:cNvPr>
            <p:cNvSpPr/>
            <p:nvPr/>
          </p:nvSpPr>
          <p:spPr>
            <a:xfrm>
              <a:off x="7212606" y="1092993"/>
              <a:ext cx="9525" cy="9525"/>
            </a:xfrm>
            <a:custGeom>
              <a:avLst/>
              <a:gdLst>
                <a:gd name="connsiteX0" fmla="*/ 7344 w 9525"/>
                <a:gd name="connsiteY0" fmla="*/ 7144 h 9525"/>
                <a:gd name="connsiteX1" fmla="*/ 73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344" y="7144"/>
                  </a:moveTo>
                  <a:cubicBezTo>
                    <a:pt x="6392" y="15716"/>
                    <a:pt x="9249" y="9049"/>
                    <a:pt x="73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6" name="Freeform: Shape 1095">
              <a:extLst>
                <a:ext uri="{FF2B5EF4-FFF2-40B4-BE49-F238E27FC236}">
                  <a16:creationId xmlns:a16="http://schemas.microsoft.com/office/drawing/2014/main" id="{CA6C0FD8-DA7A-42AA-AAB6-F780376DCFA1}"/>
                </a:ext>
              </a:extLst>
            </p:cNvPr>
            <p:cNvSpPr/>
            <p:nvPr/>
          </p:nvSpPr>
          <p:spPr>
            <a:xfrm>
              <a:off x="7208136" y="1202531"/>
              <a:ext cx="9525" cy="9525"/>
            </a:xfrm>
            <a:custGeom>
              <a:avLst/>
              <a:gdLst>
                <a:gd name="connsiteX0" fmla="*/ 9909 w 9525"/>
                <a:gd name="connsiteY0" fmla="*/ 7144 h 9525"/>
                <a:gd name="connsiteX1" fmla="*/ 990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9" y="7144"/>
                  </a:moveTo>
                  <a:cubicBezTo>
                    <a:pt x="8957" y="8096"/>
                    <a:pt x="4194" y="10954"/>
                    <a:pt x="990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7" name="Freeform: Shape 1096">
              <a:extLst>
                <a:ext uri="{FF2B5EF4-FFF2-40B4-BE49-F238E27FC236}">
                  <a16:creationId xmlns:a16="http://schemas.microsoft.com/office/drawing/2014/main" id="{64F39F11-6629-48FD-A490-F04D88B6E575}"/>
                </a:ext>
              </a:extLst>
            </p:cNvPr>
            <p:cNvSpPr/>
            <p:nvPr/>
          </p:nvSpPr>
          <p:spPr>
            <a:xfrm>
              <a:off x="7196614" y="1192731"/>
              <a:ext cx="9525" cy="9525"/>
            </a:xfrm>
            <a:custGeom>
              <a:avLst/>
              <a:gdLst>
                <a:gd name="connsiteX0" fmla="*/ 7144 w 9525"/>
                <a:gd name="connsiteY0" fmla="*/ 7419 h 9525"/>
                <a:gd name="connsiteX1" fmla="*/ 10954 w 9525"/>
                <a:gd name="connsiteY1" fmla="*/ 7419 h 9525"/>
                <a:gd name="connsiteX2" fmla="*/ 7144 w 9525"/>
                <a:gd name="connsiteY2" fmla="*/ 74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419"/>
                  </a:moveTo>
                  <a:cubicBezTo>
                    <a:pt x="8096" y="10276"/>
                    <a:pt x="10001" y="8371"/>
                    <a:pt x="10954" y="7419"/>
                  </a:cubicBezTo>
                  <a:cubicBezTo>
                    <a:pt x="9049" y="8371"/>
                    <a:pt x="10001" y="6466"/>
                    <a:pt x="7144" y="74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8" name="Freeform: Shape 1097">
              <a:extLst>
                <a:ext uri="{FF2B5EF4-FFF2-40B4-BE49-F238E27FC236}">
                  <a16:creationId xmlns:a16="http://schemas.microsoft.com/office/drawing/2014/main" id="{7FFDE55E-10A2-4843-B812-3738332599D2}"/>
                </a:ext>
              </a:extLst>
            </p:cNvPr>
            <p:cNvSpPr/>
            <p:nvPr/>
          </p:nvSpPr>
          <p:spPr>
            <a:xfrm>
              <a:off x="7195618" y="1227296"/>
              <a:ext cx="9525" cy="9525"/>
            </a:xfrm>
            <a:custGeom>
              <a:avLst/>
              <a:gdLst>
                <a:gd name="connsiteX0" fmla="*/ 10045 w 9525"/>
                <a:gd name="connsiteY0" fmla="*/ 7144 h 9525"/>
                <a:gd name="connsiteX1" fmla="*/ 1004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045" y="7144"/>
                  </a:moveTo>
                  <a:cubicBezTo>
                    <a:pt x="7187" y="9049"/>
                    <a:pt x="5282" y="10954"/>
                    <a:pt x="1004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99" name="Freeform: Shape 1098">
              <a:extLst>
                <a:ext uri="{FF2B5EF4-FFF2-40B4-BE49-F238E27FC236}">
                  <a16:creationId xmlns:a16="http://schemas.microsoft.com/office/drawing/2014/main" id="{220BE704-C383-4CB7-8570-3C3FCE3B7E8C}"/>
                </a:ext>
              </a:extLst>
            </p:cNvPr>
            <p:cNvSpPr/>
            <p:nvPr/>
          </p:nvSpPr>
          <p:spPr>
            <a:xfrm>
              <a:off x="7137559" y="111299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0" name="Freeform: Shape 1099">
              <a:extLst>
                <a:ext uri="{FF2B5EF4-FFF2-40B4-BE49-F238E27FC236}">
                  <a16:creationId xmlns:a16="http://schemas.microsoft.com/office/drawing/2014/main" id="{91D78037-81F6-4124-9CF3-5FB1E88F32DC}"/>
                </a:ext>
              </a:extLst>
            </p:cNvPr>
            <p:cNvSpPr/>
            <p:nvPr/>
          </p:nvSpPr>
          <p:spPr>
            <a:xfrm>
              <a:off x="7126129" y="1093275"/>
              <a:ext cx="38100" cy="28575"/>
            </a:xfrm>
            <a:custGeom>
              <a:avLst/>
              <a:gdLst>
                <a:gd name="connsiteX0" fmla="*/ 37624 w 38100"/>
                <a:gd name="connsiteY0" fmla="*/ 24007 h 28575"/>
                <a:gd name="connsiteX1" fmla="*/ 7144 w 38100"/>
                <a:gd name="connsiteY1" fmla="*/ 22102 h 28575"/>
                <a:gd name="connsiteX2" fmla="*/ 16669 w 38100"/>
                <a:gd name="connsiteY2" fmla="*/ 24007 h 28575"/>
                <a:gd name="connsiteX3" fmla="*/ 17621 w 38100"/>
                <a:gd name="connsiteY3" fmla="*/ 16387 h 28575"/>
                <a:gd name="connsiteX4" fmla="*/ 37624 w 38100"/>
                <a:gd name="connsiteY4" fmla="*/ 24007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28575">
                  <a:moveTo>
                    <a:pt x="37624" y="24007"/>
                  </a:moveTo>
                  <a:cubicBezTo>
                    <a:pt x="35719" y="21149"/>
                    <a:pt x="26194" y="-11236"/>
                    <a:pt x="7144" y="22102"/>
                  </a:cubicBezTo>
                  <a:cubicBezTo>
                    <a:pt x="14764" y="17339"/>
                    <a:pt x="17621" y="17339"/>
                    <a:pt x="16669" y="24007"/>
                  </a:cubicBezTo>
                  <a:cubicBezTo>
                    <a:pt x="20479" y="21149"/>
                    <a:pt x="20479" y="18292"/>
                    <a:pt x="17621" y="16387"/>
                  </a:cubicBezTo>
                  <a:cubicBezTo>
                    <a:pt x="25241" y="1147"/>
                    <a:pt x="9049" y="47819"/>
                    <a:pt x="37624" y="240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1" name="Freeform: Shape 1100">
              <a:extLst>
                <a:ext uri="{FF2B5EF4-FFF2-40B4-BE49-F238E27FC236}">
                  <a16:creationId xmlns:a16="http://schemas.microsoft.com/office/drawing/2014/main" id="{CA530DFA-5F69-4107-90C9-6CAC983E18BB}"/>
                </a:ext>
              </a:extLst>
            </p:cNvPr>
            <p:cNvSpPr/>
            <p:nvPr/>
          </p:nvSpPr>
          <p:spPr>
            <a:xfrm>
              <a:off x="7094696" y="11053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2" name="Freeform: Shape 1101">
              <a:extLst>
                <a:ext uri="{FF2B5EF4-FFF2-40B4-BE49-F238E27FC236}">
                  <a16:creationId xmlns:a16="http://schemas.microsoft.com/office/drawing/2014/main" id="{8EE7265C-ABED-4BA3-A711-78101B134AF4}"/>
                </a:ext>
              </a:extLst>
            </p:cNvPr>
            <p:cNvSpPr/>
            <p:nvPr/>
          </p:nvSpPr>
          <p:spPr>
            <a:xfrm>
              <a:off x="7096601" y="1100413"/>
              <a:ext cx="9525" cy="19050"/>
            </a:xfrm>
            <a:custGeom>
              <a:avLst/>
              <a:gdLst>
                <a:gd name="connsiteX0" fmla="*/ 7144 w 9525"/>
                <a:gd name="connsiteY0" fmla="*/ 14011 h 19050"/>
                <a:gd name="connsiteX1" fmla="*/ 7144 w 9525"/>
                <a:gd name="connsiteY1" fmla="*/ 14011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14011"/>
                  </a:moveTo>
                  <a:cubicBezTo>
                    <a:pt x="8096" y="676"/>
                    <a:pt x="7144" y="10201"/>
                    <a:pt x="7144" y="1401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3" name="Freeform: Shape 1102">
              <a:extLst>
                <a:ext uri="{FF2B5EF4-FFF2-40B4-BE49-F238E27FC236}">
                  <a16:creationId xmlns:a16="http://schemas.microsoft.com/office/drawing/2014/main" id="{5DDEF78F-89C7-4000-B7B1-EB114D5AF930}"/>
                </a:ext>
              </a:extLst>
            </p:cNvPr>
            <p:cNvSpPr/>
            <p:nvPr/>
          </p:nvSpPr>
          <p:spPr>
            <a:xfrm>
              <a:off x="7099952" y="1095851"/>
              <a:ext cx="9525" cy="19050"/>
            </a:xfrm>
            <a:custGeom>
              <a:avLst/>
              <a:gdLst>
                <a:gd name="connsiteX0" fmla="*/ 11413 w 9525"/>
                <a:gd name="connsiteY0" fmla="*/ 7144 h 19050"/>
                <a:gd name="connsiteX1" fmla="*/ 11413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11413" y="7144"/>
                  </a:moveTo>
                  <a:cubicBezTo>
                    <a:pt x="9508" y="9049"/>
                    <a:pt x="2841" y="35719"/>
                    <a:pt x="1141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4" name="Freeform: Shape 1103">
              <a:extLst>
                <a:ext uri="{FF2B5EF4-FFF2-40B4-BE49-F238E27FC236}">
                  <a16:creationId xmlns:a16="http://schemas.microsoft.com/office/drawing/2014/main" id="{C6044C64-1960-4F5E-867C-D5012B302271}"/>
                </a:ext>
              </a:extLst>
            </p:cNvPr>
            <p:cNvSpPr/>
            <p:nvPr/>
          </p:nvSpPr>
          <p:spPr>
            <a:xfrm>
              <a:off x="7121604" y="1101566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10001"/>
                    <a:pt x="6906" y="12859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5" name="Freeform: Shape 1104">
              <a:extLst>
                <a:ext uri="{FF2B5EF4-FFF2-40B4-BE49-F238E27FC236}">
                  <a16:creationId xmlns:a16="http://schemas.microsoft.com/office/drawing/2014/main" id="{2462E81B-ACAF-4F70-A743-35433A18039B}"/>
                </a:ext>
              </a:extLst>
            </p:cNvPr>
            <p:cNvSpPr/>
            <p:nvPr/>
          </p:nvSpPr>
          <p:spPr>
            <a:xfrm>
              <a:off x="7118403" y="1104348"/>
              <a:ext cx="9525" cy="9525"/>
            </a:xfrm>
            <a:custGeom>
              <a:avLst/>
              <a:gdLst>
                <a:gd name="connsiteX0" fmla="*/ 10107 w 9525"/>
                <a:gd name="connsiteY0" fmla="*/ 7219 h 9525"/>
                <a:gd name="connsiteX1" fmla="*/ 10107 w 9525"/>
                <a:gd name="connsiteY1" fmla="*/ 721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0107" y="7219"/>
                  </a:moveTo>
                  <a:cubicBezTo>
                    <a:pt x="10107" y="6266"/>
                    <a:pt x="3440" y="14839"/>
                    <a:pt x="10107" y="72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6" name="Freeform: Shape 1105">
              <a:extLst>
                <a:ext uri="{FF2B5EF4-FFF2-40B4-BE49-F238E27FC236}">
                  <a16:creationId xmlns:a16="http://schemas.microsoft.com/office/drawing/2014/main" id="{D85166D0-3748-4D4D-9836-386AE920E6A3}"/>
                </a:ext>
              </a:extLst>
            </p:cNvPr>
            <p:cNvSpPr/>
            <p:nvPr/>
          </p:nvSpPr>
          <p:spPr>
            <a:xfrm>
              <a:off x="7113746" y="1100613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cubicBezTo>
                    <a:pt x="8096" y="7144"/>
                    <a:pt x="8096" y="7144"/>
                    <a:pt x="7144" y="7144"/>
                  </a:cubicBezTo>
                  <a:lnTo>
                    <a:pt x="9049" y="8096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7" name="Freeform: Shape 1106">
              <a:extLst>
                <a:ext uri="{FF2B5EF4-FFF2-40B4-BE49-F238E27FC236}">
                  <a16:creationId xmlns:a16="http://schemas.microsoft.com/office/drawing/2014/main" id="{7F477223-D8C3-452F-BF66-5D080730FF75}"/>
                </a:ext>
              </a:extLst>
            </p:cNvPr>
            <p:cNvSpPr/>
            <p:nvPr/>
          </p:nvSpPr>
          <p:spPr>
            <a:xfrm>
              <a:off x="7115334" y="1100825"/>
              <a:ext cx="9525" cy="9525"/>
            </a:xfrm>
            <a:custGeom>
              <a:avLst/>
              <a:gdLst>
                <a:gd name="connsiteX0" fmla="*/ 8414 w 9525"/>
                <a:gd name="connsiteY0" fmla="*/ 8837 h 9525"/>
                <a:gd name="connsiteX1" fmla="*/ 8414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8837"/>
                  </a:moveTo>
                  <a:cubicBezTo>
                    <a:pt x="8414" y="8837"/>
                    <a:pt x="5556" y="5027"/>
                    <a:pt x="841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8" name="Freeform: Shape 1107">
              <a:extLst>
                <a:ext uri="{FF2B5EF4-FFF2-40B4-BE49-F238E27FC236}">
                  <a16:creationId xmlns:a16="http://schemas.microsoft.com/office/drawing/2014/main" id="{3EACE030-F0D0-498E-A235-C180A1402999}"/>
                </a:ext>
              </a:extLst>
            </p:cNvPr>
            <p:cNvSpPr/>
            <p:nvPr/>
          </p:nvSpPr>
          <p:spPr>
            <a:xfrm>
              <a:off x="7118378" y="1096570"/>
              <a:ext cx="9525" cy="19050"/>
            </a:xfrm>
            <a:custGeom>
              <a:avLst/>
              <a:gdLst>
                <a:gd name="connsiteX0" fmla="*/ 8227 w 9525"/>
                <a:gd name="connsiteY0" fmla="*/ 14044 h 19050"/>
                <a:gd name="connsiteX1" fmla="*/ 8227 w 9525"/>
                <a:gd name="connsiteY1" fmla="*/ 140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227" y="14044"/>
                  </a:moveTo>
                  <a:cubicBezTo>
                    <a:pt x="9179" y="2614"/>
                    <a:pt x="5369" y="7377"/>
                    <a:pt x="8227" y="140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09" name="Freeform: Shape 1108">
              <a:extLst>
                <a:ext uri="{FF2B5EF4-FFF2-40B4-BE49-F238E27FC236}">
                  <a16:creationId xmlns:a16="http://schemas.microsoft.com/office/drawing/2014/main" id="{74A4F332-340B-4B69-86BA-C322D9425927}"/>
                </a:ext>
              </a:extLst>
            </p:cNvPr>
            <p:cNvSpPr/>
            <p:nvPr/>
          </p:nvSpPr>
          <p:spPr>
            <a:xfrm>
              <a:off x="7179448" y="1219676"/>
              <a:ext cx="9525" cy="9525"/>
            </a:xfrm>
            <a:custGeom>
              <a:avLst/>
              <a:gdLst>
                <a:gd name="connsiteX0" fmla="*/ 9069 w 9525"/>
                <a:gd name="connsiteY0" fmla="*/ 7144 h 9525"/>
                <a:gd name="connsiteX1" fmla="*/ 9069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069" y="7144"/>
                  </a:moveTo>
                  <a:cubicBezTo>
                    <a:pt x="5259" y="12859"/>
                    <a:pt x="8117" y="9049"/>
                    <a:pt x="906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0" name="Freeform: Shape 1109">
              <a:extLst>
                <a:ext uri="{FF2B5EF4-FFF2-40B4-BE49-F238E27FC236}">
                  <a16:creationId xmlns:a16="http://schemas.microsoft.com/office/drawing/2014/main" id="{BB25A32A-8B4B-4CF4-9A49-515A4A55350D}"/>
                </a:ext>
              </a:extLst>
            </p:cNvPr>
            <p:cNvSpPr/>
            <p:nvPr/>
          </p:nvSpPr>
          <p:spPr>
            <a:xfrm>
              <a:off x="7167086" y="1214913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9049 h 9525"/>
                <a:gd name="connsiteX2" fmla="*/ 9049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8096"/>
                    <a:pt x="8096" y="9049"/>
                    <a:pt x="7144" y="9049"/>
                  </a:cubicBezTo>
                  <a:cubicBezTo>
                    <a:pt x="9049" y="9049"/>
                    <a:pt x="9049" y="8096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1" name="Freeform: Shape 1110">
              <a:extLst>
                <a:ext uri="{FF2B5EF4-FFF2-40B4-BE49-F238E27FC236}">
                  <a16:creationId xmlns:a16="http://schemas.microsoft.com/office/drawing/2014/main" id="{473A78B5-C709-4C3E-8C17-ABC9C0BA2C18}"/>
                </a:ext>
              </a:extLst>
            </p:cNvPr>
            <p:cNvSpPr/>
            <p:nvPr/>
          </p:nvSpPr>
          <p:spPr>
            <a:xfrm>
              <a:off x="7156009" y="1216818"/>
              <a:ext cx="19050" cy="38100"/>
            </a:xfrm>
            <a:custGeom>
              <a:avLst/>
              <a:gdLst>
                <a:gd name="connsiteX0" fmla="*/ 8697 w 19050"/>
                <a:gd name="connsiteY0" fmla="*/ 32861 h 38100"/>
                <a:gd name="connsiteX1" fmla="*/ 19174 w 19050"/>
                <a:gd name="connsiteY1" fmla="*/ 7144 h 38100"/>
                <a:gd name="connsiteX2" fmla="*/ 8697 w 19050"/>
                <a:gd name="connsiteY2" fmla="*/ 3286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38100">
                  <a:moveTo>
                    <a:pt x="8697" y="32861"/>
                  </a:moveTo>
                  <a:cubicBezTo>
                    <a:pt x="4886" y="25241"/>
                    <a:pt x="12506" y="18574"/>
                    <a:pt x="19174" y="7144"/>
                  </a:cubicBezTo>
                  <a:cubicBezTo>
                    <a:pt x="124" y="20479"/>
                    <a:pt x="9649" y="27146"/>
                    <a:pt x="8697" y="328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2" name="Freeform: Shape 1111">
              <a:extLst>
                <a:ext uri="{FF2B5EF4-FFF2-40B4-BE49-F238E27FC236}">
                  <a16:creationId xmlns:a16="http://schemas.microsoft.com/office/drawing/2014/main" id="{C7FD52A5-940D-4478-B5B9-482750E98DE9}"/>
                </a:ext>
              </a:extLst>
            </p:cNvPr>
            <p:cNvSpPr/>
            <p:nvPr/>
          </p:nvSpPr>
          <p:spPr>
            <a:xfrm>
              <a:off x="7161371" y="1250998"/>
              <a:ext cx="9525" cy="9525"/>
            </a:xfrm>
            <a:custGeom>
              <a:avLst/>
              <a:gdLst>
                <a:gd name="connsiteX0" fmla="*/ 7144 w 9525"/>
                <a:gd name="connsiteY0" fmla="*/ 9159 h 9525"/>
                <a:gd name="connsiteX1" fmla="*/ 9049 w 9525"/>
                <a:gd name="connsiteY1" fmla="*/ 8206 h 9525"/>
                <a:gd name="connsiteX2" fmla="*/ 7144 w 9525"/>
                <a:gd name="connsiteY2" fmla="*/ 915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9159"/>
                  </a:moveTo>
                  <a:cubicBezTo>
                    <a:pt x="8096" y="10111"/>
                    <a:pt x="9049" y="9159"/>
                    <a:pt x="9049" y="8206"/>
                  </a:cubicBezTo>
                  <a:cubicBezTo>
                    <a:pt x="9049" y="5349"/>
                    <a:pt x="8096" y="9159"/>
                    <a:pt x="7144" y="91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3" name="Freeform: Shape 1112">
              <a:extLst>
                <a:ext uri="{FF2B5EF4-FFF2-40B4-BE49-F238E27FC236}">
                  <a16:creationId xmlns:a16="http://schemas.microsoft.com/office/drawing/2014/main" id="{4A136A2E-5081-444D-8B07-6231FE0F6A04}"/>
                </a:ext>
              </a:extLst>
            </p:cNvPr>
            <p:cNvSpPr/>
            <p:nvPr/>
          </p:nvSpPr>
          <p:spPr>
            <a:xfrm>
              <a:off x="7141051" y="1177766"/>
              <a:ext cx="9525" cy="19050"/>
            </a:xfrm>
            <a:custGeom>
              <a:avLst/>
              <a:gdLst>
                <a:gd name="connsiteX0" fmla="*/ 8414 w 9525"/>
                <a:gd name="connsiteY0" fmla="*/ 7144 h 19050"/>
                <a:gd name="connsiteX1" fmla="*/ 841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8414" y="7144"/>
                  </a:moveTo>
                  <a:cubicBezTo>
                    <a:pt x="5556" y="17621"/>
                    <a:pt x="8414" y="1095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4" name="Freeform: Shape 1113">
              <a:extLst>
                <a:ext uri="{FF2B5EF4-FFF2-40B4-BE49-F238E27FC236}">
                  <a16:creationId xmlns:a16="http://schemas.microsoft.com/office/drawing/2014/main" id="{87309FAD-C379-4E5F-9EBD-43264AA86AB3}"/>
                </a:ext>
              </a:extLst>
            </p:cNvPr>
            <p:cNvSpPr/>
            <p:nvPr/>
          </p:nvSpPr>
          <p:spPr>
            <a:xfrm>
              <a:off x="7143274" y="118062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7144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5" name="Freeform: Shape 1114">
              <a:extLst>
                <a:ext uri="{FF2B5EF4-FFF2-40B4-BE49-F238E27FC236}">
                  <a16:creationId xmlns:a16="http://schemas.microsoft.com/office/drawing/2014/main" id="{966377CB-F016-4CCB-B866-66C775567B92}"/>
                </a:ext>
              </a:extLst>
            </p:cNvPr>
            <p:cNvSpPr/>
            <p:nvPr/>
          </p:nvSpPr>
          <p:spPr>
            <a:xfrm>
              <a:off x="7142321" y="11768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6" name="Freeform: Shape 1115">
              <a:extLst>
                <a:ext uri="{FF2B5EF4-FFF2-40B4-BE49-F238E27FC236}">
                  <a16:creationId xmlns:a16="http://schemas.microsoft.com/office/drawing/2014/main" id="{BB4BA269-81C1-4CF0-96FB-C60252D67547}"/>
                </a:ext>
              </a:extLst>
            </p:cNvPr>
            <p:cNvSpPr/>
            <p:nvPr/>
          </p:nvSpPr>
          <p:spPr>
            <a:xfrm>
              <a:off x="7107079" y="1096181"/>
              <a:ext cx="9525" cy="9525"/>
            </a:xfrm>
            <a:custGeom>
              <a:avLst/>
              <a:gdLst>
                <a:gd name="connsiteX0" fmla="*/ 9049 w 9525"/>
                <a:gd name="connsiteY0" fmla="*/ 8718 h 9525"/>
                <a:gd name="connsiteX1" fmla="*/ 7144 w 9525"/>
                <a:gd name="connsiteY1" fmla="*/ 7766 h 9525"/>
                <a:gd name="connsiteX2" fmla="*/ 9049 w 9525"/>
                <a:gd name="connsiteY2" fmla="*/ 871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718"/>
                  </a:moveTo>
                  <a:cubicBezTo>
                    <a:pt x="9049" y="5861"/>
                    <a:pt x="8096" y="7766"/>
                    <a:pt x="7144" y="7766"/>
                  </a:cubicBezTo>
                  <a:cubicBezTo>
                    <a:pt x="7144" y="8718"/>
                    <a:pt x="8096" y="9671"/>
                    <a:pt x="9049" y="871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7" name="Freeform: Shape 1116">
              <a:extLst>
                <a:ext uri="{FF2B5EF4-FFF2-40B4-BE49-F238E27FC236}">
                  <a16:creationId xmlns:a16="http://schemas.microsoft.com/office/drawing/2014/main" id="{C36B0D5F-3A26-4C27-8B33-982232A7D5CE}"/>
                </a:ext>
              </a:extLst>
            </p:cNvPr>
            <p:cNvSpPr/>
            <p:nvPr/>
          </p:nvSpPr>
          <p:spPr>
            <a:xfrm>
              <a:off x="7057549" y="1098708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8" name="Freeform: Shape 1117">
              <a:extLst>
                <a:ext uri="{FF2B5EF4-FFF2-40B4-BE49-F238E27FC236}">
                  <a16:creationId xmlns:a16="http://schemas.microsoft.com/office/drawing/2014/main" id="{1BBC688F-C47B-4F4A-8434-96C9F55656E8}"/>
                </a:ext>
              </a:extLst>
            </p:cNvPr>
            <p:cNvSpPr/>
            <p:nvPr/>
          </p:nvSpPr>
          <p:spPr>
            <a:xfrm>
              <a:off x="7028974" y="11691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19" name="Freeform: Shape 1118">
              <a:extLst>
                <a:ext uri="{FF2B5EF4-FFF2-40B4-BE49-F238E27FC236}">
                  <a16:creationId xmlns:a16="http://schemas.microsoft.com/office/drawing/2014/main" id="{62FCB2EC-327A-4103-9CE6-7A950470F8D1}"/>
                </a:ext>
              </a:extLst>
            </p:cNvPr>
            <p:cNvSpPr/>
            <p:nvPr/>
          </p:nvSpPr>
          <p:spPr>
            <a:xfrm>
              <a:off x="7026592" y="1170146"/>
              <a:ext cx="9525" cy="9525"/>
            </a:xfrm>
            <a:custGeom>
              <a:avLst/>
              <a:gdLst>
                <a:gd name="connsiteX0" fmla="*/ 8573 w 9525"/>
                <a:gd name="connsiteY0" fmla="*/ 7144 h 9525"/>
                <a:gd name="connsiteX1" fmla="*/ 85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573" y="7144"/>
                  </a:moveTo>
                  <a:cubicBezTo>
                    <a:pt x="6667" y="11906"/>
                    <a:pt x="6667" y="10954"/>
                    <a:pt x="85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0" name="Freeform: Shape 1119">
              <a:extLst>
                <a:ext uri="{FF2B5EF4-FFF2-40B4-BE49-F238E27FC236}">
                  <a16:creationId xmlns:a16="http://schemas.microsoft.com/office/drawing/2014/main" id="{7785A348-A1D9-4FCA-9D84-19C98A46AE10}"/>
                </a:ext>
              </a:extLst>
            </p:cNvPr>
            <p:cNvSpPr/>
            <p:nvPr/>
          </p:nvSpPr>
          <p:spPr>
            <a:xfrm>
              <a:off x="7241381" y="68722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9049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1" name="Freeform: Shape 1120">
              <a:extLst>
                <a:ext uri="{FF2B5EF4-FFF2-40B4-BE49-F238E27FC236}">
                  <a16:creationId xmlns:a16="http://schemas.microsoft.com/office/drawing/2014/main" id="{242F0C84-BAA9-4311-A33A-1B31052A12DB}"/>
                </a:ext>
              </a:extLst>
            </p:cNvPr>
            <p:cNvSpPr/>
            <p:nvPr/>
          </p:nvSpPr>
          <p:spPr>
            <a:xfrm>
              <a:off x="7242697" y="683398"/>
              <a:ext cx="9525" cy="9525"/>
            </a:xfrm>
            <a:custGeom>
              <a:avLst/>
              <a:gdLst>
                <a:gd name="connsiteX0" fmla="*/ 11543 w 9525"/>
                <a:gd name="connsiteY0" fmla="*/ 9069 h 9525"/>
                <a:gd name="connsiteX1" fmla="*/ 11543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11543" y="9069"/>
                  </a:moveTo>
                  <a:cubicBezTo>
                    <a:pt x="3923" y="5259"/>
                    <a:pt x="7733" y="8117"/>
                    <a:pt x="11543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2" name="Freeform: Shape 1121">
              <a:extLst>
                <a:ext uri="{FF2B5EF4-FFF2-40B4-BE49-F238E27FC236}">
                  <a16:creationId xmlns:a16="http://schemas.microsoft.com/office/drawing/2014/main" id="{B337E394-172B-4CF9-90A7-B9D75FF3D492}"/>
                </a:ext>
              </a:extLst>
            </p:cNvPr>
            <p:cNvSpPr/>
            <p:nvPr/>
          </p:nvSpPr>
          <p:spPr>
            <a:xfrm>
              <a:off x="7254716" y="6386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3" name="Freeform: Shape 1122">
              <a:extLst>
                <a:ext uri="{FF2B5EF4-FFF2-40B4-BE49-F238E27FC236}">
                  <a16:creationId xmlns:a16="http://schemas.microsoft.com/office/drawing/2014/main" id="{76AEEA04-8E70-4C10-AFE9-0C862810B610}"/>
                </a:ext>
              </a:extLst>
            </p:cNvPr>
            <p:cNvSpPr/>
            <p:nvPr/>
          </p:nvSpPr>
          <p:spPr>
            <a:xfrm>
              <a:off x="7254716" y="60912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4" name="Freeform: Shape 1123">
              <a:extLst>
                <a:ext uri="{FF2B5EF4-FFF2-40B4-BE49-F238E27FC236}">
                  <a16:creationId xmlns:a16="http://schemas.microsoft.com/office/drawing/2014/main" id="{F64AC07D-CB7C-4C28-979C-3B503793CC07}"/>
                </a:ext>
              </a:extLst>
            </p:cNvPr>
            <p:cNvSpPr/>
            <p:nvPr/>
          </p:nvSpPr>
          <p:spPr>
            <a:xfrm>
              <a:off x="7258526" y="6034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5" name="Freeform: Shape 1124">
              <a:extLst>
                <a:ext uri="{FF2B5EF4-FFF2-40B4-BE49-F238E27FC236}">
                  <a16:creationId xmlns:a16="http://schemas.microsoft.com/office/drawing/2014/main" id="{D8BD1163-CDB3-4484-825A-158D5B5FC86C}"/>
                </a:ext>
              </a:extLst>
            </p:cNvPr>
            <p:cNvSpPr/>
            <p:nvPr/>
          </p:nvSpPr>
          <p:spPr>
            <a:xfrm>
              <a:off x="7254716" y="63769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8096" y="7144"/>
                  </a:lnTo>
                  <a:cubicBezTo>
                    <a:pt x="7144" y="7144"/>
                    <a:pt x="7144" y="7144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6" name="Freeform: Shape 1125">
              <a:extLst>
                <a:ext uri="{FF2B5EF4-FFF2-40B4-BE49-F238E27FC236}">
                  <a16:creationId xmlns:a16="http://schemas.microsoft.com/office/drawing/2014/main" id="{56B7B835-C548-43AF-9C93-87F9FBCE3057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7" name="Freeform: Shape 1126">
              <a:extLst>
                <a:ext uri="{FF2B5EF4-FFF2-40B4-BE49-F238E27FC236}">
                  <a16:creationId xmlns:a16="http://schemas.microsoft.com/office/drawing/2014/main" id="{1D0A52C3-5832-4B47-9D81-088C8BBC913A}"/>
                </a:ext>
              </a:extLst>
            </p:cNvPr>
            <p:cNvSpPr/>
            <p:nvPr/>
          </p:nvSpPr>
          <p:spPr>
            <a:xfrm>
              <a:off x="7257574" y="65103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8" name="Freeform: Shape 1127">
              <a:extLst>
                <a:ext uri="{FF2B5EF4-FFF2-40B4-BE49-F238E27FC236}">
                  <a16:creationId xmlns:a16="http://schemas.microsoft.com/office/drawing/2014/main" id="{CC471402-F9B8-40FC-8224-674265500EC1}"/>
                </a:ext>
              </a:extLst>
            </p:cNvPr>
            <p:cNvSpPr/>
            <p:nvPr/>
          </p:nvSpPr>
          <p:spPr>
            <a:xfrm>
              <a:off x="7254811" y="661087"/>
              <a:ext cx="9525" cy="9525"/>
            </a:xfrm>
            <a:custGeom>
              <a:avLst/>
              <a:gdLst>
                <a:gd name="connsiteX0" fmla="*/ 9907 w 9525"/>
                <a:gd name="connsiteY0" fmla="*/ 7567 h 9525"/>
                <a:gd name="connsiteX1" fmla="*/ 9907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9907" y="7567"/>
                  </a:moveTo>
                  <a:cubicBezTo>
                    <a:pt x="10859" y="6615"/>
                    <a:pt x="3239" y="7567"/>
                    <a:pt x="9907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29" name="Freeform: Shape 1128">
              <a:extLst>
                <a:ext uri="{FF2B5EF4-FFF2-40B4-BE49-F238E27FC236}">
                  <a16:creationId xmlns:a16="http://schemas.microsoft.com/office/drawing/2014/main" id="{372ED80E-533E-437E-9D04-D143C7971450}"/>
                </a:ext>
              </a:extLst>
            </p:cNvPr>
            <p:cNvSpPr/>
            <p:nvPr/>
          </p:nvSpPr>
          <p:spPr>
            <a:xfrm>
              <a:off x="7251859" y="6767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0" name="Freeform: Shape 1129">
              <a:extLst>
                <a:ext uri="{FF2B5EF4-FFF2-40B4-BE49-F238E27FC236}">
                  <a16:creationId xmlns:a16="http://schemas.microsoft.com/office/drawing/2014/main" id="{8445253E-9B8E-45C8-9660-E8A5C28878EA}"/>
                </a:ext>
              </a:extLst>
            </p:cNvPr>
            <p:cNvSpPr/>
            <p:nvPr/>
          </p:nvSpPr>
          <p:spPr>
            <a:xfrm>
              <a:off x="7258526" y="6443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8096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1" name="Freeform: Shape 1130">
              <a:extLst>
                <a:ext uri="{FF2B5EF4-FFF2-40B4-BE49-F238E27FC236}">
                  <a16:creationId xmlns:a16="http://schemas.microsoft.com/office/drawing/2014/main" id="{AD653C83-8369-42F3-B64F-0A038D4EB99E}"/>
                </a:ext>
              </a:extLst>
            </p:cNvPr>
            <p:cNvSpPr/>
            <p:nvPr/>
          </p:nvSpPr>
          <p:spPr>
            <a:xfrm>
              <a:off x="7245191" y="3719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2" name="Freeform: Shape 1131">
              <a:extLst>
                <a:ext uri="{FF2B5EF4-FFF2-40B4-BE49-F238E27FC236}">
                  <a16:creationId xmlns:a16="http://schemas.microsoft.com/office/drawing/2014/main" id="{01B1A276-0ACD-4E65-83E7-0D151A2E54A4}"/>
                </a:ext>
              </a:extLst>
            </p:cNvPr>
            <p:cNvSpPr/>
            <p:nvPr/>
          </p:nvSpPr>
          <p:spPr>
            <a:xfrm>
              <a:off x="7254716" y="2290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95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3" name="Freeform: Shape 1132">
              <a:extLst>
                <a:ext uri="{FF2B5EF4-FFF2-40B4-BE49-F238E27FC236}">
                  <a16:creationId xmlns:a16="http://schemas.microsoft.com/office/drawing/2014/main" id="{39642B41-39C1-47B5-BE98-9D905D0E7A16}"/>
                </a:ext>
              </a:extLst>
            </p:cNvPr>
            <p:cNvSpPr/>
            <p:nvPr/>
          </p:nvSpPr>
          <p:spPr>
            <a:xfrm>
              <a:off x="7261384" y="5948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4" name="Freeform: Shape 1133">
              <a:extLst>
                <a:ext uri="{FF2B5EF4-FFF2-40B4-BE49-F238E27FC236}">
                  <a16:creationId xmlns:a16="http://schemas.microsoft.com/office/drawing/2014/main" id="{51150C89-3C1C-4210-95C7-52B5EC09B48E}"/>
                </a:ext>
              </a:extLst>
            </p:cNvPr>
            <p:cNvSpPr/>
            <p:nvPr/>
          </p:nvSpPr>
          <p:spPr>
            <a:xfrm>
              <a:off x="7253764" y="512723"/>
              <a:ext cx="19050" cy="9525"/>
            </a:xfrm>
            <a:custGeom>
              <a:avLst/>
              <a:gdLst>
                <a:gd name="connsiteX0" fmla="*/ 12859 w 19050"/>
                <a:gd name="connsiteY0" fmla="*/ 8294 h 9525"/>
                <a:gd name="connsiteX1" fmla="*/ 7144 w 19050"/>
                <a:gd name="connsiteY1" fmla="*/ 7341 h 9525"/>
                <a:gd name="connsiteX2" fmla="*/ 12859 w 19050"/>
                <a:gd name="connsiteY2" fmla="*/ 829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12859" y="8294"/>
                  </a:moveTo>
                  <a:cubicBezTo>
                    <a:pt x="10001" y="9246"/>
                    <a:pt x="10001" y="6389"/>
                    <a:pt x="7144" y="7341"/>
                  </a:cubicBezTo>
                  <a:cubicBezTo>
                    <a:pt x="8096" y="7341"/>
                    <a:pt x="11906" y="9246"/>
                    <a:pt x="12859" y="82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5" name="Freeform: Shape 1134">
              <a:extLst>
                <a:ext uri="{FF2B5EF4-FFF2-40B4-BE49-F238E27FC236}">
                  <a16:creationId xmlns:a16="http://schemas.microsoft.com/office/drawing/2014/main" id="{6C35D54A-2F6B-46AA-9C36-7DD05A6B7F20}"/>
                </a:ext>
              </a:extLst>
            </p:cNvPr>
            <p:cNvSpPr/>
            <p:nvPr/>
          </p:nvSpPr>
          <p:spPr>
            <a:xfrm>
              <a:off x="7240429" y="6777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6" name="Freeform: Shape 1135">
              <a:extLst>
                <a:ext uri="{FF2B5EF4-FFF2-40B4-BE49-F238E27FC236}">
                  <a16:creationId xmlns:a16="http://schemas.microsoft.com/office/drawing/2014/main" id="{BA0A764C-9F9D-449C-9EEA-9ECFDE10B717}"/>
                </a:ext>
              </a:extLst>
            </p:cNvPr>
            <p:cNvSpPr/>
            <p:nvPr/>
          </p:nvSpPr>
          <p:spPr>
            <a:xfrm>
              <a:off x="7253340" y="512921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7" name="Freeform: Shape 1136">
              <a:extLst>
                <a:ext uri="{FF2B5EF4-FFF2-40B4-BE49-F238E27FC236}">
                  <a16:creationId xmlns:a16="http://schemas.microsoft.com/office/drawing/2014/main" id="{686FB22D-7D59-4240-A432-37770CB4F3AE}"/>
                </a:ext>
              </a:extLst>
            </p:cNvPr>
            <p:cNvSpPr/>
            <p:nvPr/>
          </p:nvSpPr>
          <p:spPr>
            <a:xfrm>
              <a:off x="7257574" y="573881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8" name="Freeform: Shape 1137">
              <a:extLst>
                <a:ext uri="{FF2B5EF4-FFF2-40B4-BE49-F238E27FC236}">
                  <a16:creationId xmlns:a16="http://schemas.microsoft.com/office/drawing/2014/main" id="{06F0747A-BB5D-4B22-9751-3DC39160423D}"/>
                </a:ext>
              </a:extLst>
            </p:cNvPr>
            <p:cNvSpPr/>
            <p:nvPr/>
          </p:nvSpPr>
          <p:spPr>
            <a:xfrm>
              <a:off x="7255669" y="5891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39" name="Freeform: Shape 1138">
              <a:extLst>
                <a:ext uri="{FF2B5EF4-FFF2-40B4-BE49-F238E27FC236}">
                  <a16:creationId xmlns:a16="http://schemas.microsoft.com/office/drawing/2014/main" id="{93AC92B7-B23C-4AC8-BB0E-6CB4F8142C69}"/>
                </a:ext>
              </a:extLst>
            </p:cNvPr>
            <p:cNvSpPr/>
            <p:nvPr/>
          </p:nvSpPr>
          <p:spPr>
            <a:xfrm>
              <a:off x="7254046" y="565414"/>
              <a:ext cx="9525" cy="9525"/>
            </a:xfrm>
            <a:custGeom>
              <a:avLst/>
              <a:gdLst>
                <a:gd name="connsiteX0" fmla="*/ 7814 w 9525"/>
                <a:gd name="connsiteY0" fmla="*/ 7990 h 9525"/>
                <a:gd name="connsiteX1" fmla="*/ 781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4" y="7990"/>
                  </a:moveTo>
                  <a:cubicBezTo>
                    <a:pt x="8767" y="6085"/>
                    <a:pt x="5910" y="7990"/>
                    <a:pt x="781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0" name="Freeform: Shape 1139">
              <a:extLst>
                <a:ext uri="{FF2B5EF4-FFF2-40B4-BE49-F238E27FC236}">
                  <a16:creationId xmlns:a16="http://schemas.microsoft.com/office/drawing/2014/main" id="{5BE90349-C9A6-40D0-A220-A8530F309EE6}"/>
                </a:ext>
              </a:extLst>
            </p:cNvPr>
            <p:cNvSpPr/>
            <p:nvPr/>
          </p:nvSpPr>
          <p:spPr>
            <a:xfrm>
              <a:off x="7253340" y="55768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7567" y="7144"/>
                    <a:pt x="6615" y="8096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1" name="Freeform: Shape 1140">
              <a:extLst>
                <a:ext uri="{FF2B5EF4-FFF2-40B4-BE49-F238E27FC236}">
                  <a16:creationId xmlns:a16="http://schemas.microsoft.com/office/drawing/2014/main" id="{499AE112-0FF1-450C-88C3-A3E86C473552}"/>
                </a:ext>
              </a:extLst>
            </p:cNvPr>
            <p:cNvSpPr/>
            <p:nvPr/>
          </p:nvSpPr>
          <p:spPr>
            <a:xfrm>
              <a:off x="7248049" y="39534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10001 w 9525"/>
                <a:gd name="connsiteY1" fmla="*/ 7567 h 9525"/>
                <a:gd name="connsiteX2" fmla="*/ 7144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8096" y="7567"/>
                    <a:pt x="9049" y="7567"/>
                    <a:pt x="10001" y="7567"/>
                  </a:cubicBezTo>
                  <a:cubicBezTo>
                    <a:pt x="8096" y="7567"/>
                    <a:pt x="7144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2" name="Freeform: Shape 1141">
              <a:extLst>
                <a:ext uri="{FF2B5EF4-FFF2-40B4-BE49-F238E27FC236}">
                  <a16:creationId xmlns:a16="http://schemas.microsoft.com/office/drawing/2014/main" id="{E7909990-85EF-495B-BC27-E0F93255ED0A}"/>
                </a:ext>
              </a:extLst>
            </p:cNvPr>
            <p:cNvSpPr/>
            <p:nvPr/>
          </p:nvSpPr>
          <p:spPr>
            <a:xfrm>
              <a:off x="7240111" y="677703"/>
              <a:ext cx="9525" cy="9525"/>
            </a:xfrm>
            <a:custGeom>
              <a:avLst/>
              <a:gdLst>
                <a:gd name="connsiteX0" fmla="*/ 8414 w 9525"/>
                <a:gd name="connsiteY0" fmla="*/ 7144 h 9525"/>
                <a:gd name="connsiteX1" fmla="*/ 841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414" y="7144"/>
                  </a:moveTo>
                  <a:cubicBezTo>
                    <a:pt x="5556" y="7144"/>
                    <a:pt x="8414" y="7144"/>
                    <a:pt x="841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3" name="Freeform: Shape 1142">
              <a:extLst>
                <a:ext uri="{FF2B5EF4-FFF2-40B4-BE49-F238E27FC236}">
                  <a16:creationId xmlns:a16="http://schemas.microsoft.com/office/drawing/2014/main" id="{E580D75B-8AFF-4AB6-9316-C8819175776C}"/>
                </a:ext>
              </a:extLst>
            </p:cNvPr>
            <p:cNvSpPr/>
            <p:nvPr/>
          </p:nvSpPr>
          <p:spPr>
            <a:xfrm>
              <a:off x="7231856" y="565308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7144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lnTo>
                    <a:pt x="7144" y="7144"/>
                  </a:lnTo>
                  <a:cubicBezTo>
                    <a:pt x="7144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4" name="Freeform: Shape 1143">
              <a:extLst>
                <a:ext uri="{FF2B5EF4-FFF2-40B4-BE49-F238E27FC236}">
                  <a16:creationId xmlns:a16="http://schemas.microsoft.com/office/drawing/2014/main" id="{670CD014-9838-4BC2-831A-820E3D4CBA35}"/>
                </a:ext>
              </a:extLst>
            </p:cNvPr>
            <p:cNvSpPr/>
            <p:nvPr/>
          </p:nvSpPr>
          <p:spPr>
            <a:xfrm>
              <a:off x="7244239" y="4538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5" name="Freeform: Shape 1144">
              <a:extLst>
                <a:ext uri="{FF2B5EF4-FFF2-40B4-BE49-F238E27FC236}">
                  <a16:creationId xmlns:a16="http://schemas.microsoft.com/office/drawing/2014/main" id="{5EE7F7A2-2F1F-4270-B76A-5BD16D8EC156}"/>
                </a:ext>
              </a:extLst>
            </p:cNvPr>
            <p:cNvSpPr/>
            <p:nvPr/>
          </p:nvSpPr>
          <p:spPr>
            <a:xfrm>
              <a:off x="7231856" y="560122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10001" y="7567"/>
                    <a:pt x="9049" y="6615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6" name="Freeform: Shape 1145">
              <a:extLst>
                <a:ext uri="{FF2B5EF4-FFF2-40B4-BE49-F238E27FC236}">
                  <a16:creationId xmlns:a16="http://schemas.microsoft.com/office/drawing/2014/main" id="{6A8C411D-116B-45EE-8858-BFBF6467B36F}"/>
                </a:ext>
              </a:extLst>
            </p:cNvPr>
            <p:cNvSpPr/>
            <p:nvPr/>
          </p:nvSpPr>
          <p:spPr>
            <a:xfrm>
              <a:off x="7250906" y="395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7" name="Freeform: Shape 1146">
              <a:extLst>
                <a:ext uri="{FF2B5EF4-FFF2-40B4-BE49-F238E27FC236}">
                  <a16:creationId xmlns:a16="http://schemas.microsoft.com/office/drawing/2014/main" id="{134E482A-6D9A-4803-8844-A371DB41D177}"/>
                </a:ext>
              </a:extLst>
            </p:cNvPr>
            <p:cNvSpPr/>
            <p:nvPr/>
          </p:nvSpPr>
          <p:spPr>
            <a:xfrm>
              <a:off x="7236619" y="229984"/>
              <a:ext cx="47625" cy="466725"/>
            </a:xfrm>
            <a:custGeom>
              <a:avLst/>
              <a:gdLst>
                <a:gd name="connsiteX0" fmla="*/ 14764 w 47625"/>
                <a:gd name="connsiteY0" fmla="*/ 164351 h 466725"/>
                <a:gd name="connsiteX1" fmla="*/ 17621 w 47625"/>
                <a:gd name="connsiteY1" fmla="*/ 173876 h 466725"/>
                <a:gd name="connsiteX2" fmla="*/ 16669 w 47625"/>
                <a:gd name="connsiteY2" fmla="*/ 369138 h 466725"/>
                <a:gd name="connsiteX3" fmla="*/ 15716 w 47625"/>
                <a:gd name="connsiteY3" fmla="*/ 459626 h 466725"/>
                <a:gd name="connsiteX4" fmla="*/ 13811 w 47625"/>
                <a:gd name="connsiteY4" fmla="*/ 458673 h 466725"/>
                <a:gd name="connsiteX5" fmla="*/ 16669 w 47625"/>
                <a:gd name="connsiteY5" fmla="*/ 458673 h 466725"/>
                <a:gd name="connsiteX6" fmla="*/ 25241 w 47625"/>
                <a:gd name="connsiteY6" fmla="*/ 415811 h 466725"/>
                <a:gd name="connsiteX7" fmla="*/ 21431 w 47625"/>
                <a:gd name="connsiteY7" fmla="*/ 387236 h 466725"/>
                <a:gd name="connsiteX8" fmla="*/ 30956 w 47625"/>
                <a:gd name="connsiteY8" fmla="*/ 359613 h 466725"/>
                <a:gd name="connsiteX9" fmla="*/ 46196 w 47625"/>
                <a:gd name="connsiteY9" fmla="*/ 197688 h 466725"/>
                <a:gd name="connsiteX10" fmla="*/ 44291 w 47625"/>
                <a:gd name="connsiteY10" fmla="*/ 190068 h 466725"/>
                <a:gd name="connsiteX11" fmla="*/ 34766 w 47625"/>
                <a:gd name="connsiteY11" fmla="*/ 7188 h 466725"/>
                <a:gd name="connsiteX12" fmla="*/ 15716 w 47625"/>
                <a:gd name="connsiteY12" fmla="*/ 140538 h 466725"/>
                <a:gd name="connsiteX13" fmla="*/ 16669 w 47625"/>
                <a:gd name="connsiteY13" fmla="*/ 141491 h 466725"/>
                <a:gd name="connsiteX14" fmla="*/ 15716 w 47625"/>
                <a:gd name="connsiteY14" fmla="*/ 143396 h 466725"/>
                <a:gd name="connsiteX15" fmla="*/ 14764 w 47625"/>
                <a:gd name="connsiteY15" fmla="*/ 164351 h 466725"/>
                <a:gd name="connsiteX16" fmla="*/ 23336 w 47625"/>
                <a:gd name="connsiteY16" fmla="*/ 192926 h 466725"/>
                <a:gd name="connsiteX17" fmla="*/ 23336 w 47625"/>
                <a:gd name="connsiteY17" fmla="*/ 192926 h 466725"/>
                <a:gd name="connsiteX18" fmla="*/ 23336 w 47625"/>
                <a:gd name="connsiteY18" fmla="*/ 195783 h 466725"/>
                <a:gd name="connsiteX19" fmla="*/ 23336 w 47625"/>
                <a:gd name="connsiteY19" fmla="*/ 195783 h 466725"/>
                <a:gd name="connsiteX20" fmla="*/ 43339 w 47625"/>
                <a:gd name="connsiteY20" fmla="*/ 191021 h 466725"/>
                <a:gd name="connsiteX21" fmla="*/ 43339 w 47625"/>
                <a:gd name="connsiteY21" fmla="*/ 191021 h 466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</a:cxnLst>
              <a:rect l="l" t="t" r="r" b="b"/>
              <a:pathLst>
                <a:path w="47625" h="466725">
                  <a:moveTo>
                    <a:pt x="14764" y="164351"/>
                  </a:moveTo>
                  <a:cubicBezTo>
                    <a:pt x="14764" y="173876"/>
                    <a:pt x="38576" y="170066"/>
                    <a:pt x="17621" y="173876"/>
                  </a:cubicBezTo>
                  <a:cubicBezTo>
                    <a:pt x="19526" y="171018"/>
                    <a:pt x="-6191" y="370091"/>
                    <a:pt x="16669" y="369138"/>
                  </a:cubicBezTo>
                  <a:cubicBezTo>
                    <a:pt x="10954" y="369138"/>
                    <a:pt x="18574" y="460578"/>
                    <a:pt x="15716" y="459626"/>
                  </a:cubicBezTo>
                  <a:cubicBezTo>
                    <a:pt x="17621" y="458673"/>
                    <a:pt x="16669" y="458673"/>
                    <a:pt x="13811" y="458673"/>
                  </a:cubicBezTo>
                  <a:cubicBezTo>
                    <a:pt x="14764" y="457721"/>
                    <a:pt x="15716" y="456768"/>
                    <a:pt x="16669" y="458673"/>
                  </a:cubicBezTo>
                  <a:cubicBezTo>
                    <a:pt x="30004" y="458673"/>
                    <a:pt x="25241" y="415811"/>
                    <a:pt x="25241" y="415811"/>
                  </a:cubicBezTo>
                  <a:cubicBezTo>
                    <a:pt x="28099" y="396761"/>
                    <a:pt x="32861" y="397713"/>
                    <a:pt x="21431" y="387236"/>
                  </a:cubicBezTo>
                  <a:cubicBezTo>
                    <a:pt x="23336" y="382473"/>
                    <a:pt x="39529" y="365328"/>
                    <a:pt x="30956" y="359613"/>
                  </a:cubicBezTo>
                  <a:cubicBezTo>
                    <a:pt x="1429" y="366281"/>
                    <a:pt x="52864" y="200546"/>
                    <a:pt x="46196" y="197688"/>
                  </a:cubicBezTo>
                  <a:cubicBezTo>
                    <a:pt x="37624" y="192926"/>
                    <a:pt x="43339" y="194831"/>
                    <a:pt x="44291" y="190068"/>
                  </a:cubicBezTo>
                  <a:cubicBezTo>
                    <a:pt x="32861" y="190068"/>
                    <a:pt x="35719" y="22428"/>
                    <a:pt x="34766" y="7188"/>
                  </a:cubicBezTo>
                  <a:cubicBezTo>
                    <a:pt x="31909" y="4331"/>
                    <a:pt x="15716" y="139586"/>
                    <a:pt x="15716" y="140538"/>
                  </a:cubicBezTo>
                  <a:cubicBezTo>
                    <a:pt x="15716" y="141491"/>
                    <a:pt x="19526" y="143396"/>
                    <a:pt x="16669" y="141491"/>
                  </a:cubicBezTo>
                  <a:cubicBezTo>
                    <a:pt x="18574" y="142443"/>
                    <a:pt x="18574" y="143396"/>
                    <a:pt x="15716" y="143396"/>
                  </a:cubicBezTo>
                  <a:cubicBezTo>
                    <a:pt x="20479" y="151016"/>
                    <a:pt x="14764" y="159588"/>
                    <a:pt x="14764" y="164351"/>
                  </a:cubicBezTo>
                  <a:close/>
                  <a:moveTo>
                    <a:pt x="23336" y="192926"/>
                  </a:moveTo>
                  <a:cubicBezTo>
                    <a:pt x="23336" y="192926"/>
                    <a:pt x="22384" y="191973"/>
                    <a:pt x="23336" y="192926"/>
                  </a:cubicBezTo>
                  <a:close/>
                  <a:moveTo>
                    <a:pt x="23336" y="195783"/>
                  </a:moveTo>
                  <a:cubicBezTo>
                    <a:pt x="23336" y="193878"/>
                    <a:pt x="27146" y="193878"/>
                    <a:pt x="23336" y="195783"/>
                  </a:cubicBezTo>
                  <a:close/>
                  <a:moveTo>
                    <a:pt x="43339" y="191021"/>
                  </a:moveTo>
                  <a:cubicBezTo>
                    <a:pt x="43339" y="191973"/>
                    <a:pt x="39529" y="190068"/>
                    <a:pt x="43339" y="1910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8" name="Freeform: Shape 1147">
              <a:extLst>
                <a:ext uri="{FF2B5EF4-FFF2-40B4-BE49-F238E27FC236}">
                  <a16:creationId xmlns:a16="http://schemas.microsoft.com/office/drawing/2014/main" id="{9D82C91E-FEB5-4D9A-A4C6-08BB5F77FB6A}"/>
                </a:ext>
              </a:extLst>
            </p:cNvPr>
            <p:cNvSpPr/>
            <p:nvPr/>
          </p:nvSpPr>
          <p:spPr>
            <a:xfrm>
              <a:off x="7268289" y="412908"/>
              <a:ext cx="9525" cy="9525"/>
            </a:xfrm>
            <a:custGeom>
              <a:avLst/>
              <a:gdLst>
                <a:gd name="connsiteX0" fmla="*/ 7858 w 9525"/>
                <a:gd name="connsiteY0" fmla="*/ 7144 h 9525"/>
                <a:gd name="connsiteX1" fmla="*/ 7858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58" y="7144"/>
                  </a:moveTo>
                  <a:cubicBezTo>
                    <a:pt x="6906" y="7144"/>
                    <a:pt x="6906" y="7144"/>
                    <a:pt x="7858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49" name="Freeform: Shape 1148">
              <a:extLst>
                <a:ext uri="{FF2B5EF4-FFF2-40B4-BE49-F238E27FC236}">
                  <a16:creationId xmlns:a16="http://schemas.microsoft.com/office/drawing/2014/main" id="{03D0A299-F0D8-4AD9-BE23-E47D78531937}"/>
                </a:ext>
              </a:extLst>
            </p:cNvPr>
            <p:cNvSpPr/>
            <p:nvPr/>
          </p:nvSpPr>
          <p:spPr>
            <a:xfrm>
              <a:off x="7253870" y="63865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7990" y="7144"/>
                    <a:pt x="6086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0" name="Freeform: Shape 1149">
              <a:extLst>
                <a:ext uri="{FF2B5EF4-FFF2-40B4-BE49-F238E27FC236}">
                  <a16:creationId xmlns:a16="http://schemas.microsoft.com/office/drawing/2014/main" id="{B2728455-3410-47C4-8E30-B992AF3BADAE}"/>
                </a:ext>
              </a:extLst>
            </p:cNvPr>
            <p:cNvSpPr/>
            <p:nvPr/>
          </p:nvSpPr>
          <p:spPr>
            <a:xfrm>
              <a:off x="7243286" y="45100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1" name="Freeform: Shape 1150">
              <a:extLst>
                <a:ext uri="{FF2B5EF4-FFF2-40B4-BE49-F238E27FC236}">
                  <a16:creationId xmlns:a16="http://schemas.microsoft.com/office/drawing/2014/main" id="{5B0934BF-D4FA-4233-B37E-CD7F6ED58F48}"/>
                </a:ext>
              </a:extLst>
            </p:cNvPr>
            <p:cNvSpPr/>
            <p:nvPr/>
          </p:nvSpPr>
          <p:spPr>
            <a:xfrm>
              <a:off x="7244239" y="6519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2" name="Freeform: Shape 1151">
              <a:extLst>
                <a:ext uri="{FF2B5EF4-FFF2-40B4-BE49-F238E27FC236}">
                  <a16:creationId xmlns:a16="http://schemas.microsoft.com/office/drawing/2014/main" id="{1EE70047-FF78-4E05-A442-54581CC32A28}"/>
                </a:ext>
              </a:extLst>
            </p:cNvPr>
            <p:cNvSpPr/>
            <p:nvPr/>
          </p:nvSpPr>
          <p:spPr>
            <a:xfrm>
              <a:off x="7243286" y="658653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3" name="Freeform: Shape 1152">
              <a:extLst>
                <a:ext uri="{FF2B5EF4-FFF2-40B4-BE49-F238E27FC236}">
                  <a16:creationId xmlns:a16="http://schemas.microsoft.com/office/drawing/2014/main" id="{2AA83EC6-9A13-43C8-882F-88A57774C769}"/>
                </a:ext>
              </a:extLst>
            </p:cNvPr>
            <p:cNvSpPr/>
            <p:nvPr/>
          </p:nvSpPr>
          <p:spPr>
            <a:xfrm>
              <a:off x="7242334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4" name="Freeform: Shape 1153">
              <a:extLst>
                <a:ext uri="{FF2B5EF4-FFF2-40B4-BE49-F238E27FC236}">
                  <a16:creationId xmlns:a16="http://schemas.microsoft.com/office/drawing/2014/main" id="{F67CEFD9-15C1-47D5-A2BB-45AE703CD485}"/>
                </a:ext>
              </a:extLst>
            </p:cNvPr>
            <p:cNvSpPr/>
            <p:nvPr/>
          </p:nvSpPr>
          <p:spPr>
            <a:xfrm>
              <a:off x="7235904" y="590602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7858" y="7567"/>
                    <a:pt x="7858" y="7567"/>
                    <a:pt x="7858" y="7567"/>
                  </a:cubicBezTo>
                  <a:cubicBezTo>
                    <a:pt x="6906" y="6615"/>
                    <a:pt x="6906" y="7567"/>
                    <a:pt x="7858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5" name="Freeform: Shape 1154">
              <a:extLst>
                <a:ext uri="{FF2B5EF4-FFF2-40B4-BE49-F238E27FC236}">
                  <a16:creationId xmlns:a16="http://schemas.microsoft.com/office/drawing/2014/main" id="{88FEB01F-2F9E-4143-B8EC-8BEC6BEFC219}"/>
                </a:ext>
              </a:extLst>
            </p:cNvPr>
            <p:cNvSpPr/>
            <p:nvPr/>
          </p:nvSpPr>
          <p:spPr>
            <a:xfrm>
              <a:off x="7243286" y="61102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7144" y="8096"/>
                    <a:pt x="7144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6" name="Freeform: Shape 1155">
              <a:extLst>
                <a:ext uri="{FF2B5EF4-FFF2-40B4-BE49-F238E27FC236}">
                  <a16:creationId xmlns:a16="http://schemas.microsoft.com/office/drawing/2014/main" id="{5798D515-0132-474F-AD54-FBBD28A24447}"/>
                </a:ext>
              </a:extLst>
            </p:cNvPr>
            <p:cNvSpPr/>
            <p:nvPr/>
          </p:nvSpPr>
          <p:spPr>
            <a:xfrm>
              <a:off x="7231856" y="56626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7" name="Freeform: Shape 1156">
              <a:extLst>
                <a:ext uri="{FF2B5EF4-FFF2-40B4-BE49-F238E27FC236}">
                  <a16:creationId xmlns:a16="http://schemas.microsoft.com/office/drawing/2014/main" id="{93CE5D94-E10F-4BE9-A9A4-15B0851FDD4D}"/>
                </a:ext>
              </a:extLst>
            </p:cNvPr>
            <p:cNvSpPr/>
            <p:nvPr/>
          </p:nvSpPr>
          <p:spPr>
            <a:xfrm>
              <a:off x="7242863" y="61102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8096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7144"/>
                    <a:pt x="7567" y="8096"/>
                    <a:pt x="7567" y="8096"/>
                  </a:cubicBezTo>
                  <a:cubicBezTo>
                    <a:pt x="7567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8" name="Freeform: Shape 1157">
              <a:extLst>
                <a:ext uri="{FF2B5EF4-FFF2-40B4-BE49-F238E27FC236}">
                  <a16:creationId xmlns:a16="http://schemas.microsoft.com/office/drawing/2014/main" id="{5045ED70-E0FC-450A-9E9B-C7C9FB94C54D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59" name="Freeform: Shape 1158">
              <a:extLst>
                <a:ext uri="{FF2B5EF4-FFF2-40B4-BE49-F238E27FC236}">
                  <a16:creationId xmlns:a16="http://schemas.microsoft.com/office/drawing/2014/main" id="{6145584F-4B1F-4FAF-93C7-50175326DB06}"/>
                </a:ext>
              </a:extLst>
            </p:cNvPr>
            <p:cNvSpPr/>
            <p:nvPr/>
          </p:nvSpPr>
          <p:spPr>
            <a:xfrm>
              <a:off x="7239476" y="68151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0" name="Freeform: Shape 1159">
              <a:extLst>
                <a:ext uri="{FF2B5EF4-FFF2-40B4-BE49-F238E27FC236}">
                  <a16:creationId xmlns:a16="http://schemas.microsoft.com/office/drawing/2014/main" id="{3E38AAD6-4ED5-4C71-91EA-CCE3292943D2}"/>
                </a:ext>
              </a:extLst>
            </p:cNvPr>
            <p:cNvSpPr/>
            <p:nvPr/>
          </p:nvSpPr>
          <p:spPr>
            <a:xfrm>
              <a:off x="7240429" y="68246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1" name="Freeform: Shape 1160">
              <a:extLst>
                <a:ext uri="{FF2B5EF4-FFF2-40B4-BE49-F238E27FC236}">
                  <a16:creationId xmlns:a16="http://schemas.microsoft.com/office/drawing/2014/main" id="{941DBB3D-00DB-4011-816B-1C1DA4AEC28D}"/>
                </a:ext>
              </a:extLst>
            </p:cNvPr>
            <p:cNvSpPr/>
            <p:nvPr/>
          </p:nvSpPr>
          <p:spPr>
            <a:xfrm>
              <a:off x="7240429" y="67579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7144"/>
                  </a:lnTo>
                  <a:cubicBezTo>
                    <a:pt x="7144" y="7144"/>
                    <a:pt x="8096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2" name="Freeform: Shape 1161">
              <a:extLst>
                <a:ext uri="{FF2B5EF4-FFF2-40B4-BE49-F238E27FC236}">
                  <a16:creationId xmlns:a16="http://schemas.microsoft.com/office/drawing/2014/main" id="{4D47775B-5668-4A63-B745-10686A921282}"/>
                </a:ext>
              </a:extLst>
            </p:cNvPr>
            <p:cNvSpPr/>
            <p:nvPr/>
          </p:nvSpPr>
          <p:spPr>
            <a:xfrm>
              <a:off x="7239872" y="673893"/>
              <a:ext cx="9525" cy="9525"/>
            </a:xfrm>
            <a:custGeom>
              <a:avLst/>
              <a:gdLst>
                <a:gd name="connsiteX0" fmla="*/ 8653 w 9525"/>
                <a:gd name="connsiteY0" fmla="*/ 7144 h 9525"/>
                <a:gd name="connsiteX1" fmla="*/ 865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7144"/>
                  </a:moveTo>
                  <a:cubicBezTo>
                    <a:pt x="5796" y="11906"/>
                    <a:pt x="7700" y="7144"/>
                    <a:pt x="865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3" name="Freeform: Shape 1162">
              <a:extLst>
                <a:ext uri="{FF2B5EF4-FFF2-40B4-BE49-F238E27FC236}">
                  <a16:creationId xmlns:a16="http://schemas.microsoft.com/office/drawing/2014/main" id="{049F89BC-A03B-4947-816F-C47AE141CAD8}"/>
                </a:ext>
              </a:extLst>
            </p:cNvPr>
            <p:cNvSpPr/>
            <p:nvPr/>
          </p:nvSpPr>
          <p:spPr>
            <a:xfrm>
              <a:off x="7254716" y="6672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4" name="Freeform: Shape 1163">
              <a:extLst>
                <a:ext uri="{FF2B5EF4-FFF2-40B4-BE49-F238E27FC236}">
                  <a16:creationId xmlns:a16="http://schemas.microsoft.com/office/drawing/2014/main" id="{35B4BC3E-B753-4FDB-969B-B8737788671D}"/>
                </a:ext>
              </a:extLst>
            </p:cNvPr>
            <p:cNvSpPr/>
            <p:nvPr/>
          </p:nvSpPr>
          <p:spPr>
            <a:xfrm>
              <a:off x="7256621" y="6624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9049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8096"/>
                    <a:pt x="9049" y="7144"/>
                    <a:pt x="9049" y="7144"/>
                  </a:cubicBez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5" name="Freeform: Shape 1164">
              <a:extLst>
                <a:ext uri="{FF2B5EF4-FFF2-40B4-BE49-F238E27FC236}">
                  <a16:creationId xmlns:a16="http://schemas.microsoft.com/office/drawing/2014/main" id="{85FBC59A-9644-4213-8502-AA310624339F}"/>
                </a:ext>
              </a:extLst>
            </p:cNvPr>
            <p:cNvSpPr/>
            <p:nvPr/>
          </p:nvSpPr>
          <p:spPr>
            <a:xfrm>
              <a:off x="7255669" y="62722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10001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10001" y="7144"/>
                  </a:lnTo>
                  <a:cubicBezTo>
                    <a:pt x="10001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6" name="Freeform: Shape 1165">
              <a:extLst>
                <a:ext uri="{FF2B5EF4-FFF2-40B4-BE49-F238E27FC236}">
                  <a16:creationId xmlns:a16="http://schemas.microsoft.com/office/drawing/2014/main" id="{94C05866-6600-455B-B215-A36460C08703}"/>
                </a:ext>
              </a:extLst>
            </p:cNvPr>
            <p:cNvSpPr/>
            <p:nvPr/>
          </p:nvSpPr>
          <p:spPr>
            <a:xfrm>
              <a:off x="7241487" y="621506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10001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7" name="Freeform: Shape 1166">
              <a:extLst>
                <a:ext uri="{FF2B5EF4-FFF2-40B4-BE49-F238E27FC236}">
                  <a16:creationId xmlns:a16="http://schemas.microsoft.com/office/drawing/2014/main" id="{4C6B9979-B3A6-4901-BB65-7E5E7EF4B975}"/>
                </a:ext>
              </a:extLst>
            </p:cNvPr>
            <p:cNvSpPr/>
            <p:nvPr/>
          </p:nvSpPr>
          <p:spPr>
            <a:xfrm>
              <a:off x="7260156" y="615805"/>
              <a:ext cx="9525" cy="9525"/>
            </a:xfrm>
            <a:custGeom>
              <a:avLst/>
              <a:gdLst>
                <a:gd name="connsiteX0" fmla="*/ 7419 w 9525"/>
                <a:gd name="connsiteY0" fmla="*/ 8082 h 9525"/>
                <a:gd name="connsiteX1" fmla="*/ 7419 w 9525"/>
                <a:gd name="connsiteY1" fmla="*/ 8082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8082"/>
                  </a:moveTo>
                  <a:cubicBezTo>
                    <a:pt x="8371" y="9987"/>
                    <a:pt x="6466" y="5225"/>
                    <a:pt x="7419" y="80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8" name="Freeform: Shape 1167">
              <a:extLst>
                <a:ext uri="{FF2B5EF4-FFF2-40B4-BE49-F238E27FC236}">
                  <a16:creationId xmlns:a16="http://schemas.microsoft.com/office/drawing/2014/main" id="{3CED76C5-E7C8-41B8-A761-9D1451B3EAEC}"/>
                </a:ext>
              </a:extLst>
            </p:cNvPr>
            <p:cNvSpPr/>
            <p:nvPr/>
          </p:nvSpPr>
          <p:spPr>
            <a:xfrm>
              <a:off x="7253764" y="559593"/>
              <a:ext cx="9525" cy="9525"/>
            </a:xfrm>
            <a:custGeom>
              <a:avLst/>
              <a:gdLst>
                <a:gd name="connsiteX0" fmla="*/ 10001 w 9525"/>
                <a:gd name="connsiteY0" fmla="*/ 7144 h 9525"/>
                <a:gd name="connsiteX1" fmla="*/ 7144 w 9525"/>
                <a:gd name="connsiteY1" fmla="*/ 7144 h 9525"/>
                <a:gd name="connsiteX2" fmla="*/ 10001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7144"/>
                  </a:moveTo>
                  <a:lnTo>
                    <a:pt x="7144" y="7144"/>
                  </a:lnTo>
                  <a:cubicBezTo>
                    <a:pt x="7144" y="7144"/>
                    <a:pt x="10954" y="7144"/>
                    <a:pt x="100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69" name="Freeform: Shape 1168">
              <a:extLst>
                <a:ext uri="{FF2B5EF4-FFF2-40B4-BE49-F238E27FC236}">
                  <a16:creationId xmlns:a16="http://schemas.microsoft.com/office/drawing/2014/main" id="{213B2A4F-5378-41C3-B4AB-5CB54D842AC8}"/>
                </a:ext>
              </a:extLst>
            </p:cNvPr>
            <p:cNvSpPr/>
            <p:nvPr/>
          </p:nvSpPr>
          <p:spPr>
            <a:xfrm>
              <a:off x="7253764" y="533876"/>
              <a:ext cx="9525" cy="9525"/>
            </a:xfrm>
            <a:custGeom>
              <a:avLst/>
              <a:gdLst>
                <a:gd name="connsiteX0" fmla="*/ 7144 w 9525"/>
                <a:gd name="connsiteY0" fmla="*/ 8096 h 9525"/>
                <a:gd name="connsiteX1" fmla="*/ 8096 w 9525"/>
                <a:gd name="connsiteY1" fmla="*/ 7144 h 9525"/>
                <a:gd name="connsiteX2" fmla="*/ 7144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096"/>
                  </a:moveTo>
                  <a:cubicBezTo>
                    <a:pt x="9049" y="8096"/>
                    <a:pt x="10001" y="7144"/>
                    <a:pt x="8096" y="7144"/>
                  </a:cubicBezTo>
                  <a:cubicBezTo>
                    <a:pt x="8096" y="7144"/>
                    <a:pt x="7144" y="8096"/>
                    <a:pt x="7144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0" name="Freeform: Shape 1169">
              <a:extLst>
                <a:ext uri="{FF2B5EF4-FFF2-40B4-BE49-F238E27FC236}">
                  <a16:creationId xmlns:a16="http://schemas.microsoft.com/office/drawing/2014/main" id="{E4AC7B91-4CD1-4F92-B8C7-507B497C3F9C}"/>
                </a:ext>
              </a:extLst>
            </p:cNvPr>
            <p:cNvSpPr/>
            <p:nvPr/>
          </p:nvSpPr>
          <p:spPr>
            <a:xfrm>
              <a:off x="7268051" y="4614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0001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1" name="Freeform: Shape 1170">
              <a:extLst>
                <a:ext uri="{FF2B5EF4-FFF2-40B4-BE49-F238E27FC236}">
                  <a16:creationId xmlns:a16="http://schemas.microsoft.com/office/drawing/2014/main" id="{9558FB89-D6A1-4673-90CC-A6E1350858A4}"/>
                </a:ext>
              </a:extLst>
            </p:cNvPr>
            <p:cNvSpPr/>
            <p:nvPr/>
          </p:nvSpPr>
          <p:spPr>
            <a:xfrm>
              <a:off x="7100136" y="741505"/>
              <a:ext cx="9525" cy="9525"/>
            </a:xfrm>
            <a:custGeom>
              <a:avLst/>
              <a:gdLst>
                <a:gd name="connsiteX0" fmla="*/ 7419 w 9525"/>
                <a:gd name="connsiteY0" fmla="*/ 9064 h 9525"/>
                <a:gd name="connsiteX1" fmla="*/ 7419 w 9525"/>
                <a:gd name="connsiteY1" fmla="*/ 906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9064"/>
                  </a:moveTo>
                  <a:cubicBezTo>
                    <a:pt x="6466" y="4302"/>
                    <a:pt x="8371" y="10017"/>
                    <a:pt x="7419" y="9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2" name="Freeform: Shape 1171">
              <a:extLst>
                <a:ext uri="{FF2B5EF4-FFF2-40B4-BE49-F238E27FC236}">
                  <a16:creationId xmlns:a16="http://schemas.microsoft.com/office/drawing/2014/main" id="{DC90509A-9E9E-43F7-A208-194E3EA908F1}"/>
                </a:ext>
              </a:extLst>
            </p:cNvPr>
            <p:cNvSpPr/>
            <p:nvPr/>
          </p:nvSpPr>
          <p:spPr>
            <a:xfrm>
              <a:off x="7096601" y="737711"/>
              <a:ext cx="9525" cy="19050"/>
            </a:xfrm>
            <a:custGeom>
              <a:avLst/>
              <a:gdLst>
                <a:gd name="connsiteX0" fmla="*/ 7144 w 9525"/>
                <a:gd name="connsiteY0" fmla="*/ 7144 h 19050"/>
                <a:gd name="connsiteX1" fmla="*/ 7144 w 9525"/>
                <a:gd name="connsiteY1" fmla="*/ 7144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19050">
                  <a:moveTo>
                    <a:pt x="7144" y="7144"/>
                  </a:moveTo>
                  <a:cubicBezTo>
                    <a:pt x="8096" y="17621"/>
                    <a:pt x="8096" y="1190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3" name="Freeform: Shape 1172">
              <a:extLst>
                <a:ext uri="{FF2B5EF4-FFF2-40B4-BE49-F238E27FC236}">
                  <a16:creationId xmlns:a16="http://schemas.microsoft.com/office/drawing/2014/main" id="{CBD20E7F-1C92-4952-8C1E-CE77FBE233E8}"/>
                </a:ext>
              </a:extLst>
            </p:cNvPr>
            <p:cNvSpPr/>
            <p:nvPr/>
          </p:nvSpPr>
          <p:spPr>
            <a:xfrm>
              <a:off x="706326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4" name="Freeform: Shape 1173">
              <a:extLst>
                <a:ext uri="{FF2B5EF4-FFF2-40B4-BE49-F238E27FC236}">
                  <a16:creationId xmlns:a16="http://schemas.microsoft.com/office/drawing/2014/main" id="{C9CB6A95-518C-4281-B25F-0BBDBA466610}"/>
                </a:ext>
              </a:extLst>
            </p:cNvPr>
            <p:cNvSpPr/>
            <p:nvPr/>
          </p:nvSpPr>
          <p:spPr>
            <a:xfrm>
              <a:off x="7044214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5" name="Freeform: Shape 1174">
              <a:extLst>
                <a:ext uri="{FF2B5EF4-FFF2-40B4-BE49-F238E27FC236}">
                  <a16:creationId xmlns:a16="http://schemas.microsoft.com/office/drawing/2014/main" id="{3B59E1BC-4565-492C-B70C-FAD00092EC50}"/>
                </a:ext>
              </a:extLst>
            </p:cNvPr>
            <p:cNvSpPr/>
            <p:nvPr/>
          </p:nvSpPr>
          <p:spPr>
            <a:xfrm>
              <a:off x="7038499" y="7539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6" name="Freeform: Shape 1175">
              <a:extLst>
                <a:ext uri="{FF2B5EF4-FFF2-40B4-BE49-F238E27FC236}">
                  <a16:creationId xmlns:a16="http://schemas.microsoft.com/office/drawing/2014/main" id="{375B1AF9-1965-4D74-AF65-8D3274E46DE9}"/>
                </a:ext>
              </a:extLst>
            </p:cNvPr>
            <p:cNvSpPr/>
            <p:nvPr/>
          </p:nvSpPr>
          <p:spPr>
            <a:xfrm>
              <a:off x="7062311" y="744378"/>
              <a:ext cx="9525" cy="9525"/>
            </a:xfrm>
            <a:custGeom>
              <a:avLst/>
              <a:gdLst>
                <a:gd name="connsiteX0" fmla="*/ 8096 w 9525"/>
                <a:gd name="connsiteY0" fmla="*/ 8096 h 9525"/>
                <a:gd name="connsiteX1" fmla="*/ 7144 w 9525"/>
                <a:gd name="connsiteY1" fmla="*/ 7144 h 9525"/>
                <a:gd name="connsiteX2" fmla="*/ 8096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8096"/>
                  </a:moveTo>
                  <a:lnTo>
                    <a:pt x="7144" y="7144"/>
                  </a:lnTo>
                  <a:cubicBezTo>
                    <a:pt x="8096" y="9049"/>
                    <a:pt x="8096" y="8096"/>
                    <a:pt x="8096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7" name="Freeform: Shape 1176">
              <a:extLst>
                <a:ext uri="{FF2B5EF4-FFF2-40B4-BE49-F238E27FC236}">
                  <a16:creationId xmlns:a16="http://schemas.microsoft.com/office/drawing/2014/main" id="{AC855477-72A6-45CC-A933-4FC6CF3AEABA}"/>
                </a:ext>
              </a:extLst>
            </p:cNvPr>
            <p:cNvSpPr/>
            <p:nvPr/>
          </p:nvSpPr>
          <p:spPr>
            <a:xfrm>
              <a:off x="7094696" y="74652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7144" y="6906"/>
                    <a:pt x="7144" y="6906"/>
                    <a:pt x="7144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8" name="Freeform: Shape 1177">
              <a:extLst>
                <a:ext uri="{FF2B5EF4-FFF2-40B4-BE49-F238E27FC236}">
                  <a16:creationId xmlns:a16="http://schemas.microsoft.com/office/drawing/2014/main" id="{6BA6C3F2-6947-42E3-BFC5-7C3B56A10DFD}"/>
                </a:ext>
              </a:extLst>
            </p:cNvPr>
            <p:cNvSpPr/>
            <p:nvPr/>
          </p:nvSpPr>
          <p:spPr>
            <a:xfrm>
              <a:off x="7070460" y="737690"/>
              <a:ext cx="9525" cy="9525"/>
            </a:xfrm>
            <a:custGeom>
              <a:avLst/>
              <a:gdLst>
                <a:gd name="connsiteX0" fmla="*/ 7567 w 9525"/>
                <a:gd name="connsiteY0" fmla="*/ 9069 h 9525"/>
                <a:gd name="connsiteX1" fmla="*/ 7567 w 9525"/>
                <a:gd name="connsiteY1" fmla="*/ 906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9069"/>
                  </a:moveTo>
                  <a:cubicBezTo>
                    <a:pt x="7567" y="8117"/>
                    <a:pt x="6615" y="5259"/>
                    <a:pt x="7567" y="906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79" name="Freeform: Shape 1178">
              <a:extLst>
                <a:ext uri="{FF2B5EF4-FFF2-40B4-BE49-F238E27FC236}">
                  <a16:creationId xmlns:a16="http://schemas.microsoft.com/office/drawing/2014/main" id="{AF7839C7-8E01-4AF1-AC68-B46DEBF06A39}"/>
                </a:ext>
              </a:extLst>
            </p:cNvPr>
            <p:cNvSpPr/>
            <p:nvPr/>
          </p:nvSpPr>
          <p:spPr>
            <a:xfrm>
              <a:off x="7077551" y="73580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10001" y="1381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0" name="Freeform: Shape 1179">
              <a:extLst>
                <a:ext uri="{FF2B5EF4-FFF2-40B4-BE49-F238E27FC236}">
                  <a16:creationId xmlns:a16="http://schemas.microsoft.com/office/drawing/2014/main" id="{8284AED5-0A24-43D0-B844-64BA1431EC14}"/>
                </a:ext>
              </a:extLst>
            </p:cNvPr>
            <p:cNvSpPr/>
            <p:nvPr/>
          </p:nvSpPr>
          <p:spPr>
            <a:xfrm>
              <a:off x="7089934" y="73675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1" name="Freeform: Shape 1180">
              <a:extLst>
                <a:ext uri="{FF2B5EF4-FFF2-40B4-BE49-F238E27FC236}">
                  <a16:creationId xmlns:a16="http://schemas.microsoft.com/office/drawing/2014/main" id="{503A48DC-6157-4A6F-8686-9F33AC31879C}"/>
                </a:ext>
              </a:extLst>
            </p:cNvPr>
            <p:cNvSpPr/>
            <p:nvPr/>
          </p:nvSpPr>
          <p:spPr>
            <a:xfrm>
              <a:off x="7065407" y="740145"/>
              <a:ext cx="9525" cy="9525"/>
            </a:xfrm>
            <a:custGeom>
              <a:avLst/>
              <a:gdLst>
                <a:gd name="connsiteX0" fmla="*/ 7858 w 9525"/>
                <a:gd name="connsiteY0" fmla="*/ 7567 h 9525"/>
                <a:gd name="connsiteX1" fmla="*/ 7858 w 9525"/>
                <a:gd name="connsiteY1" fmla="*/ 7567 h 9525"/>
                <a:gd name="connsiteX2" fmla="*/ 7858 w 9525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7567"/>
                  </a:moveTo>
                  <a:cubicBezTo>
                    <a:pt x="6906" y="7567"/>
                    <a:pt x="6906" y="6615"/>
                    <a:pt x="7858" y="7567"/>
                  </a:cubicBezTo>
                  <a:lnTo>
                    <a:pt x="7858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2" name="Freeform: Shape 1181">
              <a:extLst>
                <a:ext uri="{FF2B5EF4-FFF2-40B4-BE49-F238E27FC236}">
                  <a16:creationId xmlns:a16="http://schemas.microsoft.com/office/drawing/2014/main" id="{7B7C52F4-B6E9-4810-9F04-6A1F1711076E}"/>
                </a:ext>
              </a:extLst>
            </p:cNvPr>
            <p:cNvSpPr/>
            <p:nvPr/>
          </p:nvSpPr>
          <p:spPr>
            <a:xfrm>
              <a:off x="6943249" y="91868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3" name="Freeform: Shape 1182">
              <a:extLst>
                <a:ext uri="{FF2B5EF4-FFF2-40B4-BE49-F238E27FC236}">
                  <a16:creationId xmlns:a16="http://schemas.microsoft.com/office/drawing/2014/main" id="{D7D9ED68-49AD-45F1-80F7-4A274850FAA8}"/>
                </a:ext>
              </a:extLst>
            </p:cNvPr>
            <p:cNvSpPr/>
            <p:nvPr/>
          </p:nvSpPr>
          <p:spPr>
            <a:xfrm>
              <a:off x="6925363" y="921396"/>
              <a:ext cx="9525" cy="9525"/>
            </a:xfrm>
            <a:custGeom>
              <a:avLst/>
              <a:gdLst>
                <a:gd name="connsiteX0" fmla="*/ 8837 w 9525"/>
                <a:gd name="connsiteY0" fmla="*/ 8244 h 9525"/>
                <a:gd name="connsiteX1" fmla="*/ 8837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837" y="8244"/>
                  </a:moveTo>
                  <a:cubicBezTo>
                    <a:pt x="8837" y="7291"/>
                    <a:pt x="5027" y="6339"/>
                    <a:pt x="8837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4" name="Freeform: Shape 1183">
              <a:extLst>
                <a:ext uri="{FF2B5EF4-FFF2-40B4-BE49-F238E27FC236}">
                  <a16:creationId xmlns:a16="http://schemas.microsoft.com/office/drawing/2014/main" id="{8E2C57B3-EA9C-4EE7-AD5A-46A719640C3B}"/>
                </a:ext>
              </a:extLst>
            </p:cNvPr>
            <p:cNvSpPr/>
            <p:nvPr/>
          </p:nvSpPr>
          <p:spPr>
            <a:xfrm>
              <a:off x="7030879" y="75485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5" name="Freeform: Shape 1184">
              <a:extLst>
                <a:ext uri="{FF2B5EF4-FFF2-40B4-BE49-F238E27FC236}">
                  <a16:creationId xmlns:a16="http://schemas.microsoft.com/office/drawing/2014/main" id="{EA0372AE-E8B2-4E2C-B0A7-5101403CDE58}"/>
                </a:ext>
              </a:extLst>
            </p:cNvPr>
            <p:cNvSpPr/>
            <p:nvPr/>
          </p:nvSpPr>
          <p:spPr>
            <a:xfrm>
              <a:off x="6990874" y="804386"/>
              <a:ext cx="19050" cy="9525"/>
            </a:xfrm>
            <a:custGeom>
              <a:avLst/>
              <a:gdLst>
                <a:gd name="connsiteX0" fmla="*/ 7144 w 19050"/>
                <a:gd name="connsiteY0" fmla="*/ 7144 h 9525"/>
                <a:gd name="connsiteX1" fmla="*/ 11906 w 19050"/>
                <a:gd name="connsiteY1" fmla="*/ 10001 h 9525"/>
                <a:gd name="connsiteX2" fmla="*/ 7144 w 19050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144"/>
                  </a:moveTo>
                  <a:cubicBezTo>
                    <a:pt x="10001" y="8096"/>
                    <a:pt x="9049" y="10001"/>
                    <a:pt x="11906" y="10001"/>
                  </a:cubicBezTo>
                  <a:cubicBezTo>
                    <a:pt x="10954" y="10001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6" name="Freeform: Shape 1185">
              <a:extLst>
                <a:ext uri="{FF2B5EF4-FFF2-40B4-BE49-F238E27FC236}">
                  <a16:creationId xmlns:a16="http://schemas.microsoft.com/office/drawing/2014/main" id="{EEFD8F1E-ACDD-4C3A-A2E5-1BD7B1BEE8EB}"/>
                </a:ext>
              </a:extLst>
            </p:cNvPr>
            <p:cNvSpPr/>
            <p:nvPr/>
          </p:nvSpPr>
          <p:spPr>
            <a:xfrm>
              <a:off x="7094696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7" name="Freeform: Shape 1186">
              <a:extLst>
                <a:ext uri="{FF2B5EF4-FFF2-40B4-BE49-F238E27FC236}">
                  <a16:creationId xmlns:a16="http://schemas.microsoft.com/office/drawing/2014/main" id="{BE287B88-F7DC-4EE6-AFA3-F33486345F55}"/>
                </a:ext>
              </a:extLst>
            </p:cNvPr>
            <p:cNvSpPr/>
            <p:nvPr/>
          </p:nvSpPr>
          <p:spPr>
            <a:xfrm>
              <a:off x="6996589" y="8072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8" name="Freeform: Shape 1187">
              <a:extLst>
                <a:ext uri="{FF2B5EF4-FFF2-40B4-BE49-F238E27FC236}">
                  <a16:creationId xmlns:a16="http://schemas.microsoft.com/office/drawing/2014/main" id="{44F4EF88-A459-4ABC-B4AA-8DBE9ADDFDCF}"/>
                </a:ext>
              </a:extLst>
            </p:cNvPr>
            <p:cNvSpPr/>
            <p:nvPr/>
          </p:nvSpPr>
          <p:spPr>
            <a:xfrm>
              <a:off x="7020401" y="76723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8096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8096"/>
                    <a:pt x="8096" y="8096"/>
                  </a:cubicBezTo>
                  <a:cubicBezTo>
                    <a:pt x="8096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89" name="Freeform: Shape 1188">
              <a:extLst>
                <a:ext uri="{FF2B5EF4-FFF2-40B4-BE49-F238E27FC236}">
                  <a16:creationId xmlns:a16="http://schemas.microsoft.com/office/drawing/2014/main" id="{563B505B-0D97-4CF1-85E2-1D3A94D360F0}"/>
                </a:ext>
              </a:extLst>
            </p:cNvPr>
            <p:cNvSpPr/>
            <p:nvPr/>
          </p:nvSpPr>
          <p:spPr>
            <a:xfrm>
              <a:off x="7031831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0" name="Freeform: Shape 1189">
              <a:extLst>
                <a:ext uri="{FF2B5EF4-FFF2-40B4-BE49-F238E27FC236}">
                  <a16:creationId xmlns:a16="http://schemas.microsoft.com/office/drawing/2014/main" id="{323233ED-E1CD-4C0D-BC12-A8FB1E34E205}"/>
                </a:ext>
              </a:extLst>
            </p:cNvPr>
            <p:cNvSpPr/>
            <p:nvPr/>
          </p:nvSpPr>
          <p:spPr>
            <a:xfrm>
              <a:off x="7017826" y="773906"/>
              <a:ext cx="9525" cy="9525"/>
            </a:xfrm>
            <a:custGeom>
              <a:avLst/>
              <a:gdLst>
                <a:gd name="connsiteX0" fmla="*/ 7815 w 9525"/>
                <a:gd name="connsiteY0" fmla="*/ 7144 h 9525"/>
                <a:gd name="connsiteX1" fmla="*/ 7815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815" y="7144"/>
                  </a:moveTo>
                  <a:cubicBezTo>
                    <a:pt x="5909" y="7144"/>
                    <a:pt x="8767" y="8096"/>
                    <a:pt x="7815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1" name="Freeform: Shape 1190">
              <a:extLst>
                <a:ext uri="{FF2B5EF4-FFF2-40B4-BE49-F238E27FC236}">
                  <a16:creationId xmlns:a16="http://schemas.microsoft.com/office/drawing/2014/main" id="{4CD82B67-2512-471C-BBFD-DCDF105BB517}"/>
                </a:ext>
              </a:extLst>
            </p:cNvPr>
            <p:cNvSpPr/>
            <p:nvPr/>
          </p:nvSpPr>
          <p:spPr>
            <a:xfrm>
              <a:off x="7014686" y="77866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2" name="Freeform: Shape 1191">
              <a:extLst>
                <a:ext uri="{FF2B5EF4-FFF2-40B4-BE49-F238E27FC236}">
                  <a16:creationId xmlns:a16="http://schemas.microsoft.com/office/drawing/2014/main" id="{DAA791D4-816C-48FD-A3F7-19BB9225BC67}"/>
                </a:ext>
              </a:extLst>
            </p:cNvPr>
            <p:cNvSpPr/>
            <p:nvPr/>
          </p:nvSpPr>
          <p:spPr>
            <a:xfrm>
              <a:off x="6944201" y="899636"/>
              <a:ext cx="9525" cy="9525"/>
            </a:xfrm>
            <a:custGeom>
              <a:avLst/>
              <a:gdLst>
                <a:gd name="connsiteX0" fmla="*/ 10001 w 9525"/>
                <a:gd name="connsiteY0" fmla="*/ 8096 h 9525"/>
                <a:gd name="connsiteX1" fmla="*/ 7144 w 9525"/>
                <a:gd name="connsiteY1" fmla="*/ 7144 h 9525"/>
                <a:gd name="connsiteX2" fmla="*/ 10001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001" y="8096"/>
                  </a:moveTo>
                  <a:cubicBezTo>
                    <a:pt x="9049" y="8096"/>
                    <a:pt x="8096" y="8096"/>
                    <a:pt x="7144" y="7144"/>
                  </a:cubicBezTo>
                  <a:cubicBezTo>
                    <a:pt x="9049" y="8096"/>
                    <a:pt x="10001" y="9049"/>
                    <a:pt x="10001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3" name="Freeform: Shape 1192">
              <a:extLst>
                <a:ext uri="{FF2B5EF4-FFF2-40B4-BE49-F238E27FC236}">
                  <a16:creationId xmlns:a16="http://schemas.microsoft.com/office/drawing/2014/main" id="{5708D27C-E7A8-4D78-823A-F60F27FF18AE}"/>
                </a:ext>
              </a:extLst>
            </p:cNvPr>
            <p:cNvSpPr/>
            <p:nvPr/>
          </p:nvSpPr>
          <p:spPr>
            <a:xfrm>
              <a:off x="7094696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954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4" name="Freeform: Shape 1193">
              <a:extLst>
                <a:ext uri="{FF2B5EF4-FFF2-40B4-BE49-F238E27FC236}">
                  <a16:creationId xmlns:a16="http://schemas.microsoft.com/office/drawing/2014/main" id="{90A26984-E66E-463B-B055-EC647C69128B}"/>
                </a:ext>
              </a:extLst>
            </p:cNvPr>
            <p:cNvSpPr/>
            <p:nvPr/>
          </p:nvSpPr>
          <p:spPr>
            <a:xfrm>
              <a:off x="7034265" y="790098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lnTo>
                    <a:pt x="7567" y="7144"/>
                  </a:lnTo>
                  <a:cubicBezTo>
                    <a:pt x="6615" y="7144"/>
                    <a:pt x="7567" y="7144"/>
                    <a:pt x="7567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5" name="Freeform: Shape 1194">
              <a:extLst>
                <a:ext uri="{FF2B5EF4-FFF2-40B4-BE49-F238E27FC236}">
                  <a16:creationId xmlns:a16="http://schemas.microsoft.com/office/drawing/2014/main" id="{B45752A4-2D32-4BBC-B9E8-6E044115193E}"/>
                </a:ext>
              </a:extLst>
            </p:cNvPr>
            <p:cNvSpPr/>
            <p:nvPr/>
          </p:nvSpPr>
          <p:spPr>
            <a:xfrm>
              <a:off x="6960394" y="8615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8096" y="7144"/>
                    <a:pt x="8096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6" name="Freeform: Shape 1195">
              <a:extLst>
                <a:ext uri="{FF2B5EF4-FFF2-40B4-BE49-F238E27FC236}">
                  <a16:creationId xmlns:a16="http://schemas.microsoft.com/office/drawing/2014/main" id="{1A58D0DE-CFC3-4186-BE2B-B7AF680B92F7}"/>
                </a:ext>
              </a:extLst>
            </p:cNvPr>
            <p:cNvSpPr/>
            <p:nvPr/>
          </p:nvSpPr>
          <p:spPr>
            <a:xfrm>
              <a:off x="7030322" y="791856"/>
              <a:ext cx="9525" cy="9525"/>
            </a:xfrm>
            <a:custGeom>
              <a:avLst/>
              <a:gdLst>
                <a:gd name="connsiteX0" fmla="*/ 8653 w 9525"/>
                <a:gd name="connsiteY0" fmla="*/ 8244 h 9525"/>
                <a:gd name="connsiteX1" fmla="*/ 8653 w 9525"/>
                <a:gd name="connsiteY1" fmla="*/ 82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8653" y="8244"/>
                  </a:moveTo>
                  <a:cubicBezTo>
                    <a:pt x="5796" y="6339"/>
                    <a:pt x="7700" y="7291"/>
                    <a:pt x="8653" y="82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7" name="Freeform: Shape 1196">
              <a:extLst>
                <a:ext uri="{FF2B5EF4-FFF2-40B4-BE49-F238E27FC236}">
                  <a16:creationId xmlns:a16="http://schemas.microsoft.com/office/drawing/2014/main" id="{5AE7D013-E06D-4DFC-BD44-82A3303778DB}"/>
                </a:ext>
              </a:extLst>
            </p:cNvPr>
            <p:cNvSpPr/>
            <p:nvPr/>
          </p:nvSpPr>
          <p:spPr>
            <a:xfrm>
              <a:off x="6944201" y="90058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8" name="Freeform: Shape 1197">
              <a:extLst>
                <a:ext uri="{FF2B5EF4-FFF2-40B4-BE49-F238E27FC236}">
                  <a16:creationId xmlns:a16="http://schemas.microsoft.com/office/drawing/2014/main" id="{5D296DEE-C6D0-4E88-9F1A-9490CCABCFD1}"/>
                </a:ext>
              </a:extLst>
            </p:cNvPr>
            <p:cNvSpPr/>
            <p:nvPr/>
          </p:nvSpPr>
          <p:spPr>
            <a:xfrm>
              <a:off x="6918484" y="738125"/>
              <a:ext cx="190500" cy="200025"/>
            </a:xfrm>
            <a:custGeom>
              <a:avLst/>
              <a:gdLst>
                <a:gd name="connsiteX0" fmla="*/ 37624 w 190500"/>
                <a:gd name="connsiteY0" fmla="*/ 177227 h 200025"/>
                <a:gd name="connsiteX1" fmla="*/ 37624 w 190500"/>
                <a:gd name="connsiteY1" fmla="*/ 169607 h 200025"/>
                <a:gd name="connsiteX2" fmla="*/ 128111 w 190500"/>
                <a:gd name="connsiteY2" fmla="*/ 38162 h 200025"/>
                <a:gd name="connsiteX3" fmla="*/ 137636 w 190500"/>
                <a:gd name="connsiteY3" fmla="*/ 30542 h 200025"/>
                <a:gd name="connsiteX4" fmla="*/ 165259 w 190500"/>
                <a:gd name="connsiteY4" fmla="*/ 14349 h 200025"/>
                <a:gd name="connsiteX5" fmla="*/ 178594 w 190500"/>
                <a:gd name="connsiteY5" fmla="*/ 8634 h 200025"/>
                <a:gd name="connsiteX6" fmla="*/ 183356 w 190500"/>
                <a:gd name="connsiteY6" fmla="*/ 16254 h 200025"/>
                <a:gd name="connsiteX7" fmla="*/ 184309 w 190500"/>
                <a:gd name="connsiteY7" fmla="*/ 16254 h 200025"/>
                <a:gd name="connsiteX8" fmla="*/ 185261 w 190500"/>
                <a:gd name="connsiteY8" fmla="*/ 13397 h 200025"/>
                <a:gd name="connsiteX9" fmla="*/ 184309 w 190500"/>
                <a:gd name="connsiteY9" fmla="*/ 11492 h 200025"/>
                <a:gd name="connsiteX10" fmla="*/ 152876 w 190500"/>
                <a:gd name="connsiteY10" fmla="*/ 16254 h 200025"/>
                <a:gd name="connsiteX11" fmla="*/ 135731 w 190500"/>
                <a:gd name="connsiteY11" fmla="*/ 28637 h 200025"/>
                <a:gd name="connsiteX12" fmla="*/ 121444 w 190500"/>
                <a:gd name="connsiteY12" fmla="*/ 22922 h 200025"/>
                <a:gd name="connsiteX13" fmla="*/ 121444 w 190500"/>
                <a:gd name="connsiteY13" fmla="*/ 35304 h 200025"/>
                <a:gd name="connsiteX14" fmla="*/ 112871 w 190500"/>
                <a:gd name="connsiteY14" fmla="*/ 32447 h 200025"/>
                <a:gd name="connsiteX15" fmla="*/ 119539 w 190500"/>
                <a:gd name="connsiteY15" fmla="*/ 38162 h 200025"/>
                <a:gd name="connsiteX16" fmla="*/ 73819 w 190500"/>
                <a:gd name="connsiteY16" fmla="*/ 74357 h 200025"/>
                <a:gd name="connsiteX17" fmla="*/ 14764 w 190500"/>
                <a:gd name="connsiteY17" fmla="*/ 146747 h 200025"/>
                <a:gd name="connsiteX18" fmla="*/ 14764 w 190500"/>
                <a:gd name="connsiteY18" fmla="*/ 152462 h 200025"/>
                <a:gd name="connsiteX19" fmla="*/ 24289 w 190500"/>
                <a:gd name="connsiteY19" fmla="*/ 155319 h 200025"/>
                <a:gd name="connsiteX20" fmla="*/ 7144 w 190500"/>
                <a:gd name="connsiteY20" fmla="*/ 188657 h 200025"/>
                <a:gd name="connsiteX21" fmla="*/ 28099 w 190500"/>
                <a:gd name="connsiteY21" fmla="*/ 195324 h 200025"/>
                <a:gd name="connsiteX22" fmla="*/ 28099 w 190500"/>
                <a:gd name="connsiteY22" fmla="*/ 194372 h 200025"/>
                <a:gd name="connsiteX23" fmla="*/ 30004 w 190500"/>
                <a:gd name="connsiteY23" fmla="*/ 193419 h 200025"/>
                <a:gd name="connsiteX24" fmla="*/ 37624 w 190500"/>
                <a:gd name="connsiteY24" fmla="*/ 177227 h 200025"/>
                <a:gd name="connsiteX25" fmla="*/ 35719 w 190500"/>
                <a:gd name="connsiteY25" fmla="*/ 155319 h 200025"/>
                <a:gd name="connsiteX26" fmla="*/ 35719 w 190500"/>
                <a:gd name="connsiteY26" fmla="*/ 155319 h 200025"/>
                <a:gd name="connsiteX27" fmla="*/ 36671 w 190500"/>
                <a:gd name="connsiteY27" fmla="*/ 153414 h 200025"/>
                <a:gd name="connsiteX28" fmla="*/ 36671 w 190500"/>
                <a:gd name="connsiteY28" fmla="*/ 153414 h 200025"/>
                <a:gd name="connsiteX29" fmla="*/ 16669 w 190500"/>
                <a:gd name="connsiteY29" fmla="*/ 150557 h 200025"/>
                <a:gd name="connsiteX30" fmla="*/ 16669 w 190500"/>
                <a:gd name="connsiteY30" fmla="*/ 150557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</a:cxnLst>
              <a:rect l="l" t="t" r="r" b="b"/>
              <a:pathLst>
                <a:path w="190500" h="200025">
                  <a:moveTo>
                    <a:pt x="37624" y="177227"/>
                  </a:moveTo>
                  <a:cubicBezTo>
                    <a:pt x="40481" y="170559"/>
                    <a:pt x="16669" y="165797"/>
                    <a:pt x="37624" y="169607"/>
                  </a:cubicBezTo>
                  <a:cubicBezTo>
                    <a:pt x="28099" y="176274"/>
                    <a:pt x="130016" y="40067"/>
                    <a:pt x="128111" y="38162"/>
                  </a:cubicBezTo>
                  <a:cubicBezTo>
                    <a:pt x="137636" y="52449"/>
                    <a:pt x="140494" y="31494"/>
                    <a:pt x="137636" y="30542"/>
                  </a:cubicBezTo>
                  <a:cubicBezTo>
                    <a:pt x="138589" y="39114"/>
                    <a:pt x="167164" y="14349"/>
                    <a:pt x="165259" y="14349"/>
                  </a:cubicBezTo>
                  <a:cubicBezTo>
                    <a:pt x="168116" y="20064"/>
                    <a:pt x="173831" y="21969"/>
                    <a:pt x="178594" y="8634"/>
                  </a:cubicBezTo>
                  <a:cubicBezTo>
                    <a:pt x="181451" y="13397"/>
                    <a:pt x="182404" y="11492"/>
                    <a:pt x="183356" y="16254"/>
                  </a:cubicBezTo>
                  <a:cubicBezTo>
                    <a:pt x="183356" y="10539"/>
                    <a:pt x="184309" y="10539"/>
                    <a:pt x="184309" y="16254"/>
                  </a:cubicBezTo>
                  <a:cubicBezTo>
                    <a:pt x="183356" y="18159"/>
                    <a:pt x="185261" y="4824"/>
                    <a:pt x="185261" y="13397"/>
                  </a:cubicBezTo>
                  <a:cubicBezTo>
                    <a:pt x="184309" y="12444"/>
                    <a:pt x="183356" y="12444"/>
                    <a:pt x="184309" y="11492"/>
                  </a:cubicBezTo>
                  <a:cubicBezTo>
                    <a:pt x="179546" y="-891"/>
                    <a:pt x="152876" y="17207"/>
                    <a:pt x="152876" y="16254"/>
                  </a:cubicBezTo>
                  <a:cubicBezTo>
                    <a:pt x="137636" y="21017"/>
                    <a:pt x="136684" y="14349"/>
                    <a:pt x="135731" y="28637"/>
                  </a:cubicBezTo>
                  <a:cubicBezTo>
                    <a:pt x="130016" y="29589"/>
                    <a:pt x="130969" y="24827"/>
                    <a:pt x="121444" y="22922"/>
                  </a:cubicBezTo>
                  <a:cubicBezTo>
                    <a:pt x="122396" y="33399"/>
                    <a:pt x="123349" y="21017"/>
                    <a:pt x="121444" y="35304"/>
                  </a:cubicBezTo>
                  <a:cubicBezTo>
                    <a:pt x="121444" y="34352"/>
                    <a:pt x="112871" y="31494"/>
                    <a:pt x="112871" y="32447"/>
                  </a:cubicBezTo>
                  <a:cubicBezTo>
                    <a:pt x="117634" y="36257"/>
                    <a:pt x="114776" y="33399"/>
                    <a:pt x="119539" y="38162"/>
                  </a:cubicBezTo>
                  <a:cubicBezTo>
                    <a:pt x="111919" y="32447"/>
                    <a:pt x="89059" y="76262"/>
                    <a:pt x="73819" y="74357"/>
                  </a:cubicBezTo>
                  <a:cubicBezTo>
                    <a:pt x="74771" y="74357"/>
                    <a:pt x="25241" y="152462"/>
                    <a:pt x="14764" y="146747"/>
                  </a:cubicBezTo>
                  <a:cubicBezTo>
                    <a:pt x="22384" y="153414"/>
                    <a:pt x="17621" y="149604"/>
                    <a:pt x="14764" y="152462"/>
                  </a:cubicBezTo>
                  <a:cubicBezTo>
                    <a:pt x="23336" y="155319"/>
                    <a:pt x="14764" y="151509"/>
                    <a:pt x="24289" y="155319"/>
                  </a:cubicBezTo>
                  <a:cubicBezTo>
                    <a:pt x="20479" y="154367"/>
                    <a:pt x="9049" y="184847"/>
                    <a:pt x="7144" y="188657"/>
                  </a:cubicBezTo>
                  <a:cubicBezTo>
                    <a:pt x="9049" y="192467"/>
                    <a:pt x="28099" y="195324"/>
                    <a:pt x="28099" y="195324"/>
                  </a:cubicBezTo>
                  <a:cubicBezTo>
                    <a:pt x="28099" y="194372"/>
                    <a:pt x="25241" y="191514"/>
                    <a:pt x="28099" y="194372"/>
                  </a:cubicBezTo>
                  <a:cubicBezTo>
                    <a:pt x="27146" y="192467"/>
                    <a:pt x="27146" y="192467"/>
                    <a:pt x="30004" y="193419"/>
                  </a:cubicBezTo>
                  <a:cubicBezTo>
                    <a:pt x="27146" y="182942"/>
                    <a:pt x="34766" y="181989"/>
                    <a:pt x="37624" y="177227"/>
                  </a:cubicBezTo>
                  <a:close/>
                  <a:moveTo>
                    <a:pt x="35719" y="155319"/>
                  </a:moveTo>
                  <a:cubicBezTo>
                    <a:pt x="35719" y="155319"/>
                    <a:pt x="35719" y="156272"/>
                    <a:pt x="35719" y="155319"/>
                  </a:cubicBezTo>
                  <a:close/>
                  <a:moveTo>
                    <a:pt x="36671" y="153414"/>
                  </a:moveTo>
                  <a:cubicBezTo>
                    <a:pt x="35719" y="153414"/>
                    <a:pt x="31909" y="153414"/>
                    <a:pt x="36671" y="153414"/>
                  </a:cubicBezTo>
                  <a:close/>
                  <a:moveTo>
                    <a:pt x="16669" y="150557"/>
                  </a:moveTo>
                  <a:cubicBezTo>
                    <a:pt x="16669" y="149604"/>
                    <a:pt x="20479" y="151509"/>
                    <a:pt x="16669" y="1505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199" name="Freeform: Shape 1198">
              <a:extLst>
                <a:ext uri="{FF2B5EF4-FFF2-40B4-BE49-F238E27FC236}">
                  <a16:creationId xmlns:a16="http://schemas.microsoft.com/office/drawing/2014/main" id="{F6B65614-3BB7-4E27-80EE-1E8A7B79AC67}"/>
                </a:ext>
              </a:extLst>
            </p:cNvPr>
            <p:cNvSpPr/>
            <p:nvPr/>
          </p:nvSpPr>
          <p:spPr>
            <a:xfrm>
              <a:off x="6930866" y="88344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9049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0" name="Freeform: Shape 1199">
              <a:extLst>
                <a:ext uri="{FF2B5EF4-FFF2-40B4-BE49-F238E27FC236}">
                  <a16:creationId xmlns:a16="http://schemas.microsoft.com/office/drawing/2014/main" id="{1664FE4D-9A11-40B5-B91F-CBCEDCD03B8D}"/>
                </a:ext>
              </a:extLst>
            </p:cNvPr>
            <p:cNvSpPr/>
            <p:nvPr/>
          </p:nvSpPr>
          <p:spPr>
            <a:xfrm>
              <a:off x="7064216" y="745860"/>
              <a:ext cx="9525" cy="9525"/>
            </a:xfrm>
            <a:custGeom>
              <a:avLst/>
              <a:gdLst>
                <a:gd name="connsiteX0" fmla="*/ 7144 w 9525"/>
                <a:gd name="connsiteY0" fmla="*/ 7567 h 9525"/>
                <a:gd name="connsiteX1" fmla="*/ 7144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567"/>
                  </a:moveTo>
                  <a:cubicBezTo>
                    <a:pt x="7144" y="6615"/>
                    <a:pt x="7144" y="7567"/>
                    <a:pt x="7144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1" name="Freeform: Shape 1200">
              <a:extLst>
                <a:ext uri="{FF2B5EF4-FFF2-40B4-BE49-F238E27FC236}">
                  <a16:creationId xmlns:a16="http://schemas.microsoft.com/office/drawing/2014/main" id="{A669F6BA-6197-4FAE-9BDB-9B093362932B}"/>
                </a:ext>
              </a:extLst>
            </p:cNvPr>
            <p:cNvSpPr/>
            <p:nvPr/>
          </p:nvSpPr>
          <p:spPr>
            <a:xfrm>
              <a:off x="6960500" y="863441"/>
              <a:ext cx="9525" cy="9525"/>
            </a:xfrm>
            <a:custGeom>
              <a:avLst/>
              <a:gdLst>
                <a:gd name="connsiteX0" fmla="*/ 7990 w 9525"/>
                <a:gd name="connsiteY0" fmla="*/ 7144 h 9525"/>
                <a:gd name="connsiteX1" fmla="*/ 7990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144"/>
                  </a:moveTo>
                  <a:cubicBezTo>
                    <a:pt x="6085" y="7144"/>
                    <a:pt x="7990" y="7144"/>
                    <a:pt x="7990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2" name="Freeform: Shape 1201">
              <a:extLst>
                <a:ext uri="{FF2B5EF4-FFF2-40B4-BE49-F238E27FC236}">
                  <a16:creationId xmlns:a16="http://schemas.microsoft.com/office/drawing/2014/main" id="{CECC3230-82B8-44FF-B249-49D20FBB2B50}"/>
                </a:ext>
              </a:extLst>
            </p:cNvPr>
            <p:cNvSpPr/>
            <p:nvPr/>
          </p:nvSpPr>
          <p:spPr>
            <a:xfrm>
              <a:off x="7076599" y="75104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cubicBezTo>
                    <a:pt x="8096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3" name="Freeform: Shape 1202">
              <a:extLst>
                <a:ext uri="{FF2B5EF4-FFF2-40B4-BE49-F238E27FC236}">
                  <a16:creationId xmlns:a16="http://schemas.microsoft.com/office/drawing/2014/main" id="{1298D878-17F9-4270-9B66-23A042E7E7D3}"/>
                </a:ext>
              </a:extLst>
            </p:cNvPr>
            <p:cNvSpPr/>
            <p:nvPr/>
          </p:nvSpPr>
          <p:spPr>
            <a:xfrm>
              <a:off x="7081361" y="75009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4" name="Freeform: Shape 1203">
              <a:extLst>
                <a:ext uri="{FF2B5EF4-FFF2-40B4-BE49-F238E27FC236}">
                  <a16:creationId xmlns:a16="http://schemas.microsoft.com/office/drawing/2014/main" id="{AAA65FA2-DE4D-4171-8292-B3249D7A2B76}"/>
                </a:ext>
              </a:extLst>
            </p:cNvPr>
            <p:cNvSpPr/>
            <p:nvPr/>
          </p:nvSpPr>
          <p:spPr>
            <a:xfrm>
              <a:off x="7083795" y="748400"/>
              <a:ext cx="9525" cy="9525"/>
            </a:xfrm>
            <a:custGeom>
              <a:avLst/>
              <a:gdLst>
                <a:gd name="connsiteX0" fmla="*/ 7567 w 9525"/>
                <a:gd name="connsiteY0" fmla="*/ 8837 h 9525"/>
                <a:gd name="connsiteX1" fmla="*/ 7567 w 9525"/>
                <a:gd name="connsiteY1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567" y="8837"/>
                  </a:moveTo>
                  <a:cubicBezTo>
                    <a:pt x="7567" y="8837"/>
                    <a:pt x="6615" y="5027"/>
                    <a:pt x="7567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5" name="Freeform: Shape 1204">
              <a:extLst>
                <a:ext uri="{FF2B5EF4-FFF2-40B4-BE49-F238E27FC236}">
                  <a16:creationId xmlns:a16="http://schemas.microsoft.com/office/drawing/2014/main" id="{B986F08D-C04A-4D6C-B93B-DADE9C01E015}"/>
                </a:ext>
              </a:extLst>
            </p:cNvPr>
            <p:cNvSpPr/>
            <p:nvPr/>
          </p:nvSpPr>
          <p:spPr>
            <a:xfrm>
              <a:off x="7044214" y="77676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6" name="Freeform: Shape 1205">
              <a:extLst>
                <a:ext uri="{FF2B5EF4-FFF2-40B4-BE49-F238E27FC236}">
                  <a16:creationId xmlns:a16="http://schemas.microsoft.com/office/drawing/2014/main" id="{8BAC1924-AF3A-404C-BAE2-49552B693F3D}"/>
                </a:ext>
              </a:extLst>
            </p:cNvPr>
            <p:cNvSpPr/>
            <p:nvPr/>
          </p:nvSpPr>
          <p:spPr>
            <a:xfrm>
              <a:off x="7051834" y="76247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8096"/>
                  </a:cubicBezTo>
                  <a:cubicBezTo>
                    <a:pt x="8096" y="9049"/>
                    <a:pt x="8096" y="9049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7" name="Freeform: Shape 1206">
              <a:extLst>
                <a:ext uri="{FF2B5EF4-FFF2-40B4-BE49-F238E27FC236}">
                  <a16:creationId xmlns:a16="http://schemas.microsoft.com/office/drawing/2014/main" id="{7D78B7F9-229A-4C0A-B890-59E09338F834}"/>
                </a:ext>
              </a:extLst>
            </p:cNvPr>
            <p:cNvSpPr/>
            <p:nvPr/>
          </p:nvSpPr>
          <p:spPr>
            <a:xfrm>
              <a:off x="7034689" y="79009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8" name="Freeform: Shape 1207">
              <a:extLst>
                <a:ext uri="{FF2B5EF4-FFF2-40B4-BE49-F238E27FC236}">
                  <a16:creationId xmlns:a16="http://schemas.microsoft.com/office/drawing/2014/main" id="{9FA7EB74-7ADF-4AEF-8BE0-C8411F8A6C4B}"/>
                </a:ext>
              </a:extLst>
            </p:cNvPr>
            <p:cNvSpPr/>
            <p:nvPr/>
          </p:nvSpPr>
          <p:spPr>
            <a:xfrm>
              <a:off x="7051834" y="76438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09" name="Freeform: Shape 1208">
              <a:extLst>
                <a:ext uri="{FF2B5EF4-FFF2-40B4-BE49-F238E27FC236}">
                  <a16:creationId xmlns:a16="http://schemas.microsoft.com/office/drawing/2014/main" id="{EB88DF6B-269C-4C78-8F4B-D67A6C0A3A1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0" name="Freeform: Shape 1209">
              <a:extLst>
                <a:ext uri="{FF2B5EF4-FFF2-40B4-BE49-F238E27FC236}">
                  <a16:creationId xmlns:a16="http://schemas.microsoft.com/office/drawing/2014/main" id="{F1D73E29-9DFB-4495-9A08-95F610D8C97C}"/>
                </a:ext>
              </a:extLst>
            </p:cNvPr>
            <p:cNvSpPr/>
            <p:nvPr/>
          </p:nvSpPr>
          <p:spPr>
            <a:xfrm>
              <a:off x="7097554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1" name="Freeform: Shape 1210">
              <a:extLst>
                <a:ext uri="{FF2B5EF4-FFF2-40B4-BE49-F238E27FC236}">
                  <a16:creationId xmlns:a16="http://schemas.microsoft.com/office/drawing/2014/main" id="{A8254CFD-3755-4720-A279-F96243FA72B6}"/>
                </a:ext>
              </a:extLst>
            </p:cNvPr>
            <p:cNvSpPr/>
            <p:nvPr/>
          </p:nvSpPr>
          <p:spPr>
            <a:xfrm>
              <a:off x="7097554" y="7453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2" name="Freeform: Shape 1211">
              <a:extLst>
                <a:ext uri="{FF2B5EF4-FFF2-40B4-BE49-F238E27FC236}">
                  <a16:creationId xmlns:a16="http://schemas.microsoft.com/office/drawing/2014/main" id="{50166E85-BB90-4C56-A564-8C4D66F127E3}"/>
                </a:ext>
              </a:extLst>
            </p:cNvPr>
            <p:cNvSpPr/>
            <p:nvPr/>
          </p:nvSpPr>
          <p:spPr>
            <a:xfrm>
              <a:off x="7092791" y="7462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8096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lnTo>
                    <a:pt x="7144" y="8096"/>
                  </a:lnTo>
                  <a:cubicBezTo>
                    <a:pt x="8096" y="8096"/>
                    <a:pt x="8096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3" name="Freeform: Shape 1212">
              <a:extLst>
                <a:ext uri="{FF2B5EF4-FFF2-40B4-BE49-F238E27FC236}">
                  <a16:creationId xmlns:a16="http://schemas.microsoft.com/office/drawing/2014/main" id="{3A9B4EF3-50A8-40DA-9922-1E2E95FC8B95}"/>
                </a:ext>
              </a:extLst>
            </p:cNvPr>
            <p:cNvSpPr/>
            <p:nvPr/>
          </p:nvSpPr>
          <p:spPr>
            <a:xfrm>
              <a:off x="7091839" y="74723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11906" y="9049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4" name="Freeform: Shape 1213">
              <a:extLst>
                <a:ext uri="{FF2B5EF4-FFF2-40B4-BE49-F238E27FC236}">
                  <a16:creationId xmlns:a16="http://schemas.microsoft.com/office/drawing/2014/main" id="{0BC7D4E1-E32A-4FB7-8E95-07C90D0F5F10}"/>
                </a:ext>
              </a:extLst>
            </p:cNvPr>
            <p:cNvSpPr/>
            <p:nvPr/>
          </p:nvSpPr>
          <p:spPr>
            <a:xfrm>
              <a:off x="7082314" y="735912"/>
              <a:ext cx="9525" cy="9525"/>
            </a:xfrm>
            <a:custGeom>
              <a:avLst/>
              <a:gdLst>
                <a:gd name="connsiteX0" fmla="*/ 7144 w 9525"/>
                <a:gd name="connsiteY0" fmla="*/ 7990 h 9525"/>
                <a:gd name="connsiteX1" fmla="*/ 7144 w 9525"/>
                <a:gd name="connsiteY1" fmla="*/ 7990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144" y="7990"/>
                  </a:moveTo>
                  <a:cubicBezTo>
                    <a:pt x="9049" y="6085"/>
                    <a:pt x="8096" y="7990"/>
                    <a:pt x="7144" y="79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5" name="Freeform: Shape 1214">
              <a:extLst>
                <a:ext uri="{FF2B5EF4-FFF2-40B4-BE49-F238E27FC236}">
                  <a16:creationId xmlns:a16="http://schemas.microsoft.com/office/drawing/2014/main" id="{EB427787-E672-4D0C-B569-91B5CEC75647}"/>
                </a:ext>
              </a:extLst>
            </p:cNvPr>
            <p:cNvSpPr/>
            <p:nvPr/>
          </p:nvSpPr>
          <p:spPr>
            <a:xfrm>
              <a:off x="7077551" y="734853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cubicBezTo>
                    <a:pt x="8096" y="8096"/>
                    <a:pt x="7144" y="7144"/>
                    <a:pt x="7144" y="7144"/>
                  </a:cubicBezTo>
                  <a:cubicBezTo>
                    <a:pt x="8096" y="8096"/>
                    <a:pt x="8096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6" name="Freeform: Shape 1215">
              <a:extLst>
                <a:ext uri="{FF2B5EF4-FFF2-40B4-BE49-F238E27FC236}">
                  <a16:creationId xmlns:a16="http://schemas.microsoft.com/office/drawing/2014/main" id="{FACA7933-7EC4-4CFD-B564-7B1C8777EEF9}"/>
                </a:ext>
              </a:extLst>
            </p:cNvPr>
            <p:cNvSpPr/>
            <p:nvPr/>
          </p:nvSpPr>
          <p:spPr>
            <a:xfrm>
              <a:off x="7054691" y="745331"/>
              <a:ext cx="9525" cy="9525"/>
            </a:xfrm>
            <a:custGeom>
              <a:avLst/>
              <a:gdLst>
                <a:gd name="connsiteX0" fmla="*/ 8096 w 9525"/>
                <a:gd name="connsiteY0" fmla="*/ 9049 h 9525"/>
                <a:gd name="connsiteX1" fmla="*/ 7144 w 9525"/>
                <a:gd name="connsiteY1" fmla="*/ 7144 h 9525"/>
                <a:gd name="connsiteX2" fmla="*/ 8096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9049"/>
                  </a:moveTo>
                  <a:lnTo>
                    <a:pt x="7144" y="7144"/>
                  </a:lnTo>
                  <a:cubicBezTo>
                    <a:pt x="7144" y="8096"/>
                    <a:pt x="7144" y="8096"/>
                    <a:pt x="8096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7" name="Freeform: Shape 1216">
              <a:extLst>
                <a:ext uri="{FF2B5EF4-FFF2-40B4-BE49-F238E27FC236}">
                  <a16:creationId xmlns:a16="http://schemas.microsoft.com/office/drawing/2014/main" id="{90F6B1F0-CE8F-4D35-9B4D-C7AB2A5815F6}"/>
                </a:ext>
              </a:extLst>
            </p:cNvPr>
            <p:cNvSpPr/>
            <p:nvPr/>
          </p:nvSpPr>
          <p:spPr>
            <a:xfrm>
              <a:off x="7058372" y="761523"/>
              <a:ext cx="9525" cy="9525"/>
            </a:xfrm>
            <a:custGeom>
              <a:avLst/>
              <a:gdLst>
                <a:gd name="connsiteX0" fmla="*/ 7273 w 9525"/>
                <a:gd name="connsiteY0" fmla="*/ 7144 h 9525"/>
                <a:gd name="connsiteX1" fmla="*/ 7273 w 9525"/>
                <a:gd name="connsiteY1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273" y="7144"/>
                  </a:moveTo>
                  <a:cubicBezTo>
                    <a:pt x="11083" y="8096"/>
                    <a:pt x="6320" y="7144"/>
                    <a:pt x="7273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8" name="Freeform: Shape 1217">
              <a:extLst>
                <a:ext uri="{FF2B5EF4-FFF2-40B4-BE49-F238E27FC236}">
                  <a16:creationId xmlns:a16="http://schemas.microsoft.com/office/drawing/2014/main" id="{B295E9BB-BA59-4FEB-ABD7-5D3786DB63F8}"/>
                </a:ext>
              </a:extLst>
            </p:cNvPr>
            <p:cNvSpPr/>
            <p:nvPr/>
          </p:nvSpPr>
          <p:spPr>
            <a:xfrm>
              <a:off x="7045844" y="747079"/>
              <a:ext cx="9525" cy="9525"/>
            </a:xfrm>
            <a:custGeom>
              <a:avLst/>
              <a:gdLst>
                <a:gd name="connsiteX0" fmla="*/ 7419 w 9525"/>
                <a:gd name="connsiteY0" fmla="*/ 7301 h 9525"/>
                <a:gd name="connsiteX1" fmla="*/ 7419 w 9525"/>
                <a:gd name="connsiteY1" fmla="*/ 73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419" y="7301"/>
                  </a:moveTo>
                  <a:cubicBezTo>
                    <a:pt x="8371" y="6348"/>
                    <a:pt x="6466" y="10158"/>
                    <a:pt x="7419" y="73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19" name="Freeform: Shape 1218">
              <a:extLst>
                <a:ext uri="{FF2B5EF4-FFF2-40B4-BE49-F238E27FC236}">
                  <a16:creationId xmlns:a16="http://schemas.microsoft.com/office/drawing/2014/main" id="{A70AE44F-8B54-4C7F-9DAD-6C83A3BF608D}"/>
                </a:ext>
              </a:extLst>
            </p:cNvPr>
            <p:cNvSpPr/>
            <p:nvPr/>
          </p:nvSpPr>
          <p:spPr>
            <a:xfrm>
              <a:off x="7012781" y="776122"/>
              <a:ext cx="9525" cy="9525"/>
            </a:xfrm>
            <a:custGeom>
              <a:avLst/>
              <a:gdLst>
                <a:gd name="connsiteX0" fmla="*/ 7144 w 9525"/>
                <a:gd name="connsiteY0" fmla="*/ 7785 h 9525"/>
                <a:gd name="connsiteX1" fmla="*/ 10001 w 9525"/>
                <a:gd name="connsiteY1" fmla="*/ 9690 h 9525"/>
                <a:gd name="connsiteX2" fmla="*/ 7144 w 9525"/>
                <a:gd name="connsiteY2" fmla="*/ 778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785"/>
                  </a:moveTo>
                  <a:lnTo>
                    <a:pt x="10001" y="9690"/>
                  </a:lnTo>
                  <a:cubicBezTo>
                    <a:pt x="10001" y="8737"/>
                    <a:pt x="7144" y="5880"/>
                    <a:pt x="7144" y="7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0" name="Freeform: Shape 1219">
              <a:extLst>
                <a:ext uri="{FF2B5EF4-FFF2-40B4-BE49-F238E27FC236}">
                  <a16:creationId xmlns:a16="http://schemas.microsoft.com/office/drawing/2014/main" id="{41BFFBA5-B901-4A73-9F9F-80C478E71C06}"/>
                </a:ext>
              </a:extLst>
            </p:cNvPr>
            <p:cNvSpPr/>
            <p:nvPr/>
          </p:nvSpPr>
          <p:spPr>
            <a:xfrm>
              <a:off x="7002044" y="792241"/>
              <a:ext cx="9525" cy="9525"/>
            </a:xfrm>
            <a:custGeom>
              <a:avLst/>
              <a:gdLst>
                <a:gd name="connsiteX0" fmla="*/ 9308 w 9525"/>
                <a:gd name="connsiteY0" fmla="*/ 7858 h 9525"/>
                <a:gd name="connsiteX1" fmla="*/ 7403 w 9525"/>
                <a:gd name="connsiteY1" fmla="*/ 7858 h 9525"/>
                <a:gd name="connsiteX2" fmla="*/ 9308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308" y="7858"/>
                  </a:moveTo>
                  <a:cubicBezTo>
                    <a:pt x="8356" y="6906"/>
                    <a:pt x="6451" y="6906"/>
                    <a:pt x="7403" y="7858"/>
                  </a:cubicBezTo>
                  <a:cubicBezTo>
                    <a:pt x="8356" y="7858"/>
                    <a:pt x="9308" y="7858"/>
                    <a:pt x="9308" y="78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1" name="Freeform: Shape 1220">
              <a:extLst>
                <a:ext uri="{FF2B5EF4-FFF2-40B4-BE49-F238E27FC236}">
                  <a16:creationId xmlns:a16="http://schemas.microsoft.com/office/drawing/2014/main" id="{13385F0E-263E-4249-93F5-77DEF03A465E}"/>
                </a:ext>
              </a:extLst>
            </p:cNvPr>
            <p:cNvSpPr/>
            <p:nvPr/>
          </p:nvSpPr>
          <p:spPr>
            <a:xfrm>
              <a:off x="6938592" y="848730"/>
              <a:ext cx="9525" cy="9525"/>
            </a:xfrm>
            <a:custGeom>
              <a:avLst/>
              <a:gdLst>
                <a:gd name="connsiteX0" fmla="*/ 7990 w 9525"/>
                <a:gd name="connsiteY0" fmla="*/ 7567 h 9525"/>
                <a:gd name="connsiteX1" fmla="*/ 7990 w 9525"/>
                <a:gd name="connsiteY1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</a:cxnLst>
              <a:rect l="l" t="t" r="r" b="b"/>
              <a:pathLst>
                <a:path w="9525" h="9525">
                  <a:moveTo>
                    <a:pt x="7990" y="7567"/>
                  </a:moveTo>
                  <a:cubicBezTo>
                    <a:pt x="6086" y="6615"/>
                    <a:pt x="7990" y="7567"/>
                    <a:pt x="7990" y="75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2" name="Freeform: Shape 1221">
              <a:extLst>
                <a:ext uri="{FF2B5EF4-FFF2-40B4-BE49-F238E27FC236}">
                  <a16:creationId xmlns:a16="http://schemas.microsoft.com/office/drawing/2014/main" id="{BED8CF45-5470-416F-96A0-23CBB83CBA32}"/>
                </a:ext>
              </a:extLst>
            </p:cNvPr>
            <p:cNvSpPr/>
            <p:nvPr/>
          </p:nvSpPr>
          <p:spPr>
            <a:xfrm>
              <a:off x="7761658" y="937259"/>
              <a:ext cx="9525" cy="9525"/>
            </a:xfrm>
            <a:custGeom>
              <a:avLst/>
              <a:gdLst>
                <a:gd name="connsiteX0" fmla="*/ 8837 w 9525"/>
                <a:gd name="connsiteY0" fmla="*/ 8573 h 9525"/>
                <a:gd name="connsiteX1" fmla="*/ 8837 w 9525"/>
                <a:gd name="connsiteY1" fmla="*/ 8573 h 9525"/>
                <a:gd name="connsiteX2" fmla="*/ 8837 w 9525"/>
                <a:gd name="connsiteY2" fmla="*/ 85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37" y="8573"/>
                  </a:moveTo>
                  <a:cubicBezTo>
                    <a:pt x="8837" y="6667"/>
                    <a:pt x="5027" y="6667"/>
                    <a:pt x="8837" y="8573"/>
                  </a:cubicBezTo>
                  <a:lnTo>
                    <a:pt x="8837" y="85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3" name="Freeform: Shape 1222">
              <a:extLst>
                <a:ext uri="{FF2B5EF4-FFF2-40B4-BE49-F238E27FC236}">
                  <a16:creationId xmlns:a16="http://schemas.microsoft.com/office/drawing/2014/main" id="{5B4E7D8E-E422-49E7-B08A-848CBDB00C9D}"/>
                </a:ext>
              </a:extLst>
            </p:cNvPr>
            <p:cNvSpPr/>
            <p:nvPr/>
          </p:nvSpPr>
          <p:spPr>
            <a:xfrm>
              <a:off x="7753403" y="933926"/>
              <a:ext cx="9525" cy="9525"/>
            </a:xfrm>
            <a:custGeom>
              <a:avLst/>
              <a:gdLst>
                <a:gd name="connsiteX0" fmla="*/ 7567 w 9525"/>
                <a:gd name="connsiteY0" fmla="*/ 7144 h 9525"/>
                <a:gd name="connsiteX1" fmla="*/ 7567 w 9525"/>
                <a:gd name="connsiteY1" fmla="*/ 7144 h 9525"/>
                <a:gd name="connsiteX2" fmla="*/ 7567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67" y="7144"/>
                  </a:moveTo>
                  <a:cubicBezTo>
                    <a:pt x="6615" y="8096"/>
                    <a:pt x="7567" y="14764"/>
                    <a:pt x="7567" y="7144"/>
                  </a:cubicBezTo>
                  <a:lnTo>
                    <a:pt x="7567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4" name="Freeform: Shape 1223">
              <a:extLst>
                <a:ext uri="{FF2B5EF4-FFF2-40B4-BE49-F238E27FC236}">
                  <a16:creationId xmlns:a16="http://schemas.microsoft.com/office/drawing/2014/main" id="{F9BF3A65-4B9E-4905-A138-649D737670FD}"/>
                </a:ext>
              </a:extLst>
            </p:cNvPr>
            <p:cNvSpPr/>
            <p:nvPr/>
          </p:nvSpPr>
          <p:spPr>
            <a:xfrm>
              <a:off x="7630954" y="922496"/>
              <a:ext cx="9525" cy="9525"/>
            </a:xfrm>
            <a:custGeom>
              <a:avLst/>
              <a:gdLst>
                <a:gd name="connsiteX0" fmla="*/ 9049 w 9525"/>
                <a:gd name="connsiteY0" fmla="*/ 8096 h 9525"/>
                <a:gd name="connsiteX1" fmla="*/ 7144 w 9525"/>
                <a:gd name="connsiteY1" fmla="*/ 7144 h 9525"/>
                <a:gd name="connsiteX2" fmla="*/ 9049 w 9525"/>
                <a:gd name="connsiteY2" fmla="*/ 8096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049" y="8096"/>
                  </a:moveTo>
                  <a:lnTo>
                    <a:pt x="7144" y="7144"/>
                  </a:lnTo>
                  <a:cubicBezTo>
                    <a:pt x="7144" y="9049"/>
                    <a:pt x="8096" y="8096"/>
                    <a:pt x="9049" y="80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5" name="Freeform: Shape 1224">
              <a:extLst>
                <a:ext uri="{FF2B5EF4-FFF2-40B4-BE49-F238E27FC236}">
                  <a16:creationId xmlns:a16="http://schemas.microsoft.com/office/drawing/2014/main" id="{DFC53953-4904-4930-96A6-D45CFCDE87C3}"/>
                </a:ext>
              </a:extLst>
            </p:cNvPr>
            <p:cNvSpPr/>
            <p:nvPr/>
          </p:nvSpPr>
          <p:spPr>
            <a:xfrm>
              <a:off x="7738586" y="944641"/>
              <a:ext cx="9525" cy="9525"/>
            </a:xfrm>
            <a:custGeom>
              <a:avLst/>
              <a:gdLst>
                <a:gd name="connsiteX0" fmla="*/ 7144 w 9525"/>
                <a:gd name="connsiteY0" fmla="*/ 7858 h 9525"/>
                <a:gd name="connsiteX1" fmla="*/ 7144 w 9525"/>
                <a:gd name="connsiteY1" fmla="*/ 7858 h 9525"/>
                <a:gd name="connsiteX2" fmla="*/ 7144 w 9525"/>
                <a:gd name="connsiteY2" fmla="*/ 7858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858"/>
                  </a:moveTo>
                  <a:cubicBezTo>
                    <a:pt x="9049" y="6906"/>
                    <a:pt x="8096" y="6906"/>
                    <a:pt x="7144" y="7858"/>
                  </a:cubicBezTo>
                  <a:lnTo>
                    <a:pt x="7144" y="7858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6" name="Freeform: Shape 1225">
              <a:extLst>
                <a:ext uri="{FF2B5EF4-FFF2-40B4-BE49-F238E27FC236}">
                  <a16:creationId xmlns:a16="http://schemas.microsoft.com/office/drawing/2014/main" id="{2F395E84-42EF-4FC8-8EF7-362549E8C626}"/>
                </a:ext>
              </a:extLst>
            </p:cNvPr>
            <p:cNvSpPr/>
            <p:nvPr/>
          </p:nvSpPr>
          <p:spPr>
            <a:xfrm>
              <a:off x="7665244" y="913606"/>
              <a:ext cx="9525" cy="9525"/>
            </a:xfrm>
            <a:custGeom>
              <a:avLst/>
              <a:gdLst>
                <a:gd name="connsiteX0" fmla="*/ 7144 w 9525"/>
                <a:gd name="connsiteY0" fmla="*/ 8414 h 9525"/>
                <a:gd name="connsiteX1" fmla="*/ 7144 w 9525"/>
                <a:gd name="connsiteY1" fmla="*/ 8414 h 9525"/>
                <a:gd name="connsiteX2" fmla="*/ 7144 w 9525"/>
                <a:gd name="connsiteY2" fmla="*/ 841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414"/>
                  </a:moveTo>
                  <a:cubicBezTo>
                    <a:pt x="7144" y="8414"/>
                    <a:pt x="9049" y="5556"/>
                    <a:pt x="7144" y="8414"/>
                  </a:cubicBezTo>
                  <a:lnTo>
                    <a:pt x="7144" y="841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7" name="Freeform: Shape 1226">
              <a:extLst>
                <a:ext uri="{FF2B5EF4-FFF2-40B4-BE49-F238E27FC236}">
                  <a16:creationId xmlns:a16="http://schemas.microsoft.com/office/drawing/2014/main" id="{4AE347F6-AD8F-45B3-94FD-0748CB2775AB}"/>
                </a:ext>
              </a:extLst>
            </p:cNvPr>
            <p:cNvSpPr/>
            <p:nvPr/>
          </p:nvSpPr>
          <p:spPr>
            <a:xfrm>
              <a:off x="7688909" y="910113"/>
              <a:ext cx="9525" cy="9525"/>
            </a:xfrm>
            <a:custGeom>
              <a:avLst/>
              <a:gdLst>
                <a:gd name="connsiteX0" fmla="*/ 8244 w 9525"/>
                <a:gd name="connsiteY0" fmla="*/ 7144 h 9525"/>
                <a:gd name="connsiteX1" fmla="*/ 8244 w 9525"/>
                <a:gd name="connsiteY1" fmla="*/ 7144 h 9525"/>
                <a:gd name="connsiteX2" fmla="*/ 82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244" y="7144"/>
                  </a:moveTo>
                  <a:cubicBezTo>
                    <a:pt x="4434" y="7144"/>
                    <a:pt x="12054" y="13811"/>
                    <a:pt x="8244" y="7144"/>
                  </a:cubicBezTo>
                  <a:lnTo>
                    <a:pt x="82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8" name="Freeform: Shape 1227">
              <a:extLst>
                <a:ext uri="{FF2B5EF4-FFF2-40B4-BE49-F238E27FC236}">
                  <a16:creationId xmlns:a16="http://schemas.microsoft.com/office/drawing/2014/main" id="{A79C1CB6-797F-4A89-9FC5-ACEA1DF02509}"/>
                </a:ext>
              </a:extLst>
            </p:cNvPr>
            <p:cNvSpPr/>
            <p:nvPr/>
          </p:nvSpPr>
          <p:spPr>
            <a:xfrm>
              <a:off x="6845141" y="101298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8096"/>
                    <a:pt x="7144" y="7144"/>
                  </a:cubicBezTo>
                  <a:cubicBezTo>
                    <a:pt x="7144" y="8096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29" name="Freeform: Shape 1228">
              <a:extLst>
                <a:ext uri="{FF2B5EF4-FFF2-40B4-BE49-F238E27FC236}">
                  <a16:creationId xmlns:a16="http://schemas.microsoft.com/office/drawing/2014/main" id="{0E7BA09F-E712-4026-987D-6E7806FB82EE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8096"/>
                    <a:pt x="7144" y="7144"/>
                  </a:cubicBezTo>
                  <a:cubicBezTo>
                    <a:pt x="8096" y="8096"/>
                    <a:pt x="7144" y="8096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0" name="Freeform: Shape 1229">
              <a:extLst>
                <a:ext uri="{FF2B5EF4-FFF2-40B4-BE49-F238E27FC236}">
                  <a16:creationId xmlns:a16="http://schemas.microsoft.com/office/drawing/2014/main" id="{3A535AF4-7E8B-4C87-9F20-326E5CBD67F7}"/>
                </a:ext>
              </a:extLst>
            </p:cNvPr>
            <p:cNvSpPr/>
            <p:nvPr/>
          </p:nvSpPr>
          <p:spPr>
            <a:xfrm>
              <a:off x="6844189" y="101203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1" name="Freeform: Shape 1230">
              <a:extLst>
                <a:ext uri="{FF2B5EF4-FFF2-40B4-BE49-F238E27FC236}">
                  <a16:creationId xmlns:a16="http://schemas.microsoft.com/office/drawing/2014/main" id="{B8EB9703-20A8-49F2-9531-0F0793E82697}"/>
                </a:ext>
              </a:extLst>
            </p:cNvPr>
            <p:cNvSpPr/>
            <p:nvPr/>
          </p:nvSpPr>
          <p:spPr>
            <a:xfrm>
              <a:off x="7231856" y="928211"/>
              <a:ext cx="9525" cy="19050"/>
            </a:xfrm>
            <a:custGeom>
              <a:avLst/>
              <a:gdLst>
                <a:gd name="connsiteX0" fmla="*/ 9049 w 9525"/>
                <a:gd name="connsiteY0" fmla="*/ 12859 h 19050"/>
                <a:gd name="connsiteX1" fmla="*/ 7144 w 9525"/>
                <a:gd name="connsiteY1" fmla="*/ 7144 h 19050"/>
                <a:gd name="connsiteX2" fmla="*/ 9049 w 9525"/>
                <a:gd name="connsiteY2" fmla="*/ 12859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19050">
                  <a:moveTo>
                    <a:pt x="9049" y="12859"/>
                  </a:moveTo>
                  <a:cubicBezTo>
                    <a:pt x="8096" y="11906"/>
                    <a:pt x="10954" y="7144"/>
                    <a:pt x="7144" y="7144"/>
                  </a:cubicBezTo>
                  <a:cubicBezTo>
                    <a:pt x="10954" y="8096"/>
                    <a:pt x="4286" y="10954"/>
                    <a:pt x="9049" y="128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2" name="Freeform: Shape 1231">
              <a:extLst>
                <a:ext uri="{FF2B5EF4-FFF2-40B4-BE49-F238E27FC236}">
                  <a16:creationId xmlns:a16="http://schemas.microsoft.com/office/drawing/2014/main" id="{62181469-9E68-4B9A-BD13-BE7BDD0F7C7D}"/>
                </a:ext>
              </a:extLst>
            </p:cNvPr>
            <p:cNvSpPr/>
            <p:nvPr/>
          </p:nvSpPr>
          <p:spPr>
            <a:xfrm>
              <a:off x="7233761" y="933926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3" name="Freeform: Shape 1232">
              <a:extLst>
                <a:ext uri="{FF2B5EF4-FFF2-40B4-BE49-F238E27FC236}">
                  <a16:creationId xmlns:a16="http://schemas.microsoft.com/office/drawing/2014/main" id="{A3DCAC3E-1153-4F9F-8CF1-BFA20B7A1080}"/>
                </a:ext>
              </a:extLst>
            </p:cNvPr>
            <p:cNvSpPr/>
            <p:nvPr/>
          </p:nvSpPr>
          <p:spPr>
            <a:xfrm>
              <a:off x="6933898" y="992028"/>
              <a:ext cx="9525" cy="9525"/>
            </a:xfrm>
            <a:custGeom>
              <a:avLst/>
              <a:gdLst>
                <a:gd name="connsiteX0" fmla="*/ 8875 w 9525"/>
                <a:gd name="connsiteY0" fmla="*/ 10001 h 9525"/>
                <a:gd name="connsiteX1" fmla="*/ 7922 w 9525"/>
                <a:gd name="connsiteY1" fmla="*/ 7144 h 9525"/>
                <a:gd name="connsiteX2" fmla="*/ 8875 w 9525"/>
                <a:gd name="connsiteY2" fmla="*/ 10001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875" y="10001"/>
                  </a:moveTo>
                  <a:cubicBezTo>
                    <a:pt x="7922" y="9049"/>
                    <a:pt x="7922" y="8096"/>
                    <a:pt x="7922" y="7144"/>
                  </a:cubicBezTo>
                  <a:cubicBezTo>
                    <a:pt x="8875" y="9049"/>
                    <a:pt x="5065" y="10001"/>
                    <a:pt x="8875" y="1000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4" name="Freeform: Shape 1233">
              <a:extLst>
                <a:ext uri="{FF2B5EF4-FFF2-40B4-BE49-F238E27FC236}">
                  <a16:creationId xmlns:a16="http://schemas.microsoft.com/office/drawing/2014/main" id="{3ACB2B20-2B5A-4643-8F06-B6CB6A3C8905}"/>
                </a:ext>
              </a:extLst>
            </p:cNvPr>
            <p:cNvSpPr/>
            <p:nvPr/>
          </p:nvSpPr>
          <p:spPr>
            <a:xfrm>
              <a:off x="7738586" y="94440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10001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5" name="Freeform: Shape 1234">
              <a:extLst>
                <a:ext uri="{FF2B5EF4-FFF2-40B4-BE49-F238E27FC236}">
                  <a16:creationId xmlns:a16="http://schemas.microsoft.com/office/drawing/2014/main" id="{9F5549A9-F109-4DAD-AD3A-45A4ED9B0AC0}"/>
                </a:ext>
              </a:extLst>
            </p:cNvPr>
            <p:cNvSpPr/>
            <p:nvPr/>
          </p:nvSpPr>
          <p:spPr>
            <a:xfrm>
              <a:off x="6981900" y="942369"/>
              <a:ext cx="9525" cy="9525"/>
            </a:xfrm>
            <a:custGeom>
              <a:avLst/>
              <a:gdLst>
                <a:gd name="connsiteX0" fmla="*/ 7544 w 9525"/>
                <a:gd name="connsiteY0" fmla="*/ 7273 h 9525"/>
                <a:gd name="connsiteX1" fmla="*/ 7544 w 9525"/>
                <a:gd name="connsiteY1" fmla="*/ 7273 h 9525"/>
                <a:gd name="connsiteX2" fmla="*/ 7544 w 9525"/>
                <a:gd name="connsiteY2" fmla="*/ 727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544" y="7273"/>
                  </a:moveTo>
                  <a:cubicBezTo>
                    <a:pt x="5640" y="11083"/>
                    <a:pt x="11355" y="6320"/>
                    <a:pt x="7544" y="7273"/>
                  </a:cubicBezTo>
                  <a:lnTo>
                    <a:pt x="7544" y="727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6" name="Freeform: Shape 1235">
              <a:extLst>
                <a:ext uri="{FF2B5EF4-FFF2-40B4-BE49-F238E27FC236}">
                  <a16:creationId xmlns:a16="http://schemas.microsoft.com/office/drawing/2014/main" id="{8116A47B-30D1-4C39-8871-C61906F52454}"/>
                </a:ext>
              </a:extLst>
            </p:cNvPr>
            <p:cNvSpPr/>
            <p:nvPr/>
          </p:nvSpPr>
          <p:spPr>
            <a:xfrm>
              <a:off x="6844189" y="913278"/>
              <a:ext cx="914400" cy="352425"/>
            </a:xfrm>
            <a:custGeom>
              <a:avLst/>
              <a:gdLst>
                <a:gd name="connsiteX0" fmla="*/ 910114 w 914400"/>
                <a:gd name="connsiteY0" fmla="*/ 31601 h 352425"/>
                <a:gd name="connsiteX1" fmla="*/ 816769 w 914400"/>
                <a:gd name="connsiteY1" fmla="*/ 21124 h 352425"/>
                <a:gd name="connsiteX2" fmla="*/ 796767 w 914400"/>
                <a:gd name="connsiteY2" fmla="*/ 18267 h 352425"/>
                <a:gd name="connsiteX3" fmla="*/ 768192 w 914400"/>
                <a:gd name="connsiteY3" fmla="*/ 19219 h 352425"/>
                <a:gd name="connsiteX4" fmla="*/ 768192 w 914400"/>
                <a:gd name="connsiteY4" fmla="*/ 17314 h 352425"/>
                <a:gd name="connsiteX5" fmla="*/ 768192 w 914400"/>
                <a:gd name="connsiteY5" fmla="*/ 19219 h 352425"/>
                <a:gd name="connsiteX6" fmla="*/ 613886 w 914400"/>
                <a:gd name="connsiteY6" fmla="*/ 14456 h 352425"/>
                <a:gd name="connsiteX7" fmla="*/ 620554 w 914400"/>
                <a:gd name="connsiteY7" fmla="*/ 18267 h 352425"/>
                <a:gd name="connsiteX8" fmla="*/ 440531 w 914400"/>
                <a:gd name="connsiteY8" fmla="*/ 21124 h 352425"/>
                <a:gd name="connsiteX9" fmla="*/ 163354 w 914400"/>
                <a:gd name="connsiteY9" fmla="*/ 35411 h 352425"/>
                <a:gd name="connsiteX10" fmla="*/ 142399 w 914400"/>
                <a:gd name="connsiteY10" fmla="*/ 40174 h 352425"/>
                <a:gd name="connsiteX11" fmla="*/ 7144 w 914400"/>
                <a:gd name="connsiteY11" fmla="*/ 104944 h 352425"/>
                <a:gd name="connsiteX12" fmla="*/ 18574 w 914400"/>
                <a:gd name="connsiteY12" fmla="*/ 115421 h 352425"/>
                <a:gd name="connsiteX13" fmla="*/ 20479 w 914400"/>
                <a:gd name="connsiteY13" fmla="*/ 112564 h 352425"/>
                <a:gd name="connsiteX14" fmla="*/ 76676 w 914400"/>
                <a:gd name="connsiteY14" fmla="*/ 94467 h 352425"/>
                <a:gd name="connsiteX15" fmla="*/ 99536 w 914400"/>
                <a:gd name="connsiteY15" fmla="*/ 80179 h 352425"/>
                <a:gd name="connsiteX16" fmla="*/ 106204 w 914400"/>
                <a:gd name="connsiteY16" fmla="*/ 81131 h 352425"/>
                <a:gd name="connsiteX17" fmla="*/ 101441 w 914400"/>
                <a:gd name="connsiteY17" fmla="*/ 89704 h 352425"/>
                <a:gd name="connsiteX18" fmla="*/ 156686 w 914400"/>
                <a:gd name="connsiteY18" fmla="*/ 96371 h 352425"/>
                <a:gd name="connsiteX19" fmla="*/ 112871 w 914400"/>
                <a:gd name="connsiteY19" fmla="*/ 111611 h 352425"/>
                <a:gd name="connsiteX20" fmla="*/ 144304 w 914400"/>
                <a:gd name="connsiteY20" fmla="*/ 213529 h 352425"/>
                <a:gd name="connsiteX21" fmla="*/ 339566 w 914400"/>
                <a:gd name="connsiteY21" fmla="*/ 336401 h 352425"/>
                <a:gd name="connsiteX22" fmla="*/ 423386 w 914400"/>
                <a:gd name="connsiteY22" fmla="*/ 348784 h 352425"/>
                <a:gd name="connsiteX23" fmla="*/ 493871 w 914400"/>
                <a:gd name="connsiteY23" fmla="*/ 305921 h 352425"/>
                <a:gd name="connsiteX24" fmla="*/ 644367 w 914400"/>
                <a:gd name="connsiteY24" fmla="*/ 238294 h 352425"/>
                <a:gd name="connsiteX25" fmla="*/ 702469 w 914400"/>
                <a:gd name="connsiteY25" fmla="*/ 225911 h 352425"/>
                <a:gd name="connsiteX26" fmla="*/ 772001 w 914400"/>
                <a:gd name="connsiteY26" fmla="*/ 149711 h 352425"/>
                <a:gd name="connsiteX27" fmla="*/ 791051 w 914400"/>
                <a:gd name="connsiteY27" fmla="*/ 85894 h 352425"/>
                <a:gd name="connsiteX28" fmla="*/ 746284 w 914400"/>
                <a:gd name="connsiteY28" fmla="*/ 54461 h 352425"/>
                <a:gd name="connsiteX29" fmla="*/ 613886 w 914400"/>
                <a:gd name="connsiteY29" fmla="*/ 59224 h 352425"/>
                <a:gd name="connsiteX30" fmla="*/ 792004 w 914400"/>
                <a:gd name="connsiteY30" fmla="*/ 27792 h 352425"/>
                <a:gd name="connsiteX31" fmla="*/ 908209 w 914400"/>
                <a:gd name="connsiteY31" fmla="*/ 33506 h 352425"/>
                <a:gd name="connsiteX32" fmla="*/ 910114 w 914400"/>
                <a:gd name="connsiteY32" fmla="*/ 31601 h 352425"/>
                <a:gd name="connsiteX33" fmla="*/ 150971 w 914400"/>
                <a:gd name="connsiteY33" fmla="*/ 56367 h 352425"/>
                <a:gd name="connsiteX34" fmla="*/ 150971 w 914400"/>
                <a:gd name="connsiteY34" fmla="*/ 56367 h 352425"/>
                <a:gd name="connsiteX35" fmla="*/ 150971 w 914400"/>
                <a:gd name="connsiteY35" fmla="*/ 56367 h 352425"/>
                <a:gd name="connsiteX36" fmla="*/ 157639 w 914400"/>
                <a:gd name="connsiteY36" fmla="*/ 57319 h 352425"/>
                <a:gd name="connsiteX37" fmla="*/ 157639 w 914400"/>
                <a:gd name="connsiteY37" fmla="*/ 57319 h 352425"/>
                <a:gd name="connsiteX38" fmla="*/ 157639 w 914400"/>
                <a:gd name="connsiteY38" fmla="*/ 57319 h 352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</a:cxnLst>
              <a:rect l="l" t="t" r="r" b="b"/>
              <a:pathLst>
                <a:path w="914400" h="352425">
                  <a:moveTo>
                    <a:pt x="910114" y="31601"/>
                  </a:moveTo>
                  <a:cubicBezTo>
                    <a:pt x="903446" y="18267"/>
                    <a:pt x="830104" y="13504"/>
                    <a:pt x="816769" y="21124"/>
                  </a:cubicBezTo>
                  <a:cubicBezTo>
                    <a:pt x="812959" y="8742"/>
                    <a:pt x="810101" y="15409"/>
                    <a:pt x="796767" y="18267"/>
                  </a:cubicBezTo>
                  <a:cubicBezTo>
                    <a:pt x="788194" y="19219"/>
                    <a:pt x="778669" y="19219"/>
                    <a:pt x="768192" y="19219"/>
                  </a:cubicBezTo>
                  <a:lnTo>
                    <a:pt x="768192" y="17314"/>
                  </a:lnTo>
                  <a:cubicBezTo>
                    <a:pt x="767239" y="18267"/>
                    <a:pt x="768192" y="18267"/>
                    <a:pt x="768192" y="19219"/>
                  </a:cubicBezTo>
                  <a:cubicBezTo>
                    <a:pt x="711994" y="17314"/>
                    <a:pt x="634842" y="-3641"/>
                    <a:pt x="613886" y="14456"/>
                  </a:cubicBezTo>
                  <a:cubicBezTo>
                    <a:pt x="621506" y="13504"/>
                    <a:pt x="617696" y="13504"/>
                    <a:pt x="620554" y="18267"/>
                  </a:cubicBezTo>
                  <a:cubicBezTo>
                    <a:pt x="609124" y="1121"/>
                    <a:pt x="455771" y="15409"/>
                    <a:pt x="440531" y="21124"/>
                  </a:cubicBezTo>
                  <a:cubicBezTo>
                    <a:pt x="425291" y="50651"/>
                    <a:pt x="164306" y="33506"/>
                    <a:pt x="163354" y="35411"/>
                  </a:cubicBezTo>
                  <a:cubicBezTo>
                    <a:pt x="159544" y="37317"/>
                    <a:pt x="141446" y="38269"/>
                    <a:pt x="142399" y="40174"/>
                  </a:cubicBezTo>
                  <a:cubicBezTo>
                    <a:pt x="122396" y="22076"/>
                    <a:pt x="34766" y="106849"/>
                    <a:pt x="7144" y="104944"/>
                  </a:cubicBezTo>
                  <a:cubicBezTo>
                    <a:pt x="10001" y="106849"/>
                    <a:pt x="16669" y="115421"/>
                    <a:pt x="18574" y="115421"/>
                  </a:cubicBezTo>
                  <a:cubicBezTo>
                    <a:pt x="19526" y="114469"/>
                    <a:pt x="20479" y="113517"/>
                    <a:pt x="20479" y="112564"/>
                  </a:cubicBezTo>
                  <a:cubicBezTo>
                    <a:pt x="28099" y="108754"/>
                    <a:pt x="72866" y="95419"/>
                    <a:pt x="76676" y="94467"/>
                  </a:cubicBezTo>
                  <a:cubicBezTo>
                    <a:pt x="78581" y="93514"/>
                    <a:pt x="98584" y="83989"/>
                    <a:pt x="99536" y="80179"/>
                  </a:cubicBezTo>
                  <a:cubicBezTo>
                    <a:pt x="102394" y="80179"/>
                    <a:pt x="107156" y="81131"/>
                    <a:pt x="106204" y="81131"/>
                  </a:cubicBezTo>
                  <a:cubicBezTo>
                    <a:pt x="108109" y="92561"/>
                    <a:pt x="94774" y="76369"/>
                    <a:pt x="101441" y="89704"/>
                  </a:cubicBezTo>
                  <a:cubicBezTo>
                    <a:pt x="118586" y="92561"/>
                    <a:pt x="136684" y="94467"/>
                    <a:pt x="156686" y="96371"/>
                  </a:cubicBezTo>
                  <a:cubicBezTo>
                    <a:pt x="133826" y="103992"/>
                    <a:pt x="112871" y="111611"/>
                    <a:pt x="112871" y="111611"/>
                  </a:cubicBezTo>
                  <a:lnTo>
                    <a:pt x="144304" y="213529"/>
                  </a:lnTo>
                  <a:lnTo>
                    <a:pt x="339566" y="336401"/>
                  </a:lnTo>
                  <a:lnTo>
                    <a:pt x="423386" y="348784"/>
                  </a:lnTo>
                  <a:lnTo>
                    <a:pt x="493871" y="305921"/>
                  </a:lnTo>
                  <a:lnTo>
                    <a:pt x="644367" y="238294"/>
                  </a:lnTo>
                  <a:cubicBezTo>
                    <a:pt x="644367" y="238294"/>
                    <a:pt x="692944" y="229721"/>
                    <a:pt x="702469" y="225911"/>
                  </a:cubicBezTo>
                  <a:cubicBezTo>
                    <a:pt x="711994" y="223054"/>
                    <a:pt x="762476" y="159236"/>
                    <a:pt x="772001" y="149711"/>
                  </a:cubicBezTo>
                  <a:cubicBezTo>
                    <a:pt x="781526" y="140186"/>
                    <a:pt x="791051" y="85894"/>
                    <a:pt x="791051" y="85894"/>
                  </a:cubicBezTo>
                  <a:cubicBezTo>
                    <a:pt x="791051" y="85894"/>
                    <a:pt x="765334" y="54461"/>
                    <a:pt x="746284" y="54461"/>
                  </a:cubicBezTo>
                  <a:cubicBezTo>
                    <a:pt x="740569" y="54461"/>
                    <a:pt x="686276" y="56367"/>
                    <a:pt x="613886" y="59224"/>
                  </a:cubicBezTo>
                  <a:cubicBezTo>
                    <a:pt x="686276" y="47794"/>
                    <a:pt x="749142" y="36364"/>
                    <a:pt x="792004" y="27792"/>
                  </a:cubicBezTo>
                  <a:cubicBezTo>
                    <a:pt x="812006" y="23981"/>
                    <a:pt x="890111" y="36364"/>
                    <a:pt x="908209" y="33506"/>
                  </a:cubicBezTo>
                  <a:cubicBezTo>
                    <a:pt x="908209" y="33506"/>
                    <a:pt x="908209" y="32554"/>
                    <a:pt x="910114" y="31601"/>
                  </a:cubicBezTo>
                  <a:close/>
                  <a:moveTo>
                    <a:pt x="150971" y="56367"/>
                  </a:moveTo>
                  <a:cubicBezTo>
                    <a:pt x="150019" y="56367"/>
                    <a:pt x="147161" y="57319"/>
                    <a:pt x="150971" y="56367"/>
                  </a:cubicBezTo>
                  <a:lnTo>
                    <a:pt x="150971" y="56367"/>
                  </a:lnTo>
                  <a:close/>
                  <a:moveTo>
                    <a:pt x="157639" y="57319"/>
                  </a:moveTo>
                  <a:cubicBezTo>
                    <a:pt x="153829" y="56367"/>
                    <a:pt x="154781" y="54461"/>
                    <a:pt x="157639" y="57319"/>
                  </a:cubicBezTo>
                  <a:lnTo>
                    <a:pt x="157639" y="57319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7" name="Freeform: Shape 1236">
              <a:extLst>
                <a:ext uri="{FF2B5EF4-FFF2-40B4-BE49-F238E27FC236}">
                  <a16:creationId xmlns:a16="http://schemas.microsoft.com/office/drawing/2014/main" id="{A06D4FBF-1E1A-4864-A32D-B4FBA69802E6}"/>
                </a:ext>
              </a:extLst>
            </p:cNvPr>
            <p:cNvSpPr/>
            <p:nvPr/>
          </p:nvSpPr>
          <p:spPr>
            <a:xfrm>
              <a:off x="7747738" y="937166"/>
              <a:ext cx="9525" cy="9525"/>
            </a:xfrm>
            <a:custGeom>
              <a:avLst/>
              <a:gdLst>
                <a:gd name="connsiteX0" fmla="*/ 9422 w 9525"/>
                <a:gd name="connsiteY0" fmla="*/ 7713 h 9525"/>
                <a:gd name="connsiteX1" fmla="*/ 7517 w 9525"/>
                <a:gd name="connsiteY1" fmla="*/ 9618 h 9525"/>
                <a:gd name="connsiteX2" fmla="*/ 9422 w 9525"/>
                <a:gd name="connsiteY2" fmla="*/ 771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9422" y="7713"/>
                  </a:moveTo>
                  <a:cubicBezTo>
                    <a:pt x="7517" y="6761"/>
                    <a:pt x="6565" y="6761"/>
                    <a:pt x="7517" y="9618"/>
                  </a:cubicBezTo>
                  <a:cubicBezTo>
                    <a:pt x="9422" y="8666"/>
                    <a:pt x="9422" y="8666"/>
                    <a:pt x="9422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8" name="Freeform: Shape 1237">
              <a:extLst>
                <a:ext uri="{FF2B5EF4-FFF2-40B4-BE49-F238E27FC236}">
                  <a16:creationId xmlns:a16="http://schemas.microsoft.com/office/drawing/2014/main" id="{B41E650B-A2A7-4878-A03A-AE986EE2F600}"/>
                </a:ext>
              </a:extLst>
            </p:cNvPr>
            <p:cNvSpPr/>
            <p:nvPr/>
          </p:nvSpPr>
          <p:spPr>
            <a:xfrm>
              <a:off x="7747159" y="939641"/>
              <a:ext cx="9525" cy="9525"/>
            </a:xfrm>
            <a:custGeom>
              <a:avLst/>
              <a:gdLst>
                <a:gd name="connsiteX0" fmla="*/ 9049 w 9525"/>
                <a:gd name="connsiteY0" fmla="*/ 7144 h 9525"/>
                <a:gd name="connsiteX1" fmla="*/ 7144 w 9525"/>
                <a:gd name="connsiteY1" fmla="*/ 7144 h 9525"/>
                <a:gd name="connsiteX2" fmla="*/ 9049 w 9525"/>
                <a:gd name="connsiteY2" fmla="*/ 7144 h 9525"/>
                <a:gd name="connsiteX3" fmla="*/ 9049 w 9525"/>
                <a:gd name="connsiteY3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9525" h="9525">
                  <a:moveTo>
                    <a:pt x="9049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8096" y="7144"/>
                    <a:pt x="9049" y="7144"/>
                  </a:cubicBezTo>
                  <a:cubicBezTo>
                    <a:pt x="9049" y="7144"/>
                    <a:pt x="9049" y="7144"/>
                    <a:pt x="9049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39" name="Freeform: Shape 1238">
              <a:extLst>
                <a:ext uri="{FF2B5EF4-FFF2-40B4-BE49-F238E27FC236}">
                  <a16:creationId xmlns:a16="http://schemas.microsoft.com/office/drawing/2014/main" id="{62F61B45-2FBD-4818-A1B6-CE1DE5CBE013}"/>
                </a:ext>
              </a:extLst>
            </p:cNvPr>
            <p:cNvSpPr/>
            <p:nvPr/>
          </p:nvSpPr>
          <p:spPr>
            <a:xfrm>
              <a:off x="6913721" y="1001553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8096" y="7144"/>
                    <a:pt x="8096" y="7144"/>
                    <a:pt x="7144" y="7144"/>
                  </a:cubicBezTo>
                  <a:cubicBezTo>
                    <a:pt x="7144" y="7144"/>
                    <a:pt x="7144" y="7144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0" name="Freeform: Shape 1239">
              <a:extLst>
                <a:ext uri="{FF2B5EF4-FFF2-40B4-BE49-F238E27FC236}">
                  <a16:creationId xmlns:a16="http://schemas.microsoft.com/office/drawing/2014/main" id="{7D3D9B2D-4456-46F3-8ED4-AC3C8BC85926}"/>
                </a:ext>
              </a:extLst>
            </p:cNvPr>
            <p:cNvSpPr/>
            <p:nvPr/>
          </p:nvSpPr>
          <p:spPr>
            <a:xfrm>
              <a:off x="6843236" y="1011078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7144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cubicBezTo>
                    <a:pt x="7144" y="7144"/>
                    <a:pt x="7144" y="7144"/>
                    <a:pt x="7144" y="7144"/>
                  </a:cubicBezTo>
                  <a:cubicBezTo>
                    <a:pt x="7144" y="7144"/>
                    <a:pt x="7144" y="7144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1" name="Freeform: Shape 1240">
              <a:extLst>
                <a:ext uri="{FF2B5EF4-FFF2-40B4-BE49-F238E27FC236}">
                  <a16:creationId xmlns:a16="http://schemas.microsoft.com/office/drawing/2014/main" id="{72435DFF-A762-4495-A07D-750572ECEEB0}"/>
                </a:ext>
              </a:extLst>
            </p:cNvPr>
            <p:cNvSpPr/>
            <p:nvPr/>
          </p:nvSpPr>
          <p:spPr>
            <a:xfrm>
              <a:off x="7633811" y="923448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7144" y="8096"/>
                    <a:pt x="7144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2" name="Freeform: Shape 1241">
              <a:extLst>
                <a:ext uri="{FF2B5EF4-FFF2-40B4-BE49-F238E27FC236}">
                  <a16:creationId xmlns:a16="http://schemas.microsoft.com/office/drawing/2014/main" id="{8960A708-4535-466D-99C1-7E160C39C60C}"/>
                </a:ext>
              </a:extLst>
            </p:cNvPr>
            <p:cNvSpPr/>
            <p:nvPr/>
          </p:nvSpPr>
          <p:spPr>
            <a:xfrm>
              <a:off x="7698581" y="922707"/>
              <a:ext cx="9525" cy="9525"/>
            </a:xfrm>
            <a:custGeom>
              <a:avLst/>
              <a:gdLst>
                <a:gd name="connsiteX0" fmla="*/ 7144 w 9525"/>
                <a:gd name="connsiteY0" fmla="*/ 8837 h 9525"/>
                <a:gd name="connsiteX1" fmla="*/ 7144 w 9525"/>
                <a:gd name="connsiteY1" fmla="*/ 8837 h 9525"/>
                <a:gd name="connsiteX2" fmla="*/ 7144 w 9525"/>
                <a:gd name="connsiteY2" fmla="*/ 883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837"/>
                  </a:moveTo>
                  <a:cubicBezTo>
                    <a:pt x="7144" y="8837"/>
                    <a:pt x="7144" y="5027"/>
                    <a:pt x="7144" y="8837"/>
                  </a:cubicBezTo>
                  <a:lnTo>
                    <a:pt x="7144" y="883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3" name="Freeform: Shape 1242">
              <a:extLst>
                <a:ext uri="{FF2B5EF4-FFF2-40B4-BE49-F238E27FC236}">
                  <a16:creationId xmlns:a16="http://schemas.microsoft.com/office/drawing/2014/main" id="{A3DC8101-F1FB-4213-9F31-29EF825DF013}"/>
                </a:ext>
              </a:extLst>
            </p:cNvPr>
            <p:cNvSpPr/>
            <p:nvPr/>
          </p:nvSpPr>
          <p:spPr>
            <a:xfrm>
              <a:off x="7749064" y="943451"/>
              <a:ext cx="9525" cy="9525"/>
            </a:xfrm>
            <a:custGeom>
              <a:avLst/>
              <a:gdLst>
                <a:gd name="connsiteX0" fmla="*/ 7144 w 9525"/>
                <a:gd name="connsiteY0" fmla="*/ 7144 h 9525"/>
                <a:gd name="connsiteX1" fmla="*/ 7144 w 9525"/>
                <a:gd name="connsiteY1" fmla="*/ 7144 h 9525"/>
                <a:gd name="connsiteX2" fmla="*/ 7144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7144"/>
                  </a:moveTo>
                  <a:cubicBezTo>
                    <a:pt x="9049" y="7144"/>
                    <a:pt x="8096" y="7144"/>
                    <a:pt x="7144" y="7144"/>
                  </a:cubicBezTo>
                  <a:lnTo>
                    <a:pt x="7144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4" name="Freeform: Shape 1243">
              <a:extLst>
                <a:ext uri="{FF2B5EF4-FFF2-40B4-BE49-F238E27FC236}">
                  <a16:creationId xmlns:a16="http://schemas.microsoft.com/office/drawing/2014/main" id="{46447620-2F42-429A-82F5-52BDE0B52C22}"/>
                </a:ext>
              </a:extLst>
            </p:cNvPr>
            <p:cNvSpPr/>
            <p:nvPr/>
          </p:nvSpPr>
          <p:spPr>
            <a:xfrm>
              <a:off x="7750969" y="941546"/>
              <a:ext cx="9525" cy="9525"/>
            </a:xfrm>
            <a:custGeom>
              <a:avLst/>
              <a:gdLst>
                <a:gd name="connsiteX0" fmla="*/ 8096 w 9525"/>
                <a:gd name="connsiteY0" fmla="*/ 7144 h 9525"/>
                <a:gd name="connsiteX1" fmla="*/ 7144 w 9525"/>
                <a:gd name="connsiteY1" fmla="*/ 8096 h 9525"/>
                <a:gd name="connsiteX2" fmla="*/ 8096 w 9525"/>
                <a:gd name="connsiteY2" fmla="*/ 7144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8096" y="7144"/>
                  </a:moveTo>
                  <a:lnTo>
                    <a:pt x="7144" y="8096"/>
                  </a:lnTo>
                  <a:cubicBezTo>
                    <a:pt x="7144" y="8096"/>
                    <a:pt x="8096" y="8096"/>
                    <a:pt x="80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5" name="Freeform: Shape 1244">
              <a:extLst>
                <a:ext uri="{FF2B5EF4-FFF2-40B4-BE49-F238E27FC236}">
                  <a16:creationId xmlns:a16="http://schemas.microsoft.com/office/drawing/2014/main" id="{691AF23A-CB3A-4050-8AB8-51EC5D8E49E2}"/>
                </a:ext>
              </a:extLst>
            </p:cNvPr>
            <p:cNvSpPr/>
            <p:nvPr/>
          </p:nvSpPr>
          <p:spPr>
            <a:xfrm>
              <a:off x="7729061" y="946837"/>
              <a:ext cx="19050" cy="9525"/>
            </a:xfrm>
            <a:custGeom>
              <a:avLst/>
              <a:gdLst>
                <a:gd name="connsiteX0" fmla="*/ 7144 w 19050"/>
                <a:gd name="connsiteY0" fmla="*/ 7567 h 9525"/>
                <a:gd name="connsiteX1" fmla="*/ 7144 w 19050"/>
                <a:gd name="connsiteY1" fmla="*/ 7567 h 9525"/>
                <a:gd name="connsiteX2" fmla="*/ 7144 w 19050"/>
                <a:gd name="connsiteY2" fmla="*/ 7567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9525">
                  <a:moveTo>
                    <a:pt x="7144" y="7567"/>
                  </a:moveTo>
                  <a:cubicBezTo>
                    <a:pt x="7144" y="7567"/>
                    <a:pt x="19526" y="6615"/>
                    <a:pt x="7144" y="7567"/>
                  </a:cubicBezTo>
                  <a:lnTo>
                    <a:pt x="7144" y="7567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6" name="Freeform: Shape 1245">
              <a:extLst>
                <a:ext uri="{FF2B5EF4-FFF2-40B4-BE49-F238E27FC236}">
                  <a16:creationId xmlns:a16="http://schemas.microsoft.com/office/drawing/2014/main" id="{F113FF14-3F6F-4449-A040-3DE9E5F9904B}"/>
                </a:ext>
              </a:extLst>
            </p:cNvPr>
            <p:cNvSpPr/>
            <p:nvPr/>
          </p:nvSpPr>
          <p:spPr>
            <a:xfrm>
              <a:off x="7707154" y="908604"/>
              <a:ext cx="9525" cy="9525"/>
            </a:xfrm>
            <a:custGeom>
              <a:avLst/>
              <a:gdLst>
                <a:gd name="connsiteX0" fmla="*/ 7144 w 9525"/>
                <a:gd name="connsiteY0" fmla="*/ 8653 h 9525"/>
                <a:gd name="connsiteX1" fmla="*/ 7144 w 9525"/>
                <a:gd name="connsiteY1" fmla="*/ 8653 h 9525"/>
                <a:gd name="connsiteX2" fmla="*/ 7144 w 9525"/>
                <a:gd name="connsiteY2" fmla="*/ 8653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144" y="8653"/>
                  </a:moveTo>
                  <a:cubicBezTo>
                    <a:pt x="10954" y="7700"/>
                    <a:pt x="13811" y="5795"/>
                    <a:pt x="7144" y="8653"/>
                  </a:cubicBezTo>
                  <a:lnTo>
                    <a:pt x="7144" y="8653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7" name="Freeform: Shape 1246">
              <a:extLst>
                <a:ext uri="{FF2B5EF4-FFF2-40B4-BE49-F238E27FC236}">
                  <a16:creationId xmlns:a16="http://schemas.microsoft.com/office/drawing/2014/main" id="{6EB66282-2B36-4BDA-A571-67D9C90E85F5}"/>
                </a:ext>
              </a:extLst>
            </p:cNvPr>
            <p:cNvSpPr/>
            <p:nvPr/>
          </p:nvSpPr>
          <p:spPr>
            <a:xfrm>
              <a:off x="7693104" y="909161"/>
              <a:ext cx="9525" cy="9525"/>
            </a:xfrm>
            <a:custGeom>
              <a:avLst/>
              <a:gdLst>
                <a:gd name="connsiteX0" fmla="*/ 7858 w 9525"/>
                <a:gd name="connsiteY0" fmla="*/ 9049 h 9525"/>
                <a:gd name="connsiteX1" fmla="*/ 7858 w 9525"/>
                <a:gd name="connsiteY1" fmla="*/ 7144 h 9525"/>
                <a:gd name="connsiteX2" fmla="*/ 7858 w 9525"/>
                <a:gd name="connsiteY2" fmla="*/ 9049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7858" y="9049"/>
                  </a:moveTo>
                  <a:cubicBezTo>
                    <a:pt x="9763" y="8096"/>
                    <a:pt x="7858" y="7144"/>
                    <a:pt x="7858" y="7144"/>
                  </a:cubicBezTo>
                  <a:cubicBezTo>
                    <a:pt x="6906" y="8096"/>
                    <a:pt x="6906" y="8096"/>
                    <a:pt x="7858" y="90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48" name="Freeform: Shape 1247">
              <a:extLst>
                <a:ext uri="{FF2B5EF4-FFF2-40B4-BE49-F238E27FC236}">
                  <a16:creationId xmlns:a16="http://schemas.microsoft.com/office/drawing/2014/main" id="{35C38DA6-97DA-4EA9-8E55-660EFC74EB02}"/>
                </a:ext>
              </a:extLst>
            </p:cNvPr>
            <p:cNvSpPr/>
            <p:nvPr/>
          </p:nvSpPr>
          <p:spPr>
            <a:xfrm>
              <a:off x="7289006" y="920505"/>
              <a:ext cx="9525" cy="9525"/>
            </a:xfrm>
            <a:custGeom>
              <a:avLst/>
              <a:gdLst>
                <a:gd name="connsiteX0" fmla="*/ 10954 w 9525"/>
                <a:gd name="connsiteY0" fmla="*/ 9135 h 9525"/>
                <a:gd name="connsiteX1" fmla="*/ 7144 w 9525"/>
                <a:gd name="connsiteY1" fmla="*/ 8182 h 9525"/>
                <a:gd name="connsiteX2" fmla="*/ 10954 w 9525"/>
                <a:gd name="connsiteY2" fmla="*/ 9135 h 95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" h="9525">
                  <a:moveTo>
                    <a:pt x="10954" y="9135"/>
                  </a:moveTo>
                  <a:cubicBezTo>
                    <a:pt x="10001" y="7230"/>
                    <a:pt x="8096" y="6277"/>
                    <a:pt x="7144" y="8182"/>
                  </a:cubicBezTo>
                  <a:cubicBezTo>
                    <a:pt x="9049" y="8182"/>
                    <a:pt x="10954" y="9135"/>
                    <a:pt x="10954" y="913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49" name="Group 1248">
            <a:extLst>
              <a:ext uri="{FF2B5EF4-FFF2-40B4-BE49-F238E27FC236}">
                <a16:creationId xmlns:a16="http://schemas.microsoft.com/office/drawing/2014/main" id="{524BFC86-E744-42C3-9E37-7C218121DD3D}"/>
              </a:ext>
            </a:extLst>
          </p:cNvPr>
          <p:cNvGrpSpPr/>
          <p:nvPr userDrawn="1"/>
        </p:nvGrpSpPr>
        <p:grpSpPr>
          <a:xfrm rot="18823380" flipH="1">
            <a:off x="3504328" y="11716642"/>
            <a:ext cx="1045319" cy="771148"/>
            <a:chOff x="3625593" y="6426852"/>
            <a:chExt cx="335279" cy="247341"/>
          </a:xfrm>
          <a:solidFill>
            <a:schemeClr val="accent2"/>
          </a:solidFill>
        </p:grpSpPr>
        <p:sp>
          <p:nvSpPr>
            <p:cNvPr id="1250" name="Freeform: Shape 1249">
              <a:extLst>
                <a:ext uri="{FF2B5EF4-FFF2-40B4-BE49-F238E27FC236}">
                  <a16:creationId xmlns:a16="http://schemas.microsoft.com/office/drawing/2014/main" id="{50B2D1A6-0258-45B6-BA37-940F08286ADF}"/>
                </a:ext>
              </a:extLst>
            </p:cNvPr>
            <p:cNvSpPr/>
            <p:nvPr/>
          </p:nvSpPr>
          <p:spPr>
            <a:xfrm>
              <a:off x="3625691" y="6427877"/>
              <a:ext cx="95250" cy="161925"/>
            </a:xfrm>
            <a:custGeom>
              <a:avLst/>
              <a:gdLst>
                <a:gd name="connsiteX0" fmla="*/ 88106 w 95250"/>
                <a:gd name="connsiteY0" fmla="*/ 8667 h 161925"/>
                <a:gd name="connsiteX1" fmla="*/ 60484 w 95250"/>
                <a:gd name="connsiteY1" fmla="*/ 99155 h 161925"/>
                <a:gd name="connsiteX2" fmla="*/ 7144 w 95250"/>
                <a:gd name="connsiteY2" fmla="*/ 160115 h 161925"/>
                <a:gd name="connsiteX3" fmla="*/ 72866 w 95250"/>
                <a:gd name="connsiteY3" fmla="*/ 86772 h 161925"/>
                <a:gd name="connsiteX4" fmla="*/ 88106 w 95250"/>
                <a:gd name="connsiteY4" fmla="*/ 41052 h 161925"/>
                <a:gd name="connsiteX5" fmla="*/ 88106 w 95250"/>
                <a:gd name="connsiteY5" fmla="*/ 8667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95250" h="161925">
                  <a:moveTo>
                    <a:pt x="88106" y="8667"/>
                  </a:moveTo>
                  <a:cubicBezTo>
                    <a:pt x="83344" y="40100"/>
                    <a:pt x="76676" y="70580"/>
                    <a:pt x="60484" y="99155"/>
                  </a:cubicBezTo>
                  <a:cubicBezTo>
                    <a:pt x="56674" y="104870"/>
                    <a:pt x="8096" y="161067"/>
                    <a:pt x="7144" y="160115"/>
                  </a:cubicBezTo>
                  <a:cubicBezTo>
                    <a:pt x="12859" y="171545"/>
                    <a:pt x="69056" y="94392"/>
                    <a:pt x="72866" y="86772"/>
                  </a:cubicBezTo>
                  <a:cubicBezTo>
                    <a:pt x="79534" y="72485"/>
                    <a:pt x="84296" y="57245"/>
                    <a:pt x="88106" y="41052"/>
                  </a:cubicBezTo>
                  <a:cubicBezTo>
                    <a:pt x="88106" y="37242"/>
                    <a:pt x="89059" y="-858"/>
                    <a:pt x="88106" y="866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1" name="Freeform: Shape 1250">
              <a:extLst>
                <a:ext uri="{FF2B5EF4-FFF2-40B4-BE49-F238E27FC236}">
                  <a16:creationId xmlns:a16="http://schemas.microsoft.com/office/drawing/2014/main" id="{19E8FF67-37E6-4BA4-927B-A8C5CC0D714E}"/>
                </a:ext>
              </a:extLst>
            </p:cNvPr>
            <p:cNvSpPr/>
            <p:nvPr/>
          </p:nvSpPr>
          <p:spPr>
            <a:xfrm>
              <a:off x="3710463" y="6426852"/>
              <a:ext cx="114300" cy="66675"/>
            </a:xfrm>
            <a:custGeom>
              <a:avLst/>
              <a:gdLst>
                <a:gd name="connsiteX0" fmla="*/ 7144 w 114300"/>
                <a:gd name="connsiteY0" fmla="*/ 11597 h 66675"/>
                <a:gd name="connsiteX1" fmla="*/ 80486 w 114300"/>
                <a:gd name="connsiteY1" fmla="*/ 23979 h 66675"/>
                <a:gd name="connsiteX2" fmla="*/ 113824 w 114300"/>
                <a:gd name="connsiteY2" fmla="*/ 60174 h 66675"/>
                <a:gd name="connsiteX3" fmla="*/ 64294 w 114300"/>
                <a:gd name="connsiteY3" fmla="*/ 11597 h 66675"/>
                <a:gd name="connsiteX4" fmla="*/ 7144 w 114300"/>
                <a:gd name="connsiteY4" fmla="*/ 11597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66675">
                  <a:moveTo>
                    <a:pt x="7144" y="11597"/>
                  </a:moveTo>
                  <a:cubicBezTo>
                    <a:pt x="30004" y="7787"/>
                    <a:pt x="59531" y="9692"/>
                    <a:pt x="80486" y="23979"/>
                  </a:cubicBezTo>
                  <a:cubicBezTo>
                    <a:pt x="86201" y="27789"/>
                    <a:pt x="110966" y="63032"/>
                    <a:pt x="113824" y="60174"/>
                  </a:cubicBezTo>
                  <a:cubicBezTo>
                    <a:pt x="122396" y="52554"/>
                    <a:pt x="70009" y="14454"/>
                    <a:pt x="64294" y="11597"/>
                  </a:cubicBezTo>
                  <a:cubicBezTo>
                    <a:pt x="44291" y="2072"/>
                    <a:pt x="13811" y="10644"/>
                    <a:pt x="7144" y="1159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2" name="Freeform: Shape 1251">
              <a:extLst>
                <a:ext uri="{FF2B5EF4-FFF2-40B4-BE49-F238E27FC236}">
                  <a16:creationId xmlns:a16="http://schemas.microsoft.com/office/drawing/2014/main" id="{EB8859E3-B659-47B9-B6BB-687BA101293F}"/>
                </a:ext>
              </a:extLst>
            </p:cNvPr>
            <p:cNvSpPr/>
            <p:nvPr/>
          </p:nvSpPr>
          <p:spPr>
            <a:xfrm>
              <a:off x="3817997" y="6469223"/>
              <a:ext cx="142875" cy="76200"/>
            </a:xfrm>
            <a:custGeom>
              <a:avLst/>
              <a:gdLst>
                <a:gd name="connsiteX0" fmla="*/ 8195 w 142875"/>
                <a:gd name="connsiteY0" fmla="*/ 18756 h 76200"/>
                <a:gd name="connsiteX1" fmla="*/ 80585 w 142875"/>
                <a:gd name="connsiteY1" fmla="*/ 24471 h 76200"/>
                <a:gd name="connsiteX2" fmla="*/ 133925 w 142875"/>
                <a:gd name="connsiteY2" fmla="*/ 70191 h 76200"/>
                <a:gd name="connsiteX3" fmla="*/ 70108 w 142875"/>
                <a:gd name="connsiteY3" fmla="*/ 13994 h 76200"/>
                <a:gd name="connsiteX4" fmla="*/ 30103 w 142875"/>
                <a:gd name="connsiteY4" fmla="*/ 7326 h 76200"/>
                <a:gd name="connsiteX5" fmla="*/ 8195 w 142875"/>
                <a:gd name="connsiteY5" fmla="*/ 18756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42875" h="76200">
                  <a:moveTo>
                    <a:pt x="8195" y="18756"/>
                  </a:moveTo>
                  <a:cubicBezTo>
                    <a:pt x="30103" y="5421"/>
                    <a:pt x="59630" y="13994"/>
                    <a:pt x="80585" y="24471"/>
                  </a:cubicBezTo>
                  <a:cubicBezTo>
                    <a:pt x="87253" y="27329"/>
                    <a:pt x="137735" y="67334"/>
                    <a:pt x="133925" y="70191"/>
                  </a:cubicBezTo>
                  <a:cubicBezTo>
                    <a:pt x="150118" y="60666"/>
                    <a:pt x="76775" y="16851"/>
                    <a:pt x="70108" y="13994"/>
                  </a:cubicBezTo>
                  <a:cubicBezTo>
                    <a:pt x="57725" y="9231"/>
                    <a:pt x="43438" y="6374"/>
                    <a:pt x="30103" y="7326"/>
                  </a:cubicBezTo>
                  <a:cubicBezTo>
                    <a:pt x="21530" y="9231"/>
                    <a:pt x="2480" y="22566"/>
                    <a:pt x="8195" y="1875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3" name="Freeform: Shape 1252">
              <a:extLst>
                <a:ext uri="{FF2B5EF4-FFF2-40B4-BE49-F238E27FC236}">
                  <a16:creationId xmlns:a16="http://schemas.microsoft.com/office/drawing/2014/main" id="{225FE87D-99D9-47A8-9F31-FECC272B98A8}"/>
                </a:ext>
              </a:extLst>
            </p:cNvPr>
            <p:cNvSpPr/>
            <p:nvPr/>
          </p:nvSpPr>
          <p:spPr>
            <a:xfrm>
              <a:off x="3864768" y="6530365"/>
              <a:ext cx="85725" cy="142875"/>
            </a:xfrm>
            <a:custGeom>
              <a:avLst/>
              <a:gdLst>
                <a:gd name="connsiteX0" fmla="*/ 86201 w 85725"/>
                <a:gd name="connsiteY0" fmla="*/ 7144 h 142875"/>
                <a:gd name="connsiteX1" fmla="*/ 33814 w 85725"/>
                <a:gd name="connsiteY1" fmla="*/ 80486 h 142875"/>
                <a:gd name="connsiteX2" fmla="*/ 10001 w 85725"/>
                <a:gd name="connsiteY2" fmla="*/ 138589 h 142875"/>
                <a:gd name="connsiteX3" fmla="*/ 7144 w 85725"/>
                <a:gd name="connsiteY3" fmla="*/ 134779 h 142875"/>
                <a:gd name="connsiteX4" fmla="*/ 46196 w 85725"/>
                <a:gd name="connsiteY4" fmla="*/ 67151 h 142875"/>
                <a:gd name="connsiteX5" fmla="*/ 86201 w 85725"/>
                <a:gd name="connsiteY5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42875">
                  <a:moveTo>
                    <a:pt x="86201" y="7144"/>
                  </a:moveTo>
                  <a:cubicBezTo>
                    <a:pt x="60484" y="19526"/>
                    <a:pt x="46196" y="56674"/>
                    <a:pt x="33814" y="80486"/>
                  </a:cubicBezTo>
                  <a:cubicBezTo>
                    <a:pt x="27146" y="92869"/>
                    <a:pt x="12859" y="135731"/>
                    <a:pt x="10001" y="138589"/>
                  </a:cubicBezTo>
                  <a:cubicBezTo>
                    <a:pt x="16669" y="132874"/>
                    <a:pt x="7144" y="131921"/>
                    <a:pt x="7144" y="134779"/>
                  </a:cubicBezTo>
                  <a:cubicBezTo>
                    <a:pt x="8096" y="130016"/>
                    <a:pt x="39529" y="80486"/>
                    <a:pt x="46196" y="67151"/>
                  </a:cubicBezTo>
                  <a:cubicBezTo>
                    <a:pt x="54769" y="53816"/>
                    <a:pt x="76676" y="11906"/>
                    <a:pt x="86201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4" name="Freeform: Shape 1253">
              <a:extLst>
                <a:ext uri="{FF2B5EF4-FFF2-40B4-BE49-F238E27FC236}">
                  <a16:creationId xmlns:a16="http://schemas.microsoft.com/office/drawing/2014/main" id="{C277035B-35D7-40BE-828E-AE99DEC582C5}"/>
                </a:ext>
              </a:extLst>
            </p:cNvPr>
            <p:cNvSpPr/>
            <p:nvPr/>
          </p:nvSpPr>
          <p:spPr>
            <a:xfrm>
              <a:off x="3742608" y="6477978"/>
              <a:ext cx="85725" cy="161925"/>
            </a:xfrm>
            <a:custGeom>
              <a:avLst/>
              <a:gdLst>
                <a:gd name="connsiteX0" fmla="*/ 79774 w 85725"/>
                <a:gd name="connsiteY0" fmla="*/ 7144 h 161925"/>
                <a:gd name="connsiteX1" fmla="*/ 7384 w 85725"/>
                <a:gd name="connsiteY1" fmla="*/ 155734 h 161925"/>
                <a:gd name="connsiteX2" fmla="*/ 79774 w 85725"/>
                <a:gd name="connsiteY2" fmla="*/ 7144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61925">
                  <a:moveTo>
                    <a:pt x="79774" y="7144"/>
                  </a:moveTo>
                  <a:cubicBezTo>
                    <a:pt x="70249" y="19526"/>
                    <a:pt x="2621" y="153829"/>
                    <a:pt x="7384" y="155734"/>
                  </a:cubicBezTo>
                  <a:cubicBezTo>
                    <a:pt x="15004" y="157639"/>
                    <a:pt x="77869" y="10001"/>
                    <a:pt x="7977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5" name="Freeform: Shape 1254">
              <a:extLst>
                <a:ext uri="{FF2B5EF4-FFF2-40B4-BE49-F238E27FC236}">
                  <a16:creationId xmlns:a16="http://schemas.microsoft.com/office/drawing/2014/main" id="{E90F11E6-EB2A-4FE5-B1CA-732E122032F9}"/>
                </a:ext>
              </a:extLst>
            </p:cNvPr>
            <p:cNvSpPr/>
            <p:nvPr/>
          </p:nvSpPr>
          <p:spPr>
            <a:xfrm>
              <a:off x="3625593" y="6575022"/>
              <a:ext cx="123825" cy="57150"/>
            </a:xfrm>
            <a:custGeom>
              <a:avLst/>
              <a:gdLst>
                <a:gd name="connsiteX0" fmla="*/ 125351 w 123825"/>
                <a:gd name="connsiteY0" fmla="*/ 56785 h 57150"/>
                <a:gd name="connsiteX1" fmla="*/ 71059 w 123825"/>
                <a:gd name="connsiteY1" fmla="*/ 15827 h 57150"/>
                <a:gd name="connsiteX2" fmla="*/ 7241 w 123825"/>
                <a:gd name="connsiteY2" fmla="*/ 12970 h 57150"/>
                <a:gd name="connsiteX3" fmla="*/ 79631 w 123825"/>
                <a:gd name="connsiteY3" fmla="*/ 26305 h 57150"/>
                <a:gd name="connsiteX4" fmla="*/ 125351 w 123825"/>
                <a:gd name="connsiteY4" fmla="*/ 56785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57150">
                  <a:moveTo>
                    <a:pt x="125351" y="56785"/>
                  </a:moveTo>
                  <a:cubicBezTo>
                    <a:pt x="107254" y="42497"/>
                    <a:pt x="92014" y="25352"/>
                    <a:pt x="71059" y="15827"/>
                  </a:cubicBezTo>
                  <a:cubicBezTo>
                    <a:pt x="65344" y="12970"/>
                    <a:pt x="4384" y="-365"/>
                    <a:pt x="7241" y="12970"/>
                  </a:cubicBezTo>
                  <a:cubicBezTo>
                    <a:pt x="5336" y="5350"/>
                    <a:pt x="73916" y="23447"/>
                    <a:pt x="79631" y="26305"/>
                  </a:cubicBezTo>
                  <a:cubicBezTo>
                    <a:pt x="92014" y="33925"/>
                    <a:pt x="121541" y="53927"/>
                    <a:pt x="125351" y="5678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6" name="Freeform: Shape 1255">
              <a:extLst>
                <a:ext uri="{FF2B5EF4-FFF2-40B4-BE49-F238E27FC236}">
                  <a16:creationId xmlns:a16="http://schemas.microsoft.com/office/drawing/2014/main" id="{EBEA6F8F-0E21-47E8-83E2-59046AA1D591}"/>
                </a:ext>
              </a:extLst>
            </p:cNvPr>
            <p:cNvSpPr/>
            <p:nvPr/>
          </p:nvSpPr>
          <p:spPr>
            <a:xfrm>
              <a:off x="3741876" y="6616990"/>
              <a:ext cx="133350" cy="57150"/>
            </a:xfrm>
            <a:custGeom>
              <a:avLst/>
              <a:gdLst>
                <a:gd name="connsiteX0" fmla="*/ 7163 w 133350"/>
                <a:gd name="connsiteY0" fmla="*/ 18626 h 57150"/>
                <a:gd name="connsiteX1" fmla="*/ 84316 w 133350"/>
                <a:gd name="connsiteY1" fmla="*/ 21484 h 57150"/>
                <a:gd name="connsiteX2" fmla="*/ 134798 w 133350"/>
                <a:gd name="connsiteY2" fmla="*/ 51011 h 57150"/>
                <a:gd name="connsiteX3" fmla="*/ 51931 w 133350"/>
                <a:gd name="connsiteY3" fmla="*/ 7196 h 57150"/>
                <a:gd name="connsiteX4" fmla="*/ 7163 w 133350"/>
                <a:gd name="connsiteY4" fmla="*/ 18626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57150">
                  <a:moveTo>
                    <a:pt x="7163" y="18626"/>
                  </a:moveTo>
                  <a:cubicBezTo>
                    <a:pt x="33833" y="23389"/>
                    <a:pt x="53836" y="8149"/>
                    <a:pt x="84316" y="21484"/>
                  </a:cubicBezTo>
                  <a:cubicBezTo>
                    <a:pt x="90983" y="24341"/>
                    <a:pt x="131941" y="54821"/>
                    <a:pt x="134798" y="51011"/>
                  </a:cubicBezTo>
                  <a:cubicBezTo>
                    <a:pt x="140513" y="41486"/>
                    <a:pt x="58598" y="7196"/>
                    <a:pt x="51931" y="7196"/>
                  </a:cubicBezTo>
                  <a:cubicBezTo>
                    <a:pt x="40501" y="6244"/>
                    <a:pt x="6211" y="18626"/>
                    <a:pt x="7163" y="186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7" name="Freeform: Shape 1256">
              <a:extLst>
                <a:ext uri="{FF2B5EF4-FFF2-40B4-BE49-F238E27FC236}">
                  <a16:creationId xmlns:a16="http://schemas.microsoft.com/office/drawing/2014/main" id="{69F9023C-1550-447A-8692-6DD1E7FC1581}"/>
                </a:ext>
              </a:extLst>
            </p:cNvPr>
            <p:cNvSpPr/>
            <p:nvPr/>
          </p:nvSpPr>
          <p:spPr>
            <a:xfrm>
              <a:off x="3865721" y="6531318"/>
              <a:ext cx="85725" cy="142875"/>
            </a:xfrm>
            <a:custGeom>
              <a:avLst/>
              <a:gdLst>
                <a:gd name="connsiteX0" fmla="*/ 84296 w 85725"/>
                <a:gd name="connsiteY0" fmla="*/ 7144 h 142875"/>
                <a:gd name="connsiteX1" fmla="*/ 7144 w 85725"/>
                <a:gd name="connsiteY1" fmla="*/ 138589 h 142875"/>
                <a:gd name="connsiteX2" fmla="*/ 84296 w 85725"/>
                <a:gd name="connsiteY2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5725" h="142875">
                  <a:moveTo>
                    <a:pt x="84296" y="7144"/>
                  </a:moveTo>
                  <a:cubicBezTo>
                    <a:pt x="77629" y="18574"/>
                    <a:pt x="8096" y="139541"/>
                    <a:pt x="7144" y="138589"/>
                  </a:cubicBezTo>
                  <a:cubicBezTo>
                    <a:pt x="19526" y="148114"/>
                    <a:pt x="82391" y="9049"/>
                    <a:pt x="84296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8" name="Freeform: Shape 1257">
              <a:extLst>
                <a:ext uri="{FF2B5EF4-FFF2-40B4-BE49-F238E27FC236}">
                  <a16:creationId xmlns:a16="http://schemas.microsoft.com/office/drawing/2014/main" id="{6ED873DA-1116-4CFD-BA8F-C9BDDD52D9A6}"/>
                </a:ext>
              </a:extLst>
            </p:cNvPr>
            <p:cNvSpPr/>
            <p:nvPr/>
          </p:nvSpPr>
          <p:spPr>
            <a:xfrm>
              <a:off x="3724620" y="6451704"/>
              <a:ext cx="66675" cy="38100"/>
            </a:xfrm>
            <a:custGeom>
              <a:avLst/>
              <a:gdLst>
                <a:gd name="connsiteX0" fmla="*/ 9180 w 66675"/>
                <a:gd name="connsiteY0" fmla="*/ 8653 h 38100"/>
                <a:gd name="connsiteX1" fmla="*/ 61567 w 66675"/>
                <a:gd name="connsiteY1" fmla="*/ 34370 h 38100"/>
                <a:gd name="connsiteX2" fmla="*/ 32040 w 66675"/>
                <a:gd name="connsiteY2" fmla="*/ 8653 h 38100"/>
                <a:gd name="connsiteX3" fmla="*/ 9180 w 66675"/>
                <a:gd name="connsiteY3" fmla="*/ 865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9180" y="8653"/>
                  </a:moveTo>
                  <a:cubicBezTo>
                    <a:pt x="16800" y="8653"/>
                    <a:pt x="64425" y="33418"/>
                    <a:pt x="61567" y="34370"/>
                  </a:cubicBezTo>
                  <a:cubicBezTo>
                    <a:pt x="71092" y="28655"/>
                    <a:pt x="34897" y="9605"/>
                    <a:pt x="32040" y="8653"/>
                  </a:cubicBezTo>
                  <a:cubicBezTo>
                    <a:pt x="26325" y="5795"/>
                    <a:pt x="-345" y="7700"/>
                    <a:pt x="9180" y="865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59" name="Freeform: Shape 1258">
              <a:extLst>
                <a:ext uri="{FF2B5EF4-FFF2-40B4-BE49-F238E27FC236}">
                  <a16:creationId xmlns:a16="http://schemas.microsoft.com/office/drawing/2014/main" id="{6EB1E424-9E82-40D5-AB85-FA8A0311065E}"/>
                </a:ext>
              </a:extLst>
            </p:cNvPr>
            <p:cNvSpPr/>
            <p:nvPr/>
          </p:nvSpPr>
          <p:spPr>
            <a:xfrm>
              <a:off x="3716178" y="6468463"/>
              <a:ext cx="66675" cy="38100"/>
            </a:xfrm>
            <a:custGeom>
              <a:avLst/>
              <a:gdLst>
                <a:gd name="connsiteX0" fmla="*/ 7144 w 66675"/>
                <a:gd name="connsiteY0" fmla="*/ 9991 h 38100"/>
                <a:gd name="connsiteX1" fmla="*/ 64294 w 66675"/>
                <a:gd name="connsiteY1" fmla="*/ 37614 h 38100"/>
                <a:gd name="connsiteX2" fmla="*/ 32861 w 66675"/>
                <a:gd name="connsiteY2" fmla="*/ 9039 h 38100"/>
                <a:gd name="connsiteX3" fmla="*/ 7144 w 66675"/>
                <a:gd name="connsiteY3" fmla="*/ 999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7144" y="9991"/>
                  </a:moveTo>
                  <a:cubicBezTo>
                    <a:pt x="18574" y="7134"/>
                    <a:pt x="67151" y="35709"/>
                    <a:pt x="64294" y="37614"/>
                  </a:cubicBezTo>
                  <a:cubicBezTo>
                    <a:pt x="70009" y="31899"/>
                    <a:pt x="34766" y="9991"/>
                    <a:pt x="32861" y="9039"/>
                  </a:cubicBezTo>
                  <a:cubicBezTo>
                    <a:pt x="19526" y="4276"/>
                    <a:pt x="7144" y="9991"/>
                    <a:pt x="7144" y="99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0" name="Freeform: Shape 1259">
              <a:extLst>
                <a:ext uri="{FF2B5EF4-FFF2-40B4-BE49-F238E27FC236}">
                  <a16:creationId xmlns:a16="http://schemas.microsoft.com/office/drawing/2014/main" id="{8373E303-F489-4B0E-BD31-DC6499072D15}"/>
                </a:ext>
              </a:extLst>
            </p:cNvPr>
            <p:cNvSpPr/>
            <p:nvPr/>
          </p:nvSpPr>
          <p:spPr>
            <a:xfrm>
              <a:off x="3705413" y="6482048"/>
              <a:ext cx="66675" cy="38100"/>
            </a:xfrm>
            <a:custGeom>
              <a:avLst/>
              <a:gdLst>
                <a:gd name="connsiteX0" fmla="*/ 10289 w 66675"/>
                <a:gd name="connsiteY0" fmla="*/ 13551 h 38100"/>
                <a:gd name="connsiteX1" fmla="*/ 66486 w 66675"/>
                <a:gd name="connsiteY1" fmla="*/ 37364 h 38100"/>
                <a:gd name="connsiteX2" fmla="*/ 43626 w 66675"/>
                <a:gd name="connsiteY2" fmla="*/ 15456 h 38100"/>
                <a:gd name="connsiteX3" fmla="*/ 15051 w 66675"/>
                <a:gd name="connsiteY3" fmla="*/ 7836 h 38100"/>
                <a:gd name="connsiteX4" fmla="*/ 10289 w 66675"/>
                <a:gd name="connsiteY4" fmla="*/ 13551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38100">
                  <a:moveTo>
                    <a:pt x="10289" y="13551"/>
                  </a:moveTo>
                  <a:cubicBezTo>
                    <a:pt x="20766" y="11646"/>
                    <a:pt x="67439" y="36411"/>
                    <a:pt x="66486" y="37364"/>
                  </a:cubicBezTo>
                  <a:cubicBezTo>
                    <a:pt x="72201" y="31649"/>
                    <a:pt x="44579" y="16409"/>
                    <a:pt x="43626" y="15456"/>
                  </a:cubicBezTo>
                  <a:cubicBezTo>
                    <a:pt x="35054" y="11646"/>
                    <a:pt x="25529" y="4979"/>
                    <a:pt x="15051" y="7836"/>
                  </a:cubicBezTo>
                  <a:cubicBezTo>
                    <a:pt x="16004" y="8789"/>
                    <a:pt x="764" y="15456"/>
                    <a:pt x="10289" y="13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1" name="Freeform: Shape 1260">
              <a:extLst>
                <a:ext uri="{FF2B5EF4-FFF2-40B4-BE49-F238E27FC236}">
                  <a16:creationId xmlns:a16="http://schemas.microsoft.com/office/drawing/2014/main" id="{5782D679-884E-4D2F-A51A-5EEC042F7445}"/>
                </a:ext>
              </a:extLst>
            </p:cNvPr>
            <p:cNvSpPr/>
            <p:nvPr/>
          </p:nvSpPr>
          <p:spPr>
            <a:xfrm>
              <a:off x="3701359" y="6504078"/>
              <a:ext cx="66675" cy="38100"/>
            </a:xfrm>
            <a:custGeom>
              <a:avLst/>
              <a:gdLst>
                <a:gd name="connsiteX0" fmla="*/ 8628 w 66675"/>
                <a:gd name="connsiteY0" fmla="*/ 7713 h 38100"/>
                <a:gd name="connsiteX1" fmla="*/ 65778 w 66675"/>
                <a:gd name="connsiteY1" fmla="*/ 35336 h 38100"/>
                <a:gd name="connsiteX2" fmla="*/ 32441 w 66675"/>
                <a:gd name="connsiteY2" fmla="*/ 9618 h 38100"/>
                <a:gd name="connsiteX3" fmla="*/ 8628 w 66675"/>
                <a:gd name="connsiteY3" fmla="*/ 771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6675" h="38100">
                  <a:moveTo>
                    <a:pt x="8628" y="7713"/>
                  </a:moveTo>
                  <a:cubicBezTo>
                    <a:pt x="14343" y="8666"/>
                    <a:pt x="67683" y="33431"/>
                    <a:pt x="65778" y="35336"/>
                  </a:cubicBezTo>
                  <a:cubicBezTo>
                    <a:pt x="71493" y="29621"/>
                    <a:pt x="37203" y="10571"/>
                    <a:pt x="32441" y="9618"/>
                  </a:cubicBezTo>
                  <a:cubicBezTo>
                    <a:pt x="24821" y="6761"/>
                    <a:pt x="1008" y="6761"/>
                    <a:pt x="8628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2" name="Freeform: Shape 1261">
              <a:extLst>
                <a:ext uri="{FF2B5EF4-FFF2-40B4-BE49-F238E27FC236}">
                  <a16:creationId xmlns:a16="http://schemas.microsoft.com/office/drawing/2014/main" id="{3C7668E2-4270-4625-A42F-30F11EBFBC89}"/>
                </a:ext>
              </a:extLst>
            </p:cNvPr>
            <p:cNvSpPr/>
            <p:nvPr/>
          </p:nvSpPr>
          <p:spPr>
            <a:xfrm>
              <a:off x="3685433" y="6524693"/>
              <a:ext cx="76200" cy="47625"/>
            </a:xfrm>
            <a:custGeom>
              <a:avLst/>
              <a:gdLst>
                <a:gd name="connsiteX0" fmla="*/ 13124 w 76200"/>
                <a:gd name="connsiteY0" fmla="*/ 13768 h 47625"/>
                <a:gd name="connsiteX1" fmla="*/ 71227 w 76200"/>
                <a:gd name="connsiteY1" fmla="*/ 40438 h 47625"/>
                <a:gd name="connsiteX2" fmla="*/ 7409 w 76200"/>
                <a:gd name="connsiteY2" fmla="*/ 10911 h 47625"/>
                <a:gd name="connsiteX3" fmla="*/ 13124 w 76200"/>
                <a:gd name="connsiteY3" fmla="*/ 13768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47625">
                  <a:moveTo>
                    <a:pt x="13124" y="13768"/>
                  </a:moveTo>
                  <a:cubicBezTo>
                    <a:pt x="33127" y="5196"/>
                    <a:pt x="60749" y="42343"/>
                    <a:pt x="71227" y="40438"/>
                  </a:cubicBezTo>
                  <a:cubicBezTo>
                    <a:pt x="90277" y="35676"/>
                    <a:pt x="1694" y="-5282"/>
                    <a:pt x="7409" y="10911"/>
                  </a:cubicBezTo>
                  <a:cubicBezTo>
                    <a:pt x="8362" y="15673"/>
                    <a:pt x="12172" y="13768"/>
                    <a:pt x="13124" y="1376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3" name="Freeform: Shape 1262">
              <a:extLst>
                <a:ext uri="{FF2B5EF4-FFF2-40B4-BE49-F238E27FC236}">
                  <a16:creationId xmlns:a16="http://schemas.microsoft.com/office/drawing/2014/main" id="{80DD050D-6B3F-452A-9316-6AF269552616}"/>
                </a:ext>
              </a:extLst>
            </p:cNvPr>
            <p:cNvSpPr/>
            <p:nvPr/>
          </p:nvSpPr>
          <p:spPr>
            <a:xfrm>
              <a:off x="3681253" y="6548071"/>
              <a:ext cx="76200" cy="38100"/>
            </a:xfrm>
            <a:custGeom>
              <a:avLst/>
              <a:gdLst>
                <a:gd name="connsiteX0" fmla="*/ 8732 w 76200"/>
                <a:gd name="connsiteY0" fmla="*/ 10393 h 38100"/>
                <a:gd name="connsiteX1" fmla="*/ 71597 w 76200"/>
                <a:gd name="connsiteY1" fmla="*/ 37063 h 38100"/>
                <a:gd name="connsiteX2" fmla="*/ 36354 w 76200"/>
                <a:gd name="connsiteY2" fmla="*/ 7535 h 38100"/>
                <a:gd name="connsiteX3" fmla="*/ 8732 w 76200"/>
                <a:gd name="connsiteY3" fmla="*/ 1039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732" y="10393"/>
                  </a:moveTo>
                  <a:cubicBezTo>
                    <a:pt x="16352" y="10393"/>
                    <a:pt x="80169" y="28490"/>
                    <a:pt x="71597" y="37063"/>
                  </a:cubicBezTo>
                  <a:cubicBezTo>
                    <a:pt x="80169" y="28490"/>
                    <a:pt x="41117" y="8488"/>
                    <a:pt x="36354" y="7535"/>
                  </a:cubicBezTo>
                  <a:cubicBezTo>
                    <a:pt x="28734" y="5630"/>
                    <a:pt x="159" y="11345"/>
                    <a:pt x="8732" y="1039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4" name="Freeform: Shape 1263">
              <a:extLst>
                <a:ext uri="{FF2B5EF4-FFF2-40B4-BE49-F238E27FC236}">
                  <a16:creationId xmlns:a16="http://schemas.microsoft.com/office/drawing/2014/main" id="{50D86DBC-C8FE-45D2-8166-EB326F3A5F60}"/>
                </a:ext>
              </a:extLst>
            </p:cNvPr>
            <p:cNvSpPr/>
            <p:nvPr/>
          </p:nvSpPr>
          <p:spPr>
            <a:xfrm>
              <a:off x="3827621" y="6493895"/>
              <a:ext cx="104775" cy="47625"/>
            </a:xfrm>
            <a:custGeom>
              <a:avLst/>
              <a:gdLst>
                <a:gd name="connsiteX0" fmla="*/ 7144 w 104775"/>
                <a:gd name="connsiteY0" fmla="*/ 8372 h 47625"/>
                <a:gd name="connsiteX1" fmla="*/ 97631 w 104775"/>
                <a:gd name="connsiteY1" fmla="*/ 46472 h 47625"/>
                <a:gd name="connsiteX2" fmla="*/ 50959 w 104775"/>
                <a:gd name="connsiteY2" fmla="*/ 13134 h 47625"/>
                <a:gd name="connsiteX3" fmla="*/ 7144 w 104775"/>
                <a:gd name="connsiteY3" fmla="*/ 8372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04775" h="47625">
                  <a:moveTo>
                    <a:pt x="7144" y="8372"/>
                  </a:moveTo>
                  <a:cubicBezTo>
                    <a:pt x="28099" y="752"/>
                    <a:pt x="92869" y="50282"/>
                    <a:pt x="97631" y="46472"/>
                  </a:cubicBezTo>
                  <a:cubicBezTo>
                    <a:pt x="104299" y="41710"/>
                    <a:pt x="53816" y="14087"/>
                    <a:pt x="50959" y="13134"/>
                  </a:cubicBezTo>
                  <a:cubicBezTo>
                    <a:pt x="32861" y="4562"/>
                    <a:pt x="10954" y="7419"/>
                    <a:pt x="7144" y="837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5" name="Freeform: Shape 1264">
              <a:extLst>
                <a:ext uri="{FF2B5EF4-FFF2-40B4-BE49-F238E27FC236}">
                  <a16:creationId xmlns:a16="http://schemas.microsoft.com/office/drawing/2014/main" id="{9A435E42-1687-457E-9F0C-242A221022AA}"/>
                </a:ext>
              </a:extLst>
            </p:cNvPr>
            <p:cNvSpPr/>
            <p:nvPr/>
          </p:nvSpPr>
          <p:spPr>
            <a:xfrm>
              <a:off x="3826439" y="6512030"/>
              <a:ext cx="85725" cy="38100"/>
            </a:xfrm>
            <a:custGeom>
              <a:avLst/>
              <a:gdLst>
                <a:gd name="connsiteX0" fmla="*/ 8325 w 85725"/>
                <a:gd name="connsiteY0" fmla="*/ 7382 h 38100"/>
                <a:gd name="connsiteX1" fmla="*/ 79763 w 85725"/>
                <a:gd name="connsiteY1" fmla="*/ 35004 h 38100"/>
                <a:gd name="connsiteX2" fmla="*/ 39758 w 85725"/>
                <a:gd name="connsiteY2" fmla="*/ 8334 h 38100"/>
                <a:gd name="connsiteX3" fmla="*/ 8325 w 85725"/>
                <a:gd name="connsiteY3" fmla="*/ 7382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8325" y="7382"/>
                  </a:moveTo>
                  <a:cubicBezTo>
                    <a:pt x="17850" y="8334"/>
                    <a:pt x="80715" y="34052"/>
                    <a:pt x="79763" y="35004"/>
                  </a:cubicBezTo>
                  <a:cubicBezTo>
                    <a:pt x="87383" y="30242"/>
                    <a:pt x="42615" y="9287"/>
                    <a:pt x="39758" y="8334"/>
                  </a:cubicBezTo>
                  <a:cubicBezTo>
                    <a:pt x="32138" y="6429"/>
                    <a:pt x="705" y="7382"/>
                    <a:pt x="8325" y="7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6" name="Freeform: Shape 1265">
              <a:extLst>
                <a:ext uri="{FF2B5EF4-FFF2-40B4-BE49-F238E27FC236}">
                  <a16:creationId xmlns:a16="http://schemas.microsoft.com/office/drawing/2014/main" id="{221B6251-BB28-4FE1-A0F5-90BE9A375808}"/>
                </a:ext>
              </a:extLst>
            </p:cNvPr>
            <p:cNvSpPr/>
            <p:nvPr/>
          </p:nvSpPr>
          <p:spPr>
            <a:xfrm>
              <a:off x="3817762" y="6528865"/>
              <a:ext cx="76200" cy="38100"/>
            </a:xfrm>
            <a:custGeom>
              <a:avLst/>
              <a:gdLst>
                <a:gd name="connsiteX0" fmla="*/ 8430 w 76200"/>
                <a:gd name="connsiteY0" fmla="*/ 8644 h 38100"/>
                <a:gd name="connsiteX1" fmla="*/ 72248 w 76200"/>
                <a:gd name="connsiteY1" fmla="*/ 33409 h 38100"/>
                <a:gd name="connsiteX2" fmla="*/ 32243 w 76200"/>
                <a:gd name="connsiteY2" fmla="*/ 8644 h 38100"/>
                <a:gd name="connsiteX3" fmla="*/ 8430 w 76200"/>
                <a:gd name="connsiteY3" fmla="*/ 864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430" y="8644"/>
                  </a:moveTo>
                  <a:cubicBezTo>
                    <a:pt x="20813" y="6739"/>
                    <a:pt x="68438" y="36267"/>
                    <a:pt x="72248" y="33409"/>
                  </a:cubicBezTo>
                  <a:cubicBezTo>
                    <a:pt x="77963" y="29599"/>
                    <a:pt x="37005" y="9597"/>
                    <a:pt x="32243" y="8644"/>
                  </a:cubicBezTo>
                  <a:cubicBezTo>
                    <a:pt x="22718" y="4834"/>
                    <a:pt x="1763" y="9597"/>
                    <a:pt x="8430" y="86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7" name="Freeform: Shape 1266">
              <a:extLst>
                <a:ext uri="{FF2B5EF4-FFF2-40B4-BE49-F238E27FC236}">
                  <a16:creationId xmlns:a16="http://schemas.microsoft.com/office/drawing/2014/main" id="{74482186-114E-4ABA-BFB7-B06A67A961F8}"/>
                </a:ext>
              </a:extLst>
            </p:cNvPr>
            <p:cNvSpPr/>
            <p:nvPr/>
          </p:nvSpPr>
          <p:spPr>
            <a:xfrm>
              <a:off x="3809911" y="6546215"/>
              <a:ext cx="76200" cy="47625"/>
            </a:xfrm>
            <a:custGeom>
              <a:avLst/>
              <a:gdLst>
                <a:gd name="connsiteX0" fmla="*/ 7708 w 76200"/>
                <a:gd name="connsiteY0" fmla="*/ 11296 h 47625"/>
                <a:gd name="connsiteX1" fmla="*/ 49618 w 76200"/>
                <a:gd name="connsiteY1" fmla="*/ 18916 h 47625"/>
                <a:gd name="connsiteX2" fmla="*/ 76288 w 76200"/>
                <a:gd name="connsiteY2" fmla="*/ 44634 h 47625"/>
                <a:gd name="connsiteX3" fmla="*/ 39141 w 76200"/>
                <a:gd name="connsiteY3" fmla="*/ 8439 h 47625"/>
                <a:gd name="connsiteX4" fmla="*/ 7708 w 76200"/>
                <a:gd name="connsiteY4" fmla="*/ 11296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76200" h="47625">
                  <a:moveTo>
                    <a:pt x="7708" y="11296"/>
                  </a:moveTo>
                  <a:cubicBezTo>
                    <a:pt x="24853" y="12249"/>
                    <a:pt x="34378" y="9391"/>
                    <a:pt x="49618" y="18916"/>
                  </a:cubicBezTo>
                  <a:cubicBezTo>
                    <a:pt x="54381" y="21774"/>
                    <a:pt x="75336" y="45586"/>
                    <a:pt x="76288" y="44634"/>
                  </a:cubicBezTo>
                  <a:cubicBezTo>
                    <a:pt x="88671" y="37966"/>
                    <a:pt x="42951" y="9391"/>
                    <a:pt x="39141" y="8439"/>
                  </a:cubicBezTo>
                  <a:cubicBezTo>
                    <a:pt x="29616" y="4629"/>
                    <a:pt x="2946" y="10344"/>
                    <a:pt x="7708" y="1129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8" name="Freeform: Shape 1267">
              <a:extLst>
                <a:ext uri="{FF2B5EF4-FFF2-40B4-BE49-F238E27FC236}">
                  <a16:creationId xmlns:a16="http://schemas.microsoft.com/office/drawing/2014/main" id="{44566ADB-8858-4061-92D1-9F40ABB3C1CB}"/>
                </a:ext>
              </a:extLst>
            </p:cNvPr>
            <p:cNvSpPr/>
            <p:nvPr/>
          </p:nvSpPr>
          <p:spPr>
            <a:xfrm>
              <a:off x="3800458" y="6572009"/>
              <a:ext cx="76200" cy="38100"/>
            </a:xfrm>
            <a:custGeom>
              <a:avLst/>
              <a:gdLst>
                <a:gd name="connsiteX0" fmla="*/ 8589 w 76200"/>
                <a:gd name="connsiteY0" fmla="*/ 8363 h 38100"/>
                <a:gd name="connsiteX1" fmla="*/ 73359 w 76200"/>
                <a:gd name="connsiteY1" fmla="*/ 31223 h 38100"/>
                <a:gd name="connsiteX2" fmla="*/ 30496 w 76200"/>
                <a:gd name="connsiteY2" fmla="*/ 7410 h 38100"/>
                <a:gd name="connsiteX3" fmla="*/ 8589 w 76200"/>
                <a:gd name="connsiteY3" fmla="*/ 8363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38100">
                  <a:moveTo>
                    <a:pt x="8589" y="8363"/>
                  </a:moveTo>
                  <a:cubicBezTo>
                    <a:pt x="17161" y="8363"/>
                    <a:pt x="73359" y="31223"/>
                    <a:pt x="73359" y="31223"/>
                  </a:cubicBezTo>
                  <a:cubicBezTo>
                    <a:pt x="81931" y="26460"/>
                    <a:pt x="33354" y="8363"/>
                    <a:pt x="30496" y="7410"/>
                  </a:cubicBezTo>
                  <a:cubicBezTo>
                    <a:pt x="25734" y="6458"/>
                    <a:pt x="969" y="8363"/>
                    <a:pt x="8589" y="83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69" name="Freeform: Shape 1268">
              <a:extLst>
                <a:ext uri="{FF2B5EF4-FFF2-40B4-BE49-F238E27FC236}">
                  <a16:creationId xmlns:a16="http://schemas.microsoft.com/office/drawing/2014/main" id="{86E6F875-3394-4E84-A511-8CF2DDC2CB69}"/>
                </a:ext>
              </a:extLst>
            </p:cNvPr>
            <p:cNvSpPr/>
            <p:nvPr/>
          </p:nvSpPr>
          <p:spPr>
            <a:xfrm>
              <a:off x="3793301" y="6586774"/>
              <a:ext cx="85725" cy="38100"/>
            </a:xfrm>
            <a:custGeom>
              <a:avLst/>
              <a:gdLst>
                <a:gd name="connsiteX0" fmla="*/ 7174 w 85725"/>
                <a:gd name="connsiteY0" fmla="*/ 8837 h 38100"/>
                <a:gd name="connsiteX1" fmla="*/ 78611 w 85725"/>
                <a:gd name="connsiteY1" fmla="*/ 34555 h 38100"/>
                <a:gd name="connsiteX2" fmla="*/ 38606 w 85725"/>
                <a:gd name="connsiteY2" fmla="*/ 8837 h 38100"/>
                <a:gd name="connsiteX3" fmla="*/ 7174 w 85725"/>
                <a:gd name="connsiteY3" fmla="*/ 8837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5725" h="38100">
                  <a:moveTo>
                    <a:pt x="7174" y="8837"/>
                  </a:moveTo>
                  <a:cubicBezTo>
                    <a:pt x="15746" y="8837"/>
                    <a:pt x="81469" y="28840"/>
                    <a:pt x="78611" y="34555"/>
                  </a:cubicBezTo>
                  <a:cubicBezTo>
                    <a:pt x="82421" y="28840"/>
                    <a:pt x="43369" y="9790"/>
                    <a:pt x="38606" y="8837"/>
                  </a:cubicBezTo>
                  <a:cubicBezTo>
                    <a:pt x="28129" y="5027"/>
                    <a:pt x="6221" y="8837"/>
                    <a:pt x="7174" y="88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0" name="Freeform: Shape 1269">
              <a:extLst>
                <a:ext uri="{FF2B5EF4-FFF2-40B4-BE49-F238E27FC236}">
                  <a16:creationId xmlns:a16="http://schemas.microsoft.com/office/drawing/2014/main" id="{37CAAAF8-7F56-40CF-AD75-EB0FF37ABE53}"/>
                </a:ext>
              </a:extLst>
            </p:cNvPr>
            <p:cNvSpPr/>
            <p:nvPr/>
          </p:nvSpPr>
          <p:spPr>
            <a:xfrm>
              <a:off x="3782181" y="6602186"/>
              <a:ext cx="76200" cy="28575"/>
            </a:xfrm>
            <a:custGeom>
              <a:avLst/>
              <a:gdLst>
                <a:gd name="connsiteX0" fmla="*/ 7816 w 76200"/>
                <a:gd name="connsiteY0" fmla="*/ 7713 h 28575"/>
                <a:gd name="connsiteX1" fmla="*/ 76396 w 76200"/>
                <a:gd name="connsiteY1" fmla="*/ 30573 h 28575"/>
                <a:gd name="connsiteX2" fmla="*/ 42106 w 76200"/>
                <a:gd name="connsiteY2" fmla="*/ 9618 h 28575"/>
                <a:gd name="connsiteX3" fmla="*/ 7816 w 76200"/>
                <a:gd name="connsiteY3" fmla="*/ 7713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76200" h="28575">
                  <a:moveTo>
                    <a:pt x="7816" y="7713"/>
                  </a:moveTo>
                  <a:cubicBezTo>
                    <a:pt x="13531" y="7713"/>
                    <a:pt x="76396" y="31526"/>
                    <a:pt x="76396" y="30573"/>
                  </a:cubicBezTo>
                  <a:cubicBezTo>
                    <a:pt x="79254" y="27716"/>
                    <a:pt x="45916" y="11523"/>
                    <a:pt x="42106" y="9618"/>
                  </a:cubicBezTo>
                  <a:cubicBezTo>
                    <a:pt x="34486" y="6761"/>
                    <a:pt x="2101" y="6761"/>
                    <a:pt x="7816" y="771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1" name="Freeform: Shape 1270">
              <a:extLst>
                <a:ext uri="{FF2B5EF4-FFF2-40B4-BE49-F238E27FC236}">
                  <a16:creationId xmlns:a16="http://schemas.microsoft.com/office/drawing/2014/main" id="{15913191-73B1-4081-9F88-0975271F2B0A}"/>
                </a:ext>
              </a:extLst>
            </p:cNvPr>
            <p:cNvSpPr/>
            <p:nvPr/>
          </p:nvSpPr>
          <p:spPr>
            <a:xfrm>
              <a:off x="3742848" y="6626346"/>
              <a:ext cx="133350" cy="47625"/>
            </a:xfrm>
            <a:custGeom>
              <a:avLst/>
              <a:gdLst>
                <a:gd name="connsiteX0" fmla="*/ 7144 w 133350"/>
                <a:gd name="connsiteY0" fmla="*/ 9271 h 47625"/>
                <a:gd name="connsiteX1" fmla="*/ 79534 w 133350"/>
                <a:gd name="connsiteY1" fmla="*/ 19748 h 47625"/>
                <a:gd name="connsiteX2" fmla="*/ 133826 w 133350"/>
                <a:gd name="connsiteY2" fmla="*/ 43561 h 47625"/>
                <a:gd name="connsiteX3" fmla="*/ 64294 w 133350"/>
                <a:gd name="connsiteY3" fmla="*/ 10223 h 47625"/>
                <a:gd name="connsiteX4" fmla="*/ 7144 w 133350"/>
                <a:gd name="connsiteY4" fmla="*/ 9271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33350" h="47625">
                  <a:moveTo>
                    <a:pt x="7144" y="9271"/>
                  </a:moveTo>
                  <a:cubicBezTo>
                    <a:pt x="31909" y="6413"/>
                    <a:pt x="55721" y="11176"/>
                    <a:pt x="79534" y="19748"/>
                  </a:cubicBezTo>
                  <a:cubicBezTo>
                    <a:pt x="86201" y="21653"/>
                    <a:pt x="130016" y="46418"/>
                    <a:pt x="133826" y="43561"/>
                  </a:cubicBezTo>
                  <a:cubicBezTo>
                    <a:pt x="137636" y="39751"/>
                    <a:pt x="70961" y="12128"/>
                    <a:pt x="64294" y="10223"/>
                  </a:cubicBezTo>
                  <a:cubicBezTo>
                    <a:pt x="44291" y="4508"/>
                    <a:pt x="12859" y="8318"/>
                    <a:pt x="7144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272" name="Graphic 2712">
            <a:extLst>
              <a:ext uri="{FF2B5EF4-FFF2-40B4-BE49-F238E27FC236}">
                <a16:creationId xmlns:a16="http://schemas.microsoft.com/office/drawing/2014/main" id="{958736B1-4213-4B3F-A36A-4C5588759AC1}"/>
              </a:ext>
            </a:extLst>
          </p:cNvPr>
          <p:cNvGrpSpPr/>
          <p:nvPr userDrawn="1"/>
        </p:nvGrpSpPr>
        <p:grpSpPr>
          <a:xfrm>
            <a:off x="623896" y="15257416"/>
            <a:ext cx="4238155" cy="557652"/>
            <a:chOff x="8251658" y="4916654"/>
            <a:chExt cx="2895600" cy="381000"/>
          </a:xfrm>
          <a:solidFill>
            <a:schemeClr val="accent2"/>
          </a:solidFill>
        </p:grpSpPr>
        <p:sp>
          <p:nvSpPr>
            <p:cNvPr id="1273" name="Freeform: Shape 1272">
              <a:extLst>
                <a:ext uri="{FF2B5EF4-FFF2-40B4-BE49-F238E27FC236}">
                  <a16:creationId xmlns:a16="http://schemas.microsoft.com/office/drawing/2014/main" id="{EE897BF6-079E-42D9-80E1-32253B6839EA}"/>
                </a:ext>
              </a:extLst>
            </p:cNvPr>
            <p:cNvSpPr/>
            <p:nvPr/>
          </p:nvSpPr>
          <p:spPr>
            <a:xfrm>
              <a:off x="8244503" y="5003666"/>
              <a:ext cx="66675" cy="238125"/>
            </a:xfrm>
            <a:custGeom>
              <a:avLst/>
              <a:gdLst>
                <a:gd name="connsiteX0" fmla="*/ 7155 w 66675"/>
                <a:gd name="connsiteY0" fmla="*/ 7286 h 238125"/>
                <a:gd name="connsiteX1" fmla="*/ 61447 w 66675"/>
                <a:gd name="connsiteY1" fmla="*/ 234933 h 238125"/>
                <a:gd name="connsiteX2" fmla="*/ 7155 w 66675"/>
                <a:gd name="connsiteY2" fmla="*/ 7286 h 2381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66675" h="238125">
                  <a:moveTo>
                    <a:pt x="7155" y="7286"/>
                  </a:moveTo>
                  <a:cubicBezTo>
                    <a:pt x="8107" y="19668"/>
                    <a:pt x="38587" y="258746"/>
                    <a:pt x="61447" y="234933"/>
                  </a:cubicBezTo>
                  <a:cubicBezTo>
                    <a:pt x="66210" y="231123"/>
                    <a:pt x="6202" y="618"/>
                    <a:pt x="7155" y="728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4" name="Freeform: Shape 1273">
              <a:extLst>
                <a:ext uri="{FF2B5EF4-FFF2-40B4-BE49-F238E27FC236}">
                  <a16:creationId xmlns:a16="http://schemas.microsoft.com/office/drawing/2014/main" id="{80F6C23B-0ED8-42D0-88B8-BFE1C5865C3B}"/>
                </a:ext>
              </a:extLst>
            </p:cNvPr>
            <p:cNvSpPr/>
            <p:nvPr/>
          </p:nvSpPr>
          <p:spPr>
            <a:xfrm>
              <a:off x="8263336" y="4998252"/>
              <a:ext cx="114300" cy="161925"/>
            </a:xfrm>
            <a:custGeom>
              <a:avLst/>
              <a:gdLst>
                <a:gd name="connsiteX0" fmla="*/ 8325 w 114300"/>
                <a:gd name="connsiteY0" fmla="*/ 161290 h 161925"/>
                <a:gd name="connsiteX1" fmla="*/ 112147 w 114300"/>
                <a:gd name="connsiteY1" fmla="*/ 12700 h 161925"/>
                <a:gd name="connsiteX2" fmla="*/ 8325 w 114300"/>
                <a:gd name="connsiteY2" fmla="*/ 161290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161925">
                  <a:moveTo>
                    <a:pt x="8325" y="161290"/>
                  </a:moveTo>
                  <a:cubicBezTo>
                    <a:pt x="6420" y="165100"/>
                    <a:pt x="115957" y="15557"/>
                    <a:pt x="112147" y="12700"/>
                  </a:cubicBezTo>
                  <a:cubicBezTo>
                    <a:pt x="71190" y="-29210"/>
                    <a:pt x="-3105" y="180340"/>
                    <a:pt x="8325" y="16129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5" name="Freeform: Shape 1274">
              <a:extLst>
                <a:ext uri="{FF2B5EF4-FFF2-40B4-BE49-F238E27FC236}">
                  <a16:creationId xmlns:a16="http://schemas.microsoft.com/office/drawing/2014/main" id="{85150FB7-5A52-42BF-9706-578309142D7C}"/>
                </a:ext>
              </a:extLst>
            </p:cNvPr>
            <p:cNvSpPr/>
            <p:nvPr/>
          </p:nvSpPr>
          <p:spPr>
            <a:xfrm>
              <a:off x="8315217" y="5083741"/>
              <a:ext cx="171450" cy="142875"/>
            </a:xfrm>
            <a:custGeom>
              <a:avLst/>
              <a:gdLst>
                <a:gd name="connsiteX0" fmla="*/ 7878 w 171450"/>
                <a:gd name="connsiteY0" fmla="*/ 7221 h 142875"/>
                <a:gd name="connsiteX1" fmla="*/ 156468 w 171450"/>
                <a:gd name="connsiteY1" fmla="*/ 139618 h 142875"/>
                <a:gd name="connsiteX2" fmla="*/ 7878 w 171450"/>
                <a:gd name="connsiteY2" fmla="*/ 7221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71450" h="142875">
                  <a:moveTo>
                    <a:pt x="7878" y="7221"/>
                  </a:moveTo>
                  <a:cubicBezTo>
                    <a:pt x="47883" y="3411"/>
                    <a:pt x="153611" y="142476"/>
                    <a:pt x="156468" y="139618"/>
                  </a:cubicBezTo>
                  <a:cubicBezTo>
                    <a:pt x="220286" y="76753"/>
                    <a:pt x="-7362" y="9126"/>
                    <a:pt x="7878" y="722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6" name="Freeform: Shape 1275">
              <a:extLst>
                <a:ext uri="{FF2B5EF4-FFF2-40B4-BE49-F238E27FC236}">
                  <a16:creationId xmlns:a16="http://schemas.microsoft.com/office/drawing/2014/main" id="{75057F08-7998-4AB1-81B1-9A16B67B04FF}"/>
                </a:ext>
              </a:extLst>
            </p:cNvPr>
            <p:cNvSpPr/>
            <p:nvPr/>
          </p:nvSpPr>
          <p:spPr>
            <a:xfrm>
              <a:off x="8449833" y="4909526"/>
              <a:ext cx="114300" cy="142875"/>
            </a:xfrm>
            <a:custGeom>
              <a:avLst/>
              <a:gdLst>
                <a:gd name="connsiteX0" fmla="*/ 101863 w 114300"/>
                <a:gd name="connsiteY0" fmla="*/ 20463 h 142875"/>
                <a:gd name="connsiteX1" fmla="*/ 49475 w 114300"/>
                <a:gd name="connsiteY1" fmla="*/ 132858 h 142875"/>
                <a:gd name="connsiteX2" fmla="*/ 67573 w 114300"/>
                <a:gd name="connsiteY2" fmla="*/ 16653 h 142875"/>
                <a:gd name="connsiteX3" fmla="*/ 98053 w 114300"/>
                <a:gd name="connsiteY3" fmla="*/ 98568 h 142875"/>
                <a:gd name="connsiteX4" fmla="*/ 22805 w 114300"/>
                <a:gd name="connsiteY4" fmla="*/ 93806 h 142875"/>
                <a:gd name="connsiteX5" fmla="*/ 101863 w 114300"/>
                <a:gd name="connsiteY5" fmla="*/ 20463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14300" h="142875">
                  <a:moveTo>
                    <a:pt x="101863" y="20463"/>
                  </a:moveTo>
                  <a:cubicBezTo>
                    <a:pt x="58048" y="-37639"/>
                    <a:pt x="-53395" y="111903"/>
                    <a:pt x="49475" y="132858"/>
                  </a:cubicBezTo>
                  <a:cubicBezTo>
                    <a:pt x="179968" y="159528"/>
                    <a:pt x="73288" y="-4302"/>
                    <a:pt x="67573" y="16653"/>
                  </a:cubicBezTo>
                  <a:cubicBezTo>
                    <a:pt x="65668" y="22368"/>
                    <a:pt x="148535" y="90948"/>
                    <a:pt x="98053" y="98568"/>
                  </a:cubicBezTo>
                  <a:cubicBezTo>
                    <a:pt x="87575" y="100473"/>
                    <a:pt x="7565" y="150003"/>
                    <a:pt x="22805" y="93806"/>
                  </a:cubicBezTo>
                  <a:cubicBezTo>
                    <a:pt x="29473" y="68088"/>
                    <a:pt x="83765" y="-4302"/>
                    <a:pt x="101863" y="2046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7" name="Freeform: Shape 1276">
              <a:extLst>
                <a:ext uri="{FF2B5EF4-FFF2-40B4-BE49-F238E27FC236}">
                  <a16:creationId xmlns:a16="http://schemas.microsoft.com/office/drawing/2014/main" id="{4FE897D3-B35D-4001-B132-4CD981C07996}"/>
                </a:ext>
              </a:extLst>
            </p:cNvPr>
            <p:cNvSpPr/>
            <p:nvPr/>
          </p:nvSpPr>
          <p:spPr>
            <a:xfrm>
              <a:off x="8483949" y="4913169"/>
              <a:ext cx="57150" cy="114300"/>
            </a:xfrm>
            <a:custGeom>
              <a:avLst/>
              <a:gdLst>
                <a:gd name="connsiteX0" fmla="*/ 22027 w 57150"/>
                <a:gd name="connsiteY0" fmla="*/ 11105 h 114300"/>
                <a:gd name="connsiteX1" fmla="*/ 36314 w 57150"/>
                <a:gd name="connsiteY1" fmla="*/ 114928 h 114300"/>
                <a:gd name="connsiteX2" fmla="*/ 22027 w 57150"/>
                <a:gd name="connsiteY2" fmla="*/ 111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114300">
                  <a:moveTo>
                    <a:pt x="22027" y="11105"/>
                  </a:moveTo>
                  <a:cubicBezTo>
                    <a:pt x="-1786" y="63493"/>
                    <a:pt x="2977" y="97783"/>
                    <a:pt x="36314" y="114928"/>
                  </a:cubicBezTo>
                  <a:cubicBezTo>
                    <a:pt x="87749" y="100640"/>
                    <a:pt x="22027" y="-15565"/>
                    <a:pt x="22027" y="111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8" name="Freeform: Shape 1277">
              <a:extLst>
                <a:ext uri="{FF2B5EF4-FFF2-40B4-BE49-F238E27FC236}">
                  <a16:creationId xmlns:a16="http://schemas.microsoft.com/office/drawing/2014/main" id="{FBCEF9B5-6459-4BD5-80F4-1CFFAEE63AF6}"/>
                </a:ext>
              </a:extLst>
            </p:cNvPr>
            <p:cNvSpPr/>
            <p:nvPr/>
          </p:nvSpPr>
          <p:spPr>
            <a:xfrm>
              <a:off x="8450069" y="4949748"/>
              <a:ext cx="95250" cy="47625"/>
            </a:xfrm>
            <a:custGeom>
              <a:avLst/>
              <a:gdLst>
                <a:gd name="connsiteX0" fmla="*/ 13044 w 95250"/>
                <a:gd name="connsiteY0" fmla="*/ 40249 h 47625"/>
                <a:gd name="connsiteX1" fmla="*/ 93054 w 95250"/>
                <a:gd name="connsiteY1" fmla="*/ 27866 h 47625"/>
                <a:gd name="connsiteX2" fmla="*/ 13044 w 95250"/>
                <a:gd name="connsiteY2" fmla="*/ 40249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47625">
                  <a:moveTo>
                    <a:pt x="13044" y="40249"/>
                  </a:moveTo>
                  <a:cubicBezTo>
                    <a:pt x="47334" y="54536"/>
                    <a:pt x="74004" y="49774"/>
                    <a:pt x="93054" y="27866"/>
                  </a:cubicBezTo>
                  <a:cubicBezTo>
                    <a:pt x="92102" y="-27379"/>
                    <a:pt x="-19341" y="45964"/>
                    <a:pt x="13044" y="402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79" name="Freeform: Shape 1278">
              <a:extLst>
                <a:ext uri="{FF2B5EF4-FFF2-40B4-BE49-F238E27FC236}">
                  <a16:creationId xmlns:a16="http://schemas.microsoft.com/office/drawing/2014/main" id="{E6A933CE-7AFE-4A8A-81BF-651840B8380B}"/>
                </a:ext>
              </a:extLst>
            </p:cNvPr>
            <p:cNvSpPr/>
            <p:nvPr/>
          </p:nvSpPr>
          <p:spPr>
            <a:xfrm>
              <a:off x="8625491" y="5099660"/>
              <a:ext cx="180975" cy="171450"/>
            </a:xfrm>
            <a:custGeom>
              <a:avLst/>
              <a:gdLst>
                <a:gd name="connsiteX0" fmla="*/ 122419 w 180975"/>
                <a:gd name="connsiteY0" fmla="*/ 14161 h 171450"/>
                <a:gd name="connsiteX1" fmla="*/ 29074 w 180975"/>
                <a:gd name="connsiteY1" fmla="*/ 148464 h 171450"/>
                <a:gd name="connsiteX2" fmla="*/ 182427 w 180975"/>
                <a:gd name="connsiteY2" fmla="*/ 35116 h 171450"/>
                <a:gd name="connsiteX3" fmla="*/ 23359 w 180975"/>
                <a:gd name="connsiteY3" fmla="*/ 118936 h 171450"/>
                <a:gd name="connsiteX4" fmla="*/ 122419 w 180975"/>
                <a:gd name="connsiteY4" fmla="*/ 1416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80975" h="171450">
                  <a:moveTo>
                    <a:pt x="122419" y="14161"/>
                  </a:moveTo>
                  <a:cubicBezTo>
                    <a:pt x="105274" y="-21081"/>
                    <a:pt x="-49031" y="84646"/>
                    <a:pt x="29074" y="148464"/>
                  </a:cubicBezTo>
                  <a:cubicBezTo>
                    <a:pt x="132897" y="234189"/>
                    <a:pt x="178617" y="36069"/>
                    <a:pt x="182427" y="35116"/>
                  </a:cubicBezTo>
                  <a:cubicBezTo>
                    <a:pt x="179569" y="36069"/>
                    <a:pt x="62412" y="242761"/>
                    <a:pt x="23359" y="118936"/>
                  </a:cubicBezTo>
                  <a:cubicBezTo>
                    <a:pt x="9072" y="72264"/>
                    <a:pt x="118609" y="4636"/>
                    <a:pt x="122419" y="1416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0" name="Freeform: Shape 1279">
              <a:extLst>
                <a:ext uri="{FF2B5EF4-FFF2-40B4-BE49-F238E27FC236}">
                  <a16:creationId xmlns:a16="http://schemas.microsoft.com/office/drawing/2014/main" id="{CE753EAF-3BD4-4CEA-871D-B57A1C38E821}"/>
                </a:ext>
              </a:extLst>
            </p:cNvPr>
            <p:cNvSpPr/>
            <p:nvPr/>
          </p:nvSpPr>
          <p:spPr>
            <a:xfrm>
              <a:off x="8708488" y="4945324"/>
              <a:ext cx="123825" cy="104775"/>
            </a:xfrm>
            <a:custGeom>
              <a:avLst/>
              <a:gdLst>
                <a:gd name="connsiteX0" fmla="*/ 45138 w 123825"/>
                <a:gd name="connsiteY0" fmla="*/ 10382 h 104775"/>
                <a:gd name="connsiteX1" fmla="*/ 79428 w 123825"/>
                <a:gd name="connsiteY1" fmla="*/ 96107 h 104775"/>
                <a:gd name="connsiteX2" fmla="*/ 74665 w 123825"/>
                <a:gd name="connsiteY2" fmla="*/ 7525 h 104775"/>
                <a:gd name="connsiteX3" fmla="*/ 19420 w 123825"/>
                <a:gd name="connsiteY3" fmla="*/ 67532 h 104775"/>
                <a:gd name="connsiteX4" fmla="*/ 45138 w 123825"/>
                <a:gd name="connsiteY4" fmla="*/ 10382 h 1047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23825" h="104775">
                  <a:moveTo>
                    <a:pt x="45138" y="10382"/>
                  </a:moveTo>
                  <a:cubicBezTo>
                    <a:pt x="-20585" y="45625"/>
                    <a:pt x="4180" y="105632"/>
                    <a:pt x="79428" y="96107"/>
                  </a:cubicBezTo>
                  <a:cubicBezTo>
                    <a:pt x="178488" y="83725"/>
                    <a:pt x="81333" y="857"/>
                    <a:pt x="74665" y="7525"/>
                  </a:cubicBezTo>
                  <a:cubicBezTo>
                    <a:pt x="82285" y="-95"/>
                    <a:pt x="142293" y="163735"/>
                    <a:pt x="19420" y="67532"/>
                  </a:cubicBezTo>
                  <a:cubicBezTo>
                    <a:pt x="7990" y="58007"/>
                    <a:pt x="69903" y="-2000"/>
                    <a:pt x="45138" y="1038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1" name="Freeform: Shape 1280">
              <a:extLst>
                <a:ext uri="{FF2B5EF4-FFF2-40B4-BE49-F238E27FC236}">
                  <a16:creationId xmlns:a16="http://schemas.microsoft.com/office/drawing/2014/main" id="{911B5FBE-7A22-4A10-BF1C-1D03DB6981FA}"/>
                </a:ext>
              </a:extLst>
            </p:cNvPr>
            <p:cNvSpPr/>
            <p:nvPr/>
          </p:nvSpPr>
          <p:spPr>
            <a:xfrm>
              <a:off x="8679777" y="4971800"/>
              <a:ext cx="133350" cy="38100"/>
            </a:xfrm>
            <a:custGeom>
              <a:avLst/>
              <a:gdLst>
                <a:gd name="connsiteX0" fmla="*/ 9079 w 133350"/>
                <a:gd name="connsiteY0" fmla="*/ 32484 h 38100"/>
                <a:gd name="connsiteX1" fmla="*/ 127189 w 133350"/>
                <a:gd name="connsiteY1" fmla="*/ 19149 h 38100"/>
                <a:gd name="connsiteX2" fmla="*/ 9079 w 133350"/>
                <a:gd name="connsiteY2" fmla="*/ 32484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79" y="32484"/>
                  </a:moveTo>
                  <a:cubicBezTo>
                    <a:pt x="6221" y="32484"/>
                    <a:pt x="132904" y="37246"/>
                    <a:pt x="127189" y="19149"/>
                  </a:cubicBezTo>
                  <a:cubicBezTo>
                    <a:pt x="117664" y="-14189"/>
                    <a:pt x="-9971" y="32484"/>
                    <a:pt x="9079" y="324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2" name="Freeform: Shape 1281">
              <a:extLst>
                <a:ext uri="{FF2B5EF4-FFF2-40B4-BE49-F238E27FC236}">
                  <a16:creationId xmlns:a16="http://schemas.microsoft.com/office/drawing/2014/main" id="{C0D5252C-B427-4B18-932D-459788C23F35}"/>
                </a:ext>
              </a:extLst>
            </p:cNvPr>
            <p:cNvSpPr/>
            <p:nvPr/>
          </p:nvSpPr>
          <p:spPr>
            <a:xfrm>
              <a:off x="8877354" y="5080884"/>
              <a:ext cx="190500" cy="57150"/>
            </a:xfrm>
            <a:custGeom>
              <a:avLst/>
              <a:gdLst>
                <a:gd name="connsiteX0" fmla="*/ 8669 w 190500"/>
                <a:gd name="connsiteY0" fmla="*/ 53892 h 57150"/>
                <a:gd name="connsiteX1" fmla="*/ 188691 w 190500"/>
                <a:gd name="connsiteY1" fmla="*/ 27222 h 57150"/>
                <a:gd name="connsiteX2" fmla="*/ 8669 w 190500"/>
                <a:gd name="connsiteY2" fmla="*/ 53892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57150">
                  <a:moveTo>
                    <a:pt x="8669" y="53892"/>
                  </a:moveTo>
                  <a:cubicBezTo>
                    <a:pt x="4859" y="54845"/>
                    <a:pt x="188691" y="31985"/>
                    <a:pt x="188691" y="27222"/>
                  </a:cubicBezTo>
                  <a:cubicBezTo>
                    <a:pt x="189644" y="-31833"/>
                    <a:pt x="-12286" y="58655"/>
                    <a:pt x="8669" y="538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3" name="Freeform: Shape 1282">
              <a:extLst>
                <a:ext uri="{FF2B5EF4-FFF2-40B4-BE49-F238E27FC236}">
                  <a16:creationId xmlns:a16="http://schemas.microsoft.com/office/drawing/2014/main" id="{157021E0-C15E-4DAF-ABE2-3DA7F8136191}"/>
                </a:ext>
              </a:extLst>
            </p:cNvPr>
            <p:cNvSpPr/>
            <p:nvPr/>
          </p:nvSpPr>
          <p:spPr>
            <a:xfrm>
              <a:off x="8852515" y="5098307"/>
              <a:ext cx="190500" cy="76200"/>
            </a:xfrm>
            <a:custGeom>
              <a:avLst/>
              <a:gdLst>
                <a:gd name="connsiteX0" fmla="*/ 9696 w 190500"/>
                <a:gd name="connsiteY0" fmla="*/ 73617 h 76200"/>
                <a:gd name="connsiteX1" fmla="*/ 187813 w 190500"/>
                <a:gd name="connsiteY1" fmla="*/ 27897 h 76200"/>
                <a:gd name="connsiteX2" fmla="*/ 9696 w 190500"/>
                <a:gd name="connsiteY2" fmla="*/ 73617 h 762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0" h="76200">
                  <a:moveTo>
                    <a:pt x="9696" y="73617"/>
                  </a:moveTo>
                  <a:cubicBezTo>
                    <a:pt x="5886" y="75522"/>
                    <a:pt x="187813" y="27897"/>
                    <a:pt x="187813" y="27897"/>
                  </a:cubicBezTo>
                  <a:cubicBezTo>
                    <a:pt x="187813" y="-41635"/>
                    <a:pt x="-17927" y="86952"/>
                    <a:pt x="9696" y="736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4" name="Freeform: Shape 1283">
              <a:extLst>
                <a:ext uri="{FF2B5EF4-FFF2-40B4-BE49-F238E27FC236}">
                  <a16:creationId xmlns:a16="http://schemas.microsoft.com/office/drawing/2014/main" id="{1898E604-9C5E-4439-A20C-19B6C2EF13F5}"/>
                </a:ext>
              </a:extLst>
            </p:cNvPr>
            <p:cNvSpPr/>
            <p:nvPr/>
          </p:nvSpPr>
          <p:spPr>
            <a:xfrm>
              <a:off x="8855886" y="5172475"/>
              <a:ext cx="142875" cy="57150"/>
            </a:xfrm>
            <a:custGeom>
              <a:avLst/>
              <a:gdLst>
                <a:gd name="connsiteX0" fmla="*/ 11087 w 142875"/>
                <a:gd name="connsiteY0" fmla="*/ 57551 h 57150"/>
                <a:gd name="connsiteX1" fmla="*/ 136817 w 142875"/>
                <a:gd name="connsiteY1" fmla="*/ 26119 h 57150"/>
                <a:gd name="connsiteX2" fmla="*/ 11087 w 142875"/>
                <a:gd name="connsiteY2" fmla="*/ 57551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42875" h="57150">
                  <a:moveTo>
                    <a:pt x="11087" y="57551"/>
                  </a:moveTo>
                  <a:cubicBezTo>
                    <a:pt x="12992" y="56599"/>
                    <a:pt x="136817" y="32786"/>
                    <a:pt x="136817" y="26119"/>
                  </a:cubicBezTo>
                  <a:cubicBezTo>
                    <a:pt x="136817" y="-34841"/>
                    <a:pt x="-19393" y="71839"/>
                    <a:pt x="11087" y="5755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5" name="Freeform: Shape 1284">
              <a:extLst>
                <a:ext uri="{FF2B5EF4-FFF2-40B4-BE49-F238E27FC236}">
                  <a16:creationId xmlns:a16="http://schemas.microsoft.com/office/drawing/2014/main" id="{E16ACB4C-2CBB-4355-A8BE-75127C6024E5}"/>
                </a:ext>
              </a:extLst>
            </p:cNvPr>
            <p:cNvSpPr/>
            <p:nvPr/>
          </p:nvSpPr>
          <p:spPr>
            <a:xfrm>
              <a:off x="9106527" y="5060005"/>
              <a:ext cx="123825" cy="200025"/>
            </a:xfrm>
            <a:custGeom>
              <a:avLst/>
              <a:gdLst>
                <a:gd name="connsiteX0" fmla="*/ 7144 w 123825"/>
                <a:gd name="connsiteY0" fmla="*/ 201454 h 200025"/>
                <a:gd name="connsiteX1" fmla="*/ 22384 w 123825"/>
                <a:gd name="connsiteY1" fmla="*/ 33814 h 200025"/>
                <a:gd name="connsiteX2" fmla="*/ 104299 w 123825"/>
                <a:gd name="connsiteY2" fmla="*/ 7144 h 200025"/>
                <a:gd name="connsiteX3" fmla="*/ 103346 w 123825"/>
                <a:gd name="connsiteY3" fmla="*/ 130016 h 200025"/>
                <a:gd name="connsiteX4" fmla="*/ 21431 w 123825"/>
                <a:gd name="connsiteY4" fmla="*/ 28099 h 200025"/>
                <a:gd name="connsiteX5" fmla="*/ 7144 w 123825"/>
                <a:gd name="connsiteY5" fmla="*/ 201454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23825" h="200025">
                  <a:moveTo>
                    <a:pt x="7144" y="201454"/>
                  </a:moveTo>
                  <a:cubicBezTo>
                    <a:pt x="22384" y="176689"/>
                    <a:pt x="52864" y="30004"/>
                    <a:pt x="22384" y="33814"/>
                  </a:cubicBezTo>
                  <a:cubicBezTo>
                    <a:pt x="178594" y="323374"/>
                    <a:pt x="97631" y="9049"/>
                    <a:pt x="104299" y="7144"/>
                  </a:cubicBezTo>
                  <a:cubicBezTo>
                    <a:pt x="70009" y="16669"/>
                    <a:pt x="168116" y="113824"/>
                    <a:pt x="103346" y="130016"/>
                  </a:cubicBezTo>
                  <a:cubicBezTo>
                    <a:pt x="81439" y="134779"/>
                    <a:pt x="24289" y="10954"/>
                    <a:pt x="21431" y="28099"/>
                  </a:cubicBezTo>
                  <a:cubicBezTo>
                    <a:pt x="12859" y="65246"/>
                    <a:pt x="9049" y="198596"/>
                    <a:pt x="7144" y="20145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6" name="Freeform: Shape 1285">
              <a:extLst>
                <a:ext uri="{FF2B5EF4-FFF2-40B4-BE49-F238E27FC236}">
                  <a16:creationId xmlns:a16="http://schemas.microsoft.com/office/drawing/2014/main" id="{17FE6D7C-0EE1-4690-B1B4-11EF78B0C22F}"/>
                </a:ext>
              </a:extLst>
            </p:cNvPr>
            <p:cNvSpPr/>
            <p:nvPr/>
          </p:nvSpPr>
          <p:spPr>
            <a:xfrm>
              <a:off x="9578967" y="5003668"/>
              <a:ext cx="47625" cy="247650"/>
            </a:xfrm>
            <a:custGeom>
              <a:avLst/>
              <a:gdLst>
                <a:gd name="connsiteX0" fmla="*/ 7144 w 47625"/>
                <a:gd name="connsiteY0" fmla="*/ 7284 h 247650"/>
                <a:gd name="connsiteX1" fmla="*/ 37624 w 47625"/>
                <a:gd name="connsiteY1" fmla="*/ 241599 h 247650"/>
                <a:gd name="connsiteX2" fmla="*/ 7144 w 47625"/>
                <a:gd name="connsiteY2" fmla="*/ 7284 h 2476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47650">
                  <a:moveTo>
                    <a:pt x="7144" y="7284"/>
                  </a:moveTo>
                  <a:cubicBezTo>
                    <a:pt x="8096" y="26334"/>
                    <a:pt x="17621" y="247314"/>
                    <a:pt x="37624" y="241599"/>
                  </a:cubicBezTo>
                  <a:cubicBezTo>
                    <a:pt x="65246" y="233979"/>
                    <a:pt x="7144" y="616"/>
                    <a:pt x="7144" y="728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7" name="Freeform: Shape 1286">
              <a:extLst>
                <a:ext uri="{FF2B5EF4-FFF2-40B4-BE49-F238E27FC236}">
                  <a16:creationId xmlns:a16="http://schemas.microsoft.com/office/drawing/2014/main" id="{ECA6362E-5288-4F37-BC58-11B6833842C6}"/>
                </a:ext>
              </a:extLst>
            </p:cNvPr>
            <p:cNvSpPr/>
            <p:nvPr/>
          </p:nvSpPr>
          <p:spPr>
            <a:xfrm>
              <a:off x="9642742" y="5074853"/>
              <a:ext cx="47625" cy="161925"/>
            </a:xfrm>
            <a:custGeom>
              <a:avLst/>
              <a:gdLst>
                <a:gd name="connsiteX0" fmla="*/ 7186 w 47625"/>
                <a:gd name="connsiteY0" fmla="*/ 8489 h 161925"/>
                <a:gd name="connsiteX1" fmla="*/ 26236 w 47625"/>
                <a:gd name="connsiteY1" fmla="*/ 160889 h 161925"/>
                <a:gd name="connsiteX2" fmla="*/ 7186 w 47625"/>
                <a:gd name="connsiteY2" fmla="*/ 8489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61925">
                  <a:moveTo>
                    <a:pt x="7186" y="8489"/>
                  </a:moveTo>
                  <a:cubicBezTo>
                    <a:pt x="7186" y="7536"/>
                    <a:pt x="11948" y="160889"/>
                    <a:pt x="26236" y="160889"/>
                  </a:cubicBezTo>
                  <a:cubicBezTo>
                    <a:pt x="69098" y="160889"/>
                    <a:pt x="5281" y="-9609"/>
                    <a:pt x="7186" y="848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8" name="Freeform: Shape 1287">
              <a:extLst>
                <a:ext uri="{FF2B5EF4-FFF2-40B4-BE49-F238E27FC236}">
                  <a16:creationId xmlns:a16="http://schemas.microsoft.com/office/drawing/2014/main" id="{DB20B340-F921-42E0-A629-C710F02A482A}"/>
                </a:ext>
              </a:extLst>
            </p:cNvPr>
            <p:cNvSpPr/>
            <p:nvPr/>
          </p:nvSpPr>
          <p:spPr>
            <a:xfrm>
              <a:off x="9577884" y="5091869"/>
              <a:ext cx="123825" cy="57150"/>
            </a:xfrm>
            <a:custGeom>
              <a:avLst/>
              <a:gdLst>
                <a:gd name="connsiteX0" fmla="*/ 11084 w 123825"/>
                <a:gd name="connsiteY0" fmla="*/ 42907 h 57150"/>
                <a:gd name="connsiteX1" fmla="*/ 118717 w 123825"/>
                <a:gd name="connsiteY1" fmla="*/ 30525 h 57150"/>
                <a:gd name="connsiteX2" fmla="*/ 11084 w 123825"/>
                <a:gd name="connsiteY2" fmla="*/ 4290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57150">
                  <a:moveTo>
                    <a:pt x="11084" y="42907"/>
                  </a:moveTo>
                  <a:cubicBezTo>
                    <a:pt x="58709" y="63862"/>
                    <a:pt x="94904" y="60052"/>
                    <a:pt x="118717" y="30525"/>
                  </a:cubicBezTo>
                  <a:cubicBezTo>
                    <a:pt x="118717" y="-28530"/>
                    <a:pt x="-17491" y="42907"/>
                    <a:pt x="11084" y="4290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89" name="Freeform: Shape 1288">
              <a:extLst>
                <a:ext uri="{FF2B5EF4-FFF2-40B4-BE49-F238E27FC236}">
                  <a16:creationId xmlns:a16="http://schemas.microsoft.com/office/drawing/2014/main" id="{AFE7B9FC-1551-49FD-9BFC-31EF73ED1C8A}"/>
                </a:ext>
              </a:extLst>
            </p:cNvPr>
            <p:cNvSpPr/>
            <p:nvPr/>
          </p:nvSpPr>
          <p:spPr>
            <a:xfrm>
              <a:off x="9703139" y="5107630"/>
              <a:ext cx="114300" cy="142875"/>
            </a:xfrm>
            <a:custGeom>
              <a:avLst/>
              <a:gdLst>
                <a:gd name="connsiteX0" fmla="*/ 97284 w 114300"/>
                <a:gd name="connsiteY0" fmla="*/ 7144 h 142875"/>
                <a:gd name="connsiteX1" fmla="*/ 79186 w 114300"/>
                <a:gd name="connsiteY1" fmla="*/ 127159 h 142875"/>
                <a:gd name="connsiteX2" fmla="*/ 52516 w 114300"/>
                <a:gd name="connsiteY2" fmla="*/ 18574 h 142875"/>
                <a:gd name="connsiteX3" fmla="*/ 33466 w 114300"/>
                <a:gd name="connsiteY3" fmla="*/ 118586 h 142875"/>
                <a:gd name="connsiteX4" fmla="*/ 97284 w 114300"/>
                <a:gd name="connsiteY4" fmla="*/ 7144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14300" h="142875">
                  <a:moveTo>
                    <a:pt x="97284" y="7144"/>
                  </a:moveTo>
                  <a:cubicBezTo>
                    <a:pt x="-26541" y="7144"/>
                    <a:pt x="-13206" y="180499"/>
                    <a:pt x="79186" y="127159"/>
                  </a:cubicBezTo>
                  <a:cubicBezTo>
                    <a:pt x="157291" y="82391"/>
                    <a:pt x="55374" y="7144"/>
                    <a:pt x="52516" y="18574"/>
                  </a:cubicBezTo>
                  <a:cubicBezTo>
                    <a:pt x="41086" y="61436"/>
                    <a:pt x="151576" y="89059"/>
                    <a:pt x="33466" y="118586"/>
                  </a:cubicBezTo>
                  <a:cubicBezTo>
                    <a:pt x="-5586" y="128111"/>
                    <a:pt x="95379" y="7144"/>
                    <a:pt x="9728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0" name="Freeform: Shape 1289">
              <a:extLst>
                <a:ext uri="{FF2B5EF4-FFF2-40B4-BE49-F238E27FC236}">
                  <a16:creationId xmlns:a16="http://schemas.microsoft.com/office/drawing/2014/main" id="{65E92FBB-E324-4921-AA52-315D7DF724F9}"/>
                </a:ext>
              </a:extLst>
            </p:cNvPr>
            <p:cNvSpPr/>
            <p:nvPr/>
          </p:nvSpPr>
          <p:spPr>
            <a:xfrm>
              <a:off x="9864058" y="5127880"/>
              <a:ext cx="114300" cy="57150"/>
            </a:xfrm>
            <a:custGeom>
              <a:avLst/>
              <a:gdLst>
                <a:gd name="connsiteX0" fmla="*/ 10660 w 114300"/>
                <a:gd name="connsiteY0" fmla="*/ 45949 h 57150"/>
                <a:gd name="connsiteX1" fmla="*/ 107815 w 114300"/>
                <a:gd name="connsiteY1" fmla="*/ 27852 h 57150"/>
                <a:gd name="connsiteX2" fmla="*/ 10660 w 114300"/>
                <a:gd name="connsiteY2" fmla="*/ 4594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57150">
                  <a:moveTo>
                    <a:pt x="10660" y="45949"/>
                  </a:moveTo>
                  <a:cubicBezTo>
                    <a:pt x="54475" y="61189"/>
                    <a:pt x="86860" y="55474"/>
                    <a:pt x="107815" y="27852"/>
                  </a:cubicBezTo>
                  <a:cubicBezTo>
                    <a:pt x="108767" y="-28346"/>
                    <a:pt x="-15058" y="47854"/>
                    <a:pt x="10660" y="459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1" name="Freeform: Shape 1290">
              <a:extLst>
                <a:ext uri="{FF2B5EF4-FFF2-40B4-BE49-F238E27FC236}">
                  <a16:creationId xmlns:a16="http://schemas.microsoft.com/office/drawing/2014/main" id="{A8FD2D06-77B8-460D-9525-683C7A4FEA52}"/>
                </a:ext>
              </a:extLst>
            </p:cNvPr>
            <p:cNvSpPr/>
            <p:nvPr/>
          </p:nvSpPr>
          <p:spPr>
            <a:xfrm>
              <a:off x="9986849" y="5054084"/>
              <a:ext cx="200025" cy="171450"/>
            </a:xfrm>
            <a:custGeom>
              <a:avLst/>
              <a:gdLst>
                <a:gd name="connsiteX0" fmla="*/ 197431 w 200025"/>
                <a:gd name="connsiteY0" fmla="*/ 35925 h 171450"/>
                <a:gd name="connsiteX1" fmla="*/ 9789 w 200025"/>
                <a:gd name="connsiteY1" fmla="*/ 131175 h 171450"/>
                <a:gd name="connsiteX2" fmla="*/ 200289 w 200025"/>
                <a:gd name="connsiteY2" fmla="*/ 125460 h 171450"/>
                <a:gd name="connsiteX3" fmla="*/ 44079 w 200025"/>
                <a:gd name="connsiteY3" fmla="*/ 74977 h 171450"/>
                <a:gd name="connsiteX4" fmla="*/ 197431 w 200025"/>
                <a:gd name="connsiteY4" fmla="*/ 3592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00025" h="171450">
                  <a:moveTo>
                    <a:pt x="197431" y="35925"/>
                  </a:moveTo>
                  <a:cubicBezTo>
                    <a:pt x="207909" y="-39323"/>
                    <a:pt x="-19739" y="47355"/>
                    <a:pt x="9789" y="131175"/>
                  </a:cubicBezTo>
                  <a:cubicBezTo>
                    <a:pt x="44079" y="227377"/>
                    <a:pt x="205051" y="130222"/>
                    <a:pt x="200289" y="125460"/>
                  </a:cubicBezTo>
                  <a:cubicBezTo>
                    <a:pt x="183144" y="108315"/>
                    <a:pt x="-36884" y="241665"/>
                    <a:pt x="44079" y="74977"/>
                  </a:cubicBezTo>
                  <a:cubicBezTo>
                    <a:pt x="62176" y="36877"/>
                    <a:pt x="201241" y="5445"/>
                    <a:pt x="197431" y="3592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2" name="Freeform: Shape 1291">
              <a:extLst>
                <a:ext uri="{FF2B5EF4-FFF2-40B4-BE49-F238E27FC236}">
                  <a16:creationId xmlns:a16="http://schemas.microsoft.com/office/drawing/2014/main" id="{A6CE6B35-9263-46B3-AEF0-E86DD470C302}"/>
                </a:ext>
              </a:extLst>
            </p:cNvPr>
            <p:cNvSpPr/>
            <p:nvPr/>
          </p:nvSpPr>
          <p:spPr>
            <a:xfrm>
              <a:off x="10219999" y="5025617"/>
              <a:ext cx="57150" cy="200025"/>
            </a:xfrm>
            <a:custGeom>
              <a:avLst/>
              <a:gdLst>
                <a:gd name="connsiteX0" fmla="*/ 7144 w 57150"/>
                <a:gd name="connsiteY0" fmla="*/ 7242 h 200025"/>
                <a:gd name="connsiteX1" fmla="*/ 50959 w 57150"/>
                <a:gd name="connsiteY1" fmla="*/ 190122 h 200025"/>
                <a:gd name="connsiteX2" fmla="*/ 7144 w 57150"/>
                <a:gd name="connsiteY2" fmla="*/ 7242 h 2000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00025">
                  <a:moveTo>
                    <a:pt x="7144" y="7242"/>
                  </a:moveTo>
                  <a:cubicBezTo>
                    <a:pt x="10001" y="27244"/>
                    <a:pt x="35719" y="235842"/>
                    <a:pt x="50959" y="190122"/>
                  </a:cubicBezTo>
                  <a:cubicBezTo>
                    <a:pt x="56674" y="172977"/>
                    <a:pt x="7144" y="2479"/>
                    <a:pt x="7144" y="724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3" name="Freeform: Shape 1292">
              <a:extLst>
                <a:ext uri="{FF2B5EF4-FFF2-40B4-BE49-F238E27FC236}">
                  <a16:creationId xmlns:a16="http://schemas.microsoft.com/office/drawing/2014/main" id="{C130E0C1-BEDE-4B5E-8778-79C72813AF6E}"/>
                </a:ext>
              </a:extLst>
            </p:cNvPr>
            <p:cNvSpPr/>
            <p:nvPr/>
          </p:nvSpPr>
          <p:spPr>
            <a:xfrm>
              <a:off x="10304678" y="5065025"/>
              <a:ext cx="47625" cy="142875"/>
            </a:xfrm>
            <a:custGeom>
              <a:avLst/>
              <a:gdLst>
                <a:gd name="connsiteX0" fmla="*/ 7237 w 47625"/>
                <a:gd name="connsiteY0" fmla="*/ 8792 h 142875"/>
                <a:gd name="connsiteX1" fmla="*/ 26287 w 47625"/>
                <a:gd name="connsiteY1" fmla="*/ 142142 h 142875"/>
                <a:gd name="connsiteX2" fmla="*/ 7237 w 47625"/>
                <a:gd name="connsiteY2" fmla="*/ 8792 h 1428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42875">
                  <a:moveTo>
                    <a:pt x="7237" y="8792"/>
                  </a:moveTo>
                  <a:cubicBezTo>
                    <a:pt x="7237" y="9744"/>
                    <a:pt x="11047" y="142142"/>
                    <a:pt x="26287" y="142142"/>
                  </a:cubicBezTo>
                  <a:cubicBezTo>
                    <a:pt x="68197" y="142142"/>
                    <a:pt x="4380" y="-10258"/>
                    <a:pt x="7237" y="879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4" name="Freeform: Shape 1293">
              <a:extLst>
                <a:ext uri="{FF2B5EF4-FFF2-40B4-BE49-F238E27FC236}">
                  <a16:creationId xmlns:a16="http://schemas.microsoft.com/office/drawing/2014/main" id="{CC25B81B-DDE4-4A13-9202-3A40C8B73B3E}"/>
                </a:ext>
              </a:extLst>
            </p:cNvPr>
            <p:cNvSpPr/>
            <p:nvPr/>
          </p:nvSpPr>
          <p:spPr>
            <a:xfrm>
              <a:off x="10219026" y="5096312"/>
              <a:ext cx="104775" cy="57150"/>
            </a:xfrm>
            <a:custGeom>
              <a:avLst/>
              <a:gdLst>
                <a:gd name="connsiteX0" fmla="*/ 10974 w 104775"/>
                <a:gd name="connsiteY0" fmla="*/ 43227 h 57150"/>
                <a:gd name="connsiteX1" fmla="*/ 103367 w 104775"/>
                <a:gd name="connsiteY1" fmla="*/ 25129 h 57150"/>
                <a:gd name="connsiteX2" fmla="*/ 10974 w 104775"/>
                <a:gd name="connsiteY2" fmla="*/ 43227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57150">
                  <a:moveTo>
                    <a:pt x="10974" y="43227"/>
                  </a:moveTo>
                  <a:cubicBezTo>
                    <a:pt x="56694" y="61324"/>
                    <a:pt x="87174" y="54657"/>
                    <a:pt x="103367" y="25129"/>
                  </a:cubicBezTo>
                  <a:cubicBezTo>
                    <a:pt x="89079" y="-24401"/>
                    <a:pt x="-13791" y="44179"/>
                    <a:pt x="10974" y="4322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5" name="Freeform: Shape 1294">
              <a:extLst>
                <a:ext uri="{FF2B5EF4-FFF2-40B4-BE49-F238E27FC236}">
                  <a16:creationId xmlns:a16="http://schemas.microsoft.com/office/drawing/2014/main" id="{6E6D16FD-9C6C-4978-91F7-E662DDC1F43C}"/>
                </a:ext>
              </a:extLst>
            </p:cNvPr>
            <p:cNvSpPr/>
            <p:nvPr/>
          </p:nvSpPr>
          <p:spPr>
            <a:xfrm>
              <a:off x="10355950" y="5177101"/>
              <a:ext cx="85725" cy="114300"/>
            </a:xfrm>
            <a:custGeom>
              <a:avLst/>
              <a:gdLst>
                <a:gd name="connsiteX0" fmla="*/ 50263 w 85725"/>
                <a:gd name="connsiteY0" fmla="*/ 45305 h 114300"/>
                <a:gd name="connsiteX1" fmla="*/ 9305 w 85725"/>
                <a:gd name="connsiteY1" fmla="*/ 87215 h 114300"/>
                <a:gd name="connsiteX2" fmla="*/ 82648 w 85725"/>
                <a:gd name="connsiteY2" fmla="*/ 104360 h 114300"/>
                <a:gd name="connsiteX3" fmla="*/ 16925 w 85725"/>
                <a:gd name="connsiteY3" fmla="*/ 100550 h 114300"/>
                <a:gd name="connsiteX4" fmla="*/ 83600 w 85725"/>
                <a:gd name="connsiteY4" fmla="*/ 21493 h 114300"/>
                <a:gd name="connsiteX5" fmla="*/ 50263 w 85725"/>
                <a:gd name="connsiteY5" fmla="*/ 45305 h 1143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85725" h="114300">
                  <a:moveTo>
                    <a:pt x="50263" y="45305"/>
                  </a:moveTo>
                  <a:cubicBezTo>
                    <a:pt x="75028" y="59593"/>
                    <a:pt x="23593" y="78643"/>
                    <a:pt x="9305" y="87215"/>
                  </a:cubicBezTo>
                  <a:cubicBezTo>
                    <a:pt x="-7840" y="96740"/>
                    <a:pt x="82648" y="128173"/>
                    <a:pt x="82648" y="104360"/>
                  </a:cubicBezTo>
                  <a:cubicBezTo>
                    <a:pt x="82648" y="98645"/>
                    <a:pt x="12163" y="65308"/>
                    <a:pt x="16925" y="100550"/>
                  </a:cubicBezTo>
                  <a:cubicBezTo>
                    <a:pt x="57883" y="89120"/>
                    <a:pt x="79790" y="62450"/>
                    <a:pt x="83600" y="21493"/>
                  </a:cubicBezTo>
                  <a:cubicBezTo>
                    <a:pt x="71218" y="-29942"/>
                    <a:pt x="27403" y="75785"/>
                    <a:pt x="50263" y="4530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6" name="Freeform: Shape 1295">
              <a:extLst>
                <a:ext uri="{FF2B5EF4-FFF2-40B4-BE49-F238E27FC236}">
                  <a16:creationId xmlns:a16="http://schemas.microsoft.com/office/drawing/2014/main" id="{1A08E861-FC5C-45B5-A1B2-275DBA9CF86B}"/>
                </a:ext>
              </a:extLst>
            </p:cNvPr>
            <p:cNvSpPr/>
            <p:nvPr/>
          </p:nvSpPr>
          <p:spPr>
            <a:xfrm>
              <a:off x="10294302" y="5097088"/>
              <a:ext cx="133350" cy="38100"/>
            </a:xfrm>
            <a:custGeom>
              <a:avLst/>
              <a:gdLst>
                <a:gd name="connsiteX0" fmla="*/ 9041 w 133350"/>
                <a:gd name="connsiteY0" fmla="*/ 32926 h 38100"/>
                <a:gd name="connsiteX1" fmla="*/ 132866 w 133350"/>
                <a:gd name="connsiteY1" fmla="*/ 25306 h 38100"/>
                <a:gd name="connsiteX2" fmla="*/ 9041 w 133350"/>
                <a:gd name="connsiteY2" fmla="*/ 32926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33350" h="38100">
                  <a:moveTo>
                    <a:pt x="9041" y="32926"/>
                  </a:moveTo>
                  <a:cubicBezTo>
                    <a:pt x="9993" y="32926"/>
                    <a:pt x="132866" y="37688"/>
                    <a:pt x="132866" y="25306"/>
                  </a:cubicBezTo>
                  <a:cubicBezTo>
                    <a:pt x="133819" y="-20414"/>
                    <a:pt x="-10961" y="34831"/>
                    <a:pt x="9041" y="32926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7" name="Freeform: Shape 1296">
              <a:extLst>
                <a:ext uri="{FF2B5EF4-FFF2-40B4-BE49-F238E27FC236}">
                  <a16:creationId xmlns:a16="http://schemas.microsoft.com/office/drawing/2014/main" id="{29BCF32A-CA16-41CE-91AF-25DC75ABC06B}"/>
                </a:ext>
              </a:extLst>
            </p:cNvPr>
            <p:cNvSpPr/>
            <p:nvPr/>
          </p:nvSpPr>
          <p:spPr>
            <a:xfrm>
              <a:off x="10514798" y="5074436"/>
              <a:ext cx="152400" cy="47625"/>
            </a:xfrm>
            <a:custGeom>
              <a:avLst/>
              <a:gdLst>
                <a:gd name="connsiteX0" fmla="*/ 7620 w 152400"/>
                <a:gd name="connsiteY0" fmla="*/ 42243 h 47625"/>
                <a:gd name="connsiteX1" fmla="*/ 151448 w 152400"/>
                <a:gd name="connsiteY1" fmla="*/ 27956 h 47625"/>
                <a:gd name="connsiteX2" fmla="*/ 7620 w 152400"/>
                <a:gd name="connsiteY2" fmla="*/ 42243 h 476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52400" h="47625">
                  <a:moveTo>
                    <a:pt x="7620" y="42243"/>
                  </a:moveTo>
                  <a:cubicBezTo>
                    <a:pt x="14288" y="29861"/>
                    <a:pt x="155258" y="43196"/>
                    <a:pt x="151448" y="27956"/>
                  </a:cubicBezTo>
                  <a:cubicBezTo>
                    <a:pt x="134303" y="-32052"/>
                    <a:pt x="-1905" y="58436"/>
                    <a:pt x="7620" y="42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8" name="Freeform: Shape 1297">
              <a:extLst>
                <a:ext uri="{FF2B5EF4-FFF2-40B4-BE49-F238E27FC236}">
                  <a16:creationId xmlns:a16="http://schemas.microsoft.com/office/drawing/2014/main" id="{4B40E019-2020-45AB-9E91-7C893FB50DAA}"/>
                </a:ext>
              </a:extLst>
            </p:cNvPr>
            <p:cNvSpPr/>
            <p:nvPr/>
          </p:nvSpPr>
          <p:spPr>
            <a:xfrm>
              <a:off x="10693964" y="5055838"/>
              <a:ext cx="152400" cy="161925"/>
            </a:xfrm>
            <a:custGeom>
              <a:avLst/>
              <a:gdLst>
                <a:gd name="connsiteX0" fmla="*/ 127538 w 152400"/>
                <a:gd name="connsiteY0" fmla="*/ 34171 h 161925"/>
                <a:gd name="connsiteX1" fmla="*/ 17049 w 152400"/>
                <a:gd name="connsiteY1" fmla="*/ 59889 h 161925"/>
                <a:gd name="connsiteX2" fmla="*/ 151351 w 152400"/>
                <a:gd name="connsiteY2" fmla="*/ 145614 h 161925"/>
                <a:gd name="connsiteX3" fmla="*/ 38004 w 152400"/>
                <a:gd name="connsiteY3" fmla="*/ 59889 h 161925"/>
                <a:gd name="connsiteX4" fmla="*/ 127538 w 152400"/>
                <a:gd name="connsiteY4" fmla="*/ 34171 h 161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52400" h="161925">
                  <a:moveTo>
                    <a:pt x="127538" y="34171"/>
                  </a:moveTo>
                  <a:cubicBezTo>
                    <a:pt x="143731" y="20836"/>
                    <a:pt x="48481" y="-31551"/>
                    <a:pt x="17049" y="59889"/>
                  </a:cubicBezTo>
                  <a:cubicBezTo>
                    <a:pt x="-36291" y="216099"/>
                    <a:pt x="142779" y="131326"/>
                    <a:pt x="151351" y="145614"/>
                  </a:cubicBezTo>
                  <a:cubicBezTo>
                    <a:pt x="132301" y="113229"/>
                    <a:pt x="-37244" y="205621"/>
                    <a:pt x="38004" y="59889"/>
                  </a:cubicBezTo>
                  <a:cubicBezTo>
                    <a:pt x="73246" y="-9644"/>
                    <a:pt x="117061" y="41791"/>
                    <a:pt x="127538" y="341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299" name="Freeform: Shape 1298">
              <a:extLst>
                <a:ext uri="{FF2B5EF4-FFF2-40B4-BE49-F238E27FC236}">
                  <a16:creationId xmlns:a16="http://schemas.microsoft.com/office/drawing/2014/main" id="{AA166827-60F6-406E-86F8-ECD3D6D45712}"/>
                </a:ext>
              </a:extLst>
            </p:cNvPr>
            <p:cNvSpPr/>
            <p:nvPr/>
          </p:nvSpPr>
          <p:spPr>
            <a:xfrm>
              <a:off x="10914003" y="5022155"/>
              <a:ext cx="38100" cy="180975"/>
            </a:xfrm>
            <a:custGeom>
              <a:avLst/>
              <a:gdLst>
                <a:gd name="connsiteX0" fmla="*/ 7512 w 38100"/>
                <a:gd name="connsiteY0" fmla="*/ 7847 h 180975"/>
                <a:gd name="connsiteX1" fmla="*/ 18942 w 38100"/>
                <a:gd name="connsiteY1" fmla="*/ 173582 h 180975"/>
                <a:gd name="connsiteX2" fmla="*/ 36087 w 38100"/>
                <a:gd name="connsiteY2" fmla="*/ 151674 h 180975"/>
                <a:gd name="connsiteX3" fmla="*/ 15133 w 38100"/>
                <a:gd name="connsiteY3" fmla="*/ 164057 h 180975"/>
                <a:gd name="connsiteX4" fmla="*/ 7512 w 38100"/>
                <a:gd name="connsiteY4" fmla="*/ 7847 h 1809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8100" h="180975">
                  <a:moveTo>
                    <a:pt x="7512" y="7847"/>
                  </a:moveTo>
                  <a:cubicBezTo>
                    <a:pt x="6560" y="65949"/>
                    <a:pt x="6560" y="122147"/>
                    <a:pt x="18942" y="173582"/>
                  </a:cubicBezTo>
                  <a:cubicBezTo>
                    <a:pt x="19895" y="179297"/>
                    <a:pt x="46565" y="162152"/>
                    <a:pt x="36087" y="151674"/>
                  </a:cubicBezTo>
                  <a:cubicBezTo>
                    <a:pt x="25610" y="148817"/>
                    <a:pt x="18942" y="153579"/>
                    <a:pt x="15133" y="164057"/>
                  </a:cubicBezTo>
                  <a:cubicBezTo>
                    <a:pt x="55137" y="175487"/>
                    <a:pt x="7512" y="-5488"/>
                    <a:pt x="7512" y="784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0" name="Freeform: Shape 1299">
              <a:extLst>
                <a:ext uri="{FF2B5EF4-FFF2-40B4-BE49-F238E27FC236}">
                  <a16:creationId xmlns:a16="http://schemas.microsoft.com/office/drawing/2014/main" id="{A7C5F4EA-C8CB-4C25-B0B5-A0D5B51FDCF7}"/>
                </a:ext>
              </a:extLst>
            </p:cNvPr>
            <p:cNvSpPr/>
            <p:nvPr/>
          </p:nvSpPr>
          <p:spPr>
            <a:xfrm>
              <a:off x="10987714" y="5017420"/>
              <a:ext cx="47625" cy="190500"/>
            </a:xfrm>
            <a:custGeom>
              <a:avLst/>
              <a:gdLst>
                <a:gd name="connsiteX0" fmla="*/ 7144 w 47625"/>
                <a:gd name="connsiteY0" fmla="*/ 7819 h 190500"/>
                <a:gd name="connsiteX1" fmla="*/ 38576 w 47625"/>
                <a:gd name="connsiteY1" fmla="*/ 188794 h 190500"/>
                <a:gd name="connsiteX2" fmla="*/ 7144 w 47625"/>
                <a:gd name="connsiteY2" fmla="*/ 7819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190500">
                  <a:moveTo>
                    <a:pt x="7144" y="7819"/>
                  </a:moveTo>
                  <a:cubicBezTo>
                    <a:pt x="7144" y="1151"/>
                    <a:pt x="10954" y="196414"/>
                    <a:pt x="38576" y="188794"/>
                  </a:cubicBezTo>
                  <a:cubicBezTo>
                    <a:pt x="60484" y="183079"/>
                    <a:pt x="7144" y="-5516"/>
                    <a:pt x="7144" y="781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1" name="Freeform: Shape 1300">
              <a:extLst>
                <a:ext uri="{FF2B5EF4-FFF2-40B4-BE49-F238E27FC236}">
                  <a16:creationId xmlns:a16="http://schemas.microsoft.com/office/drawing/2014/main" id="{2C6D8D30-19A8-4354-B830-554CAE0B9BC3}"/>
                </a:ext>
              </a:extLst>
            </p:cNvPr>
            <p:cNvSpPr/>
            <p:nvPr/>
          </p:nvSpPr>
          <p:spPr>
            <a:xfrm>
              <a:off x="10912959" y="5089769"/>
              <a:ext cx="123825" cy="38100"/>
            </a:xfrm>
            <a:custGeom>
              <a:avLst/>
              <a:gdLst>
                <a:gd name="connsiteX0" fmla="*/ 10462 w 123825"/>
                <a:gd name="connsiteY0" fmla="*/ 25958 h 38100"/>
                <a:gd name="connsiteX1" fmla="*/ 123809 w 123825"/>
                <a:gd name="connsiteY1" fmla="*/ 29768 h 38100"/>
                <a:gd name="connsiteX2" fmla="*/ 10462 w 123825"/>
                <a:gd name="connsiteY2" fmla="*/ 25958 h 381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23825" h="38100">
                  <a:moveTo>
                    <a:pt x="10462" y="25958"/>
                  </a:moveTo>
                  <a:cubicBezTo>
                    <a:pt x="12367" y="25958"/>
                    <a:pt x="120952" y="39293"/>
                    <a:pt x="123809" y="29768"/>
                  </a:cubicBezTo>
                  <a:cubicBezTo>
                    <a:pt x="137144" y="-18810"/>
                    <a:pt x="-17161" y="25958"/>
                    <a:pt x="10462" y="2595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2" name="Freeform: Shape 1301">
              <a:extLst>
                <a:ext uri="{FF2B5EF4-FFF2-40B4-BE49-F238E27FC236}">
                  <a16:creationId xmlns:a16="http://schemas.microsoft.com/office/drawing/2014/main" id="{73031C95-B2B4-4316-948E-4595E9E274CD}"/>
                </a:ext>
              </a:extLst>
            </p:cNvPr>
            <p:cNvSpPr/>
            <p:nvPr/>
          </p:nvSpPr>
          <p:spPr>
            <a:xfrm>
              <a:off x="11041054" y="5178016"/>
              <a:ext cx="104775" cy="123825"/>
            </a:xfrm>
            <a:custGeom>
              <a:avLst/>
              <a:gdLst>
                <a:gd name="connsiteX0" fmla="*/ 30956 w 104775"/>
                <a:gd name="connsiteY0" fmla="*/ 17720 h 123825"/>
                <a:gd name="connsiteX1" fmla="*/ 63341 w 104775"/>
                <a:gd name="connsiteY1" fmla="*/ 12958 h 123825"/>
                <a:gd name="connsiteX2" fmla="*/ 80486 w 104775"/>
                <a:gd name="connsiteY2" fmla="*/ 77728 h 123825"/>
                <a:gd name="connsiteX3" fmla="*/ 7144 w 104775"/>
                <a:gd name="connsiteY3" fmla="*/ 119638 h 123825"/>
                <a:gd name="connsiteX4" fmla="*/ 71914 w 104775"/>
                <a:gd name="connsiteY4" fmla="*/ 46295 h 123825"/>
                <a:gd name="connsiteX5" fmla="*/ 30956 w 104775"/>
                <a:gd name="connsiteY5" fmla="*/ 17720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04775" h="123825">
                  <a:moveTo>
                    <a:pt x="30956" y="17720"/>
                  </a:moveTo>
                  <a:cubicBezTo>
                    <a:pt x="41434" y="15815"/>
                    <a:pt x="52864" y="14863"/>
                    <a:pt x="63341" y="12958"/>
                  </a:cubicBezTo>
                  <a:cubicBezTo>
                    <a:pt x="47149" y="-1330"/>
                    <a:pt x="71914" y="87253"/>
                    <a:pt x="80486" y="77728"/>
                  </a:cubicBezTo>
                  <a:cubicBezTo>
                    <a:pt x="76676" y="82490"/>
                    <a:pt x="7144" y="111065"/>
                    <a:pt x="7144" y="119638"/>
                  </a:cubicBezTo>
                  <a:cubicBezTo>
                    <a:pt x="7144" y="140593"/>
                    <a:pt x="175736" y="63440"/>
                    <a:pt x="71914" y="46295"/>
                  </a:cubicBezTo>
                  <a:cubicBezTo>
                    <a:pt x="70009" y="36770"/>
                    <a:pt x="68104" y="-14665"/>
                    <a:pt x="30956" y="1772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303" name="Graphic 2714">
            <a:extLst>
              <a:ext uri="{FF2B5EF4-FFF2-40B4-BE49-F238E27FC236}">
                <a16:creationId xmlns:a16="http://schemas.microsoft.com/office/drawing/2014/main" id="{8ECC4B5B-0894-4B86-9BC9-FD848D9FF8B8}"/>
              </a:ext>
            </a:extLst>
          </p:cNvPr>
          <p:cNvGrpSpPr/>
          <p:nvPr userDrawn="1"/>
        </p:nvGrpSpPr>
        <p:grpSpPr>
          <a:xfrm rot="520099">
            <a:off x="2878355" y="12864317"/>
            <a:ext cx="1456545" cy="1906923"/>
            <a:chOff x="6096000" y="4249903"/>
            <a:chExt cx="1447800" cy="1895475"/>
          </a:xfrm>
          <a:solidFill>
            <a:schemeClr val="accent2"/>
          </a:solidFill>
        </p:grpSpPr>
        <p:sp>
          <p:nvSpPr>
            <p:cNvPr id="1304" name="Freeform: Shape 1303">
              <a:extLst>
                <a:ext uri="{FF2B5EF4-FFF2-40B4-BE49-F238E27FC236}">
                  <a16:creationId xmlns:a16="http://schemas.microsoft.com/office/drawing/2014/main" id="{BF2405A8-771F-41C3-9C02-CE4E04548F94}"/>
                </a:ext>
              </a:extLst>
            </p:cNvPr>
            <p:cNvSpPr/>
            <p:nvPr/>
          </p:nvSpPr>
          <p:spPr>
            <a:xfrm>
              <a:off x="6557069" y="4530414"/>
              <a:ext cx="28575" cy="1419225"/>
            </a:xfrm>
            <a:custGeom>
              <a:avLst/>
              <a:gdLst>
                <a:gd name="connsiteX0" fmla="*/ 29469 w 28575"/>
                <a:gd name="connsiteY0" fmla="*/ 47149 h 1419225"/>
                <a:gd name="connsiteX1" fmla="*/ 29469 w 28575"/>
                <a:gd name="connsiteY1" fmla="*/ 7144 h 1419225"/>
                <a:gd name="connsiteX2" fmla="*/ 29469 w 28575"/>
                <a:gd name="connsiteY2" fmla="*/ 1414939 h 1419225"/>
                <a:gd name="connsiteX3" fmla="*/ 14229 w 28575"/>
                <a:gd name="connsiteY3" fmla="*/ 7144 h 1419225"/>
                <a:gd name="connsiteX4" fmla="*/ 29469 w 28575"/>
                <a:gd name="connsiteY4" fmla="*/ 47149 h 14192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28575" h="1419225">
                  <a:moveTo>
                    <a:pt x="29469" y="47149"/>
                  </a:moveTo>
                  <a:cubicBezTo>
                    <a:pt x="29469" y="33814"/>
                    <a:pt x="29469" y="20479"/>
                    <a:pt x="29469" y="7144"/>
                  </a:cubicBezTo>
                  <a:cubicBezTo>
                    <a:pt x="29469" y="441484"/>
                    <a:pt x="29469" y="979646"/>
                    <a:pt x="29469" y="1414939"/>
                  </a:cubicBezTo>
                  <a:cubicBezTo>
                    <a:pt x="29469" y="951071"/>
                    <a:pt x="14229" y="446246"/>
                    <a:pt x="14229" y="7144"/>
                  </a:cubicBezTo>
                  <a:cubicBezTo>
                    <a:pt x="894" y="38576"/>
                    <a:pt x="6609" y="51911"/>
                    <a:pt x="29469" y="4714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5" name="Freeform: Shape 1304">
              <a:extLst>
                <a:ext uri="{FF2B5EF4-FFF2-40B4-BE49-F238E27FC236}">
                  <a16:creationId xmlns:a16="http://schemas.microsoft.com/office/drawing/2014/main" id="{704BD5C3-A0D9-400E-A294-9D9D9D5CE12E}"/>
                </a:ext>
              </a:extLst>
            </p:cNvPr>
            <p:cNvSpPr/>
            <p:nvPr/>
          </p:nvSpPr>
          <p:spPr>
            <a:xfrm>
              <a:off x="6557486" y="4510412"/>
              <a:ext cx="895350" cy="1428750"/>
            </a:xfrm>
            <a:custGeom>
              <a:avLst/>
              <a:gdLst>
                <a:gd name="connsiteX0" fmla="*/ 7144 w 895350"/>
                <a:gd name="connsiteY0" fmla="*/ 7144 h 1428750"/>
                <a:gd name="connsiteX1" fmla="*/ 891064 w 895350"/>
                <a:gd name="connsiteY1" fmla="*/ 1429226 h 1428750"/>
                <a:gd name="connsiteX2" fmla="*/ 7144 w 895350"/>
                <a:gd name="connsiteY2" fmla="*/ 7144 h 14287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895350" h="1428750">
                  <a:moveTo>
                    <a:pt x="7144" y="7144"/>
                  </a:moveTo>
                  <a:cubicBezTo>
                    <a:pt x="72866" y="139541"/>
                    <a:pt x="805339" y="1478756"/>
                    <a:pt x="891064" y="1429226"/>
                  </a:cubicBezTo>
                  <a:cubicBezTo>
                    <a:pt x="840581" y="1458754"/>
                    <a:pt x="56674" y="105251"/>
                    <a:pt x="7144" y="714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6" name="Freeform: Shape 1305">
              <a:extLst>
                <a:ext uri="{FF2B5EF4-FFF2-40B4-BE49-F238E27FC236}">
                  <a16:creationId xmlns:a16="http://schemas.microsoft.com/office/drawing/2014/main" id="{723D650A-4F3C-4F42-BBF1-FF8877EA164D}"/>
                </a:ext>
              </a:extLst>
            </p:cNvPr>
            <p:cNvSpPr/>
            <p:nvPr/>
          </p:nvSpPr>
          <p:spPr>
            <a:xfrm>
              <a:off x="6593681" y="5923922"/>
              <a:ext cx="847725" cy="28575"/>
            </a:xfrm>
            <a:custGeom>
              <a:avLst/>
              <a:gdLst>
                <a:gd name="connsiteX0" fmla="*/ 847249 w 847725"/>
                <a:gd name="connsiteY0" fmla="*/ 7144 h 28575"/>
                <a:gd name="connsiteX1" fmla="*/ 7144 w 847725"/>
                <a:gd name="connsiteY1" fmla="*/ 22384 h 28575"/>
                <a:gd name="connsiteX2" fmla="*/ 847249 w 847725"/>
                <a:gd name="connsiteY2" fmla="*/ 7144 h 28575"/>
                <a:gd name="connsiteX3" fmla="*/ 847249 w 847725"/>
                <a:gd name="connsiteY3" fmla="*/ 7144 h 285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847725" h="28575">
                  <a:moveTo>
                    <a:pt x="847249" y="7144"/>
                  </a:moveTo>
                  <a:cubicBezTo>
                    <a:pt x="571976" y="7144"/>
                    <a:pt x="257651" y="22384"/>
                    <a:pt x="7144" y="22384"/>
                  </a:cubicBezTo>
                  <a:cubicBezTo>
                    <a:pt x="282416" y="22384"/>
                    <a:pt x="596741" y="7144"/>
                    <a:pt x="847249" y="7144"/>
                  </a:cubicBezTo>
                  <a:lnTo>
                    <a:pt x="847249" y="7144"/>
                  </a:ln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7" name="Freeform: Shape 1306">
              <a:extLst>
                <a:ext uri="{FF2B5EF4-FFF2-40B4-BE49-F238E27FC236}">
                  <a16:creationId xmlns:a16="http://schemas.microsoft.com/office/drawing/2014/main" id="{F7AE3E30-1C53-4479-9816-74B70B96FAAA}"/>
                </a:ext>
              </a:extLst>
            </p:cNvPr>
            <p:cNvSpPr/>
            <p:nvPr/>
          </p:nvSpPr>
          <p:spPr>
            <a:xfrm>
              <a:off x="6577489" y="5759333"/>
              <a:ext cx="161925" cy="190500"/>
            </a:xfrm>
            <a:custGeom>
              <a:avLst/>
              <a:gdLst>
                <a:gd name="connsiteX0" fmla="*/ 7144 w 161925"/>
                <a:gd name="connsiteY0" fmla="*/ 43145 h 190500"/>
                <a:gd name="connsiteX1" fmla="*/ 121444 w 161925"/>
                <a:gd name="connsiteY1" fmla="*/ 62195 h 190500"/>
                <a:gd name="connsiteX2" fmla="*/ 130969 w 161925"/>
                <a:gd name="connsiteY2" fmla="*/ 183162 h 190500"/>
                <a:gd name="connsiteX3" fmla="*/ 7144 w 161925"/>
                <a:gd name="connsiteY3" fmla="*/ 43145 h 1905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61925" h="190500">
                  <a:moveTo>
                    <a:pt x="7144" y="43145"/>
                  </a:moveTo>
                  <a:cubicBezTo>
                    <a:pt x="7144" y="6950"/>
                    <a:pt x="119539" y="60290"/>
                    <a:pt x="121444" y="62195"/>
                  </a:cubicBezTo>
                  <a:cubicBezTo>
                    <a:pt x="128111" y="66957"/>
                    <a:pt x="101441" y="200307"/>
                    <a:pt x="130969" y="183162"/>
                  </a:cubicBezTo>
                  <a:cubicBezTo>
                    <a:pt x="243364" y="117440"/>
                    <a:pt x="7144" y="-71155"/>
                    <a:pt x="7144" y="4314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8" name="Freeform: Shape 1307">
              <a:extLst>
                <a:ext uri="{FF2B5EF4-FFF2-40B4-BE49-F238E27FC236}">
                  <a16:creationId xmlns:a16="http://schemas.microsoft.com/office/drawing/2014/main" id="{1F856008-CD41-4FBB-8102-EDA319C926C5}"/>
                </a:ext>
              </a:extLst>
            </p:cNvPr>
            <p:cNvSpPr/>
            <p:nvPr/>
          </p:nvSpPr>
          <p:spPr>
            <a:xfrm>
              <a:off x="6513496" y="4265397"/>
              <a:ext cx="19050" cy="171450"/>
            </a:xfrm>
            <a:custGeom>
              <a:avLst/>
              <a:gdLst>
                <a:gd name="connsiteX0" fmla="*/ 7319 w 19050"/>
                <a:gd name="connsiteY0" fmla="*/ 9271 h 171450"/>
                <a:gd name="connsiteX1" fmla="*/ 17796 w 19050"/>
                <a:gd name="connsiteY1" fmla="*/ 163576 h 171450"/>
                <a:gd name="connsiteX2" fmla="*/ 7319 w 19050"/>
                <a:gd name="connsiteY2" fmla="*/ 9271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9050" h="171450">
                  <a:moveTo>
                    <a:pt x="7319" y="9271"/>
                  </a:moveTo>
                  <a:cubicBezTo>
                    <a:pt x="6366" y="60706"/>
                    <a:pt x="9224" y="112141"/>
                    <a:pt x="17796" y="163576"/>
                  </a:cubicBezTo>
                  <a:cubicBezTo>
                    <a:pt x="22559" y="184531"/>
                    <a:pt x="7319" y="-15494"/>
                    <a:pt x="7319" y="927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09" name="Freeform: Shape 1308">
              <a:extLst>
                <a:ext uri="{FF2B5EF4-FFF2-40B4-BE49-F238E27FC236}">
                  <a16:creationId xmlns:a16="http://schemas.microsoft.com/office/drawing/2014/main" id="{44C7BD54-995E-4269-A772-769436F84D50}"/>
                </a:ext>
              </a:extLst>
            </p:cNvPr>
            <p:cNvSpPr/>
            <p:nvPr/>
          </p:nvSpPr>
          <p:spPr>
            <a:xfrm>
              <a:off x="6499688" y="4242860"/>
              <a:ext cx="161925" cy="171450"/>
            </a:xfrm>
            <a:custGeom>
              <a:avLst/>
              <a:gdLst>
                <a:gd name="connsiteX0" fmla="*/ 7792 w 161925"/>
                <a:gd name="connsiteY0" fmla="*/ 34665 h 171450"/>
                <a:gd name="connsiteX1" fmla="*/ 62085 w 161925"/>
                <a:gd name="connsiteY1" fmla="*/ 31808 h 171450"/>
                <a:gd name="connsiteX2" fmla="*/ 19222 w 161925"/>
                <a:gd name="connsiteY2" fmla="*/ 73718 h 171450"/>
                <a:gd name="connsiteX3" fmla="*/ 140190 w 161925"/>
                <a:gd name="connsiteY3" fmla="*/ 106103 h 171450"/>
                <a:gd name="connsiteX4" fmla="*/ 14460 w 161925"/>
                <a:gd name="connsiteY4" fmla="*/ 157538 h 171450"/>
                <a:gd name="connsiteX5" fmla="*/ 21127 w 161925"/>
                <a:gd name="connsiteY5" fmla="*/ 72765 h 171450"/>
                <a:gd name="connsiteX6" fmla="*/ 89707 w 161925"/>
                <a:gd name="connsiteY6" fmla="*/ 34665 h 171450"/>
                <a:gd name="connsiteX7" fmla="*/ 7792 w 161925"/>
                <a:gd name="connsiteY7" fmla="*/ 34665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61925" h="171450">
                  <a:moveTo>
                    <a:pt x="7792" y="34665"/>
                  </a:moveTo>
                  <a:cubicBezTo>
                    <a:pt x="24937" y="28950"/>
                    <a:pt x="43987" y="27045"/>
                    <a:pt x="62085" y="31808"/>
                  </a:cubicBezTo>
                  <a:cubicBezTo>
                    <a:pt x="62085" y="56573"/>
                    <a:pt x="47797" y="70860"/>
                    <a:pt x="19222" y="73718"/>
                  </a:cubicBezTo>
                  <a:cubicBezTo>
                    <a:pt x="9697" y="79433"/>
                    <a:pt x="145905" y="70860"/>
                    <a:pt x="140190" y="106103"/>
                  </a:cubicBezTo>
                  <a:cubicBezTo>
                    <a:pt x="128760" y="172778"/>
                    <a:pt x="24937" y="118485"/>
                    <a:pt x="14460" y="157538"/>
                  </a:cubicBezTo>
                  <a:cubicBezTo>
                    <a:pt x="-7448" y="235643"/>
                    <a:pt x="344977" y="-34867"/>
                    <a:pt x="21127" y="72765"/>
                  </a:cubicBezTo>
                  <a:cubicBezTo>
                    <a:pt x="33510" y="101340"/>
                    <a:pt x="92565" y="53715"/>
                    <a:pt x="89707" y="34665"/>
                  </a:cubicBezTo>
                  <a:cubicBezTo>
                    <a:pt x="78277" y="-28200"/>
                    <a:pt x="-780" y="36570"/>
                    <a:pt x="7792" y="34665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0" name="Freeform: Shape 1309">
              <a:extLst>
                <a:ext uri="{FF2B5EF4-FFF2-40B4-BE49-F238E27FC236}">
                  <a16:creationId xmlns:a16="http://schemas.microsoft.com/office/drawing/2014/main" id="{CEB26C7F-D952-445C-8567-24CCB7B2CB97}"/>
                </a:ext>
              </a:extLst>
            </p:cNvPr>
            <p:cNvSpPr/>
            <p:nvPr/>
          </p:nvSpPr>
          <p:spPr>
            <a:xfrm>
              <a:off x="7109099" y="5054784"/>
              <a:ext cx="171450" cy="133350"/>
            </a:xfrm>
            <a:custGeom>
              <a:avLst/>
              <a:gdLst>
                <a:gd name="connsiteX0" fmla="*/ 10839 w 171450"/>
                <a:gd name="connsiteY0" fmla="*/ 68562 h 133350"/>
                <a:gd name="connsiteX1" fmla="*/ 82276 w 171450"/>
                <a:gd name="connsiteY1" fmla="*/ 24747 h 133350"/>
                <a:gd name="connsiteX2" fmla="*/ 7981 w 171450"/>
                <a:gd name="connsiteY2" fmla="*/ 128569 h 133350"/>
                <a:gd name="connsiteX3" fmla="*/ 171811 w 171450"/>
                <a:gd name="connsiteY3" fmla="*/ 93327 h 133350"/>
                <a:gd name="connsiteX4" fmla="*/ 12744 w 171450"/>
                <a:gd name="connsiteY4" fmla="*/ 126664 h 133350"/>
                <a:gd name="connsiteX5" fmla="*/ 10839 w 171450"/>
                <a:gd name="connsiteY5" fmla="*/ 68562 h 1333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171450" h="133350">
                  <a:moveTo>
                    <a:pt x="10839" y="68562"/>
                  </a:moveTo>
                  <a:cubicBezTo>
                    <a:pt x="8934" y="51417"/>
                    <a:pt x="74656" y="-2876"/>
                    <a:pt x="82276" y="24747"/>
                  </a:cubicBezTo>
                  <a:cubicBezTo>
                    <a:pt x="88944" y="48559"/>
                    <a:pt x="-2496" y="128569"/>
                    <a:pt x="7981" y="128569"/>
                  </a:cubicBezTo>
                  <a:cubicBezTo>
                    <a:pt x="54654" y="128569"/>
                    <a:pt x="146094" y="96184"/>
                    <a:pt x="171811" y="93327"/>
                  </a:cubicBezTo>
                  <a:cubicBezTo>
                    <a:pt x="157524" y="95232"/>
                    <a:pt x="5124" y="105709"/>
                    <a:pt x="12744" y="126664"/>
                  </a:cubicBezTo>
                  <a:cubicBezTo>
                    <a:pt x="168954" y="-60026"/>
                    <a:pt x="7029" y="14269"/>
                    <a:pt x="10839" y="68562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1" name="Freeform: Shape 1310">
              <a:extLst>
                <a:ext uri="{FF2B5EF4-FFF2-40B4-BE49-F238E27FC236}">
                  <a16:creationId xmlns:a16="http://schemas.microsoft.com/office/drawing/2014/main" id="{19242D3B-C8BD-4119-A655-8E220DB995F2}"/>
                </a:ext>
              </a:extLst>
            </p:cNvPr>
            <p:cNvSpPr/>
            <p:nvPr/>
          </p:nvSpPr>
          <p:spPr>
            <a:xfrm>
              <a:off x="7433295" y="5822265"/>
              <a:ext cx="47625" cy="219075"/>
            </a:xfrm>
            <a:custGeom>
              <a:avLst/>
              <a:gdLst>
                <a:gd name="connsiteX0" fmla="*/ 42877 w 47625"/>
                <a:gd name="connsiteY0" fmla="*/ 8788 h 219075"/>
                <a:gd name="connsiteX1" fmla="*/ 9540 w 47625"/>
                <a:gd name="connsiteY1" fmla="*/ 217385 h 219075"/>
                <a:gd name="connsiteX2" fmla="*/ 42877 w 47625"/>
                <a:gd name="connsiteY2" fmla="*/ 8788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47625" h="219075">
                  <a:moveTo>
                    <a:pt x="42877" y="8788"/>
                  </a:moveTo>
                  <a:cubicBezTo>
                    <a:pt x="42877" y="5930"/>
                    <a:pt x="-3795" y="214528"/>
                    <a:pt x="9540" y="217385"/>
                  </a:cubicBezTo>
                  <a:cubicBezTo>
                    <a:pt x="46687" y="227863"/>
                    <a:pt x="42877" y="-15025"/>
                    <a:pt x="42877" y="8788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2" name="Freeform: Shape 1311">
              <a:extLst>
                <a:ext uri="{FF2B5EF4-FFF2-40B4-BE49-F238E27FC236}">
                  <a16:creationId xmlns:a16="http://schemas.microsoft.com/office/drawing/2014/main" id="{2AB3EE5A-FD2C-4558-81D2-208B8F1CF03B}"/>
                </a:ext>
              </a:extLst>
            </p:cNvPr>
            <p:cNvSpPr/>
            <p:nvPr/>
          </p:nvSpPr>
          <p:spPr>
            <a:xfrm>
              <a:off x="7474452" y="5814449"/>
              <a:ext cx="57150" cy="219075"/>
            </a:xfrm>
            <a:custGeom>
              <a:avLst/>
              <a:gdLst>
                <a:gd name="connsiteX0" fmla="*/ 7435 w 57150"/>
                <a:gd name="connsiteY0" fmla="*/ 8031 h 219075"/>
                <a:gd name="connsiteX1" fmla="*/ 54108 w 57150"/>
                <a:gd name="connsiteY1" fmla="*/ 212819 h 219075"/>
                <a:gd name="connsiteX2" fmla="*/ 7435 w 57150"/>
                <a:gd name="connsiteY2" fmla="*/ 8031 h 219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57150" h="219075">
                  <a:moveTo>
                    <a:pt x="7435" y="8031"/>
                  </a:moveTo>
                  <a:cubicBezTo>
                    <a:pt x="22675" y="76611"/>
                    <a:pt x="37915" y="144238"/>
                    <a:pt x="54108" y="212819"/>
                  </a:cubicBezTo>
                  <a:cubicBezTo>
                    <a:pt x="57918" y="228059"/>
                    <a:pt x="2673" y="-9114"/>
                    <a:pt x="7435" y="803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3" name="Freeform: Shape 1312">
              <a:extLst>
                <a:ext uri="{FF2B5EF4-FFF2-40B4-BE49-F238E27FC236}">
                  <a16:creationId xmlns:a16="http://schemas.microsoft.com/office/drawing/2014/main" id="{B26B5E10-D848-463A-A332-CF3512B8A9D3}"/>
                </a:ext>
              </a:extLst>
            </p:cNvPr>
            <p:cNvSpPr/>
            <p:nvPr/>
          </p:nvSpPr>
          <p:spPr>
            <a:xfrm>
              <a:off x="7444406" y="5964786"/>
              <a:ext cx="104775" cy="19050"/>
            </a:xfrm>
            <a:custGeom>
              <a:avLst/>
              <a:gdLst>
                <a:gd name="connsiteX0" fmla="*/ 7954 w 104775"/>
                <a:gd name="connsiteY0" fmla="*/ 7237 h 19050"/>
                <a:gd name="connsiteX1" fmla="*/ 102252 w 104775"/>
                <a:gd name="connsiteY1" fmla="*/ 12000 h 19050"/>
                <a:gd name="connsiteX2" fmla="*/ 7954 w 104775"/>
                <a:gd name="connsiteY2" fmla="*/ 7237 h 190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04775" h="19050">
                  <a:moveTo>
                    <a:pt x="7954" y="7237"/>
                  </a:moveTo>
                  <a:cubicBezTo>
                    <a:pt x="39387" y="9142"/>
                    <a:pt x="70819" y="10095"/>
                    <a:pt x="102252" y="12000"/>
                  </a:cubicBezTo>
                  <a:cubicBezTo>
                    <a:pt x="109872" y="12952"/>
                    <a:pt x="-3476" y="6285"/>
                    <a:pt x="7954" y="723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4" name="Freeform: Shape 1313">
              <a:extLst>
                <a:ext uri="{FF2B5EF4-FFF2-40B4-BE49-F238E27FC236}">
                  <a16:creationId xmlns:a16="http://schemas.microsoft.com/office/drawing/2014/main" id="{7DCC130C-CC77-4418-BDE5-762ABC6BD76F}"/>
                </a:ext>
              </a:extLst>
            </p:cNvPr>
            <p:cNvSpPr/>
            <p:nvPr/>
          </p:nvSpPr>
          <p:spPr>
            <a:xfrm>
              <a:off x="6088856" y="5041244"/>
              <a:ext cx="323850" cy="171450"/>
            </a:xfrm>
            <a:custGeom>
              <a:avLst/>
              <a:gdLst>
                <a:gd name="connsiteX0" fmla="*/ 7144 w 323850"/>
                <a:gd name="connsiteY0" fmla="*/ 84959 h 171450"/>
                <a:gd name="connsiteX1" fmla="*/ 79534 w 323850"/>
                <a:gd name="connsiteY1" fmla="*/ 169731 h 171450"/>
                <a:gd name="connsiteX2" fmla="*/ 319564 w 323850"/>
                <a:gd name="connsiteY2" fmla="*/ 7806 h 171450"/>
                <a:gd name="connsiteX3" fmla="*/ 88106 w 323850"/>
                <a:gd name="connsiteY3" fmla="*/ 136394 h 171450"/>
                <a:gd name="connsiteX4" fmla="*/ 7144 w 323850"/>
                <a:gd name="connsiteY4" fmla="*/ 84959 h 1714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323850" h="171450">
                  <a:moveTo>
                    <a:pt x="7144" y="84959"/>
                  </a:moveTo>
                  <a:cubicBezTo>
                    <a:pt x="60484" y="64004"/>
                    <a:pt x="62389" y="140204"/>
                    <a:pt x="79534" y="169731"/>
                  </a:cubicBezTo>
                  <a:cubicBezTo>
                    <a:pt x="2381" y="29714"/>
                    <a:pt x="277654" y="7806"/>
                    <a:pt x="319564" y="7806"/>
                  </a:cubicBezTo>
                  <a:cubicBezTo>
                    <a:pt x="133826" y="6854"/>
                    <a:pt x="138589" y="-5529"/>
                    <a:pt x="88106" y="136394"/>
                  </a:cubicBezTo>
                  <a:cubicBezTo>
                    <a:pt x="117634" y="53526"/>
                    <a:pt x="23336" y="78291"/>
                    <a:pt x="7144" y="84959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5" name="Freeform: Shape 1314">
              <a:extLst>
                <a:ext uri="{FF2B5EF4-FFF2-40B4-BE49-F238E27FC236}">
                  <a16:creationId xmlns:a16="http://schemas.microsoft.com/office/drawing/2014/main" id="{0700676D-BA5E-4D64-B0DF-4DC7DE21D50D}"/>
                </a:ext>
              </a:extLst>
            </p:cNvPr>
            <p:cNvSpPr/>
            <p:nvPr/>
          </p:nvSpPr>
          <p:spPr>
            <a:xfrm>
              <a:off x="6230127" y="5092577"/>
              <a:ext cx="133350" cy="95250"/>
            </a:xfrm>
            <a:custGeom>
              <a:avLst/>
              <a:gdLst>
                <a:gd name="connsiteX0" fmla="*/ 44943 w 133350"/>
                <a:gd name="connsiteY0" fmla="*/ 21243 h 95250"/>
                <a:gd name="connsiteX1" fmla="*/ 88758 w 133350"/>
                <a:gd name="connsiteY1" fmla="*/ 10766 h 95250"/>
                <a:gd name="connsiteX2" fmla="*/ 49706 w 133350"/>
                <a:gd name="connsiteY2" fmla="*/ 46008 h 95250"/>
                <a:gd name="connsiteX3" fmla="*/ 99236 w 133350"/>
                <a:gd name="connsiteY3" fmla="*/ 73631 h 95250"/>
                <a:gd name="connsiteX4" fmla="*/ 8748 w 133350"/>
                <a:gd name="connsiteY4" fmla="*/ 62201 h 95250"/>
                <a:gd name="connsiteX5" fmla="*/ 125906 w 133350"/>
                <a:gd name="connsiteY5" fmla="*/ 66963 h 95250"/>
                <a:gd name="connsiteX6" fmla="*/ 51611 w 133350"/>
                <a:gd name="connsiteY6" fmla="*/ 45056 h 95250"/>
                <a:gd name="connsiteX7" fmla="*/ 44943 w 133350"/>
                <a:gd name="connsiteY7" fmla="*/ 21243 h 95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133350" h="95250">
                  <a:moveTo>
                    <a:pt x="44943" y="21243"/>
                  </a:moveTo>
                  <a:cubicBezTo>
                    <a:pt x="59231" y="17433"/>
                    <a:pt x="74471" y="13623"/>
                    <a:pt x="88758" y="10766"/>
                  </a:cubicBezTo>
                  <a:cubicBezTo>
                    <a:pt x="81138" y="27911"/>
                    <a:pt x="68756" y="40293"/>
                    <a:pt x="49706" y="46008"/>
                  </a:cubicBezTo>
                  <a:cubicBezTo>
                    <a:pt x="43991" y="48866"/>
                    <a:pt x="99236" y="71726"/>
                    <a:pt x="99236" y="73631"/>
                  </a:cubicBezTo>
                  <a:cubicBezTo>
                    <a:pt x="83996" y="85061"/>
                    <a:pt x="9701" y="60296"/>
                    <a:pt x="8748" y="62201"/>
                  </a:cubicBezTo>
                  <a:cubicBezTo>
                    <a:pt x="-8397" y="90776"/>
                    <a:pt x="117333" y="118398"/>
                    <a:pt x="125906" y="66963"/>
                  </a:cubicBezTo>
                  <a:cubicBezTo>
                    <a:pt x="133526" y="22196"/>
                    <a:pt x="68756" y="40293"/>
                    <a:pt x="51611" y="45056"/>
                  </a:cubicBezTo>
                  <a:cubicBezTo>
                    <a:pt x="48753" y="38388"/>
                    <a:pt x="154481" y="-18762"/>
                    <a:pt x="44943" y="21243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6" name="Freeform: Shape 1315">
              <a:extLst>
                <a:ext uri="{FF2B5EF4-FFF2-40B4-BE49-F238E27FC236}">
                  <a16:creationId xmlns:a16="http://schemas.microsoft.com/office/drawing/2014/main" id="{2CF27D29-B396-45B9-9243-1A37812D5549}"/>
                </a:ext>
              </a:extLst>
            </p:cNvPr>
            <p:cNvSpPr/>
            <p:nvPr/>
          </p:nvSpPr>
          <p:spPr>
            <a:xfrm>
              <a:off x="6652892" y="4833704"/>
              <a:ext cx="85725" cy="123825"/>
            </a:xfrm>
            <a:custGeom>
              <a:avLst/>
              <a:gdLst>
                <a:gd name="connsiteX0" fmla="*/ 29848 w 85725"/>
                <a:gd name="connsiteY0" fmla="*/ 13417 h 123825"/>
                <a:gd name="connsiteX1" fmla="*/ 18418 w 85725"/>
                <a:gd name="connsiteY1" fmla="*/ 110572 h 123825"/>
                <a:gd name="connsiteX2" fmla="*/ 34611 w 85725"/>
                <a:gd name="connsiteY2" fmla="*/ 7702 h 123825"/>
                <a:gd name="connsiteX3" fmla="*/ 23181 w 85725"/>
                <a:gd name="connsiteY3" fmla="*/ 85807 h 123825"/>
                <a:gd name="connsiteX4" fmla="*/ 29848 w 85725"/>
                <a:gd name="connsiteY4" fmla="*/ 13417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85725" h="123825">
                  <a:moveTo>
                    <a:pt x="29848" y="13417"/>
                  </a:moveTo>
                  <a:cubicBezTo>
                    <a:pt x="-12062" y="1034"/>
                    <a:pt x="16513" y="102952"/>
                    <a:pt x="18418" y="110572"/>
                  </a:cubicBezTo>
                  <a:cubicBezTo>
                    <a:pt x="32706" y="164864"/>
                    <a:pt x="149863" y="-3728"/>
                    <a:pt x="34611" y="7702"/>
                  </a:cubicBezTo>
                  <a:cubicBezTo>
                    <a:pt x="55566" y="5797"/>
                    <a:pt x="92713" y="120097"/>
                    <a:pt x="23181" y="85807"/>
                  </a:cubicBezTo>
                  <a:cubicBezTo>
                    <a:pt x="19371" y="72472"/>
                    <a:pt x="32706" y="14369"/>
                    <a:pt x="29848" y="1341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7" name="Freeform: Shape 1316">
              <a:extLst>
                <a:ext uri="{FF2B5EF4-FFF2-40B4-BE49-F238E27FC236}">
                  <a16:creationId xmlns:a16="http://schemas.microsoft.com/office/drawing/2014/main" id="{1ED2F695-EA68-4C49-944F-261E76B0F1CD}"/>
                </a:ext>
              </a:extLst>
            </p:cNvPr>
            <p:cNvSpPr/>
            <p:nvPr/>
          </p:nvSpPr>
          <p:spPr>
            <a:xfrm>
              <a:off x="6637496" y="4863207"/>
              <a:ext cx="114300" cy="66675"/>
            </a:xfrm>
            <a:custGeom>
              <a:avLst/>
              <a:gdLst>
                <a:gd name="connsiteX0" fmla="*/ 7144 w 114300"/>
                <a:gd name="connsiteY0" fmla="*/ 41064 h 66675"/>
                <a:gd name="connsiteX1" fmla="*/ 110966 w 114300"/>
                <a:gd name="connsiteY1" fmla="*/ 33444 h 66675"/>
                <a:gd name="connsiteX2" fmla="*/ 7144 w 114300"/>
                <a:gd name="connsiteY2" fmla="*/ 4106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114300" h="66675">
                  <a:moveTo>
                    <a:pt x="7144" y="41064"/>
                  </a:moveTo>
                  <a:cubicBezTo>
                    <a:pt x="70009" y="78211"/>
                    <a:pt x="104299" y="75354"/>
                    <a:pt x="110966" y="33444"/>
                  </a:cubicBezTo>
                  <a:cubicBezTo>
                    <a:pt x="48101" y="-3704"/>
                    <a:pt x="13811" y="-1799"/>
                    <a:pt x="7144" y="4106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8" name="Freeform: Shape 1317">
              <a:extLst>
                <a:ext uri="{FF2B5EF4-FFF2-40B4-BE49-F238E27FC236}">
                  <a16:creationId xmlns:a16="http://schemas.microsoft.com/office/drawing/2014/main" id="{EC7DAF6D-4415-485E-B524-FF3FA863EE79}"/>
                </a:ext>
              </a:extLst>
            </p:cNvPr>
            <p:cNvSpPr/>
            <p:nvPr/>
          </p:nvSpPr>
          <p:spPr>
            <a:xfrm>
              <a:off x="6948352" y="5972931"/>
              <a:ext cx="66675" cy="152400"/>
            </a:xfrm>
            <a:custGeom>
              <a:avLst/>
              <a:gdLst>
                <a:gd name="connsiteX0" fmla="*/ 12518 w 66675"/>
                <a:gd name="connsiteY0" fmla="*/ 61957 h 152400"/>
                <a:gd name="connsiteX1" fmla="*/ 46808 w 66675"/>
                <a:gd name="connsiteY1" fmla="*/ 43859 h 152400"/>
                <a:gd name="connsiteX2" fmla="*/ 64905 w 66675"/>
                <a:gd name="connsiteY2" fmla="*/ 150539 h 152400"/>
                <a:gd name="connsiteX3" fmla="*/ 57285 w 66675"/>
                <a:gd name="connsiteY3" fmla="*/ 17189 h 152400"/>
                <a:gd name="connsiteX4" fmla="*/ 12518 w 66675"/>
                <a:gd name="connsiteY4" fmla="*/ 61957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66675" h="152400">
                  <a:moveTo>
                    <a:pt x="12518" y="61957"/>
                  </a:moveTo>
                  <a:cubicBezTo>
                    <a:pt x="20137" y="42907"/>
                    <a:pt x="30615" y="37192"/>
                    <a:pt x="46808" y="43859"/>
                  </a:cubicBezTo>
                  <a:cubicBezTo>
                    <a:pt x="53475" y="60052"/>
                    <a:pt x="62048" y="165779"/>
                    <a:pt x="64905" y="150539"/>
                  </a:cubicBezTo>
                  <a:cubicBezTo>
                    <a:pt x="67762" y="105772"/>
                    <a:pt x="65858" y="61004"/>
                    <a:pt x="57285" y="17189"/>
                  </a:cubicBezTo>
                  <a:cubicBezTo>
                    <a:pt x="37283" y="-25673"/>
                    <a:pt x="-8438" y="83864"/>
                    <a:pt x="12518" y="61957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19" name="Freeform: Shape 1318">
              <a:extLst>
                <a:ext uri="{FF2B5EF4-FFF2-40B4-BE49-F238E27FC236}">
                  <a16:creationId xmlns:a16="http://schemas.microsoft.com/office/drawing/2014/main" id="{B0B5D571-7435-4E82-B929-B94A3F002BBE}"/>
                </a:ext>
              </a:extLst>
            </p:cNvPr>
            <p:cNvSpPr/>
            <p:nvPr/>
          </p:nvSpPr>
          <p:spPr>
            <a:xfrm>
              <a:off x="6966536" y="6089849"/>
              <a:ext cx="95250" cy="57150"/>
            </a:xfrm>
            <a:custGeom>
              <a:avLst/>
              <a:gdLst>
                <a:gd name="connsiteX0" fmla="*/ 7669 w 95250"/>
                <a:gd name="connsiteY0" fmla="*/ 42194 h 57150"/>
                <a:gd name="connsiteX1" fmla="*/ 90537 w 95250"/>
                <a:gd name="connsiteY1" fmla="*/ 19334 h 57150"/>
                <a:gd name="connsiteX2" fmla="*/ 7669 w 95250"/>
                <a:gd name="connsiteY2" fmla="*/ 42194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</a:cxnLst>
              <a:rect l="l" t="t" r="r" b="b"/>
              <a:pathLst>
                <a:path w="95250" h="57150">
                  <a:moveTo>
                    <a:pt x="7669" y="42194"/>
                  </a:moveTo>
                  <a:cubicBezTo>
                    <a:pt x="67677" y="64102"/>
                    <a:pt x="95299" y="56482"/>
                    <a:pt x="90537" y="19334"/>
                  </a:cubicBezTo>
                  <a:cubicBezTo>
                    <a:pt x="30529" y="-2573"/>
                    <a:pt x="2907" y="5047"/>
                    <a:pt x="7669" y="42194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0" name="Freeform: Shape 1319">
              <a:extLst>
                <a:ext uri="{FF2B5EF4-FFF2-40B4-BE49-F238E27FC236}">
                  <a16:creationId xmlns:a16="http://schemas.microsoft.com/office/drawing/2014/main" id="{B8F3D7E8-0838-4232-AF9B-8BFC4215B809}"/>
                </a:ext>
              </a:extLst>
            </p:cNvPr>
            <p:cNvSpPr/>
            <p:nvPr/>
          </p:nvSpPr>
          <p:spPr>
            <a:xfrm>
              <a:off x="6389017" y="5953983"/>
              <a:ext cx="171450" cy="152400"/>
            </a:xfrm>
            <a:custGeom>
              <a:avLst/>
              <a:gdLst>
                <a:gd name="connsiteX0" fmla="*/ 151801 w 171450"/>
                <a:gd name="connsiteY0" fmla="*/ 40900 h 152400"/>
                <a:gd name="connsiteX1" fmla="*/ 21308 w 171450"/>
                <a:gd name="connsiteY1" fmla="*/ 129483 h 152400"/>
                <a:gd name="connsiteX2" fmla="*/ 165136 w 171450"/>
                <a:gd name="connsiteY2" fmla="*/ 79000 h 152400"/>
                <a:gd name="connsiteX3" fmla="*/ 25118 w 171450"/>
                <a:gd name="connsiteY3" fmla="*/ 94240 h 152400"/>
                <a:gd name="connsiteX4" fmla="*/ 151801 w 171450"/>
                <a:gd name="connsiteY4" fmla="*/ 40900 h 152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52400">
                  <a:moveTo>
                    <a:pt x="151801" y="40900"/>
                  </a:moveTo>
                  <a:cubicBezTo>
                    <a:pt x="94651" y="-47682"/>
                    <a:pt x="-35842" y="58045"/>
                    <a:pt x="21308" y="129483"/>
                  </a:cubicBezTo>
                  <a:cubicBezTo>
                    <a:pt x="81316" y="203778"/>
                    <a:pt x="166088" y="79000"/>
                    <a:pt x="165136" y="79000"/>
                  </a:cubicBezTo>
                  <a:cubicBezTo>
                    <a:pt x="150848" y="70428"/>
                    <a:pt x="25118" y="210445"/>
                    <a:pt x="25118" y="94240"/>
                  </a:cubicBezTo>
                  <a:cubicBezTo>
                    <a:pt x="25118" y="12325"/>
                    <a:pt x="139418" y="22803"/>
                    <a:pt x="151801" y="40900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321" name="Freeform: Shape 1320">
              <a:extLst>
                <a:ext uri="{FF2B5EF4-FFF2-40B4-BE49-F238E27FC236}">
                  <a16:creationId xmlns:a16="http://schemas.microsoft.com/office/drawing/2014/main" id="{0EE8662D-E42A-44A2-971F-684B8FC2D3EA}"/>
                </a:ext>
              </a:extLst>
            </p:cNvPr>
            <p:cNvSpPr/>
            <p:nvPr/>
          </p:nvSpPr>
          <p:spPr>
            <a:xfrm>
              <a:off x="7139419" y="5790572"/>
              <a:ext cx="171450" cy="123825"/>
            </a:xfrm>
            <a:custGeom>
              <a:avLst/>
              <a:gdLst>
                <a:gd name="connsiteX0" fmla="*/ 171018 w 171450"/>
                <a:gd name="connsiteY0" fmla="*/ 82391 h 123825"/>
                <a:gd name="connsiteX1" fmla="*/ 9093 w 171450"/>
                <a:gd name="connsiteY1" fmla="*/ 61436 h 123825"/>
                <a:gd name="connsiteX2" fmla="*/ 140538 w 171450"/>
                <a:gd name="connsiteY2" fmla="*/ 7144 h 123825"/>
                <a:gd name="connsiteX3" fmla="*/ 68148 w 171450"/>
                <a:gd name="connsiteY3" fmla="*/ 98584 h 123825"/>
                <a:gd name="connsiteX4" fmla="*/ 171018 w 171450"/>
                <a:gd name="connsiteY4" fmla="*/ 82391 h 1238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171450" h="123825">
                  <a:moveTo>
                    <a:pt x="171018" y="82391"/>
                  </a:moveTo>
                  <a:cubicBezTo>
                    <a:pt x="171971" y="82391"/>
                    <a:pt x="-13767" y="-68104"/>
                    <a:pt x="9093" y="61436"/>
                  </a:cubicBezTo>
                  <a:cubicBezTo>
                    <a:pt x="37668" y="224314"/>
                    <a:pt x="145301" y="7144"/>
                    <a:pt x="140538" y="7144"/>
                  </a:cubicBezTo>
                  <a:cubicBezTo>
                    <a:pt x="101486" y="10954"/>
                    <a:pt x="116726" y="86201"/>
                    <a:pt x="68148" y="98584"/>
                  </a:cubicBezTo>
                  <a:cubicBezTo>
                    <a:pt x="-23292" y="-59531"/>
                    <a:pt x="159588" y="85249"/>
                    <a:pt x="171018" y="82391"/>
                  </a:cubicBezTo>
                  <a:close/>
                </a:path>
              </a:pathLst>
            </a:custGeom>
            <a:grpFill/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001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624932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476168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001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48730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59471E8-4486-4CF1-838A-AC318C599DC6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00450" y="2651583"/>
            <a:ext cx="21602700" cy="5640705"/>
          </a:xfrm>
        </p:spPr>
        <p:txBody>
          <a:bodyPr anchor="b"/>
          <a:lstStyle>
            <a:lvl1pPr algn="ctr"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F10554FB-C7EE-4E2D-96C1-BFDBE58FF650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00450" y="8509815"/>
            <a:ext cx="21602700" cy="3911738"/>
          </a:xfrm>
        </p:spPr>
        <p:txBody>
          <a:bodyPr/>
          <a:lstStyle>
            <a:lvl1pPr marL="0" indent="0" algn="ctr">
              <a:buNone/>
              <a:defRPr sz="5670"/>
            </a:lvl1pPr>
            <a:lvl2pPr marL="1080135" indent="0" algn="ctr">
              <a:buNone/>
              <a:defRPr sz="4725"/>
            </a:lvl2pPr>
            <a:lvl3pPr marL="2160270" indent="0" algn="ctr">
              <a:buNone/>
              <a:defRPr sz="4253"/>
            </a:lvl3pPr>
            <a:lvl4pPr marL="3240405" indent="0" algn="ctr">
              <a:buNone/>
              <a:defRPr sz="3780"/>
            </a:lvl4pPr>
            <a:lvl5pPr marL="4320540" indent="0" algn="ctr">
              <a:buNone/>
              <a:defRPr sz="3780"/>
            </a:lvl5pPr>
            <a:lvl6pPr marL="5400675" indent="0" algn="ctr">
              <a:buNone/>
              <a:defRPr sz="3780"/>
            </a:lvl6pPr>
            <a:lvl7pPr marL="6480810" indent="0" algn="ctr">
              <a:buNone/>
              <a:defRPr sz="3780"/>
            </a:lvl7pPr>
            <a:lvl8pPr marL="7560945" indent="0" algn="ctr">
              <a:buNone/>
              <a:defRPr sz="3780"/>
            </a:lvl8pPr>
            <a:lvl9pPr marL="8641080" indent="0" algn="ctr">
              <a:buNone/>
              <a:defRPr sz="378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8B726AD-9197-40AB-85A6-9F9F8E45382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0EDA3BB-FB79-446D-BBE7-F7B1E0753E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E01BF451-B794-40BB-91AC-09540FA22C2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64931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69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254EEC05-B097-44C5-AFC2-5BB14DE5CD7F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8F592C63-6C4E-45EF-ACCD-0A6DB31853C7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1E0CC7C-9811-44B5-B908-F6BB09B8EC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7925DBC-FF4B-4E3D-98EF-33E9B8EFF60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56E198F-C8AD-4D1B-A792-E1D01C0DDB1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032318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عنوان فقط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97320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0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ABD528-0353-4FEA-97F9-94F22083C7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5246" y="4039257"/>
            <a:ext cx="24843105" cy="6739591"/>
          </a:xfrm>
        </p:spPr>
        <p:txBody>
          <a:bodyPr anchor="b"/>
          <a:lstStyle>
            <a:lvl1pPr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1644AB21-B265-4E2F-8766-88982FBEE32B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65246" y="10842607"/>
            <a:ext cx="24843105" cy="3544192"/>
          </a:xfrm>
        </p:spPr>
        <p:txBody>
          <a:bodyPr/>
          <a:lstStyle>
            <a:lvl1pPr marL="0" indent="0">
              <a:buNone/>
              <a:defRPr sz="5670">
                <a:solidFill>
                  <a:schemeClr val="tx1">
                    <a:tint val="75000"/>
                  </a:schemeClr>
                </a:solidFill>
              </a:defRPr>
            </a:lvl1pPr>
            <a:lvl2pPr marL="1080135" indent="0">
              <a:buNone/>
              <a:defRPr sz="4725">
                <a:solidFill>
                  <a:schemeClr val="tx1">
                    <a:tint val="75000"/>
                  </a:schemeClr>
                </a:solidFill>
              </a:defRPr>
            </a:lvl2pPr>
            <a:lvl3pPr marL="2160270" indent="0">
              <a:buNone/>
              <a:defRPr sz="4253">
                <a:solidFill>
                  <a:schemeClr val="tx1">
                    <a:tint val="75000"/>
                  </a:schemeClr>
                </a:solidFill>
              </a:defRPr>
            </a:lvl3pPr>
            <a:lvl4pPr marL="324040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4pPr>
            <a:lvl5pPr marL="432054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5pPr>
            <a:lvl6pPr marL="540067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6pPr>
            <a:lvl7pPr marL="648081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7pPr>
            <a:lvl8pPr marL="756094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8pPr>
            <a:lvl9pPr marL="864108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492932-1FA8-4DBF-A300-65364C1E946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EDE922B-F177-4337-9AF6-5900669F2B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B2FFF70F-6E5B-48D3-B50B-C2F43262737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0901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1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B2C272E-A660-4871-B4F1-EEE6E511110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52870A5A-8241-4110-95F7-CF5DC7C3C34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80248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9EDFF336-1720-435D-B75E-5D97E951AA3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581823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CBDDB1A6-23CD-4AF4-99C9-9583D02543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E847C6B-9A64-4BF9-BB9F-49B38FD2405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6990FF9-E249-4646-9467-508636D008B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060341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2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AAB8B4C-2D3D-4396-8AE0-3B127279E84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3999" y="862609"/>
            <a:ext cx="24843105" cy="313164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5C813BDD-7164-4A63-B4A1-F46AA4471DF8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4000" y="3971748"/>
            <a:ext cx="1218527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86380464-602B-4F17-B7EA-B5E92972D7CB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984000" y="5918240"/>
            <a:ext cx="12185272" cy="87048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47EDD3C-F806-48D4-9B85-50A53C0A699E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4581822" y="3971748"/>
            <a:ext cx="1224528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57ADA36-7127-421D-82E0-6C829E29DE2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4581822" y="5918240"/>
            <a:ext cx="12245282" cy="8704839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231F947B-BFC4-4FD8-937B-2CA762B36B1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FA7D834E-6AEB-4878-9B13-0AF3D31ED22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C8A037C8-8C7C-4CBD-8433-D74B4378259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3085974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B6677C8-3CE0-4B0F-994F-3BD05604F9E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01328943-C99E-4A65-8A66-076191B744B9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FBE1C2E-4A15-419C-B2D9-64D725D493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C3F8B399-053F-425E-9668-A554F6DF6CD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7048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4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789365B-1D0B-4126-9E85-C4A79456270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FE33C6B5-EC80-4FB7-BF44-0B3DABDFB3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5127CE96-FC0E-4828-B85F-F53A392CFFD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719235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5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7308AF8-1C20-4FA8-A981-217A08AEE20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D1B896FD-F24F-4710-8D5A-D4CF692CEDA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>
              <a:defRPr sz="7560"/>
            </a:lvl1pPr>
            <a:lvl2pPr>
              <a:defRPr sz="6615"/>
            </a:lvl2pPr>
            <a:lvl3pPr>
              <a:defRPr sz="5670"/>
            </a:lvl3pPr>
            <a:lvl4pPr>
              <a:defRPr sz="4725"/>
            </a:lvl4pPr>
            <a:lvl5pPr>
              <a:defRPr sz="4725"/>
            </a:lvl5pPr>
            <a:lvl6pPr>
              <a:defRPr sz="4725"/>
            </a:lvl6pPr>
            <a:lvl7pPr>
              <a:defRPr sz="4725"/>
            </a:lvl7pPr>
            <a:lvl8pPr>
              <a:defRPr sz="4725"/>
            </a:lvl8pPr>
            <a:lvl9pPr>
              <a:defRPr sz="4725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1215B128-1A78-4A6C-AF5D-61E5AC3A03A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554A1397-94CA-4413-8C00-F8E8F4209C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C7231AD-C96D-4A24-8227-9C85E55CE57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A7939AD-D632-46DE-912C-33B5FEBBA90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743068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6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243E862-A4B5-430F-8272-AF5A4BF9B55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E546A282-C37D-4A00-858E-157B582D767C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 marL="0" indent="0">
              <a:buNone/>
              <a:defRPr sz="7560"/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E64CA81-930A-45BB-998D-44FD4FA8329A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79CFABC6-7BC5-4034-9859-59788A939F6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91C74D24-B4BF-41B2-B1DB-A721E2E41ED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63A9FA5-F5C8-475A-8F58-724E643DB21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101568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7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A761D5A-1EA6-4329-A3DD-9A7C68F47AF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BC3D7F92-C6D4-4517-B4B6-F4BED6D2AF0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A9371E3A-B9E0-48C4-BA90-21D4D9136DD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99A6296-32B1-423D-9554-187A5AB1644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79A4ED6-A0A8-4A4F-8867-065D181462B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4398356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0255900C-F0E4-43EB-8A7A-706EBE7B77F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20612576" y="862608"/>
            <a:ext cx="6210776" cy="1373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77C328F2-BC94-40FA-BEB6-BFD8F6215E02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980247" y="862608"/>
            <a:ext cx="18272284" cy="13730467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B6CEB3-A082-4823-BEFC-0920B0F26D5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D8C4015-DE77-4EED-B71E-85201929E78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5FED4AB-B7BB-40E3-B8C7-6817F955825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78308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7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18421A9-7D32-4875-BB1B-34A47225855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00450" y="2651583"/>
            <a:ext cx="21602700" cy="5640705"/>
          </a:xfrm>
        </p:spPr>
        <p:txBody>
          <a:bodyPr anchor="b"/>
          <a:lstStyle>
            <a:lvl1pPr algn="ctr"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5DFB8C0B-77B7-4DFD-AB7F-C979AFCC613C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00450" y="8509815"/>
            <a:ext cx="21602700" cy="3911738"/>
          </a:xfrm>
        </p:spPr>
        <p:txBody>
          <a:bodyPr/>
          <a:lstStyle>
            <a:lvl1pPr marL="0" indent="0" algn="ctr">
              <a:buNone/>
              <a:defRPr sz="5670"/>
            </a:lvl1pPr>
            <a:lvl2pPr marL="1080135" indent="0" algn="ctr">
              <a:buNone/>
              <a:defRPr sz="4725"/>
            </a:lvl2pPr>
            <a:lvl3pPr marL="2160270" indent="0" algn="ctr">
              <a:buNone/>
              <a:defRPr sz="4253"/>
            </a:lvl3pPr>
            <a:lvl4pPr marL="3240405" indent="0" algn="ctr">
              <a:buNone/>
              <a:defRPr sz="3780"/>
            </a:lvl4pPr>
            <a:lvl5pPr marL="4320540" indent="0" algn="ctr">
              <a:buNone/>
              <a:defRPr sz="3780"/>
            </a:lvl5pPr>
            <a:lvl6pPr marL="5400675" indent="0" algn="ctr">
              <a:buNone/>
              <a:defRPr sz="3780"/>
            </a:lvl6pPr>
            <a:lvl7pPr marL="6480810" indent="0" algn="ctr">
              <a:buNone/>
              <a:defRPr sz="3780"/>
            </a:lvl7pPr>
            <a:lvl8pPr marL="7560945" indent="0" algn="ctr">
              <a:buNone/>
              <a:defRPr sz="3780"/>
            </a:lvl8pPr>
            <a:lvl9pPr marL="8641080" indent="0" algn="ctr">
              <a:buNone/>
              <a:defRPr sz="378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985A2E0-2893-4934-AF44-84AA9AB995C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F334200-C63D-4441-A4A7-121FFEB4064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F4D87B-4C72-482D-B47B-ABE51AE719D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0526965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فار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495740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0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9450572-91D0-4885-AED9-0FD3BE40C35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CFB187B-75C7-4F3E-8F4A-58C4AECB634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C839A64C-ED09-4D79-B5F0-F1D233CFB92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F91D55BB-D20C-4653-9E39-33CD71C305C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F3726879-03A9-43CA-92CD-1C50657FDD37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59254411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1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280B5DC-4AFB-445E-86C1-E4D4249AD61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5246" y="4039257"/>
            <a:ext cx="24843105" cy="6739591"/>
          </a:xfrm>
        </p:spPr>
        <p:txBody>
          <a:bodyPr anchor="b"/>
          <a:lstStyle>
            <a:lvl1pPr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979A45A-1D1A-4DFB-9679-8FB03B4383A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65246" y="10842607"/>
            <a:ext cx="24843105" cy="3544192"/>
          </a:xfrm>
        </p:spPr>
        <p:txBody>
          <a:bodyPr/>
          <a:lstStyle>
            <a:lvl1pPr marL="0" indent="0">
              <a:buNone/>
              <a:defRPr sz="5670">
                <a:solidFill>
                  <a:schemeClr val="tx1">
                    <a:tint val="75000"/>
                  </a:schemeClr>
                </a:solidFill>
              </a:defRPr>
            </a:lvl1pPr>
            <a:lvl2pPr marL="1080135" indent="0">
              <a:buNone/>
              <a:defRPr sz="4725">
                <a:solidFill>
                  <a:schemeClr val="tx1">
                    <a:tint val="75000"/>
                  </a:schemeClr>
                </a:solidFill>
              </a:defRPr>
            </a:lvl2pPr>
            <a:lvl3pPr marL="2160270" indent="0">
              <a:buNone/>
              <a:defRPr sz="4253">
                <a:solidFill>
                  <a:schemeClr val="tx1">
                    <a:tint val="75000"/>
                  </a:schemeClr>
                </a:solidFill>
              </a:defRPr>
            </a:lvl3pPr>
            <a:lvl4pPr marL="324040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4pPr>
            <a:lvl5pPr marL="432054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5pPr>
            <a:lvl6pPr marL="540067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6pPr>
            <a:lvl7pPr marL="648081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7pPr>
            <a:lvl8pPr marL="756094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8pPr>
            <a:lvl9pPr marL="864108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15846CE-06CD-4D59-80E0-F82BC340AC0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F267A36-9512-4BB5-AFA8-FDCE26F485B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DA20AC-C87A-4EB4-857C-5551D5D02BD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872756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2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0674B11-1EAE-43AB-A915-08563C3D78D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E84452D-6FAE-4A3B-BB6A-3EA2CD160A66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80248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D778918-2149-4D6D-9FB9-1D677757292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581823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3009DD4-2064-47FE-BE71-E82CA78CA60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AF1E77A9-0553-4E5B-8973-86B3B523232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6770DF-FC15-48FA-A1DF-A5A026A6AF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2165194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3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87FD08A-DE6C-4357-9762-50FCCE8015A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3999" y="862609"/>
            <a:ext cx="24843105" cy="313164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6C359FDE-F010-40EF-B90F-7413F8E69C2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4000" y="3971748"/>
            <a:ext cx="1218527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3460235A-01D6-4652-8940-0A3EF36C43A3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984000" y="5918240"/>
            <a:ext cx="1218527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2D6B66D3-B55A-41D5-9DE4-698810C7AFE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4581822" y="3971748"/>
            <a:ext cx="1224528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4198B1BC-6720-42AC-89C5-81566D08E92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4581822" y="5918240"/>
            <a:ext cx="1224528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18116371-4CEF-4F69-8430-4194C13363A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13FA1285-AA8F-4180-94E8-48A49155FC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49A89AC-C23D-4D21-9156-F48EC6091C0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1358169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4F1B8B2-53DF-4444-B8E9-B7668FA9E49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273B963-8562-4E3C-940B-471E593EB59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2F1D25D-A17E-4210-8ED9-C710CCECFBB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31E822BA-9DD0-4CB7-A98F-FE856BD5BF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91571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5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D1CF4E00-57AA-4DBA-9C54-D5D04918E0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94B563E-16CC-42D3-8BFA-F02CBF982B1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B4E9F41-DBD7-4A80-8C8E-CC7A1F97E70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342159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6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3AB2FB5-C2BF-4ECA-AFB4-851D4FE921F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6923C9-E3E2-4913-9895-0271A9CB297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>
              <a:defRPr sz="7560"/>
            </a:lvl1pPr>
            <a:lvl2pPr>
              <a:defRPr sz="6615"/>
            </a:lvl2pPr>
            <a:lvl3pPr>
              <a:defRPr sz="5670"/>
            </a:lvl3pPr>
            <a:lvl4pPr>
              <a:defRPr sz="4725"/>
            </a:lvl4pPr>
            <a:lvl5pPr>
              <a:defRPr sz="4725"/>
            </a:lvl5pPr>
            <a:lvl6pPr>
              <a:defRPr sz="4725"/>
            </a:lvl6pPr>
            <a:lvl7pPr>
              <a:defRPr sz="4725"/>
            </a:lvl7pPr>
            <a:lvl8pPr>
              <a:defRPr sz="4725"/>
            </a:lvl8pPr>
            <a:lvl9pPr>
              <a:defRPr sz="47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37E582F6-35A4-4028-B93D-2192E1FFAF3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F40B2B1-C31F-4C98-8CDF-6883938736A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84A415D-5C07-4300-8E6B-5479553E712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62F23AD0-A15E-4A10-B110-9AB52DEC82B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0211388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7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F9C5A3C-B17A-4B08-9837-BE14F4B95A9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460B6FE-866C-469F-BD84-A95C13429C7E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 marL="0" indent="0">
              <a:buNone/>
              <a:defRPr sz="7560"/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A627DEF6-5A88-4D77-B7D8-92D9E28BC59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AA23D17-1DBF-482A-9336-80340528D2E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38073751-F950-4D48-9FAD-40F3DA6745B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1455B82B-1E61-47AF-9F3D-F69B916484B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90073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8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A06E9D11-411F-46BD-99F9-A8A8876030DD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5903C05A-815D-4581-B034-84643FA4D8B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6688961-A732-4B4C-B2A4-74963CC6CFC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D2B64384-785A-4722-B731-674B9E1D6A3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995ADED-46B0-4654-A172-4C33255C2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98678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89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6E3C40CB-8622-403F-A831-6E4A9428362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20612576" y="862608"/>
            <a:ext cx="6210776" cy="1373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56A3868-1DEC-45D6-B3D4-0E2429C9181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980247" y="862608"/>
            <a:ext cx="18272284" cy="1373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99C39D1-61D2-498A-A686-CB3450C5CBB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5C1B871-14C9-4ED1-9683-CAE286E346C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214FCFD-60E8-409E-9650-05B890A0F56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49885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محتوى ذو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4005" y="1080139"/>
            <a:ext cx="9289910" cy="3780473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12245291" y="2332861"/>
            <a:ext cx="14581823" cy="11513939"/>
          </a:xfrm>
        </p:spPr>
        <p:txBody>
          <a:bodyPr/>
          <a:lstStyle>
            <a:lvl1pPr>
              <a:defRPr sz="4000"/>
            </a:lvl1pPr>
            <a:lvl2pPr>
              <a:defRPr sz="3500"/>
            </a:lvl2pPr>
            <a:lvl3pPr>
              <a:defRPr sz="3100"/>
            </a:lvl3pPr>
            <a:lvl4pPr>
              <a:defRPr sz="2600"/>
            </a:lvl4pPr>
            <a:lvl5pPr>
              <a:defRPr sz="2600"/>
            </a:lvl5pPr>
            <a:lvl6pPr>
              <a:defRPr sz="2600"/>
            </a:lvl6pPr>
            <a:lvl7pPr>
              <a:defRPr sz="2600"/>
            </a:lvl7pPr>
            <a:lvl8pPr>
              <a:defRPr sz="2600"/>
            </a:lvl8pPr>
            <a:lvl9pPr>
              <a:defRPr sz="2600"/>
            </a:lvl9pPr>
          </a:lstStyle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84005" y="4860617"/>
            <a:ext cx="9289910" cy="9004877"/>
          </a:xfrm>
        </p:spPr>
        <p:txBody>
          <a:bodyPr/>
          <a:lstStyle>
            <a:lvl1pPr marL="0" indent="0">
              <a:buNone/>
              <a:defRPr sz="1900"/>
            </a:lvl1pPr>
            <a:lvl2pPr marL="561415" indent="0">
              <a:buNone/>
              <a:defRPr sz="1700"/>
            </a:lvl2pPr>
            <a:lvl3pPr marL="1122778" indent="0">
              <a:buNone/>
              <a:defRPr sz="1400"/>
            </a:lvl3pPr>
            <a:lvl4pPr marL="1684191" indent="0">
              <a:buNone/>
              <a:defRPr sz="1200"/>
            </a:lvl4pPr>
            <a:lvl5pPr marL="2245570" indent="0">
              <a:buNone/>
              <a:defRPr sz="1200"/>
            </a:lvl5pPr>
            <a:lvl6pPr marL="2806976" indent="0">
              <a:buNone/>
              <a:defRPr sz="1200"/>
            </a:lvl6pPr>
            <a:lvl7pPr marL="3368382" indent="0">
              <a:buNone/>
              <a:defRPr sz="1200"/>
            </a:lvl7pPr>
            <a:lvl8pPr marL="3929778" indent="0">
              <a:buNone/>
              <a:defRPr sz="1200"/>
            </a:lvl8pPr>
            <a:lvl9pPr marL="4491164" indent="0">
              <a:buNone/>
              <a:defRPr sz="1200"/>
            </a:lvl9pPr>
          </a:lstStyle>
          <a:p>
            <a:pPr lvl="0"/>
            <a:r>
              <a:rPr lang="ar-SA" smtClean="0"/>
              <a:t>تحرير أنماط النص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544612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1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ver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98097268"/>
      </p:ext>
    </p:extLst>
  </p:cSld>
  <p:clrMapOvr>
    <a:masterClrMapping/>
  </p:clrMapOvr>
</p:sldLayout>
</file>

<file path=ppt/slideLayouts/slideLayout1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End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77999632"/>
      </p:ext>
    </p:extLst>
  </p:cSld>
  <p:clrMapOvr>
    <a:masterClrMapping/>
  </p:clrMapOvr>
</p:sldLayout>
</file>

<file path=ppt/slideLayouts/slideLayout19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DF310BE-DD33-4DDB-99B1-4E990DFC1C8F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00450" y="2651594"/>
            <a:ext cx="21602700" cy="5640705"/>
          </a:xfrm>
        </p:spPr>
        <p:txBody>
          <a:bodyPr anchor="b"/>
          <a:lstStyle>
            <a:lvl1pPr algn="ctr">
              <a:defRPr sz="14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A383D6EC-3822-4EA9-9309-A98A5C47FAEF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00450" y="8509815"/>
            <a:ext cx="21602700" cy="3911738"/>
          </a:xfrm>
        </p:spPr>
        <p:txBody>
          <a:bodyPr/>
          <a:lstStyle>
            <a:lvl1pPr marL="0" indent="0" algn="ctr">
              <a:buNone/>
              <a:defRPr sz="5700"/>
            </a:lvl1pPr>
            <a:lvl2pPr marL="1075316" indent="0" algn="ctr">
              <a:buNone/>
              <a:defRPr sz="4700"/>
            </a:lvl2pPr>
            <a:lvl3pPr marL="2150636" indent="0" algn="ctr">
              <a:buNone/>
              <a:defRPr sz="4500"/>
            </a:lvl3pPr>
            <a:lvl4pPr marL="3225956" indent="0" algn="ctr">
              <a:buNone/>
              <a:defRPr sz="3800"/>
            </a:lvl4pPr>
            <a:lvl5pPr marL="4301276" indent="0" algn="ctr">
              <a:buNone/>
              <a:defRPr sz="3800"/>
            </a:lvl5pPr>
            <a:lvl6pPr marL="5376589" indent="0" algn="ctr">
              <a:buNone/>
              <a:defRPr sz="3800"/>
            </a:lvl6pPr>
            <a:lvl7pPr marL="6451900" indent="0" algn="ctr">
              <a:buNone/>
              <a:defRPr sz="3800"/>
            </a:lvl7pPr>
            <a:lvl8pPr marL="7527220" indent="0" algn="ctr">
              <a:buNone/>
              <a:defRPr sz="3800"/>
            </a:lvl8pPr>
            <a:lvl9pPr marL="8602533" indent="0" algn="ctr">
              <a:buNone/>
              <a:defRPr sz="38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C3DF6A-CC5B-40C7-8A20-C9424347F50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391DDF9-2D05-4851-8B95-22D382B6B6B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BB6AB91-E6BC-40DF-8C95-3C754AA2A15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320123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4F9824A-2947-47FD-9D75-DDF7F1708117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39B7FE90-526E-46E2-A9FA-BD80280D4419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F7FBC73-BC19-477A-B57E-E9B1DA4D65CF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7E11516-9714-468F-B2B8-E5D74AB1BB8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926C8DEC-4BB8-4B9F-89C0-F348B6E48A4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91565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17B77D-A073-42EE-B6D1-D65CB7E95F4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5246" y="4039312"/>
            <a:ext cx="24843105" cy="6739591"/>
          </a:xfrm>
        </p:spPr>
        <p:txBody>
          <a:bodyPr anchor="b"/>
          <a:lstStyle>
            <a:lvl1pPr>
              <a:defRPr sz="14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E236F348-2610-45BE-97EE-819B2B05E99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65246" y="10842607"/>
            <a:ext cx="24843105" cy="3544192"/>
          </a:xfrm>
        </p:spPr>
        <p:txBody>
          <a:bodyPr/>
          <a:lstStyle>
            <a:lvl1pPr marL="0" indent="0">
              <a:buNone/>
              <a:defRPr sz="5700">
                <a:solidFill>
                  <a:schemeClr val="tx1">
                    <a:tint val="75000"/>
                  </a:schemeClr>
                </a:solidFill>
              </a:defRPr>
            </a:lvl1pPr>
            <a:lvl2pPr marL="1075316" indent="0">
              <a:buNone/>
              <a:defRPr sz="4700">
                <a:solidFill>
                  <a:schemeClr val="tx1">
                    <a:tint val="75000"/>
                  </a:schemeClr>
                </a:solidFill>
              </a:defRPr>
            </a:lvl2pPr>
            <a:lvl3pPr marL="2150636" indent="0">
              <a:buNone/>
              <a:defRPr sz="4500">
                <a:solidFill>
                  <a:schemeClr val="tx1">
                    <a:tint val="75000"/>
                  </a:schemeClr>
                </a:solidFill>
              </a:defRPr>
            </a:lvl3pPr>
            <a:lvl4pPr marL="3225956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4pPr>
            <a:lvl5pPr marL="4301276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5pPr>
            <a:lvl6pPr marL="5376589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6pPr>
            <a:lvl7pPr marL="6451900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7pPr>
            <a:lvl8pPr marL="7527220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8pPr>
            <a:lvl9pPr marL="8602533" indent="0">
              <a:buNone/>
              <a:defRPr sz="38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0E43E49F-4C34-4755-B379-50F391A51F0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00288FAA-1810-4844-B0D1-6C9E52142F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F5FF3FF-7C7D-41B0-AF92-4D00E86502C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954000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04B19194-B796-4274-9EDC-C9D340FBAE00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13CF3EB-0FB9-4747-91DF-C98513EE5CE7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80250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19E9D875-21D5-4E8C-B17C-F8E7A3527819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581823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1399A560-7BF3-487D-ACB6-ED6198A4267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0AF61A2A-CEDA-4507-9BDF-B8442726B0DF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5510A80-3FA0-4479-A717-43D238AF96B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3146220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6FA9398-6DDD-40E0-9DE4-E01C3C6B80A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3999" y="862665"/>
            <a:ext cx="24843105" cy="313164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52C6FDC-6AD5-4178-9AF8-3C03E07B3871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4007" y="3971748"/>
            <a:ext cx="12185272" cy="1946492"/>
          </a:xfrm>
        </p:spPr>
        <p:txBody>
          <a:bodyPr anchor="b"/>
          <a:lstStyle>
            <a:lvl1pPr marL="0" indent="0">
              <a:buNone/>
              <a:defRPr sz="5700" b="1"/>
            </a:lvl1pPr>
            <a:lvl2pPr marL="1075316" indent="0">
              <a:buNone/>
              <a:defRPr sz="4700" b="1"/>
            </a:lvl2pPr>
            <a:lvl3pPr marL="2150636" indent="0">
              <a:buNone/>
              <a:defRPr sz="4500" b="1"/>
            </a:lvl3pPr>
            <a:lvl4pPr marL="3225956" indent="0">
              <a:buNone/>
              <a:defRPr sz="3800" b="1"/>
            </a:lvl4pPr>
            <a:lvl5pPr marL="4301276" indent="0">
              <a:buNone/>
              <a:defRPr sz="3800" b="1"/>
            </a:lvl5pPr>
            <a:lvl6pPr marL="5376589" indent="0">
              <a:buNone/>
              <a:defRPr sz="3800" b="1"/>
            </a:lvl6pPr>
            <a:lvl7pPr marL="6451900" indent="0">
              <a:buNone/>
              <a:defRPr sz="3800" b="1"/>
            </a:lvl7pPr>
            <a:lvl8pPr marL="7527220" indent="0">
              <a:buNone/>
              <a:defRPr sz="3800" b="1"/>
            </a:lvl8pPr>
            <a:lvl9pPr marL="8602533" indent="0">
              <a:buNone/>
              <a:defRPr sz="3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7B8650E4-F2C0-4813-92F4-A175C8D7FBF5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984007" y="5918252"/>
            <a:ext cx="1218527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43E2C132-789C-409A-876A-784E66D9DF52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4581822" y="3971748"/>
            <a:ext cx="12245282" cy="1946492"/>
          </a:xfrm>
        </p:spPr>
        <p:txBody>
          <a:bodyPr anchor="b"/>
          <a:lstStyle>
            <a:lvl1pPr marL="0" indent="0">
              <a:buNone/>
              <a:defRPr sz="5700" b="1"/>
            </a:lvl1pPr>
            <a:lvl2pPr marL="1075316" indent="0">
              <a:buNone/>
              <a:defRPr sz="4700" b="1"/>
            </a:lvl2pPr>
            <a:lvl3pPr marL="2150636" indent="0">
              <a:buNone/>
              <a:defRPr sz="4500" b="1"/>
            </a:lvl3pPr>
            <a:lvl4pPr marL="3225956" indent="0">
              <a:buNone/>
              <a:defRPr sz="3800" b="1"/>
            </a:lvl4pPr>
            <a:lvl5pPr marL="4301276" indent="0">
              <a:buNone/>
              <a:defRPr sz="3800" b="1"/>
            </a:lvl5pPr>
            <a:lvl6pPr marL="5376589" indent="0">
              <a:buNone/>
              <a:defRPr sz="3800" b="1"/>
            </a:lvl6pPr>
            <a:lvl7pPr marL="6451900" indent="0">
              <a:buNone/>
              <a:defRPr sz="3800" b="1"/>
            </a:lvl7pPr>
            <a:lvl8pPr marL="7527220" indent="0">
              <a:buNone/>
              <a:defRPr sz="3800" b="1"/>
            </a:lvl8pPr>
            <a:lvl9pPr marL="8602533" indent="0">
              <a:buNone/>
              <a:defRPr sz="38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C2685600-ECF5-4319-A4E4-7716CE6E0CAA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4581822" y="5918252"/>
            <a:ext cx="1224528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8E38C5D-D19B-444D-9766-D6FE16FCEDFE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2E0ECA57-05A4-434D-ADBA-903889EA4EA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54A52CD3-8B6D-4CBF-91C7-08A0471CEEA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08963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65274C3-8CBE-4F3A-8A72-4BF96E4A7B8B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E3CBB6C6-4E40-4342-91CC-5400F8E3B3D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13992A01-0946-4D7D-9B35-F2DFD212A74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90C7B337-05EF-4E6A-906E-3C601D6965E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358846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975A07E-2034-46F8-90B1-F3FD07D89E2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2A0F0E1B-DD77-449E-A1A1-3BBCB4FC707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65CA2D31-BA05-400C-AEFF-B187E729661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136561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19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EC31933-DD7A-49DF-8017-BCE53244D2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7"/>
            <a:ext cx="9289910" cy="3780473"/>
          </a:xfrm>
        </p:spPr>
        <p:txBody>
          <a:bodyPr anchor="b"/>
          <a:lstStyle>
            <a:lvl1pPr>
              <a:defRPr sz="7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F4916733-2801-499C-9E5A-D9089A26B39B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245281" y="2332838"/>
            <a:ext cx="14581823" cy="11513939"/>
          </a:xfrm>
        </p:spPr>
        <p:txBody>
          <a:bodyPr/>
          <a:lstStyle>
            <a:lvl1pPr>
              <a:defRPr sz="7600"/>
            </a:lvl1pPr>
            <a:lvl2pPr>
              <a:defRPr sz="6600"/>
            </a:lvl2pPr>
            <a:lvl3pPr>
              <a:defRPr sz="5700"/>
            </a:lvl3pPr>
            <a:lvl4pPr>
              <a:defRPr sz="4700"/>
            </a:lvl4pPr>
            <a:lvl5pPr>
              <a:defRPr sz="4700"/>
            </a:lvl5pPr>
            <a:lvl6pPr>
              <a:defRPr sz="4700"/>
            </a:lvl6pPr>
            <a:lvl7pPr>
              <a:defRPr sz="4700"/>
            </a:lvl7pPr>
            <a:lvl8pPr>
              <a:defRPr sz="4700"/>
            </a:lvl8pPr>
            <a:lvl9pPr>
              <a:defRPr sz="47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C94E7E-FCFC-4825-8359-F946C5C9473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800"/>
            </a:lvl1pPr>
            <a:lvl2pPr marL="1075316" indent="0">
              <a:buNone/>
              <a:defRPr sz="3300"/>
            </a:lvl2pPr>
            <a:lvl3pPr marL="2150636" indent="0">
              <a:buNone/>
              <a:defRPr sz="2800"/>
            </a:lvl3pPr>
            <a:lvl4pPr marL="3225956" indent="0">
              <a:buNone/>
              <a:defRPr sz="2600"/>
            </a:lvl4pPr>
            <a:lvl5pPr marL="4301276" indent="0">
              <a:buNone/>
              <a:defRPr sz="2600"/>
            </a:lvl5pPr>
            <a:lvl6pPr marL="5376589" indent="0">
              <a:buNone/>
              <a:defRPr sz="2600"/>
            </a:lvl6pPr>
            <a:lvl7pPr marL="6451900" indent="0">
              <a:buNone/>
              <a:defRPr sz="2600"/>
            </a:lvl7pPr>
            <a:lvl8pPr marL="7527220" indent="0">
              <a:buNone/>
              <a:defRPr sz="2600"/>
            </a:lvl8pPr>
            <a:lvl9pPr marL="8602533" indent="0">
              <a:buNone/>
              <a:defRPr sz="2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62EA260-FE0C-4D10-ACFC-F710183DCD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B25FAC8-F0FF-4BF3-AEE4-A87C693A3863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A276A44A-FBDA-4866-A68B-DADE14AF31B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0004244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AA8020D-C38A-4101-AE6C-371185D079A3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010DCC9-D7EA-442F-B6CA-590CB4AC7B4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صورة مع تسمية توضيحية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84005" y="1080139"/>
            <a:ext cx="9289910" cy="3780473"/>
          </a:xfrm>
        </p:spPr>
        <p:txBody>
          <a:bodyPr anchor="b"/>
          <a:lstStyle>
            <a:lvl1pPr>
              <a:defRPr sz="4000"/>
            </a:lvl1pPr>
          </a:lstStyle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12245291" y="2332861"/>
            <a:ext cx="14581823" cy="11513939"/>
          </a:xfrm>
        </p:spPr>
        <p:txBody>
          <a:bodyPr anchor="t"/>
          <a:lstStyle>
            <a:lvl1pPr marL="0" indent="0">
              <a:buNone/>
              <a:defRPr sz="4000"/>
            </a:lvl1pPr>
            <a:lvl2pPr marL="561415" indent="0">
              <a:buNone/>
              <a:defRPr sz="3500"/>
            </a:lvl2pPr>
            <a:lvl3pPr marL="1122778" indent="0">
              <a:buNone/>
              <a:defRPr sz="3100"/>
            </a:lvl3pPr>
            <a:lvl4pPr marL="1684191" indent="0">
              <a:buNone/>
              <a:defRPr sz="2600"/>
            </a:lvl4pPr>
            <a:lvl5pPr marL="2245570" indent="0">
              <a:buNone/>
              <a:defRPr sz="2600"/>
            </a:lvl5pPr>
            <a:lvl6pPr marL="2806976" indent="0">
              <a:buNone/>
              <a:defRPr sz="2600"/>
            </a:lvl6pPr>
            <a:lvl7pPr marL="3368382" indent="0">
              <a:buNone/>
              <a:defRPr sz="2600"/>
            </a:lvl7pPr>
            <a:lvl8pPr marL="3929778" indent="0">
              <a:buNone/>
              <a:defRPr sz="2600"/>
            </a:lvl8pPr>
            <a:lvl9pPr marL="4491164" indent="0">
              <a:buNone/>
              <a:defRPr sz="2600"/>
            </a:lvl9pPr>
          </a:lstStyle>
          <a:p>
            <a:r>
              <a:rPr lang="ar-SA" smtClean="0"/>
              <a:t>انقر فوق الأيقونة لإضافة صورة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84005" y="4860617"/>
            <a:ext cx="9289910" cy="9004877"/>
          </a:xfrm>
        </p:spPr>
        <p:txBody>
          <a:bodyPr/>
          <a:lstStyle>
            <a:lvl1pPr marL="0" indent="0">
              <a:buNone/>
              <a:defRPr sz="1900"/>
            </a:lvl1pPr>
            <a:lvl2pPr marL="561415" indent="0">
              <a:buNone/>
              <a:defRPr sz="1700"/>
            </a:lvl2pPr>
            <a:lvl3pPr marL="1122778" indent="0">
              <a:buNone/>
              <a:defRPr sz="1400"/>
            </a:lvl3pPr>
            <a:lvl4pPr marL="1684191" indent="0">
              <a:buNone/>
              <a:defRPr sz="1200"/>
            </a:lvl4pPr>
            <a:lvl5pPr marL="2245570" indent="0">
              <a:buNone/>
              <a:defRPr sz="1200"/>
            </a:lvl5pPr>
            <a:lvl6pPr marL="2806976" indent="0">
              <a:buNone/>
              <a:defRPr sz="1200"/>
            </a:lvl6pPr>
            <a:lvl7pPr marL="3368382" indent="0">
              <a:buNone/>
              <a:defRPr sz="1200"/>
            </a:lvl7pPr>
            <a:lvl8pPr marL="3929778" indent="0">
              <a:buNone/>
              <a:defRPr sz="1200"/>
            </a:lvl8pPr>
            <a:lvl9pPr marL="4491164" indent="0">
              <a:buNone/>
              <a:defRPr sz="1200"/>
            </a:lvl9pPr>
          </a:lstStyle>
          <a:p>
            <a:pPr lvl="0"/>
            <a:r>
              <a:rPr lang="ar-SA" smtClean="0"/>
              <a:t>تحرير أنماط النص الرئيسي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00404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0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52A796-38E5-4FFA-B003-5ACC81A22F4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7"/>
            <a:ext cx="9289910" cy="3780473"/>
          </a:xfrm>
        </p:spPr>
        <p:txBody>
          <a:bodyPr anchor="b"/>
          <a:lstStyle>
            <a:lvl1pPr>
              <a:defRPr sz="76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720F5844-2FB5-436C-BC08-720E5D5B6328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2245281" y="2332838"/>
            <a:ext cx="14581823" cy="11513939"/>
          </a:xfrm>
        </p:spPr>
        <p:txBody>
          <a:bodyPr/>
          <a:lstStyle>
            <a:lvl1pPr marL="0" indent="0">
              <a:buNone/>
              <a:defRPr sz="7600"/>
            </a:lvl1pPr>
            <a:lvl2pPr marL="1075316" indent="0">
              <a:buNone/>
              <a:defRPr sz="6600"/>
            </a:lvl2pPr>
            <a:lvl3pPr marL="2150636" indent="0">
              <a:buNone/>
              <a:defRPr sz="5700"/>
            </a:lvl3pPr>
            <a:lvl4pPr marL="3225956" indent="0">
              <a:buNone/>
              <a:defRPr sz="4700"/>
            </a:lvl4pPr>
            <a:lvl5pPr marL="4301276" indent="0">
              <a:buNone/>
              <a:defRPr sz="4700"/>
            </a:lvl5pPr>
            <a:lvl6pPr marL="5376589" indent="0">
              <a:buNone/>
              <a:defRPr sz="4700"/>
            </a:lvl6pPr>
            <a:lvl7pPr marL="6451900" indent="0">
              <a:buNone/>
              <a:defRPr sz="4700"/>
            </a:lvl7pPr>
            <a:lvl8pPr marL="7527220" indent="0">
              <a:buNone/>
              <a:defRPr sz="4700"/>
            </a:lvl8pPr>
            <a:lvl9pPr marL="8602533" indent="0">
              <a:buNone/>
              <a:defRPr sz="47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123EA5B-81CB-4666-9D76-AC64F2CA4929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800"/>
            </a:lvl1pPr>
            <a:lvl2pPr marL="1075316" indent="0">
              <a:buNone/>
              <a:defRPr sz="3300"/>
            </a:lvl2pPr>
            <a:lvl3pPr marL="2150636" indent="0">
              <a:buNone/>
              <a:defRPr sz="2800"/>
            </a:lvl3pPr>
            <a:lvl4pPr marL="3225956" indent="0">
              <a:buNone/>
              <a:defRPr sz="2600"/>
            </a:lvl4pPr>
            <a:lvl5pPr marL="4301276" indent="0">
              <a:buNone/>
              <a:defRPr sz="2600"/>
            </a:lvl5pPr>
            <a:lvl6pPr marL="5376589" indent="0">
              <a:buNone/>
              <a:defRPr sz="2600"/>
            </a:lvl6pPr>
            <a:lvl7pPr marL="6451900" indent="0">
              <a:buNone/>
              <a:defRPr sz="2600"/>
            </a:lvl7pPr>
            <a:lvl8pPr marL="7527220" indent="0">
              <a:buNone/>
              <a:defRPr sz="2600"/>
            </a:lvl8pPr>
            <a:lvl9pPr marL="8602533" indent="0">
              <a:buNone/>
              <a:defRPr sz="26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192F825-1B80-41D8-B5FA-BC154D89569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88901ED8-AD5B-4A55-B4DC-FE03B33227C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7C30854-FDF5-4CCE-BD4D-05A33026454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3036789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808F8EA-9CFF-4525-A6E7-33324F9F049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A413C781-C7AF-48AD-99D7-A439A37AF45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502CFF2B-5369-4AA6-9A2D-C24FAA1FB883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0F33FC8-EFD6-405F-96BD-8BE13A5E388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8F71B5EC-B92A-4EBB-8017-38B802CA4A9D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194068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57EAEA3-11E7-4D1E-B420-D7905CD6EE42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20612581" y="862620"/>
            <a:ext cx="6210776" cy="1373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E510A12E-E61F-465D-A82E-6C3E5769E149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980247" y="862620"/>
            <a:ext cx="18272284" cy="1373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9DDC38F-E307-4FE2-A0CA-F0B3D7FC8DE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11/3/2022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265E821-51FC-4B82-B969-FC0259057D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2F9B4C6-E14E-4E03-A72C-AA145A45808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9982742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1680291" y="3240414"/>
            <a:ext cx="24732689" cy="4320540"/>
          </a:xfrm>
          <a:ln>
            <a:noFill/>
          </a:ln>
        </p:spPr>
        <p:txBody>
          <a:bodyPr tIns="0" rIns="1068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26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1680287" y="7627491"/>
            <a:ext cx="24742295" cy="4140515"/>
          </a:xfrm>
        </p:spPr>
        <p:txBody>
          <a:bodyPr lIns="0" rIns="10683"/>
          <a:lstStyle>
            <a:lvl1pPr marL="0" marR="20036" indent="0" algn="r">
              <a:buNone/>
              <a:defRPr>
                <a:solidFill>
                  <a:schemeClr val="tx1"/>
                </a:solidFill>
              </a:defRPr>
            </a:lvl1pPr>
            <a:lvl2pPr marL="200413" indent="0" algn="ctr">
              <a:buNone/>
            </a:lvl2pPr>
            <a:lvl3pPr marL="400805" indent="0" algn="ctr">
              <a:buNone/>
            </a:lvl3pPr>
            <a:lvl4pPr marL="601211" indent="0" algn="ctr">
              <a:buNone/>
            </a:lvl4pPr>
            <a:lvl5pPr marL="801610" indent="0" algn="ctr">
              <a:buNone/>
            </a:lvl5pPr>
            <a:lvl6pPr marL="1002017" indent="0" algn="ctr">
              <a:buNone/>
            </a:lvl6pPr>
            <a:lvl7pPr marL="1202423" indent="0" algn="ctr">
              <a:buNone/>
            </a:lvl7pPr>
            <a:lvl8pPr marL="1402838" indent="0" algn="ctr">
              <a:buNone/>
            </a:lvl8pPr>
            <a:lvl9pPr marL="1603230" indent="0" algn="ctr">
              <a:buNone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38BE37C2-B6A3-401E-AE4E-230673846E7A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147C1C-3387-4F70-946B-C3BA8331ACCE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760433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AA8020D-C38A-4101-AE6C-371185D079A3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010DCC9-D7EA-442F-B6CA-590CB4AC7B44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8129721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0616" y="3110794"/>
            <a:ext cx="24483060" cy="3218802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2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0616" y="6389783"/>
            <a:ext cx="24483060" cy="3566695"/>
          </a:xfrm>
        </p:spPr>
        <p:txBody>
          <a:bodyPr lIns="26732" rIns="26732"/>
          <a:lstStyle>
            <a:lvl1pPr marL="0" indent="0">
              <a:buNone/>
              <a:defRPr sz="900">
                <a:solidFill>
                  <a:schemeClr val="tx1"/>
                </a:solidFill>
              </a:defRPr>
            </a:lvl1pPr>
            <a:lvl2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61E9570B-E9B1-4154-A46E-9DEE4C98C796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8FBABE7-5A45-4188-9643-22E6400C0A6B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1016493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200" y="1663416"/>
            <a:ext cx="25923242" cy="27003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0197" y="4536205"/>
            <a:ext cx="12721590" cy="104773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9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641849" y="4536205"/>
            <a:ext cx="12721590" cy="104773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9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46E54FCC-5C24-4256-82E3-5CF6C28DA791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D589EEB-D1A6-43E7-8636-54D7D5C235A7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8055262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200" y="1663416"/>
            <a:ext cx="25923242" cy="270034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0223" y="4383038"/>
            <a:ext cx="12726589" cy="1557719"/>
          </a:xfrm>
        </p:spPr>
        <p:txBody>
          <a:bodyPr lIns="26732" tIns="0" rIns="26732" bIns="0" anchor="ctr">
            <a:noAutofit/>
          </a:bodyPr>
          <a:lstStyle>
            <a:lvl1pPr marL="0" indent="0">
              <a:buNone/>
              <a:defRPr sz="12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900" b="1"/>
            </a:lvl2pPr>
            <a:lvl3pPr>
              <a:buNone/>
              <a:defRPr sz="700" b="1"/>
            </a:lvl3pPr>
            <a:lvl4pPr>
              <a:buNone/>
              <a:defRPr sz="700" b="1"/>
            </a:lvl4pPr>
            <a:lvl5pPr>
              <a:buNone/>
              <a:defRPr sz="7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14631832" y="4393755"/>
            <a:ext cx="12731593" cy="1547067"/>
          </a:xfrm>
        </p:spPr>
        <p:txBody>
          <a:bodyPr lIns="26732" tIns="0" rIns="26732" bIns="0" anchor="ctr"/>
          <a:lstStyle>
            <a:lvl1pPr marL="0" indent="0">
              <a:buNone/>
              <a:defRPr sz="12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900" b="1"/>
            </a:lvl2pPr>
            <a:lvl3pPr>
              <a:buNone/>
              <a:defRPr sz="700" b="1"/>
            </a:lvl3pPr>
            <a:lvl4pPr>
              <a:buNone/>
              <a:defRPr sz="700" b="1"/>
            </a:lvl4pPr>
            <a:lvl5pPr>
              <a:buNone/>
              <a:defRPr sz="7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1440223" y="5940747"/>
            <a:ext cx="12726589" cy="9085514"/>
          </a:xfrm>
        </p:spPr>
        <p:txBody>
          <a:bodyPr tIns="0"/>
          <a:lstStyle>
            <a:lvl1pPr>
              <a:defRPr sz="900"/>
            </a:lvl1pPr>
            <a:lvl2pPr>
              <a:defRPr sz="900"/>
            </a:lvl2pPr>
            <a:lvl3pPr>
              <a:defRPr sz="7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4631832" y="5940747"/>
            <a:ext cx="12731593" cy="9085514"/>
          </a:xfrm>
        </p:spPr>
        <p:txBody>
          <a:bodyPr tIns="0"/>
          <a:lstStyle>
            <a:lvl1pPr>
              <a:defRPr sz="900"/>
            </a:lvl1pPr>
            <a:lvl2pPr>
              <a:defRPr sz="900"/>
            </a:lvl2pPr>
            <a:lvl3pPr>
              <a:defRPr sz="7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8E30EBB-29C7-4640-8DC0-1716A9462947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CFE1521-976F-45B7-A63C-EC39E27832F0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179622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189" y="1663416"/>
            <a:ext cx="26163270" cy="270034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2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8B21A65-2EDE-4B78-9E2B-F733EEAD99CD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C3CC46D1-7E78-4D10-83D5-A12498644B3E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732816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0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2F4F4E-196D-4F65-8543-ECA40F41AE07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B6CE1EBC-9B25-46C8-A126-D19CC0EFEF62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6431533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عنوان ونص عمودي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5788644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1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0276" y="1215176"/>
            <a:ext cx="8641082" cy="2745343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12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2160276" y="3960500"/>
            <a:ext cx="8641082" cy="10801350"/>
          </a:xfrm>
        </p:spPr>
        <p:txBody>
          <a:bodyPr lIns="10683" rIns="10683"/>
          <a:lstStyle>
            <a:lvl1pPr marL="0" indent="0" algn="l">
              <a:buNone/>
              <a:defRPr sz="700"/>
            </a:lvl1pPr>
            <a:lvl2pPr indent="0" algn="l">
              <a:buNone/>
              <a:defRPr sz="500"/>
            </a:lvl2pPr>
            <a:lvl3pPr indent="0" algn="l">
              <a:buNone/>
              <a:defRPr sz="500"/>
            </a:lvl3pPr>
            <a:lvl4pPr indent="0" algn="l">
              <a:buNone/>
              <a:defRPr sz="500"/>
            </a:lvl4pPr>
            <a:lvl5pPr indent="0" algn="l">
              <a:buNone/>
              <a:defRPr sz="5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1261428" y="3960500"/>
            <a:ext cx="16102011" cy="10801350"/>
          </a:xfrm>
        </p:spPr>
        <p:txBody>
          <a:bodyPr tIns="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9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71314BC-B77E-4C69-B0C4-EE6D228D4967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E373E141-29D3-4C34-AE2F-D3DA77DAE85E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533176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/>
          <p:cNvSpPr/>
          <p:nvPr/>
        </p:nvSpPr>
        <p:spPr>
          <a:xfrm rot="420000" flipV="1">
            <a:off x="9971257" y="2617839"/>
            <a:ext cx="16562070" cy="972121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6" name="Right Triangle 14"/>
          <p:cNvSpPr/>
          <p:nvPr/>
        </p:nvSpPr>
        <p:spPr>
          <a:xfrm rot="420000" flipV="1">
            <a:off x="25213157" y="12661600"/>
            <a:ext cx="490063" cy="367546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anchor="ctr"/>
          <a:lstStyle/>
          <a:p>
            <a:pPr marL="0" marR="0" lvl="0" indent="0" algn="ct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7" name="Freeform 15"/>
          <p:cNvSpPr>
            <a:spLocks/>
          </p:cNvSpPr>
          <p:nvPr/>
        </p:nvSpPr>
        <p:spPr bwMode="auto">
          <a:xfrm flipV="1">
            <a:off x="-29960" y="13741729"/>
            <a:ext cx="28863605" cy="246030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61" tIns="26732" rIns="53461" bIns="26732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tantia"/>
              <a:ea typeface="+mn-ea"/>
              <a:cs typeface="Arial" pitchFamily="34" charset="0"/>
            </a:endParaRPr>
          </a:p>
        </p:txBody>
      </p:sp>
      <p:sp>
        <p:nvSpPr>
          <p:cNvPr id="8" name="Freeform 16"/>
          <p:cNvSpPr>
            <a:spLocks/>
          </p:cNvSpPr>
          <p:nvPr/>
        </p:nvSpPr>
        <p:spPr bwMode="auto">
          <a:xfrm flipV="1">
            <a:off x="13801734" y="14694340"/>
            <a:ext cx="15001875" cy="15076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61" tIns="26732" rIns="53461" bIns="26732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tantia"/>
              <a:ea typeface="+mn-ea"/>
              <a:cs typeface="Arial" pitchFamily="34" charset="0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0314" y="2780659"/>
            <a:ext cx="6970469" cy="3738942"/>
          </a:xfrm>
        </p:spPr>
        <p:txBody>
          <a:bodyPr lIns="26732" rIns="26732" bIns="26732"/>
          <a:lstStyle>
            <a:lvl1pPr algn="l">
              <a:buNone/>
              <a:defRPr sz="900" b="1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20245" y="6683021"/>
            <a:ext cx="6960870" cy="5148644"/>
          </a:xfrm>
        </p:spPr>
        <p:txBody>
          <a:bodyPr lIns="37410" rIns="26732"/>
          <a:lstStyle>
            <a:lvl1pPr marL="0" indent="0" algn="l">
              <a:spcBef>
                <a:spcPts val="111"/>
              </a:spcBef>
              <a:buFontTx/>
              <a:buNone/>
              <a:defRPr sz="700"/>
            </a:lvl1pPr>
            <a:lvl2pPr>
              <a:defRPr sz="500"/>
            </a:lvl2pPr>
            <a:lvl3pPr>
              <a:defRPr sz="500"/>
            </a:lvl3pPr>
            <a:lvl4pPr>
              <a:defRPr sz="500"/>
            </a:lvl4pPr>
            <a:lvl5pPr>
              <a:defRPr sz="5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10980255" y="2833864"/>
            <a:ext cx="14545818" cy="9289161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A560DE27-5F45-4757-BD8B-29972DC1AB1A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5443180" y="15016880"/>
            <a:ext cx="1920240" cy="862608"/>
          </a:xfrm>
        </p:spPr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3E0B953-C0BE-4CE9-BE10-682E94C586BD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19899653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1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2F892E38-7FA9-4726-9A64-1EDBC636DC3D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9E8E92EF-3934-4218-A2B9-B441B0FDF0C6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40878658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1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0882622" y="2160283"/>
            <a:ext cx="6480810" cy="12312790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440194" y="2160283"/>
            <a:ext cx="18962370" cy="12312790"/>
          </a:xfrm>
        </p:spPr>
        <p:txBody>
          <a:bodyPr vert="eaVert"/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828C7591-71FE-4D8D-9E01-F8B07C7E23C6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7F727DC8-E3E7-4183-88F4-BB5CE9FDA8FB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4037106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</p:sldLayout>
</file>

<file path=ppt/slideLayouts/slideLayout21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CE470AE-0E96-4216-B592-2D48FBDAE59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3600450" y="2651583"/>
            <a:ext cx="21602700" cy="5640705"/>
          </a:xfrm>
        </p:spPr>
        <p:txBody>
          <a:bodyPr anchor="b"/>
          <a:lstStyle>
            <a:lvl1pPr algn="ctr"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1654D163-5EA8-467A-9CCF-67F6378E7852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3600450" y="8509815"/>
            <a:ext cx="21602700" cy="3911738"/>
          </a:xfrm>
        </p:spPr>
        <p:txBody>
          <a:bodyPr/>
          <a:lstStyle>
            <a:lvl1pPr marL="0" indent="0" algn="ctr">
              <a:buNone/>
              <a:defRPr sz="5670"/>
            </a:lvl1pPr>
            <a:lvl2pPr marL="1080135" indent="0" algn="ctr">
              <a:buNone/>
              <a:defRPr sz="4725"/>
            </a:lvl2pPr>
            <a:lvl3pPr marL="2160270" indent="0" algn="ctr">
              <a:buNone/>
              <a:defRPr sz="4253"/>
            </a:lvl3pPr>
            <a:lvl4pPr marL="3240405" indent="0" algn="ctr">
              <a:buNone/>
              <a:defRPr sz="3780"/>
            </a:lvl4pPr>
            <a:lvl5pPr marL="4320540" indent="0" algn="ctr">
              <a:buNone/>
              <a:defRPr sz="3780"/>
            </a:lvl5pPr>
            <a:lvl6pPr marL="5400675" indent="0" algn="ctr">
              <a:buNone/>
              <a:defRPr sz="3780"/>
            </a:lvl6pPr>
            <a:lvl7pPr marL="6480810" indent="0" algn="ctr">
              <a:buNone/>
              <a:defRPr sz="3780"/>
            </a:lvl7pPr>
            <a:lvl8pPr marL="7560945" indent="0" algn="ctr">
              <a:buNone/>
              <a:defRPr sz="3780"/>
            </a:lvl8pPr>
            <a:lvl9pPr marL="8641080" indent="0" algn="ctr">
              <a:buNone/>
              <a:defRPr sz="378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83A5F64C-F573-47A4-9C07-805DFDEAC9D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D85C49A-31AD-45B4-ABDA-4A85B568621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80C3268-47B1-4379-B6E4-A33456E06059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358115743"/>
      </p:ext>
    </p:extLst>
  </p:cSld>
  <p:clrMapOvr>
    <a:masterClrMapping/>
  </p:clrMapOvr>
</p:sldLayout>
</file>

<file path=ppt/slideLayouts/slideLayout21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5F7C090-9909-4D35-9D0D-B52A59077BC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9F2705D0-CFB2-4B7C-A9F5-C995881BEB21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DFF336F-9DC2-4F91-B5AB-33465016DC8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A299890-FA8F-45DC-ABA9-BDA82B1FEF5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D3BC4025-B5DD-4099-91BE-0DAEE793925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932041786"/>
      </p:ext>
    </p:extLst>
  </p:cSld>
  <p:clrMapOvr>
    <a:masterClrMapping/>
  </p:clrMapOvr>
</p:sldLayout>
</file>

<file path=ppt/slideLayouts/slideLayout21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8E363C3-2D50-4922-94D1-2DC1E1C265B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65246" y="4039257"/>
            <a:ext cx="24843105" cy="6739591"/>
          </a:xfrm>
        </p:spPr>
        <p:txBody>
          <a:bodyPr anchor="b"/>
          <a:lstStyle>
            <a:lvl1pPr>
              <a:defRPr sz="14175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7DA27F-D3DE-45C9-AEF0-0B076EA9E4A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65246" y="10842607"/>
            <a:ext cx="24843105" cy="3544192"/>
          </a:xfrm>
        </p:spPr>
        <p:txBody>
          <a:bodyPr/>
          <a:lstStyle>
            <a:lvl1pPr marL="0" indent="0">
              <a:buNone/>
              <a:defRPr sz="5670">
                <a:solidFill>
                  <a:schemeClr val="tx1">
                    <a:tint val="75000"/>
                  </a:schemeClr>
                </a:solidFill>
              </a:defRPr>
            </a:lvl1pPr>
            <a:lvl2pPr marL="1080135" indent="0">
              <a:buNone/>
              <a:defRPr sz="4725">
                <a:solidFill>
                  <a:schemeClr val="tx1">
                    <a:tint val="75000"/>
                  </a:schemeClr>
                </a:solidFill>
              </a:defRPr>
            </a:lvl2pPr>
            <a:lvl3pPr marL="2160270" indent="0">
              <a:buNone/>
              <a:defRPr sz="4253">
                <a:solidFill>
                  <a:schemeClr val="tx1">
                    <a:tint val="75000"/>
                  </a:schemeClr>
                </a:solidFill>
              </a:defRPr>
            </a:lvl3pPr>
            <a:lvl4pPr marL="324040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4pPr>
            <a:lvl5pPr marL="432054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5pPr>
            <a:lvl6pPr marL="540067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6pPr>
            <a:lvl7pPr marL="648081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7pPr>
            <a:lvl8pPr marL="7560945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8pPr>
            <a:lvl9pPr marL="8641080" indent="0">
              <a:buNone/>
              <a:defRPr sz="378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553A2BC-1796-4309-99EE-59764463923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481F80B-D4AB-4182-BD78-65A6C9F68702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B67823C-E72A-49FE-954A-1FF404409FA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57389031"/>
      </p:ext>
    </p:extLst>
  </p:cSld>
  <p:clrMapOvr>
    <a:masterClrMapping/>
  </p:clrMapOvr>
</p:sldLayout>
</file>

<file path=ppt/slideLayouts/slideLayout21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22DAAE5-E5A7-427D-BC49-1B90C2D50A89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C3168F6C-0D89-4CD4-8349-30D8763AE401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1980248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6B85BD-A3AE-4238-98E5-19CA0C93392F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4581823" y="4313039"/>
            <a:ext cx="12241530" cy="10280036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14A7F6D-8328-499A-B287-CF3B16901F02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48610DD0-3E4A-400F-B373-C7B30B2FD02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923735CA-0B38-4589-BBC0-4E093D2CDB5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845327345"/>
      </p:ext>
    </p:extLst>
  </p:cSld>
  <p:clrMapOvr>
    <a:masterClrMapping/>
  </p:clrMapOvr>
</p:sldLayout>
</file>

<file path=ppt/slideLayouts/slideLayout21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5D4FE27-4FAC-46D1-8086-E7CD24E23C2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3999" y="862609"/>
            <a:ext cx="24843105" cy="313164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0AEFCF9E-650E-4756-8D24-42B13743D68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4000" y="3971748"/>
            <a:ext cx="1218527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2012705B-ADED-4B2D-A61D-88F72227C120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1984000" y="5918240"/>
            <a:ext cx="1218527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152387D-1477-4CD6-8B14-9559EEEFF529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14581822" y="3971748"/>
            <a:ext cx="12245282" cy="1946492"/>
          </a:xfrm>
        </p:spPr>
        <p:txBody>
          <a:bodyPr anchor="b"/>
          <a:lstStyle>
            <a:lvl1pPr marL="0" indent="0">
              <a:buNone/>
              <a:defRPr sz="5670" b="1"/>
            </a:lvl1pPr>
            <a:lvl2pPr marL="1080135" indent="0">
              <a:buNone/>
              <a:defRPr sz="4725" b="1"/>
            </a:lvl2pPr>
            <a:lvl3pPr marL="2160270" indent="0">
              <a:buNone/>
              <a:defRPr sz="4253" b="1"/>
            </a:lvl3pPr>
            <a:lvl4pPr marL="3240405" indent="0">
              <a:buNone/>
              <a:defRPr sz="3780" b="1"/>
            </a:lvl4pPr>
            <a:lvl5pPr marL="4320540" indent="0">
              <a:buNone/>
              <a:defRPr sz="3780" b="1"/>
            </a:lvl5pPr>
            <a:lvl6pPr marL="5400675" indent="0">
              <a:buNone/>
              <a:defRPr sz="3780" b="1"/>
            </a:lvl6pPr>
            <a:lvl7pPr marL="6480810" indent="0">
              <a:buNone/>
              <a:defRPr sz="3780" b="1"/>
            </a:lvl7pPr>
            <a:lvl8pPr marL="7560945" indent="0">
              <a:buNone/>
              <a:defRPr sz="3780" b="1"/>
            </a:lvl8pPr>
            <a:lvl9pPr marL="8641080" indent="0">
              <a:buNone/>
              <a:defRPr sz="378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B36AB56A-216E-4463-8CAD-8F99AAFC6A5F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14581822" y="5918240"/>
            <a:ext cx="12245282" cy="87048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E0004F8-A117-4D47-A3D6-5E983FEE61A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0AAF7915-54A9-47D5-95DF-22BE2FBE81F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1EF1EEEF-2AD6-4D22-BD51-690B439E4105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532796228"/>
      </p:ext>
    </p:extLst>
  </p:cSld>
  <p:clrMapOvr>
    <a:masterClrMapping/>
  </p:clrMapOvr>
</p:sldLayout>
</file>

<file path=ppt/slideLayouts/slideLayout21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C233591-C548-4687-9738-0B9060182CC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D34044CF-BD21-49F6-93D0-210E94990C4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B9E0070A-7615-470E-8FD7-E331D73454E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A347977-0410-4E12-A8DF-95DDECE63D5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81270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عنوان ونص عموديان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20612581" y="862624"/>
            <a:ext cx="6210776" cy="13730467"/>
          </a:xfrm>
        </p:spPr>
        <p:txBody>
          <a:bodyPr vert="eaVert"/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1980252" y="862624"/>
            <a:ext cx="18272284" cy="13730467"/>
          </a:xfrm>
        </p:spPr>
        <p:txBody>
          <a:bodyPr vert="eaVert"/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3179AC4A-1446-4320-B755-B69F4C404C8C}" type="datetimeFigureOut">
              <a:rPr lang="en-US" smtClean="0"/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10E94960-957B-4605-BF7F-CAC4E526BAA4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733086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2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897149AE-2B70-415A-B70C-98245E0DDF0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EA76AA26-DACA-40DC-A096-B2B70D395F15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EA6ABFAA-3A82-4E7F-BA3F-C2BA73715A9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93870831"/>
      </p:ext>
    </p:extLst>
  </p:cSld>
  <p:clrMapOvr>
    <a:masterClrMapping/>
  </p:clrMapOvr>
</p:sldLayout>
</file>

<file path=ppt/slideLayouts/slideLayout22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F2743D7-19D9-419E-AADD-CA24EE427C3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16B13ED8-BF1D-42CE-A84D-9C04B6DEB3CA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>
              <a:defRPr sz="7560"/>
            </a:lvl1pPr>
            <a:lvl2pPr>
              <a:defRPr sz="6615"/>
            </a:lvl2pPr>
            <a:lvl3pPr>
              <a:defRPr sz="5670"/>
            </a:lvl3pPr>
            <a:lvl4pPr>
              <a:defRPr sz="4725"/>
            </a:lvl4pPr>
            <a:lvl5pPr>
              <a:defRPr sz="4725"/>
            </a:lvl5pPr>
            <a:lvl6pPr>
              <a:defRPr sz="4725"/>
            </a:lvl6pPr>
            <a:lvl7pPr>
              <a:defRPr sz="4725"/>
            </a:lvl7pPr>
            <a:lvl8pPr>
              <a:defRPr sz="4725"/>
            </a:lvl8pPr>
            <a:lvl9pPr>
              <a:defRPr sz="4725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209510D3-8067-4518-8CDF-E3F625DE196E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E2CA192-76B2-4F53-8F11-9DE9B08AECE8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E10001F3-CDD7-4BF5-A7FE-172B48910EAD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0205FCE8-0066-4585-ABF2-4D88404DE8A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017857"/>
      </p:ext>
    </p:extLst>
  </p:cSld>
  <p:clrMapOvr>
    <a:masterClrMapping/>
  </p:clrMapOvr>
</p:sldLayout>
</file>

<file path=ppt/slideLayouts/slideLayout22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C5AA44E-395D-42D5-9745-4EC4E2849D7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4000" y="1080135"/>
            <a:ext cx="9289910" cy="3780473"/>
          </a:xfrm>
        </p:spPr>
        <p:txBody>
          <a:bodyPr anchor="b"/>
          <a:lstStyle>
            <a:lvl1pPr>
              <a:defRPr sz="756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828021EE-808A-4A2C-8CB8-E6791EA8FBF0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12245281" y="2332793"/>
            <a:ext cx="14581823" cy="11513939"/>
          </a:xfrm>
        </p:spPr>
        <p:txBody>
          <a:bodyPr/>
          <a:lstStyle>
            <a:lvl1pPr marL="0" indent="0">
              <a:buNone/>
              <a:defRPr sz="7560"/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8052772-58C4-4A88-BCA5-81F84BC51CB0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1984000" y="4860607"/>
            <a:ext cx="9289910" cy="9004877"/>
          </a:xfrm>
        </p:spPr>
        <p:txBody>
          <a:bodyPr/>
          <a:lstStyle>
            <a:lvl1pPr marL="0" indent="0">
              <a:buNone/>
              <a:defRPr sz="3780"/>
            </a:lvl1pPr>
            <a:lvl2pPr marL="1080135" indent="0">
              <a:buNone/>
              <a:defRPr sz="3308"/>
            </a:lvl2pPr>
            <a:lvl3pPr marL="2160270" indent="0">
              <a:buNone/>
              <a:defRPr sz="2835"/>
            </a:lvl3pPr>
            <a:lvl4pPr marL="3240405" indent="0">
              <a:buNone/>
              <a:defRPr sz="2363"/>
            </a:lvl4pPr>
            <a:lvl5pPr marL="4320540" indent="0">
              <a:buNone/>
              <a:defRPr sz="2363"/>
            </a:lvl5pPr>
            <a:lvl6pPr marL="5400675" indent="0">
              <a:buNone/>
              <a:defRPr sz="2363"/>
            </a:lvl6pPr>
            <a:lvl7pPr marL="6480810" indent="0">
              <a:buNone/>
              <a:defRPr sz="2363"/>
            </a:lvl7pPr>
            <a:lvl8pPr marL="7560945" indent="0">
              <a:buNone/>
              <a:defRPr sz="2363"/>
            </a:lvl8pPr>
            <a:lvl9pPr marL="8641080" indent="0">
              <a:buNone/>
              <a:defRPr sz="236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2E3D4C11-F74C-4763-B614-9928870187B6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FFBB6E49-786B-432F-AAF0-A01EA1EC800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C81D4D72-77AF-4FD6-AB9E-2A3C11E450F0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80831674"/>
      </p:ext>
    </p:extLst>
  </p:cSld>
  <p:clrMapOvr>
    <a:masterClrMapping/>
  </p:clrMapOvr>
</p:sldLayout>
</file>

<file path=ppt/slideLayouts/slideLayout22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151D6270-5194-4744-A47B-E34717FC1F7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FCE69C0D-63B3-4AA1-A3A3-F6D739F05CB6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2B46146-C2B1-4DB9-9D76-C58D48CE434B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E07F51EF-1673-4E90-8878-37CE7222216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082E979-7884-416A-9AE7-582CB8801E2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645888977"/>
      </p:ext>
    </p:extLst>
  </p:cSld>
  <p:clrMapOvr>
    <a:masterClrMapping/>
  </p:clrMapOvr>
</p:sldLayout>
</file>

<file path=ppt/slideLayouts/slideLayout22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EDE974BA-322F-4B34-8E98-5F39EE9736F1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20612576" y="862608"/>
            <a:ext cx="6210776" cy="13730467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97EE7B8-F4EC-4E86-8526-7A5DF4285AB0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1980247" y="862608"/>
            <a:ext cx="18272284" cy="13730467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D5DE8981-CF19-4668-9F26-D5CDA5B79191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21D2F36-52AB-412D-B773-1E643487A7B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8D83D4-D04A-4F9B-960F-167B9908D5D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799260170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27964"/>
            <a:ext cx="27341678" cy="18592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 marL="0" indent="0" algn="ctr">
              <a:buNone/>
              <a:defRPr lang="en-US" altLang="ko-KR" sz="12758" dirty="0">
                <a:gradFill>
                  <a:gsLst>
                    <a:gs pos="6000">
                      <a:schemeClr val="accent1">
                        <a:lumMod val="75000"/>
                      </a:schemeClr>
                    </a:gs>
                    <a:gs pos="0">
                      <a:schemeClr val="accent1">
                        <a:lumMod val="50000"/>
                      </a:schemeClr>
                    </a:gs>
                    <a:gs pos="69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0"/>
                </a:gradFill>
                <a:latin typeface="+mj-lt"/>
              </a:defRPr>
            </a:lvl1pPr>
          </a:lstStyle>
          <a:p>
            <a:pPr marL="0"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04582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25001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93574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27964"/>
            <a:ext cx="27341678" cy="18592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>
              <a:defRPr lang="en-US" altLang="ko-KR" sz="12758" dirty="0">
                <a:gradFill>
                  <a:gsLst>
                    <a:gs pos="6000">
                      <a:schemeClr val="accent1">
                        <a:lumMod val="75000"/>
                      </a:schemeClr>
                    </a:gs>
                    <a:gs pos="0">
                      <a:schemeClr val="accent1">
                        <a:lumMod val="50000"/>
                      </a:schemeClr>
                    </a:gs>
                    <a:gs pos="69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0"/>
                </a:gradFill>
                <a:latin typeface="+mj-lt"/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Our Team LAYOUT</a:t>
            </a:r>
          </a:p>
        </p:txBody>
      </p:sp>
      <p:sp>
        <p:nvSpPr>
          <p:cNvPr id="4" name="Picture Placeholder 2">
            <a:extLst>
              <a:ext uri="{FF2B5EF4-FFF2-40B4-BE49-F238E27FC236}">
                <a16:creationId xmlns:a16="http://schemas.microsoft.com/office/drawing/2014/main" id="{BFFF276D-745A-4FD5-BFEA-B3EE6DAF5A4B}"/>
              </a:ext>
            </a:extLst>
          </p:cNvPr>
          <p:cNvSpPr>
            <a:spLocks noGrp="1"/>
          </p:cNvSpPr>
          <p:nvPr>
            <p:ph type="pic" idx="42" hasCustomPrompt="1"/>
          </p:nvPr>
        </p:nvSpPr>
        <p:spPr>
          <a:xfrm>
            <a:off x="21396010" y="4687379"/>
            <a:ext cx="5119769" cy="7622082"/>
          </a:xfrm>
          <a:prstGeom prst="roundRect">
            <a:avLst>
              <a:gd name="adj" fmla="val 11094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accent3"/>
            </a:solidFill>
          </a:ln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B9A7EA94-7117-49D7-9A0B-BA85DA718629}"/>
              </a:ext>
            </a:extLst>
          </p:cNvPr>
          <p:cNvSpPr>
            <a:spLocks noGrp="1"/>
          </p:cNvSpPr>
          <p:nvPr>
            <p:ph type="pic" idx="43" hasCustomPrompt="1"/>
          </p:nvPr>
        </p:nvSpPr>
        <p:spPr>
          <a:xfrm>
            <a:off x="15156364" y="4687379"/>
            <a:ext cx="5119769" cy="7622082"/>
          </a:xfrm>
          <a:prstGeom prst="roundRect">
            <a:avLst>
              <a:gd name="adj" fmla="val 11094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accent2"/>
            </a:solidFill>
          </a:ln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ED05714F-83A2-41D3-8017-48227D8EFB6E}"/>
              </a:ext>
            </a:extLst>
          </p:cNvPr>
          <p:cNvSpPr>
            <a:spLocks noGrp="1"/>
          </p:cNvSpPr>
          <p:nvPr>
            <p:ph type="pic" idx="44" hasCustomPrompt="1"/>
          </p:nvPr>
        </p:nvSpPr>
        <p:spPr>
          <a:xfrm>
            <a:off x="8916718" y="4687379"/>
            <a:ext cx="5119769" cy="7622082"/>
          </a:xfrm>
          <a:prstGeom prst="roundRect">
            <a:avLst>
              <a:gd name="adj" fmla="val 11094"/>
            </a:avLst>
          </a:prstGeom>
          <a:solidFill>
            <a:schemeClr val="bg1">
              <a:lumMod val="95000"/>
            </a:schemeClr>
          </a:solidFill>
          <a:ln w="38100">
            <a:solidFill>
              <a:schemeClr val="accent1"/>
            </a:solidFill>
          </a:ln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924879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7">
            <a:extLst>
              <a:ext uri="{FF2B5EF4-FFF2-40B4-BE49-F238E27FC236}">
                <a16:creationId xmlns:a16="http://schemas.microsoft.com/office/drawing/2014/main" id="{7A7E2C47-0B06-430F-8F25-9766B2D83036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17151607" y="826980"/>
            <a:ext cx="10566780" cy="10566780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solidFill>
              <a:schemeClr val="accent3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r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  <p:sp>
        <p:nvSpPr>
          <p:cNvPr id="3" name="Picture Placeholder 7">
            <a:extLst>
              <a:ext uri="{FF2B5EF4-FFF2-40B4-BE49-F238E27FC236}">
                <a16:creationId xmlns:a16="http://schemas.microsoft.com/office/drawing/2014/main" id="{8B94D8B8-1F66-4EEC-B536-F9B80B988E33}"/>
              </a:ext>
            </a:extLst>
          </p:cNvPr>
          <p:cNvSpPr>
            <a:spLocks noGrp="1"/>
          </p:cNvSpPr>
          <p:nvPr>
            <p:ph type="pic" sz="quarter" idx="18" hasCustomPrompt="1"/>
          </p:nvPr>
        </p:nvSpPr>
        <p:spPr>
          <a:xfrm>
            <a:off x="12746171" y="3618442"/>
            <a:ext cx="6912148" cy="691214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solidFill>
              <a:schemeClr val="accent4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  <p:sp>
        <p:nvSpPr>
          <p:cNvPr id="4" name="Picture Placeholder 7">
            <a:extLst>
              <a:ext uri="{FF2B5EF4-FFF2-40B4-BE49-F238E27FC236}">
                <a16:creationId xmlns:a16="http://schemas.microsoft.com/office/drawing/2014/main" id="{2D75C31B-6023-4454-8B3A-A47DACCC2D0E}"/>
              </a:ext>
            </a:extLst>
          </p:cNvPr>
          <p:cNvSpPr>
            <a:spLocks noGrp="1"/>
          </p:cNvSpPr>
          <p:nvPr>
            <p:ph type="pic" sz="quarter" idx="17" hasCustomPrompt="1"/>
          </p:nvPr>
        </p:nvSpPr>
        <p:spPr>
          <a:xfrm>
            <a:off x="17228693" y="8332057"/>
            <a:ext cx="6912148" cy="6912148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solidFill>
              <a:schemeClr val="accent2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 </a:t>
            </a:r>
          </a:p>
        </p:txBody>
      </p:sp>
      <p:sp>
        <p:nvSpPr>
          <p:cNvPr id="5" name="Picture Placeholder 7">
            <a:extLst>
              <a:ext uri="{FF2B5EF4-FFF2-40B4-BE49-F238E27FC236}">
                <a16:creationId xmlns:a16="http://schemas.microsoft.com/office/drawing/2014/main" id="{0C31D7EC-537F-4A1F-ACF6-317DBCFCE502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12994284" y="9451181"/>
            <a:ext cx="5543483" cy="5543483"/>
          </a:xfrm>
          <a:custGeom>
            <a:avLst/>
            <a:gdLst>
              <a:gd name="connsiteX0" fmla="*/ 1349829 w 2699658"/>
              <a:gd name="connsiteY0" fmla="*/ 0 h 2699658"/>
              <a:gd name="connsiteX1" fmla="*/ 2699658 w 2699658"/>
              <a:gd name="connsiteY1" fmla="*/ 1349829 h 2699658"/>
              <a:gd name="connsiteX2" fmla="*/ 1349829 w 2699658"/>
              <a:gd name="connsiteY2" fmla="*/ 2699658 h 2699658"/>
              <a:gd name="connsiteX3" fmla="*/ 0 w 2699658"/>
              <a:gd name="connsiteY3" fmla="*/ 1349829 h 2699658"/>
              <a:gd name="connsiteX4" fmla="*/ 1349829 w 2699658"/>
              <a:gd name="connsiteY4" fmla="*/ 0 h 269965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699658" h="2699658">
                <a:moveTo>
                  <a:pt x="1349829" y="0"/>
                </a:moveTo>
                <a:cubicBezTo>
                  <a:pt x="2095319" y="0"/>
                  <a:pt x="2699658" y="604339"/>
                  <a:pt x="2699658" y="1349829"/>
                </a:cubicBezTo>
                <a:cubicBezTo>
                  <a:pt x="2699658" y="2095319"/>
                  <a:pt x="2095319" y="2699658"/>
                  <a:pt x="1349829" y="2699658"/>
                </a:cubicBezTo>
                <a:cubicBezTo>
                  <a:pt x="604339" y="2699658"/>
                  <a:pt x="0" y="2095319"/>
                  <a:pt x="0" y="1349829"/>
                </a:cubicBezTo>
                <a:cubicBezTo>
                  <a:pt x="0" y="604339"/>
                  <a:pt x="604339" y="0"/>
                  <a:pt x="1349829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50800">
            <a:solidFill>
              <a:schemeClr val="accent1"/>
            </a:solidFill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60470471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4265739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: Rounded Corners 1">
            <a:extLst>
              <a:ext uri="{FF2B5EF4-FFF2-40B4-BE49-F238E27FC236}">
                <a16:creationId xmlns:a16="http://schemas.microsoft.com/office/drawing/2014/main" id="{7F1C2A16-239B-4D65-BD0A-A9714F8B6978}"/>
              </a:ext>
            </a:extLst>
          </p:cNvPr>
          <p:cNvSpPr/>
          <p:nvPr userDrawn="1"/>
        </p:nvSpPr>
        <p:spPr>
          <a:xfrm>
            <a:off x="14401800" y="2679761"/>
            <a:ext cx="13064493" cy="6496244"/>
          </a:xfrm>
          <a:prstGeom prst="roundRect">
            <a:avLst>
              <a:gd name="adj" fmla="val 4993"/>
            </a:avLst>
          </a:prstGeom>
          <a:noFill/>
          <a:ln w="38100">
            <a:solidFill>
              <a:schemeClr val="accent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87DD9FFB-B5F6-41F3-8ED0-1E2CBB7E24D7}"/>
              </a:ext>
            </a:extLst>
          </p:cNvPr>
          <p:cNvSpPr>
            <a:spLocks noGrp="1"/>
          </p:cNvSpPr>
          <p:nvPr>
            <p:ph type="pic" sz="quarter" idx="15" hasCustomPrompt="1"/>
          </p:nvPr>
        </p:nvSpPr>
        <p:spPr>
          <a:xfrm>
            <a:off x="19607023" y="-1"/>
            <a:ext cx="7128891" cy="862050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378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  <p:sp>
        <p:nvSpPr>
          <p:cNvPr id="4" name="Picture Placeholder 17">
            <a:extLst>
              <a:ext uri="{FF2B5EF4-FFF2-40B4-BE49-F238E27FC236}">
                <a16:creationId xmlns:a16="http://schemas.microsoft.com/office/drawing/2014/main" id="{935E22F3-D11F-4E0A-B1E7-3682B3AE879C}"/>
              </a:ext>
            </a:extLst>
          </p:cNvPr>
          <p:cNvSpPr>
            <a:spLocks noGrp="1"/>
          </p:cNvSpPr>
          <p:nvPr>
            <p:ph type="pic" sz="quarter" idx="16" hasCustomPrompt="1"/>
          </p:nvPr>
        </p:nvSpPr>
        <p:spPr>
          <a:xfrm>
            <a:off x="3163914" y="0"/>
            <a:ext cx="8533719" cy="16202025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3780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</a:t>
            </a:r>
          </a:p>
        </p:txBody>
      </p:sp>
    </p:spTree>
    <p:extLst>
      <p:ext uri="{BB962C8B-B14F-4D97-AF65-F5344CB8AC3E}">
        <p14:creationId xmlns:p14="http://schemas.microsoft.com/office/powerpoint/2010/main" val="162691188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670616" y="3110794"/>
            <a:ext cx="24483060" cy="3218802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26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670616" y="6389783"/>
            <a:ext cx="24483060" cy="3566695"/>
          </a:xfrm>
        </p:spPr>
        <p:txBody>
          <a:bodyPr lIns="26746" rIns="26746"/>
          <a:lstStyle>
            <a:lvl1pPr marL="0" indent="0">
              <a:buNone/>
              <a:defRPr sz="900">
                <a:solidFill>
                  <a:schemeClr val="tx1"/>
                </a:solidFill>
              </a:defRPr>
            </a:lvl1pPr>
            <a:lvl2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1E9570B-E9B1-4154-A46E-9DEE4C98C796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8FBABE7-5A45-4188-9643-22E6400C0A6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7444181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E00265DE-63B3-4E60-86F1-978FB465DB47}"/>
              </a:ext>
            </a:extLst>
          </p:cNvPr>
          <p:cNvSpPr/>
          <p:nvPr userDrawn="1"/>
        </p:nvSpPr>
        <p:spPr>
          <a:xfrm flipV="1">
            <a:off x="0" y="7250418"/>
            <a:ext cx="28803600" cy="8951607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" name="Group 2">
            <a:extLst>
              <a:ext uri="{FF2B5EF4-FFF2-40B4-BE49-F238E27FC236}">
                <a16:creationId xmlns:a16="http://schemas.microsoft.com/office/drawing/2014/main" id="{02D3041F-202D-4224-AF94-B594C5F6A024}"/>
              </a:ext>
            </a:extLst>
          </p:cNvPr>
          <p:cNvGrpSpPr/>
          <p:nvPr userDrawn="1"/>
        </p:nvGrpSpPr>
        <p:grpSpPr>
          <a:xfrm>
            <a:off x="3443533" y="4652718"/>
            <a:ext cx="9630467" cy="5323863"/>
            <a:chOff x="-548507" y="438732"/>
            <a:chExt cx="11570449" cy="6396313"/>
          </a:xfrm>
        </p:grpSpPr>
        <p:sp>
          <p:nvSpPr>
            <p:cNvPr id="33" name="Freeform: Shape 32">
              <a:extLst>
                <a:ext uri="{FF2B5EF4-FFF2-40B4-BE49-F238E27FC236}">
                  <a16:creationId xmlns:a16="http://schemas.microsoft.com/office/drawing/2014/main" id="{4ECC48F5-9338-4B9D-B752-CBF1F7C9F868}"/>
                </a:ext>
              </a:extLst>
            </p:cNvPr>
            <p:cNvSpPr/>
            <p:nvPr userDrawn="1"/>
          </p:nvSpPr>
          <p:spPr>
            <a:xfrm>
              <a:off x="637649" y="438732"/>
              <a:ext cx="9202485" cy="6001624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BB2B10D9-8049-4FB9-A93D-63AEDE941F0F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8F06787-1406-411C-84C3-7C33D2A8F570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  <a:effectLst/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1A5175AC-3319-4A10-A786-98C9A9EC1EF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FE2EEFEF-FAB8-408E-88FC-1BCA77C67744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872E9C3E-5E14-44CD-B001-AB1A765A4C3B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9" name="Group 8">
              <a:extLst>
                <a:ext uri="{FF2B5EF4-FFF2-40B4-BE49-F238E27FC236}">
                  <a16:creationId xmlns:a16="http://schemas.microsoft.com/office/drawing/2014/main" id="{62BF7424-6FCE-4D37-A607-BE4D904719E2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14" name="Rectangle: Rounded Corners 13">
                <a:extLst>
                  <a:ext uri="{FF2B5EF4-FFF2-40B4-BE49-F238E27FC236}">
                    <a16:creationId xmlns:a16="http://schemas.microsoft.com/office/drawing/2014/main" id="{2620F4A2-465E-4ADC-8246-CB6F040A675A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5" name="Rectangle: Rounded Corners 14">
                <a:extLst>
                  <a:ext uri="{FF2B5EF4-FFF2-40B4-BE49-F238E27FC236}">
                    <a16:creationId xmlns:a16="http://schemas.microsoft.com/office/drawing/2014/main" id="{7CD20A96-88D1-4D6D-B632-276411E7ACF1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10" name="Group 9">
              <a:extLst>
                <a:ext uri="{FF2B5EF4-FFF2-40B4-BE49-F238E27FC236}">
                  <a16:creationId xmlns:a16="http://schemas.microsoft.com/office/drawing/2014/main" id="{AC7F07C0-8DF5-4756-8789-F164973D8166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12" name="Rectangle: Rounded Corners 11">
                <a:extLst>
                  <a:ext uri="{FF2B5EF4-FFF2-40B4-BE49-F238E27FC236}">
                    <a16:creationId xmlns:a16="http://schemas.microsoft.com/office/drawing/2014/main" id="{8335E4CC-EE23-4170-9740-8EE5A6109088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3" name="Rectangle: Rounded Corners 12">
                <a:extLst>
                  <a:ext uri="{FF2B5EF4-FFF2-40B4-BE49-F238E27FC236}">
                    <a16:creationId xmlns:a16="http://schemas.microsoft.com/office/drawing/2014/main" id="{98E4DC5A-DF17-4DB3-B2BF-C5C89FC3E0AF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11" name="Freeform: Shape 10">
              <a:extLst>
                <a:ext uri="{FF2B5EF4-FFF2-40B4-BE49-F238E27FC236}">
                  <a16:creationId xmlns:a16="http://schemas.microsoft.com/office/drawing/2014/main" id="{6619C5F3-7649-4923-B1C2-879DEFEBC8E9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16" name="Group 15">
            <a:extLst>
              <a:ext uri="{FF2B5EF4-FFF2-40B4-BE49-F238E27FC236}">
                <a16:creationId xmlns:a16="http://schemas.microsoft.com/office/drawing/2014/main" id="{47E31164-3296-44A5-938F-B10CDFAC48CE}"/>
              </a:ext>
            </a:extLst>
          </p:cNvPr>
          <p:cNvGrpSpPr/>
          <p:nvPr userDrawn="1"/>
        </p:nvGrpSpPr>
        <p:grpSpPr>
          <a:xfrm>
            <a:off x="15782863" y="4668859"/>
            <a:ext cx="9630467" cy="5323608"/>
            <a:chOff x="-548507" y="439040"/>
            <a:chExt cx="11570449" cy="6396005"/>
          </a:xfrm>
        </p:grpSpPr>
        <p:sp>
          <p:nvSpPr>
            <p:cNvPr id="34" name="Freeform: Shape 33">
              <a:extLst>
                <a:ext uri="{FF2B5EF4-FFF2-40B4-BE49-F238E27FC236}">
                  <a16:creationId xmlns:a16="http://schemas.microsoft.com/office/drawing/2014/main" id="{399378D2-D403-49FC-A441-9500BE0A0C39}"/>
                </a:ext>
              </a:extLst>
            </p:cNvPr>
            <p:cNvSpPr/>
            <p:nvPr userDrawn="1"/>
          </p:nvSpPr>
          <p:spPr>
            <a:xfrm>
              <a:off x="645597" y="439040"/>
              <a:ext cx="9202485" cy="6001623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7" name="Freeform: Shape 16">
              <a:extLst>
                <a:ext uri="{FF2B5EF4-FFF2-40B4-BE49-F238E27FC236}">
                  <a16:creationId xmlns:a16="http://schemas.microsoft.com/office/drawing/2014/main" id="{5334A663-8F8E-427D-BA40-F33545F08667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8" name="Freeform: Shape 17">
              <a:extLst>
                <a:ext uri="{FF2B5EF4-FFF2-40B4-BE49-F238E27FC236}">
                  <a16:creationId xmlns:a16="http://schemas.microsoft.com/office/drawing/2014/main" id="{33DCE863-4F0F-46FF-A87D-D5665DB1AB65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9" name="Freeform: Shape 18">
              <a:extLst>
                <a:ext uri="{FF2B5EF4-FFF2-40B4-BE49-F238E27FC236}">
                  <a16:creationId xmlns:a16="http://schemas.microsoft.com/office/drawing/2014/main" id="{62E8DCD4-6045-438E-842D-5FD8A882273E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0" name="Freeform: Shape 19">
              <a:extLst>
                <a:ext uri="{FF2B5EF4-FFF2-40B4-BE49-F238E27FC236}">
                  <a16:creationId xmlns:a16="http://schemas.microsoft.com/office/drawing/2014/main" id="{6515F7EC-541B-4311-B634-F79FB02403BE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21" name="Freeform: Shape 20">
              <a:extLst>
                <a:ext uri="{FF2B5EF4-FFF2-40B4-BE49-F238E27FC236}">
                  <a16:creationId xmlns:a16="http://schemas.microsoft.com/office/drawing/2014/main" id="{2CAEEF2C-BF41-48B9-A0BB-E4FB43986AE2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22" name="Group 21">
              <a:extLst>
                <a:ext uri="{FF2B5EF4-FFF2-40B4-BE49-F238E27FC236}">
                  <a16:creationId xmlns:a16="http://schemas.microsoft.com/office/drawing/2014/main" id="{B05DD632-8A18-442D-90C1-00F716B9E718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27" name="Rectangle: Rounded Corners 26">
                <a:extLst>
                  <a:ext uri="{FF2B5EF4-FFF2-40B4-BE49-F238E27FC236}">
                    <a16:creationId xmlns:a16="http://schemas.microsoft.com/office/drawing/2014/main" id="{4AB25E74-5991-4302-BA4D-8E7DC8E6533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8" name="Rectangle: Rounded Corners 27">
                <a:extLst>
                  <a:ext uri="{FF2B5EF4-FFF2-40B4-BE49-F238E27FC236}">
                    <a16:creationId xmlns:a16="http://schemas.microsoft.com/office/drawing/2014/main" id="{6B6BB697-02C6-432D-9A12-A24ACF3622F7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79146EDA-01B7-4A0F-9110-24ACFA8AC2AA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25" name="Rectangle: Rounded Corners 24">
                <a:extLst>
                  <a:ext uri="{FF2B5EF4-FFF2-40B4-BE49-F238E27FC236}">
                    <a16:creationId xmlns:a16="http://schemas.microsoft.com/office/drawing/2014/main" id="{22D52776-8446-4291-8859-8412B07FC5A0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26" name="Rectangle: Rounded Corners 25">
                <a:extLst>
                  <a:ext uri="{FF2B5EF4-FFF2-40B4-BE49-F238E27FC236}">
                    <a16:creationId xmlns:a16="http://schemas.microsoft.com/office/drawing/2014/main" id="{2CB93C78-DC89-4144-8C2B-51C3CFBCCFCB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24" name="Freeform: Shape 23">
              <a:extLst>
                <a:ext uri="{FF2B5EF4-FFF2-40B4-BE49-F238E27FC236}">
                  <a16:creationId xmlns:a16="http://schemas.microsoft.com/office/drawing/2014/main" id="{31D043B7-F2CB-4F4D-9137-C0F7856964A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29" name="그림 개체 틀 2">
            <a:extLst>
              <a:ext uri="{FF2B5EF4-FFF2-40B4-BE49-F238E27FC236}">
                <a16:creationId xmlns:a16="http://schemas.microsoft.com/office/drawing/2014/main" id="{6E06C70A-5C68-44B3-AD8B-DBD7F22AD9A6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37416" y="4933642"/>
            <a:ext cx="7053062" cy="428592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0" name="그림 개체 틀 2">
            <a:extLst>
              <a:ext uri="{FF2B5EF4-FFF2-40B4-BE49-F238E27FC236}">
                <a16:creationId xmlns:a16="http://schemas.microsoft.com/office/drawing/2014/main" id="{1508E8B8-2A07-43FB-8772-60189BA55462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076746" y="4933642"/>
            <a:ext cx="7053062" cy="4285929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1" name="Text Placeholder 9">
            <a:extLst>
              <a:ext uri="{FF2B5EF4-FFF2-40B4-BE49-F238E27FC236}">
                <a16:creationId xmlns:a16="http://schemas.microsoft.com/office/drawing/2014/main" id="{FF9F57FD-F266-496C-B3E6-6E30F38DF42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64338" y="727964"/>
            <a:ext cx="27341678" cy="18592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>
              <a:defRPr lang="en-US" altLang="ko-KR" sz="12758" dirty="0">
                <a:gradFill>
                  <a:gsLst>
                    <a:gs pos="6000">
                      <a:schemeClr val="accent1">
                        <a:lumMod val="75000"/>
                      </a:schemeClr>
                    </a:gs>
                    <a:gs pos="0">
                      <a:schemeClr val="accent1">
                        <a:lumMod val="50000"/>
                      </a:schemeClr>
                    </a:gs>
                    <a:gs pos="69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0"/>
                </a:gradFill>
                <a:latin typeface="+mj-lt"/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73836964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945791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D9D4E6A2-ECA0-46DA-BB27-8325B142FB71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1" y="0"/>
            <a:ext cx="13946742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1908000" anchor="ctr"/>
          <a:lstStyle>
            <a:lvl1pPr marL="0" marR="0" indent="0" algn="ctr" defTabSz="216027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4253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  <p:sp>
        <p:nvSpPr>
          <p:cNvPr id="3" name="Picture Placeholder 5">
            <a:extLst>
              <a:ext uri="{FF2B5EF4-FFF2-40B4-BE49-F238E27FC236}">
                <a16:creationId xmlns:a16="http://schemas.microsoft.com/office/drawing/2014/main" id="{8AC2F667-DEEA-4D36-92D0-5A1D7D21CC3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5189401" y="9523865"/>
            <a:ext cx="12368722" cy="542279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216027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35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05915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7388732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직사각형 7">
            <a:extLst>
              <a:ext uri="{FF2B5EF4-FFF2-40B4-BE49-F238E27FC236}">
                <a16:creationId xmlns:a16="http://schemas.microsoft.com/office/drawing/2014/main" id="{D73D74CA-3549-4E26-A49A-2B0F4ADF9E6F}"/>
              </a:ext>
            </a:extLst>
          </p:cNvPr>
          <p:cNvSpPr/>
          <p:nvPr userDrawn="1"/>
        </p:nvSpPr>
        <p:spPr>
          <a:xfrm>
            <a:off x="1" y="5580698"/>
            <a:ext cx="28803598" cy="504063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그림 개체 틀 6">
            <a:extLst>
              <a:ext uri="{FF2B5EF4-FFF2-40B4-BE49-F238E27FC236}">
                <a16:creationId xmlns:a16="http://schemas.microsoft.com/office/drawing/2014/main" id="{87BBECF3-0C5F-4258-AE4F-0AD627745CCD}"/>
              </a:ext>
            </a:extLst>
          </p:cNvPr>
          <p:cNvSpPr>
            <a:spLocks noGrp="1"/>
          </p:cNvSpPr>
          <p:nvPr>
            <p:ph type="pic" sz="quarter" idx="65" hasCustomPrompt="1"/>
          </p:nvPr>
        </p:nvSpPr>
        <p:spPr>
          <a:xfrm>
            <a:off x="13074145" y="6"/>
            <a:ext cx="15729461" cy="16202023"/>
          </a:xfrm>
          <a:custGeom>
            <a:avLst/>
            <a:gdLst>
              <a:gd name="connsiteX0" fmla="*/ 2362199 w 6657973"/>
              <a:gd name="connsiteY0" fmla="*/ 0 h 6857999"/>
              <a:gd name="connsiteX1" fmla="*/ 6657973 w 6657973"/>
              <a:gd name="connsiteY1" fmla="*/ 0 h 6857999"/>
              <a:gd name="connsiteX2" fmla="*/ 6657973 w 6657973"/>
              <a:gd name="connsiteY2" fmla="*/ 3630706 h 6857999"/>
              <a:gd name="connsiteX3" fmla="*/ 6657972 w 6657973"/>
              <a:gd name="connsiteY3" fmla="*/ 6857999 h 6857999"/>
              <a:gd name="connsiteX4" fmla="*/ 2362198 w 6657973"/>
              <a:gd name="connsiteY4" fmla="*/ 6857999 h 6857999"/>
              <a:gd name="connsiteX5" fmla="*/ 2362198 w 6657973"/>
              <a:gd name="connsiteY5" fmla="*/ 6857999 h 6857999"/>
              <a:gd name="connsiteX6" fmla="*/ 0 w 6657973"/>
              <a:gd name="connsiteY6" fmla="*/ 3438532 h 68579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</a:cxnLst>
            <a:rect l="l" t="t" r="r" b="b"/>
            <a:pathLst>
              <a:path w="6657973" h="6857999">
                <a:moveTo>
                  <a:pt x="2362199" y="0"/>
                </a:moveTo>
                <a:lnTo>
                  <a:pt x="6657973" y="0"/>
                </a:lnTo>
                <a:lnTo>
                  <a:pt x="6657973" y="3630706"/>
                </a:lnTo>
                <a:lnTo>
                  <a:pt x="6657972" y="6857999"/>
                </a:lnTo>
                <a:lnTo>
                  <a:pt x="2362198" y="6857999"/>
                </a:lnTo>
                <a:lnTo>
                  <a:pt x="2362198" y="6857999"/>
                </a:lnTo>
                <a:lnTo>
                  <a:pt x="0" y="3438532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wrap="square" anchor="ctr">
            <a:noAutofit/>
          </a:bodyPr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7698465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17091624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5">
            <a:extLst>
              <a:ext uri="{FF2B5EF4-FFF2-40B4-BE49-F238E27FC236}">
                <a16:creationId xmlns:a16="http://schemas.microsoft.com/office/drawing/2014/main" id="{F0DD1540-50CC-4E54-810C-D6935C003E8F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28803600" cy="9925014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tIns="360000" anchor="ctr"/>
          <a:lstStyle>
            <a:lvl1pPr marL="0" marR="0" indent="0" algn="ctr" defTabSz="2160270" rtl="0" eaLnBrk="1" fontAlgn="auto" latinLnBrk="1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35">
                <a:latin typeface="+mn-lt"/>
                <a:cs typeface="Arial" pitchFamily="34" charset="0"/>
              </a:defRPr>
            </a:lvl1pPr>
          </a:lstStyle>
          <a:p>
            <a:r>
              <a:rPr lang="en-US" altLang="ko-KR" dirty="0"/>
              <a:t>Insert Your Image</a:t>
            </a:r>
            <a:endParaRPr lang="ko-KR" altLang="en-US" dirty="0"/>
          </a:p>
          <a:p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812987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145100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11363"/>
            <a:ext cx="27341678" cy="18592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>
              <a:defRPr lang="en-US" altLang="ko-KR" sz="12758" dirty="0">
                <a:gradFill>
                  <a:gsLst>
                    <a:gs pos="6000">
                      <a:schemeClr val="accent1">
                        <a:lumMod val="75000"/>
                      </a:schemeClr>
                    </a:gs>
                    <a:gs pos="0">
                      <a:schemeClr val="accent1">
                        <a:lumMod val="50000"/>
                      </a:schemeClr>
                    </a:gs>
                    <a:gs pos="69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0"/>
                </a:gradFill>
                <a:latin typeface="+mj-lt"/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40445365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200" y="1663416"/>
            <a:ext cx="25923242" cy="2700340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1440197" y="4536205"/>
            <a:ext cx="12721590" cy="104773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9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14641849" y="4536205"/>
            <a:ext cx="12721590" cy="10477310"/>
          </a:xfrm>
        </p:spPr>
        <p:txBody>
          <a:bodyPr/>
          <a:lstStyle>
            <a:lvl1pPr>
              <a:defRPr sz="1200"/>
            </a:lvl1pPr>
            <a:lvl2pPr>
              <a:defRPr sz="1200"/>
            </a:lvl2pPr>
            <a:lvl3pPr>
              <a:defRPr sz="9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6E54FCC-5C24-4256-82E3-5CF6C28DA791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D589EEB-D1A6-43E7-8636-54D7D5C235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bg>
      <p:bgPr>
        <a:solidFill>
          <a:schemeClr val="tx1">
            <a:lumMod val="85000"/>
            <a:lumOff val="1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17591"/>
            <a:ext cx="27341678" cy="185929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>
            <a:lvl1pPr>
              <a:defRPr lang="en-US" altLang="ko-KR" sz="12758" dirty="0">
                <a:gradFill>
                  <a:gsLst>
                    <a:gs pos="6000">
                      <a:schemeClr val="accent1">
                        <a:lumMod val="75000"/>
                      </a:schemeClr>
                    </a:gs>
                    <a:gs pos="0">
                      <a:schemeClr val="accent1">
                        <a:lumMod val="50000"/>
                      </a:schemeClr>
                    </a:gs>
                    <a:gs pos="69000">
                      <a:schemeClr val="accent1">
                        <a:lumMod val="60000"/>
                        <a:lumOff val="40000"/>
                      </a:schemeClr>
                    </a:gs>
                    <a:gs pos="100000">
                      <a:schemeClr val="accent1">
                        <a:lumMod val="75000"/>
                      </a:schemeClr>
                    </a:gs>
                  </a:gsLst>
                  <a:lin ang="16200000" scaled="0"/>
                </a:gradFill>
                <a:latin typeface="+mj-lt"/>
              </a:defRPr>
            </a:lvl1pPr>
          </a:lstStyle>
          <a:p>
            <a:pPr marL="0" lvl="0" indent="0" algn="ctr">
              <a:buNone/>
            </a:pPr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gradFill>
            <a:gsLst>
              <a:gs pos="0">
                <a:schemeClr val="accent1">
                  <a:lumMod val="50000"/>
                </a:schemeClr>
              </a:gs>
              <a:gs pos="18000">
                <a:schemeClr val="accent1">
                  <a:lumMod val="75000"/>
                </a:schemeClr>
              </a:gs>
              <a:gs pos="69000">
                <a:schemeClr val="accent1">
                  <a:lumMod val="60000"/>
                  <a:lumOff val="40000"/>
                </a:schemeClr>
              </a:gs>
              <a:gs pos="100000">
                <a:schemeClr val="accent1">
                  <a:lumMod val="75000"/>
                </a:schemeClr>
              </a:gs>
            </a:gsLst>
            <a:lin ang="18900000" scaled="1"/>
          </a:gradFill>
          <a:ln w="57150" cap="flat">
            <a:noFill/>
            <a:prstDash val="solid"/>
            <a:miter/>
          </a:ln>
          <a:effectLst>
            <a:outerShdw blurRad="38100" dist="25400" dir="8100000" algn="tr" rotWithShape="0">
              <a:srgbClr val="000000">
                <a:alpha val="43137"/>
              </a:srgbClr>
            </a:outerShdw>
          </a:effectLst>
        </p:spPr>
        <p:txBody>
          <a:bodyPr rot="0" spcFirstLastPara="0" vertOverflow="overflow" horzOverflow="overflow" vert="horz" wrap="square" lIns="216027" tIns="108013" rIns="216027" bIns="108013" numCol="1" spcCol="0" rtlCol="0" fromWordArt="0" anchor="ctr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black">
                    <a:lumMod val="85000"/>
                    <a:lumOff val="15000"/>
                  </a:prstClr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09626921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7256793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2281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186769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Rectangle 11">
            <a:extLst>
              <a:ext uri="{FF2B5EF4-FFF2-40B4-BE49-F238E27FC236}">
                <a16:creationId xmlns:a16="http://schemas.microsoft.com/office/drawing/2014/main" id="{C361CA6E-DF98-410B-AE4A-CF150AEDFA48}"/>
              </a:ext>
            </a:extLst>
          </p:cNvPr>
          <p:cNvSpPr/>
          <p:nvPr userDrawn="1"/>
        </p:nvSpPr>
        <p:spPr>
          <a:xfrm>
            <a:off x="0" y="9121140"/>
            <a:ext cx="28803600" cy="7080885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Picture Placeholder 2">
            <a:extLst>
              <a:ext uri="{FF2B5EF4-FFF2-40B4-BE49-F238E27FC236}">
                <a16:creationId xmlns:a16="http://schemas.microsoft.com/office/drawing/2014/main" id="{0331BA6B-1160-4C94-BC99-AB76FE08144D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2139695" y="4311834"/>
            <a:ext cx="5362025" cy="646451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6" name="Picture Placeholder 2">
            <a:extLst>
              <a:ext uri="{FF2B5EF4-FFF2-40B4-BE49-F238E27FC236}">
                <a16:creationId xmlns:a16="http://schemas.microsoft.com/office/drawing/2014/main" id="{0B8889A1-D69F-4C43-A703-CC4EF0529207}"/>
              </a:ext>
            </a:extLst>
          </p:cNvPr>
          <p:cNvSpPr>
            <a:spLocks noGrp="1"/>
          </p:cNvSpPr>
          <p:nvPr>
            <p:ph type="pic" idx="12" hasCustomPrompt="1"/>
          </p:nvPr>
        </p:nvSpPr>
        <p:spPr>
          <a:xfrm>
            <a:off x="8540806" y="4311834"/>
            <a:ext cx="5362025" cy="646451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7" name="Picture Placeholder 2">
            <a:extLst>
              <a:ext uri="{FF2B5EF4-FFF2-40B4-BE49-F238E27FC236}">
                <a16:creationId xmlns:a16="http://schemas.microsoft.com/office/drawing/2014/main" id="{E0EC9CBA-4BCB-4A15-B763-91D632F27CA8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4941917" y="4311834"/>
            <a:ext cx="5362025" cy="646451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92E1E747-451E-4658-99BF-493DECCD680F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21343671" y="4311834"/>
            <a:ext cx="5362025" cy="6464518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82707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3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Freeform: Shape 9">
            <a:extLst>
              <a:ext uri="{FF2B5EF4-FFF2-40B4-BE49-F238E27FC236}">
                <a16:creationId xmlns:a16="http://schemas.microsoft.com/office/drawing/2014/main" id="{C73A78E6-F71D-4312-BDB2-FA26CAF574B4}"/>
              </a:ext>
            </a:extLst>
          </p:cNvPr>
          <p:cNvSpPr/>
          <p:nvPr userDrawn="1"/>
        </p:nvSpPr>
        <p:spPr>
          <a:xfrm flipH="1" flipV="1">
            <a:off x="12093699" y="0"/>
            <a:ext cx="16709896" cy="16202025"/>
          </a:xfrm>
          <a:custGeom>
            <a:avLst/>
            <a:gdLst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FC75BF01-2621-417D-9B96-39DD8D086708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5" y="0"/>
            <a:ext cx="16709896" cy="16202025"/>
          </a:xfrm>
          <a:custGeom>
            <a:avLst/>
            <a:gdLst>
              <a:gd name="connsiteX0" fmla="*/ 0 w 6200775"/>
              <a:gd name="connsiteY0" fmla="*/ 0 h 6858000"/>
              <a:gd name="connsiteX1" fmla="*/ 2158503 w 6200775"/>
              <a:gd name="connsiteY1" fmla="*/ 0 h 6858000"/>
              <a:gd name="connsiteX2" fmla="*/ 6200775 w 6200775"/>
              <a:gd name="connsiteY2" fmla="*/ 3676650 h 6858000"/>
              <a:gd name="connsiteX3" fmla="*/ 3307176 w 6200775"/>
              <a:gd name="connsiteY3" fmla="*/ 6858000 h 6858000"/>
              <a:gd name="connsiteX4" fmla="*/ 0 w 6200775"/>
              <a:gd name="connsiteY4" fmla="*/ 6858000 h 6858000"/>
              <a:gd name="connsiteX0" fmla="*/ 0 w 7424664"/>
              <a:gd name="connsiteY0" fmla="*/ 0 h 6858000"/>
              <a:gd name="connsiteX1" fmla="*/ 2158503 w 7424664"/>
              <a:gd name="connsiteY1" fmla="*/ 0 h 6858000"/>
              <a:gd name="connsiteX2" fmla="*/ 7424664 w 7424664"/>
              <a:gd name="connsiteY2" fmla="*/ 2326151 h 6858000"/>
              <a:gd name="connsiteX3" fmla="*/ 3307176 w 7424664"/>
              <a:gd name="connsiteY3" fmla="*/ 6858000 h 6858000"/>
              <a:gd name="connsiteX4" fmla="*/ 0 w 7424664"/>
              <a:gd name="connsiteY4" fmla="*/ 6858000 h 6858000"/>
              <a:gd name="connsiteX5" fmla="*/ 0 w 7424664"/>
              <a:gd name="connsiteY5" fmla="*/ 0 h 6858000"/>
              <a:gd name="connsiteX0" fmla="*/ 0 w 7424664"/>
              <a:gd name="connsiteY0" fmla="*/ 0 h 6858000"/>
              <a:gd name="connsiteX1" fmla="*/ 7424664 w 7424664"/>
              <a:gd name="connsiteY1" fmla="*/ 2326151 h 6858000"/>
              <a:gd name="connsiteX2" fmla="*/ 3307176 w 7424664"/>
              <a:gd name="connsiteY2" fmla="*/ 6858000 h 6858000"/>
              <a:gd name="connsiteX3" fmla="*/ 0 w 7424664"/>
              <a:gd name="connsiteY3" fmla="*/ 6858000 h 6858000"/>
              <a:gd name="connsiteX4" fmla="*/ 0 w 7424664"/>
              <a:gd name="connsiteY4" fmla="*/ 0 h 6858000"/>
              <a:gd name="connsiteX0" fmla="*/ 0 w 6904159"/>
              <a:gd name="connsiteY0" fmla="*/ 0 h 6858000"/>
              <a:gd name="connsiteX1" fmla="*/ 6904159 w 6904159"/>
              <a:gd name="connsiteY1" fmla="*/ 1805646 h 6858000"/>
              <a:gd name="connsiteX2" fmla="*/ 3307176 w 6904159"/>
              <a:gd name="connsiteY2" fmla="*/ 6858000 h 6858000"/>
              <a:gd name="connsiteX3" fmla="*/ 0 w 6904159"/>
              <a:gd name="connsiteY3" fmla="*/ 6858000 h 6858000"/>
              <a:gd name="connsiteX4" fmla="*/ 0 w 6904159"/>
              <a:gd name="connsiteY4" fmla="*/ 0 h 6858000"/>
              <a:gd name="connsiteX0" fmla="*/ 0 w 7072972"/>
              <a:gd name="connsiteY0" fmla="*/ 0 h 6858000"/>
              <a:gd name="connsiteX1" fmla="*/ 7072972 w 7072972"/>
              <a:gd name="connsiteY1" fmla="*/ 1890052 h 6858000"/>
              <a:gd name="connsiteX2" fmla="*/ 3307176 w 7072972"/>
              <a:gd name="connsiteY2" fmla="*/ 6858000 h 6858000"/>
              <a:gd name="connsiteX3" fmla="*/ 0 w 7072972"/>
              <a:gd name="connsiteY3" fmla="*/ 6858000 h 6858000"/>
              <a:gd name="connsiteX4" fmla="*/ 0 w 7072972"/>
              <a:gd name="connsiteY4" fmla="*/ 0 h 6858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7072972" h="6858000">
                <a:moveTo>
                  <a:pt x="0" y="0"/>
                </a:moveTo>
                <a:lnTo>
                  <a:pt x="7072972" y="1890052"/>
                </a:lnTo>
                <a:lnTo>
                  <a:pt x="3307176" y="6858000"/>
                </a:lnTo>
                <a:lnTo>
                  <a:pt x="0" y="6858000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  <a:ln w="19050">
            <a:noFill/>
          </a:ln>
        </p:spPr>
        <p:txBody>
          <a:bodyPr wrap="square" anchor="ctr">
            <a:noAutofit/>
          </a:bodyPr>
          <a:lstStyle>
            <a:lvl1pPr marL="0" indent="0" algn="ctr">
              <a:lnSpc>
                <a:spcPct val="100000"/>
              </a:lnSpc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2185127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716996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0_Image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그림 개체 틀 2">
            <a:extLst>
              <a:ext uri="{FF2B5EF4-FFF2-40B4-BE49-F238E27FC236}">
                <a16:creationId xmlns:a16="http://schemas.microsoft.com/office/drawing/2014/main" id="{A2337EED-6D2F-4724-A299-87463BE1290B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534397" y="2734809"/>
            <a:ext cx="25734807" cy="10732408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 algn="ctr">
              <a:buNone/>
              <a:defRPr lang="ko-KR" altLang="en-US" sz="4253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927129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156836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Oval 21">
            <a:extLst>
              <a:ext uri="{FF2B5EF4-FFF2-40B4-BE49-F238E27FC236}">
                <a16:creationId xmlns:a16="http://schemas.microsoft.com/office/drawing/2014/main" id="{77AD5811-8B10-4A18-BA32-8144882C8B8D}"/>
              </a:ext>
            </a:extLst>
          </p:cNvPr>
          <p:cNvSpPr/>
          <p:nvPr userDrawn="1"/>
        </p:nvSpPr>
        <p:spPr>
          <a:xfrm>
            <a:off x="-457280" y="13931543"/>
            <a:ext cx="9954316" cy="1091742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637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2" name="Group 3">
            <a:extLst>
              <a:ext uri="{FF2B5EF4-FFF2-40B4-BE49-F238E27FC236}">
                <a16:creationId xmlns:a16="http://schemas.microsoft.com/office/drawing/2014/main" id="{47C2DD62-F562-44BC-8DC5-CD24F462EC2B}"/>
              </a:ext>
            </a:extLst>
          </p:cNvPr>
          <p:cNvGrpSpPr/>
          <p:nvPr userDrawn="1"/>
        </p:nvGrpSpPr>
        <p:grpSpPr>
          <a:xfrm>
            <a:off x="1723323" y="4207041"/>
            <a:ext cx="5786188" cy="10171815"/>
            <a:chOff x="445712" y="1449040"/>
            <a:chExt cx="2113018" cy="3924176"/>
          </a:xfrm>
        </p:grpSpPr>
        <p:sp>
          <p:nvSpPr>
            <p:cNvPr id="3" name="Rounded Rectangle 4">
              <a:extLst>
                <a:ext uri="{FF2B5EF4-FFF2-40B4-BE49-F238E27FC236}">
                  <a16:creationId xmlns:a16="http://schemas.microsoft.com/office/drawing/2014/main" id="{13ED9BF4-3596-46CF-948D-E5CA4F84DE0D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Rectangle 5">
              <a:extLst>
                <a:ext uri="{FF2B5EF4-FFF2-40B4-BE49-F238E27FC236}">
                  <a16:creationId xmlns:a16="http://schemas.microsoft.com/office/drawing/2014/main" id="{73A90BBD-9CAC-486E-90F1-F4401C79A49D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5" name="Group 6">
              <a:extLst>
                <a:ext uri="{FF2B5EF4-FFF2-40B4-BE49-F238E27FC236}">
                  <a16:creationId xmlns:a16="http://schemas.microsoft.com/office/drawing/2014/main" id="{B252DE8D-4114-4F7D-80AB-E3712C4BA30C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6" name="Oval 7">
                <a:extLst>
                  <a:ext uri="{FF2B5EF4-FFF2-40B4-BE49-F238E27FC236}">
                    <a16:creationId xmlns:a16="http://schemas.microsoft.com/office/drawing/2014/main" id="{25800E6A-D7A2-4EA1-84E5-2491FEE4D1BA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7" name="Rounded Rectangle 8">
                <a:extLst>
                  <a:ext uri="{FF2B5EF4-FFF2-40B4-BE49-F238E27FC236}">
                    <a16:creationId xmlns:a16="http://schemas.microsoft.com/office/drawing/2014/main" id="{41976814-8139-480A-9A89-A20E2DBAD555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8" name="Picture Placeholder 2">
            <a:extLst>
              <a:ext uri="{FF2B5EF4-FFF2-40B4-BE49-F238E27FC236}">
                <a16:creationId xmlns:a16="http://schemas.microsoft.com/office/drawing/2014/main" id="{F22C7D85-AA75-4769-946B-5FA09B305B54}"/>
              </a:ext>
            </a:extLst>
          </p:cNvPr>
          <p:cNvSpPr>
            <a:spLocks noGrp="1"/>
          </p:cNvSpPr>
          <p:nvPr>
            <p:ph type="pic" idx="15" hasCustomPrompt="1"/>
          </p:nvPr>
        </p:nvSpPr>
        <p:spPr>
          <a:xfrm>
            <a:off x="2063562" y="5138272"/>
            <a:ext cx="5085907" cy="791141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9" name="Text Placeholder 9">
            <a:extLst>
              <a:ext uri="{FF2B5EF4-FFF2-40B4-BE49-F238E27FC236}">
                <a16:creationId xmlns:a16="http://schemas.microsoft.com/office/drawing/2014/main" id="{1800141E-204B-473B-BCD6-49EA2F7C9ADE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23410955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200" y="1663416"/>
            <a:ext cx="25923242" cy="2700340"/>
          </a:xfrm>
        </p:spPr>
        <p:txBody>
          <a:bodyPr/>
          <a:lstStyle>
            <a:lvl1pPr>
              <a:defRPr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440223" y="4383038"/>
            <a:ext cx="12726589" cy="1557719"/>
          </a:xfrm>
        </p:spPr>
        <p:txBody>
          <a:bodyPr lIns="26746" tIns="0" rIns="26746" bIns="0" anchor="ctr">
            <a:noAutofit/>
          </a:bodyPr>
          <a:lstStyle>
            <a:lvl1pPr marL="0" indent="0">
              <a:buNone/>
              <a:defRPr sz="12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900" b="1"/>
            </a:lvl2pPr>
            <a:lvl3pPr>
              <a:buNone/>
              <a:defRPr sz="700" b="1"/>
            </a:lvl3pPr>
            <a:lvl4pPr>
              <a:buNone/>
              <a:defRPr sz="700" b="1"/>
            </a:lvl4pPr>
            <a:lvl5pPr>
              <a:buNone/>
              <a:defRPr sz="7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14631832" y="4393748"/>
            <a:ext cx="12731593" cy="1547067"/>
          </a:xfrm>
        </p:spPr>
        <p:txBody>
          <a:bodyPr lIns="26746" tIns="0" rIns="26746" bIns="0" anchor="ctr"/>
          <a:lstStyle>
            <a:lvl1pPr marL="0" indent="0">
              <a:buNone/>
              <a:defRPr sz="12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900" b="1"/>
            </a:lvl2pPr>
            <a:lvl3pPr>
              <a:buNone/>
              <a:defRPr sz="700" b="1"/>
            </a:lvl3pPr>
            <a:lvl4pPr>
              <a:buNone/>
              <a:defRPr sz="700" b="1"/>
            </a:lvl4pPr>
            <a:lvl5pPr>
              <a:buNone/>
              <a:defRPr sz="700" b="1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1440223" y="5940747"/>
            <a:ext cx="12726589" cy="9085514"/>
          </a:xfrm>
        </p:spPr>
        <p:txBody>
          <a:bodyPr tIns="0"/>
          <a:lstStyle>
            <a:lvl1pPr>
              <a:defRPr sz="900"/>
            </a:lvl1pPr>
            <a:lvl2pPr>
              <a:defRPr sz="900"/>
            </a:lvl2pPr>
            <a:lvl3pPr>
              <a:defRPr sz="7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14631832" y="5940747"/>
            <a:ext cx="12731593" cy="9085514"/>
          </a:xfrm>
        </p:spPr>
        <p:txBody>
          <a:bodyPr tIns="0"/>
          <a:lstStyle>
            <a:lvl1pPr>
              <a:defRPr sz="900"/>
            </a:lvl1pPr>
            <a:lvl2pPr>
              <a:defRPr sz="900"/>
            </a:lvl2pPr>
            <a:lvl3pPr>
              <a:defRPr sz="700"/>
            </a:lvl3pPr>
            <a:lvl4pPr>
              <a:defRPr sz="7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8E30EBB-29C7-4640-8DC0-1716A9462947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FE1521-976F-45B7-A63C-EC39E27832F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7741085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그림 개체 틀 2">
            <a:extLst>
              <a:ext uri="{FF2B5EF4-FFF2-40B4-BE49-F238E27FC236}">
                <a16:creationId xmlns:a16="http://schemas.microsoft.com/office/drawing/2014/main" id="{E91885E6-71E1-4B29-B5D5-E0A96B7D5D2B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-1"/>
            <a:ext cx="28803600" cy="9333999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 And Send To Back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40752680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9368373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8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" name="Picture Placeholder 19">
            <a:extLst>
              <a:ext uri="{FF2B5EF4-FFF2-40B4-BE49-F238E27FC236}">
                <a16:creationId xmlns:a16="http://schemas.microsoft.com/office/drawing/2014/main" id="{024A6107-44AE-458E-AAC2-6EA982FB5BCE}"/>
              </a:ext>
            </a:extLst>
          </p:cNvPr>
          <p:cNvSpPr>
            <a:spLocks noGrp="1"/>
          </p:cNvSpPr>
          <p:nvPr>
            <p:ph type="pic" idx="13" hasCustomPrompt="1"/>
          </p:nvPr>
        </p:nvSpPr>
        <p:spPr>
          <a:xfrm>
            <a:off x="10820522" y="779573"/>
            <a:ext cx="17394010" cy="14642879"/>
          </a:xfrm>
          <a:custGeom>
            <a:avLst/>
            <a:gdLst>
              <a:gd name="connsiteX0" fmla="*/ 195262 w 7362544"/>
              <a:gd name="connsiteY0" fmla="*/ 3294555 h 6198044"/>
              <a:gd name="connsiteX1" fmla="*/ 333335 w 7362544"/>
              <a:gd name="connsiteY1" fmla="*/ 3351746 h 6198044"/>
              <a:gd name="connsiteX2" fmla="*/ 2552833 w 7362544"/>
              <a:gd name="connsiteY2" fmla="*/ 5571245 h 6198044"/>
              <a:gd name="connsiteX3" fmla="*/ 2552833 w 7362544"/>
              <a:gd name="connsiteY3" fmla="*/ 5847389 h 6198044"/>
              <a:gd name="connsiteX4" fmla="*/ 2552833 w 7362544"/>
              <a:gd name="connsiteY4" fmla="*/ 5847388 h 6198044"/>
              <a:gd name="connsiteX5" fmla="*/ 2276689 w 7362544"/>
              <a:gd name="connsiteY5" fmla="*/ 5847388 h 6198044"/>
              <a:gd name="connsiteX6" fmla="*/ 57192 w 7362544"/>
              <a:gd name="connsiteY6" fmla="*/ 3627889 h 6198044"/>
              <a:gd name="connsiteX7" fmla="*/ 14298 w 7362544"/>
              <a:gd name="connsiteY7" fmla="*/ 3416340 h 6198044"/>
              <a:gd name="connsiteX8" fmla="*/ 57191 w 7362544"/>
              <a:gd name="connsiteY8" fmla="*/ 3351746 h 6198044"/>
              <a:gd name="connsiteX9" fmla="*/ 57192 w 7362544"/>
              <a:gd name="connsiteY9" fmla="*/ 3351746 h 6198044"/>
              <a:gd name="connsiteX10" fmla="*/ 121785 w 7362544"/>
              <a:gd name="connsiteY10" fmla="*/ 3308852 h 6198044"/>
              <a:gd name="connsiteX11" fmla="*/ 195262 w 7362544"/>
              <a:gd name="connsiteY11" fmla="*/ 3294555 h 6198044"/>
              <a:gd name="connsiteX12" fmla="*/ 717266 w 7362544"/>
              <a:gd name="connsiteY12" fmla="*/ 3143498 h 6198044"/>
              <a:gd name="connsiteX13" fmla="*/ 855337 w 7362544"/>
              <a:gd name="connsiteY13" fmla="*/ 3200689 h 6198044"/>
              <a:gd name="connsiteX14" fmla="*/ 3519359 w 7362544"/>
              <a:gd name="connsiteY14" fmla="*/ 5864711 h 6198044"/>
              <a:gd name="connsiteX15" fmla="*/ 3519359 w 7362544"/>
              <a:gd name="connsiteY15" fmla="*/ 6140854 h 6198044"/>
              <a:gd name="connsiteX16" fmla="*/ 3519358 w 7362544"/>
              <a:gd name="connsiteY16" fmla="*/ 6140853 h 6198044"/>
              <a:gd name="connsiteX17" fmla="*/ 3243215 w 7362544"/>
              <a:gd name="connsiteY17" fmla="*/ 6140853 h 6198044"/>
              <a:gd name="connsiteX18" fmla="*/ 579194 w 7362544"/>
              <a:gd name="connsiteY18" fmla="*/ 3476832 h 6198044"/>
              <a:gd name="connsiteX19" fmla="*/ 536301 w 7362544"/>
              <a:gd name="connsiteY19" fmla="*/ 3265282 h 6198044"/>
              <a:gd name="connsiteX20" fmla="*/ 579194 w 7362544"/>
              <a:gd name="connsiteY20" fmla="*/ 3200688 h 6198044"/>
              <a:gd name="connsiteX21" fmla="*/ 643787 w 7362544"/>
              <a:gd name="connsiteY21" fmla="*/ 3157795 h 6198044"/>
              <a:gd name="connsiteX22" fmla="*/ 717266 w 7362544"/>
              <a:gd name="connsiteY22" fmla="*/ 3143498 h 6198044"/>
              <a:gd name="connsiteX23" fmla="*/ 1518292 w 7362544"/>
              <a:gd name="connsiteY23" fmla="*/ 2598405 h 6198044"/>
              <a:gd name="connsiteX24" fmla="*/ 1656365 w 7362544"/>
              <a:gd name="connsiteY24" fmla="*/ 2655597 h 6198044"/>
              <a:gd name="connsiteX25" fmla="*/ 4761287 w 7362544"/>
              <a:gd name="connsiteY25" fmla="*/ 5760520 h 6198044"/>
              <a:gd name="connsiteX26" fmla="*/ 4761287 w 7362544"/>
              <a:gd name="connsiteY26" fmla="*/ 6036665 h 6198044"/>
              <a:gd name="connsiteX27" fmla="*/ 4761287 w 7362544"/>
              <a:gd name="connsiteY27" fmla="*/ 6036663 h 6198044"/>
              <a:gd name="connsiteX28" fmla="*/ 4485144 w 7362544"/>
              <a:gd name="connsiteY28" fmla="*/ 6036663 h 6198044"/>
              <a:gd name="connsiteX29" fmla="*/ 1380221 w 7362544"/>
              <a:gd name="connsiteY29" fmla="*/ 2931740 h 6198044"/>
              <a:gd name="connsiteX30" fmla="*/ 1337328 w 7362544"/>
              <a:gd name="connsiteY30" fmla="*/ 2720191 h 6198044"/>
              <a:gd name="connsiteX31" fmla="*/ 1380221 w 7362544"/>
              <a:gd name="connsiteY31" fmla="*/ 2655597 h 6198044"/>
              <a:gd name="connsiteX32" fmla="*/ 1380221 w 7362544"/>
              <a:gd name="connsiteY32" fmla="*/ 2655596 h 6198044"/>
              <a:gd name="connsiteX33" fmla="*/ 1444815 w 7362544"/>
              <a:gd name="connsiteY33" fmla="*/ 2612704 h 6198044"/>
              <a:gd name="connsiteX34" fmla="*/ 1518292 w 7362544"/>
              <a:gd name="connsiteY34" fmla="*/ 2598405 h 6198044"/>
              <a:gd name="connsiteX35" fmla="*/ 427420 w 7362544"/>
              <a:gd name="connsiteY35" fmla="*/ 2180593 h 6198044"/>
              <a:gd name="connsiteX36" fmla="*/ 565492 w 7362544"/>
              <a:gd name="connsiteY36" fmla="*/ 2237784 h 6198044"/>
              <a:gd name="connsiteX37" fmla="*/ 3670415 w 7362544"/>
              <a:gd name="connsiteY37" fmla="*/ 5342707 h 6198044"/>
              <a:gd name="connsiteX38" fmla="*/ 3670415 w 7362544"/>
              <a:gd name="connsiteY38" fmla="*/ 5618851 h 6198044"/>
              <a:gd name="connsiteX39" fmla="*/ 3670414 w 7362544"/>
              <a:gd name="connsiteY39" fmla="*/ 5618850 h 6198044"/>
              <a:gd name="connsiteX40" fmla="*/ 3394271 w 7362544"/>
              <a:gd name="connsiteY40" fmla="*/ 5618850 h 6198044"/>
              <a:gd name="connsiteX41" fmla="*/ 289349 w 7362544"/>
              <a:gd name="connsiteY41" fmla="*/ 2513927 h 6198044"/>
              <a:gd name="connsiteX42" fmla="*/ 246456 w 7362544"/>
              <a:gd name="connsiteY42" fmla="*/ 2302378 h 6198044"/>
              <a:gd name="connsiteX43" fmla="*/ 289349 w 7362544"/>
              <a:gd name="connsiteY43" fmla="*/ 2237784 h 6198044"/>
              <a:gd name="connsiteX44" fmla="*/ 353943 w 7362544"/>
              <a:gd name="connsiteY44" fmla="*/ 2194890 h 6198044"/>
              <a:gd name="connsiteX45" fmla="*/ 427420 w 7362544"/>
              <a:gd name="connsiteY45" fmla="*/ 2180593 h 6198044"/>
              <a:gd name="connsiteX46" fmla="*/ 1403566 w 7362544"/>
              <a:gd name="connsiteY46" fmla="*/ 1810620 h 6198044"/>
              <a:gd name="connsiteX47" fmla="*/ 1541638 w 7362544"/>
              <a:gd name="connsiteY47" fmla="*/ 1867811 h 6198044"/>
              <a:gd name="connsiteX48" fmla="*/ 4646561 w 7362544"/>
              <a:gd name="connsiteY48" fmla="*/ 4972734 h 6198044"/>
              <a:gd name="connsiteX49" fmla="*/ 4646561 w 7362544"/>
              <a:gd name="connsiteY49" fmla="*/ 5248878 h 6198044"/>
              <a:gd name="connsiteX50" fmla="*/ 4646560 w 7362544"/>
              <a:gd name="connsiteY50" fmla="*/ 5248877 h 6198044"/>
              <a:gd name="connsiteX51" fmla="*/ 4370417 w 7362544"/>
              <a:gd name="connsiteY51" fmla="*/ 5248877 h 6198044"/>
              <a:gd name="connsiteX52" fmla="*/ 1265495 w 7362544"/>
              <a:gd name="connsiteY52" fmla="*/ 2143954 h 6198044"/>
              <a:gd name="connsiteX53" fmla="*/ 1222602 w 7362544"/>
              <a:gd name="connsiteY53" fmla="*/ 1932405 h 6198044"/>
              <a:gd name="connsiteX54" fmla="*/ 1265495 w 7362544"/>
              <a:gd name="connsiteY54" fmla="*/ 1867811 h 6198044"/>
              <a:gd name="connsiteX55" fmla="*/ 1265495 w 7362544"/>
              <a:gd name="connsiteY55" fmla="*/ 1867811 h 6198044"/>
              <a:gd name="connsiteX56" fmla="*/ 1330089 w 7362544"/>
              <a:gd name="connsiteY56" fmla="*/ 1824918 h 6198044"/>
              <a:gd name="connsiteX57" fmla="*/ 1403566 w 7362544"/>
              <a:gd name="connsiteY57" fmla="*/ 1810620 h 6198044"/>
              <a:gd name="connsiteX58" fmla="*/ 2204593 w 7362544"/>
              <a:gd name="connsiteY58" fmla="*/ 1265529 h 6198044"/>
              <a:gd name="connsiteX59" fmla="*/ 2342664 w 7362544"/>
              <a:gd name="connsiteY59" fmla="*/ 1322720 h 6198044"/>
              <a:gd name="connsiteX60" fmla="*/ 5447589 w 7362544"/>
              <a:gd name="connsiteY60" fmla="*/ 4427643 h 6198044"/>
              <a:gd name="connsiteX61" fmla="*/ 5447589 w 7362544"/>
              <a:gd name="connsiteY61" fmla="*/ 4703786 h 6198044"/>
              <a:gd name="connsiteX62" fmla="*/ 5447588 w 7362544"/>
              <a:gd name="connsiteY62" fmla="*/ 4703785 h 6198044"/>
              <a:gd name="connsiteX63" fmla="*/ 5171444 w 7362544"/>
              <a:gd name="connsiteY63" fmla="*/ 4703785 h 6198044"/>
              <a:gd name="connsiteX64" fmla="*/ 2066521 w 7362544"/>
              <a:gd name="connsiteY64" fmla="*/ 1598863 h 6198044"/>
              <a:gd name="connsiteX65" fmla="*/ 2023628 w 7362544"/>
              <a:gd name="connsiteY65" fmla="*/ 1387313 h 6198044"/>
              <a:gd name="connsiteX66" fmla="*/ 2066522 w 7362544"/>
              <a:gd name="connsiteY66" fmla="*/ 1322720 h 6198044"/>
              <a:gd name="connsiteX67" fmla="*/ 2131116 w 7362544"/>
              <a:gd name="connsiteY67" fmla="*/ 1279826 h 6198044"/>
              <a:gd name="connsiteX68" fmla="*/ 2204593 w 7362544"/>
              <a:gd name="connsiteY68" fmla="*/ 1265529 h 6198044"/>
              <a:gd name="connsiteX69" fmla="*/ 2716239 w 7362544"/>
              <a:gd name="connsiteY69" fmla="*/ 1104113 h 6198044"/>
              <a:gd name="connsiteX70" fmla="*/ 2854310 w 7362544"/>
              <a:gd name="connsiteY70" fmla="*/ 1161304 h 6198044"/>
              <a:gd name="connsiteX71" fmla="*/ 5959234 w 7362544"/>
              <a:gd name="connsiteY71" fmla="*/ 4266228 h 6198044"/>
              <a:gd name="connsiteX72" fmla="*/ 5959234 w 7362544"/>
              <a:gd name="connsiteY72" fmla="*/ 4542371 h 6198044"/>
              <a:gd name="connsiteX73" fmla="*/ 5959233 w 7362544"/>
              <a:gd name="connsiteY73" fmla="*/ 4542371 h 6198044"/>
              <a:gd name="connsiteX74" fmla="*/ 5683089 w 7362544"/>
              <a:gd name="connsiteY74" fmla="*/ 4542371 h 6198044"/>
              <a:gd name="connsiteX75" fmla="*/ 2578167 w 7362544"/>
              <a:gd name="connsiteY75" fmla="*/ 1437447 h 6198044"/>
              <a:gd name="connsiteX76" fmla="*/ 2535273 w 7362544"/>
              <a:gd name="connsiteY76" fmla="*/ 1225898 h 6198044"/>
              <a:gd name="connsiteX77" fmla="*/ 2578167 w 7362544"/>
              <a:gd name="connsiteY77" fmla="*/ 1161305 h 6198044"/>
              <a:gd name="connsiteX78" fmla="*/ 2642761 w 7362544"/>
              <a:gd name="connsiteY78" fmla="*/ 1118411 h 6198044"/>
              <a:gd name="connsiteX79" fmla="*/ 2716239 w 7362544"/>
              <a:gd name="connsiteY79" fmla="*/ 1104113 h 6198044"/>
              <a:gd name="connsiteX80" fmla="*/ 1113722 w 7362544"/>
              <a:gd name="connsiteY80" fmla="*/ 847716 h 6198044"/>
              <a:gd name="connsiteX81" fmla="*/ 1251793 w 7362544"/>
              <a:gd name="connsiteY81" fmla="*/ 904907 h 6198044"/>
              <a:gd name="connsiteX82" fmla="*/ 4356716 w 7362544"/>
              <a:gd name="connsiteY82" fmla="*/ 4009829 h 6198044"/>
              <a:gd name="connsiteX83" fmla="*/ 4356716 w 7362544"/>
              <a:gd name="connsiteY83" fmla="*/ 4285973 h 6198044"/>
              <a:gd name="connsiteX84" fmla="*/ 4356715 w 7362544"/>
              <a:gd name="connsiteY84" fmla="*/ 4285972 h 6198044"/>
              <a:gd name="connsiteX85" fmla="*/ 4080572 w 7362544"/>
              <a:gd name="connsiteY85" fmla="*/ 4285972 h 6198044"/>
              <a:gd name="connsiteX86" fmla="*/ 975650 w 7362544"/>
              <a:gd name="connsiteY86" fmla="*/ 1181049 h 6198044"/>
              <a:gd name="connsiteX87" fmla="*/ 932757 w 7362544"/>
              <a:gd name="connsiteY87" fmla="*/ 969500 h 6198044"/>
              <a:gd name="connsiteX88" fmla="*/ 975650 w 7362544"/>
              <a:gd name="connsiteY88" fmla="*/ 904906 h 6198044"/>
              <a:gd name="connsiteX89" fmla="*/ 1040244 w 7362544"/>
              <a:gd name="connsiteY89" fmla="*/ 862013 h 6198044"/>
              <a:gd name="connsiteX90" fmla="*/ 1113722 w 7362544"/>
              <a:gd name="connsiteY90" fmla="*/ 847716 h 6198044"/>
              <a:gd name="connsiteX91" fmla="*/ 4947782 w 7362544"/>
              <a:gd name="connsiteY91" fmla="*/ 643418 h 6198044"/>
              <a:gd name="connsiteX92" fmla="*/ 5085855 w 7362544"/>
              <a:gd name="connsiteY92" fmla="*/ 700609 h 6198044"/>
              <a:gd name="connsiteX93" fmla="*/ 7305353 w 7362544"/>
              <a:gd name="connsiteY93" fmla="*/ 2920108 h 6198044"/>
              <a:gd name="connsiteX94" fmla="*/ 7305353 w 7362544"/>
              <a:gd name="connsiteY94" fmla="*/ 3196251 h 6198044"/>
              <a:gd name="connsiteX95" fmla="*/ 7305353 w 7362544"/>
              <a:gd name="connsiteY95" fmla="*/ 3196251 h 6198044"/>
              <a:gd name="connsiteX96" fmla="*/ 7029209 w 7362544"/>
              <a:gd name="connsiteY96" fmla="*/ 3196251 h 6198044"/>
              <a:gd name="connsiteX97" fmla="*/ 4809711 w 7362544"/>
              <a:gd name="connsiteY97" fmla="*/ 976753 h 6198044"/>
              <a:gd name="connsiteX98" fmla="*/ 4766817 w 7362544"/>
              <a:gd name="connsiteY98" fmla="*/ 765203 h 6198044"/>
              <a:gd name="connsiteX99" fmla="*/ 4809711 w 7362544"/>
              <a:gd name="connsiteY99" fmla="*/ 700609 h 6198044"/>
              <a:gd name="connsiteX100" fmla="*/ 4874305 w 7362544"/>
              <a:gd name="connsiteY100" fmla="*/ 657715 h 6198044"/>
              <a:gd name="connsiteX101" fmla="*/ 4947782 w 7362544"/>
              <a:gd name="connsiteY101" fmla="*/ 643418 h 6198044"/>
              <a:gd name="connsiteX102" fmla="*/ 2446599 w 7362544"/>
              <a:gd name="connsiteY102" fmla="*/ 161414 h 6198044"/>
              <a:gd name="connsiteX103" fmla="*/ 2584671 w 7362544"/>
              <a:gd name="connsiteY103" fmla="*/ 218606 h 6198044"/>
              <a:gd name="connsiteX104" fmla="*/ 5689594 w 7362544"/>
              <a:gd name="connsiteY104" fmla="*/ 3323528 h 6198044"/>
              <a:gd name="connsiteX105" fmla="*/ 5689594 w 7362544"/>
              <a:gd name="connsiteY105" fmla="*/ 3599672 h 6198044"/>
              <a:gd name="connsiteX106" fmla="*/ 5689594 w 7362544"/>
              <a:gd name="connsiteY106" fmla="*/ 3599671 h 6198044"/>
              <a:gd name="connsiteX107" fmla="*/ 5413450 w 7362544"/>
              <a:gd name="connsiteY107" fmla="*/ 3599671 h 6198044"/>
              <a:gd name="connsiteX108" fmla="*/ 2308528 w 7362544"/>
              <a:gd name="connsiteY108" fmla="*/ 494748 h 6198044"/>
              <a:gd name="connsiteX109" fmla="*/ 2265635 w 7362544"/>
              <a:gd name="connsiteY109" fmla="*/ 283199 h 6198044"/>
              <a:gd name="connsiteX110" fmla="*/ 2308528 w 7362544"/>
              <a:gd name="connsiteY110" fmla="*/ 218605 h 6198044"/>
              <a:gd name="connsiteX111" fmla="*/ 2373122 w 7362544"/>
              <a:gd name="connsiteY111" fmla="*/ 175712 h 6198044"/>
              <a:gd name="connsiteX112" fmla="*/ 2446599 w 7362544"/>
              <a:gd name="connsiteY112" fmla="*/ 161414 h 6198044"/>
              <a:gd name="connsiteX113" fmla="*/ 3671944 w 7362544"/>
              <a:gd name="connsiteY113" fmla="*/ 40640 h 6198044"/>
              <a:gd name="connsiteX114" fmla="*/ 3810016 w 7362544"/>
              <a:gd name="connsiteY114" fmla="*/ 97831 h 6198044"/>
              <a:gd name="connsiteX115" fmla="*/ 6914939 w 7362544"/>
              <a:gd name="connsiteY115" fmla="*/ 3202755 h 6198044"/>
              <a:gd name="connsiteX116" fmla="*/ 6914939 w 7362544"/>
              <a:gd name="connsiteY116" fmla="*/ 3478898 h 6198044"/>
              <a:gd name="connsiteX117" fmla="*/ 6914939 w 7362544"/>
              <a:gd name="connsiteY117" fmla="*/ 3478897 h 6198044"/>
              <a:gd name="connsiteX118" fmla="*/ 6638795 w 7362544"/>
              <a:gd name="connsiteY118" fmla="*/ 3478897 h 6198044"/>
              <a:gd name="connsiteX119" fmla="*/ 3533874 w 7362544"/>
              <a:gd name="connsiteY119" fmla="*/ 373974 h 6198044"/>
              <a:gd name="connsiteX120" fmla="*/ 3490980 w 7362544"/>
              <a:gd name="connsiteY120" fmla="*/ 162425 h 6198044"/>
              <a:gd name="connsiteX121" fmla="*/ 3533873 w 7362544"/>
              <a:gd name="connsiteY121" fmla="*/ 97830 h 6198044"/>
              <a:gd name="connsiteX122" fmla="*/ 3598467 w 7362544"/>
              <a:gd name="connsiteY122" fmla="*/ 54937 h 6198044"/>
              <a:gd name="connsiteX123" fmla="*/ 3671944 w 7362544"/>
              <a:gd name="connsiteY123" fmla="*/ 40640 h 6198044"/>
              <a:gd name="connsiteX124" fmla="*/ 2958245 w 7362544"/>
              <a:gd name="connsiteY124" fmla="*/ 0 h 6198044"/>
              <a:gd name="connsiteX125" fmla="*/ 3096316 w 7362544"/>
              <a:gd name="connsiteY125" fmla="*/ 57191 h 6198044"/>
              <a:gd name="connsiteX126" fmla="*/ 6201239 w 7362544"/>
              <a:gd name="connsiteY126" fmla="*/ 3162114 h 6198044"/>
              <a:gd name="connsiteX127" fmla="*/ 6201239 w 7362544"/>
              <a:gd name="connsiteY127" fmla="*/ 3438258 h 6198044"/>
              <a:gd name="connsiteX128" fmla="*/ 6201239 w 7362544"/>
              <a:gd name="connsiteY128" fmla="*/ 3438257 h 6198044"/>
              <a:gd name="connsiteX129" fmla="*/ 5925095 w 7362544"/>
              <a:gd name="connsiteY129" fmla="*/ 3438257 h 6198044"/>
              <a:gd name="connsiteX130" fmla="*/ 2820173 w 7362544"/>
              <a:gd name="connsiteY130" fmla="*/ 333335 h 6198044"/>
              <a:gd name="connsiteX131" fmla="*/ 2777280 w 7362544"/>
              <a:gd name="connsiteY131" fmla="*/ 121786 h 6198044"/>
              <a:gd name="connsiteX132" fmla="*/ 2820173 w 7362544"/>
              <a:gd name="connsiteY132" fmla="*/ 57191 h 6198044"/>
              <a:gd name="connsiteX133" fmla="*/ 2884767 w 7362544"/>
              <a:gd name="connsiteY133" fmla="*/ 14298 h 6198044"/>
              <a:gd name="connsiteX134" fmla="*/ 2958245 w 7362544"/>
              <a:gd name="connsiteY134" fmla="*/ 0 h 619804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</a:cxnLst>
            <a:rect l="l" t="t" r="r" b="b"/>
            <a:pathLst>
              <a:path w="7362544" h="6198044">
                <a:moveTo>
                  <a:pt x="195262" y="3294555"/>
                </a:moveTo>
                <a:cubicBezTo>
                  <a:pt x="245234" y="3294555"/>
                  <a:pt x="295207" y="3313618"/>
                  <a:pt x="333335" y="3351746"/>
                </a:cubicBezTo>
                <a:lnTo>
                  <a:pt x="2552833" y="5571245"/>
                </a:lnTo>
                <a:cubicBezTo>
                  <a:pt x="2629088" y="5647501"/>
                  <a:pt x="2629088" y="5771133"/>
                  <a:pt x="2552833" y="5847389"/>
                </a:cubicBezTo>
                <a:lnTo>
                  <a:pt x="2552833" y="5847388"/>
                </a:lnTo>
                <a:cubicBezTo>
                  <a:pt x="2476577" y="5923642"/>
                  <a:pt x="2352944" y="5923643"/>
                  <a:pt x="2276689" y="5847388"/>
                </a:cubicBezTo>
                <a:lnTo>
                  <a:pt x="57192" y="3627889"/>
                </a:lnTo>
                <a:cubicBezTo>
                  <a:pt x="1" y="3570698"/>
                  <a:pt x="-14297" y="3486856"/>
                  <a:pt x="14298" y="3416340"/>
                </a:cubicBezTo>
                <a:lnTo>
                  <a:pt x="57191" y="3351746"/>
                </a:lnTo>
                <a:lnTo>
                  <a:pt x="57192" y="3351746"/>
                </a:lnTo>
                <a:lnTo>
                  <a:pt x="121785" y="3308852"/>
                </a:lnTo>
                <a:cubicBezTo>
                  <a:pt x="145290" y="3299321"/>
                  <a:pt x="170277" y="3294555"/>
                  <a:pt x="195262" y="3294555"/>
                </a:cubicBezTo>
                <a:close/>
                <a:moveTo>
                  <a:pt x="717266" y="3143498"/>
                </a:moveTo>
                <a:cubicBezTo>
                  <a:pt x="767238" y="3143498"/>
                  <a:pt x="817209" y="3162561"/>
                  <a:pt x="855337" y="3200689"/>
                </a:cubicBezTo>
                <a:lnTo>
                  <a:pt x="3519359" y="5864711"/>
                </a:lnTo>
                <a:cubicBezTo>
                  <a:pt x="3595614" y="5940966"/>
                  <a:pt x="3595614" y="6064599"/>
                  <a:pt x="3519359" y="6140854"/>
                </a:cubicBezTo>
                <a:lnTo>
                  <a:pt x="3519358" y="6140853"/>
                </a:lnTo>
                <a:cubicBezTo>
                  <a:pt x="3443103" y="6217108"/>
                  <a:pt x="3319469" y="6217108"/>
                  <a:pt x="3243215" y="6140853"/>
                </a:cubicBezTo>
                <a:lnTo>
                  <a:pt x="579194" y="3476832"/>
                </a:lnTo>
                <a:cubicBezTo>
                  <a:pt x="522003" y="3419640"/>
                  <a:pt x="507705" y="3335799"/>
                  <a:pt x="536301" y="3265282"/>
                </a:cubicBezTo>
                <a:lnTo>
                  <a:pt x="579194" y="3200688"/>
                </a:lnTo>
                <a:lnTo>
                  <a:pt x="643787" y="3157795"/>
                </a:lnTo>
                <a:cubicBezTo>
                  <a:pt x="667293" y="3148264"/>
                  <a:pt x="692279" y="3143498"/>
                  <a:pt x="717266" y="3143498"/>
                </a:cubicBezTo>
                <a:close/>
                <a:moveTo>
                  <a:pt x="1518292" y="2598405"/>
                </a:moveTo>
                <a:cubicBezTo>
                  <a:pt x="1568265" y="2598405"/>
                  <a:pt x="1618237" y="2617470"/>
                  <a:pt x="1656365" y="2655597"/>
                </a:cubicBezTo>
                <a:lnTo>
                  <a:pt x="4761287" y="5760520"/>
                </a:lnTo>
                <a:cubicBezTo>
                  <a:pt x="4837542" y="5836776"/>
                  <a:pt x="4837542" y="5960408"/>
                  <a:pt x="4761287" y="6036665"/>
                </a:cubicBezTo>
                <a:lnTo>
                  <a:pt x="4761287" y="6036663"/>
                </a:lnTo>
                <a:cubicBezTo>
                  <a:pt x="4685032" y="6112918"/>
                  <a:pt x="4561399" y="6112918"/>
                  <a:pt x="4485144" y="6036663"/>
                </a:cubicBezTo>
                <a:lnTo>
                  <a:pt x="1380221" y="2931740"/>
                </a:lnTo>
                <a:cubicBezTo>
                  <a:pt x="1323031" y="2874549"/>
                  <a:pt x="1308733" y="2790707"/>
                  <a:pt x="1337328" y="2720191"/>
                </a:cubicBezTo>
                <a:lnTo>
                  <a:pt x="1380221" y="2655597"/>
                </a:lnTo>
                <a:lnTo>
                  <a:pt x="1380221" y="2655596"/>
                </a:lnTo>
                <a:lnTo>
                  <a:pt x="1444815" y="2612704"/>
                </a:lnTo>
                <a:cubicBezTo>
                  <a:pt x="1468320" y="2603172"/>
                  <a:pt x="1493307" y="2598406"/>
                  <a:pt x="1518292" y="2598405"/>
                </a:cubicBezTo>
                <a:close/>
                <a:moveTo>
                  <a:pt x="427420" y="2180593"/>
                </a:moveTo>
                <a:cubicBezTo>
                  <a:pt x="477393" y="2180593"/>
                  <a:pt x="527364" y="2199656"/>
                  <a:pt x="565492" y="2237784"/>
                </a:cubicBezTo>
                <a:lnTo>
                  <a:pt x="3670415" y="5342707"/>
                </a:lnTo>
                <a:cubicBezTo>
                  <a:pt x="3746670" y="5418962"/>
                  <a:pt x="3746670" y="5542596"/>
                  <a:pt x="3670415" y="5618851"/>
                </a:cubicBezTo>
                <a:lnTo>
                  <a:pt x="3670414" y="5618850"/>
                </a:lnTo>
                <a:cubicBezTo>
                  <a:pt x="3594159" y="5695105"/>
                  <a:pt x="3470526" y="5695105"/>
                  <a:pt x="3394271" y="5618850"/>
                </a:cubicBezTo>
                <a:lnTo>
                  <a:pt x="289349" y="2513927"/>
                </a:lnTo>
                <a:cubicBezTo>
                  <a:pt x="232158" y="2456736"/>
                  <a:pt x="217860" y="2372894"/>
                  <a:pt x="246456" y="2302378"/>
                </a:cubicBezTo>
                <a:lnTo>
                  <a:pt x="289349" y="2237784"/>
                </a:lnTo>
                <a:lnTo>
                  <a:pt x="353943" y="2194890"/>
                </a:lnTo>
                <a:cubicBezTo>
                  <a:pt x="377448" y="2185358"/>
                  <a:pt x="402434" y="2180593"/>
                  <a:pt x="427420" y="2180593"/>
                </a:cubicBezTo>
                <a:close/>
                <a:moveTo>
                  <a:pt x="1403566" y="1810620"/>
                </a:moveTo>
                <a:cubicBezTo>
                  <a:pt x="1453539" y="1810620"/>
                  <a:pt x="1503511" y="1829684"/>
                  <a:pt x="1541638" y="1867811"/>
                </a:cubicBezTo>
                <a:lnTo>
                  <a:pt x="4646561" y="4972734"/>
                </a:lnTo>
                <a:cubicBezTo>
                  <a:pt x="4722816" y="5048989"/>
                  <a:pt x="4722816" y="5172623"/>
                  <a:pt x="4646561" y="5248878"/>
                </a:cubicBezTo>
                <a:lnTo>
                  <a:pt x="4646560" y="5248877"/>
                </a:lnTo>
                <a:cubicBezTo>
                  <a:pt x="4570305" y="5325132"/>
                  <a:pt x="4446672" y="5325132"/>
                  <a:pt x="4370417" y="5248877"/>
                </a:cubicBezTo>
                <a:lnTo>
                  <a:pt x="1265495" y="2143954"/>
                </a:lnTo>
                <a:cubicBezTo>
                  <a:pt x="1208304" y="2086763"/>
                  <a:pt x="1194006" y="2002921"/>
                  <a:pt x="1222602" y="1932405"/>
                </a:cubicBezTo>
                <a:lnTo>
                  <a:pt x="1265495" y="1867811"/>
                </a:lnTo>
                <a:lnTo>
                  <a:pt x="1265495" y="1867811"/>
                </a:lnTo>
                <a:lnTo>
                  <a:pt x="1330089" y="1824918"/>
                </a:lnTo>
                <a:cubicBezTo>
                  <a:pt x="1353594" y="1815386"/>
                  <a:pt x="1378580" y="1810620"/>
                  <a:pt x="1403566" y="1810620"/>
                </a:cubicBezTo>
                <a:close/>
                <a:moveTo>
                  <a:pt x="2204593" y="1265529"/>
                </a:moveTo>
                <a:cubicBezTo>
                  <a:pt x="2254565" y="1265528"/>
                  <a:pt x="2304537" y="1284592"/>
                  <a:pt x="2342664" y="1322720"/>
                </a:cubicBezTo>
                <a:lnTo>
                  <a:pt x="5447589" y="4427643"/>
                </a:lnTo>
                <a:cubicBezTo>
                  <a:pt x="5523844" y="4503898"/>
                  <a:pt x="5523843" y="4627530"/>
                  <a:pt x="5447589" y="4703786"/>
                </a:cubicBezTo>
                <a:lnTo>
                  <a:pt x="5447588" y="4703785"/>
                </a:lnTo>
                <a:cubicBezTo>
                  <a:pt x="5371333" y="4780041"/>
                  <a:pt x="5247700" y="4780041"/>
                  <a:pt x="5171444" y="4703785"/>
                </a:cubicBezTo>
                <a:lnTo>
                  <a:pt x="2066521" y="1598863"/>
                </a:lnTo>
                <a:cubicBezTo>
                  <a:pt x="2009332" y="1541671"/>
                  <a:pt x="1995034" y="1457829"/>
                  <a:pt x="2023628" y="1387313"/>
                </a:cubicBezTo>
                <a:lnTo>
                  <a:pt x="2066522" y="1322720"/>
                </a:lnTo>
                <a:lnTo>
                  <a:pt x="2131116" y="1279826"/>
                </a:lnTo>
                <a:cubicBezTo>
                  <a:pt x="2154622" y="1270294"/>
                  <a:pt x="2179608" y="1265528"/>
                  <a:pt x="2204593" y="1265529"/>
                </a:cubicBezTo>
                <a:close/>
                <a:moveTo>
                  <a:pt x="2716239" y="1104113"/>
                </a:moveTo>
                <a:cubicBezTo>
                  <a:pt x="2766210" y="1104113"/>
                  <a:pt x="2816183" y="1123177"/>
                  <a:pt x="2854310" y="1161304"/>
                </a:cubicBezTo>
                <a:lnTo>
                  <a:pt x="5959234" y="4266228"/>
                </a:lnTo>
                <a:cubicBezTo>
                  <a:pt x="6035489" y="4342483"/>
                  <a:pt x="6035488" y="4466116"/>
                  <a:pt x="5959234" y="4542371"/>
                </a:cubicBezTo>
                <a:lnTo>
                  <a:pt x="5959233" y="4542371"/>
                </a:lnTo>
                <a:cubicBezTo>
                  <a:pt x="5882978" y="4618626"/>
                  <a:pt x="5759344" y="4618626"/>
                  <a:pt x="5683089" y="4542371"/>
                </a:cubicBezTo>
                <a:lnTo>
                  <a:pt x="2578167" y="1437447"/>
                </a:lnTo>
                <a:cubicBezTo>
                  <a:pt x="2520976" y="1380256"/>
                  <a:pt x="2506678" y="1296415"/>
                  <a:pt x="2535273" y="1225898"/>
                </a:cubicBezTo>
                <a:lnTo>
                  <a:pt x="2578167" y="1161305"/>
                </a:lnTo>
                <a:lnTo>
                  <a:pt x="2642761" y="1118411"/>
                </a:lnTo>
                <a:cubicBezTo>
                  <a:pt x="2666267" y="1108880"/>
                  <a:pt x="2691252" y="1104113"/>
                  <a:pt x="2716239" y="1104113"/>
                </a:cubicBezTo>
                <a:close/>
                <a:moveTo>
                  <a:pt x="1113722" y="847716"/>
                </a:moveTo>
                <a:cubicBezTo>
                  <a:pt x="1163694" y="847715"/>
                  <a:pt x="1213666" y="866779"/>
                  <a:pt x="1251793" y="904907"/>
                </a:cubicBezTo>
                <a:lnTo>
                  <a:pt x="4356716" y="4009829"/>
                </a:lnTo>
                <a:cubicBezTo>
                  <a:pt x="4432971" y="4086085"/>
                  <a:pt x="4432971" y="4209718"/>
                  <a:pt x="4356716" y="4285973"/>
                </a:cubicBezTo>
                <a:lnTo>
                  <a:pt x="4356715" y="4285972"/>
                </a:lnTo>
                <a:cubicBezTo>
                  <a:pt x="4280461" y="4362227"/>
                  <a:pt x="4156827" y="4362227"/>
                  <a:pt x="4080572" y="4285972"/>
                </a:cubicBezTo>
                <a:lnTo>
                  <a:pt x="975650" y="1181049"/>
                </a:lnTo>
                <a:cubicBezTo>
                  <a:pt x="918459" y="1123859"/>
                  <a:pt x="904162" y="1040017"/>
                  <a:pt x="932757" y="969500"/>
                </a:cubicBezTo>
                <a:lnTo>
                  <a:pt x="975650" y="904906"/>
                </a:lnTo>
                <a:lnTo>
                  <a:pt x="1040244" y="862013"/>
                </a:lnTo>
                <a:cubicBezTo>
                  <a:pt x="1063750" y="852481"/>
                  <a:pt x="1088736" y="847716"/>
                  <a:pt x="1113722" y="847716"/>
                </a:cubicBezTo>
                <a:close/>
                <a:moveTo>
                  <a:pt x="4947782" y="643418"/>
                </a:moveTo>
                <a:cubicBezTo>
                  <a:pt x="4997755" y="643418"/>
                  <a:pt x="5047727" y="662481"/>
                  <a:pt x="5085855" y="700609"/>
                </a:cubicBezTo>
                <a:lnTo>
                  <a:pt x="7305353" y="2920108"/>
                </a:lnTo>
                <a:cubicBezTo>
                  <a:pt x="7381608" y="2996364"/>
                  <a:pt x="7381608" y="3119997"/>
                  <a:pt x="7305353" y="3196251"/>
                </a:cubicBezTo>
                <a:lnTo>
                  <a:pt x="7305353" y="3196251"/>
                </a:lnTo>
                <a:cubicBezTo>
                  <a:pt x="7229098" y="3272506"/>
                  <a:pt x="7105464" y="3272506"/>
                  <a:pt x="7029209" y="3196251"/>
                </a:cubicBezTo>
                <a:lnTo>
                  <a:pt x="4809711" y="976753"/>
                </a:lnTo>
                <a:cubicBezTo>
                  <a:pt x="4752520" y="919560"/>
                  <a:pt x="4738222" y="835720"/>
                  <a:pt x="4766817" y="765203"/>
                </a:cubicBezTo>
                <a:lnTo>
                  <a:pt x="4809711" y="700609"/>
                </a:lnTo>
                <a:lnTo>
                  <a:pt x="4874305" y="657715"/>
                </a:lnTo>
                <a:cubicBezTo>
                  <a:pt x="4897810" y="648184"/>
                  <a:pt x="4922796" y="643418"/>
                  <a:pt x="4947782" y="643418"/>
                </a:cubicBezTo>
                <a:close/>
                <a:moveTo>
                  <a:pt x="2446599" y="161414"/>
                </a:moveTo>
                <a:cubicBezTo>
                  <a:pt x="2496572" y="161414"/>
                  <a:pt x="2546544" y="180478"/>
                  <a:pt x="2584671" y="218606"/>
                </a:cubicBezTo>
                <a:lnTo>
                  <a:pt x="5689594" y="3323528"/>
                </a:lnTo>
                <a:cubicBezTo>
                  <a:pt x="5765849" y="3399784"/>
                  <a:pt x="5765849" y="3523417"/>
                  <a:pt x="5689594" y="3599672"/>
                </a:cubicBezTo>
                <a:lnTo>
                  <a:pt x="5689594" y="3599671"/>
                </a:lnTo>
                <a:cubicBezTo>
                  <a:pt x="5613339" y="3675926"/>
                  <a:pt x="5489705" y="3675926"/>
                  <a:pt x="5413450" y="3599671"/>
                </a:cubicBezTo>
                <a:lnTo>
                  <a:pt x="2308528" y="494748"/>
                </a:lnTo>
                <a:cubicBezTo>
                  <a:pt x="2251337" y="437558"/>
                  <a:pt x="2237039" y="353715"/>
                  <a:pt x="2265635" y="283199"/>
                </a:cubicBezTo>
                <a:lnTo>
                  <a:pt x="2308528" y="218605"/>
                </a:lnTo>
                <a:lnTo>
                  <a:pt x="2373122" y="175712"/>
                </a:lnTo>
                <a:cubicBezTo>
                  <a:pt x="2396627" y="166181"/>
                  <a:pt x="2421613" y="161414"/>
                  <a:pt x="2446599" y="161414"/>
                </a:cubicBezTo>
                <a:close/>
                <a:moveTo>
                  <a:pt x="3671944" y="40640"/>
                </a:moveTo>
                <a:cubicBezTo>
                  <a:pt x="3721917" y="40640"/>
                  <a:pt x="3771888" y="59704"/>
                  <a:pt x="3810016" y="97831"/>
                </a:cubicBezTo>
                <a:lnTo>
                  <a:pt x="6914939" y="3202755"/>
                </a:lnTo>
                <a:cubicBezTo>
                  <a:pt x="6991194" y="3279010"/>
                  <a:pt x="6991194" y="3402643"/>
                  <a:pt x="6914939" y="3478898"/>
                </a:cubicBezTo>
                <a:lnTo>
                  <a:pt x="6914939" y="3478897"/>
                </a:lnTo>
                <a:cubicBezTo>
                  <a:pt x="6838683" y="3555153"/>
                  <a:pt x="6715050" y="3555153"/>
                  <a:pt x="6638795" y="3478897"/>
                </a:cubicBezTo>
                <a:lnTo>
                  <a:pt x="3533874" y="373974"/>
                </a:lnTo>
                <a:cubicBezTo>
                  <a:pt x="3476682" y="316783"/>
                  <a:pt x="3462384" y="232941"/>
                  <a:pt x="3490980" y="162425"/>
                </a:cubicBezTo>
                <a:lnTo>
                  <a:pt x="3533873" y="97830"/>
                </a:lnTo>
                <a:lnTo>
                  <a:pt x="3598467" y="54937"/>
                </a:lnTo>
                <a:cubicBezTo>
                  <a:pt x="3621972" y="45406"/>
                  <a:pt x="3646957" y="40640"/>
                  <a:pt x="3671944" y="40640"/>
                </a:cubicBezTo>
                <a:close/>
                <a:moveTo>
                  <a:pt x="2958245" y="0"/>
                </a:moveTo>
                <a:cubicBezTo>
                  <a:pt x="3008217" y="1"/>
                  <a:pt x="3058189" y="19064"/>
                  <a:pt x="3096316" y="57191"/>
                </a:cubicBezTo>
                <a:lnTo>
                  <a:pt x="6201239" y="3162114"/>
                </a:lnTo>
                <a:cubicBezTo>
                  <a:pt x="6277494" y="3238369"/>
                  <a:pt x="6277494" y="3362003"/>
                  <a:pt x="6201239" y="3438258"/>
                </a:cubicBezTo>
                <a:lnTo>
                  <a:pt x="6201239" y="3438257"/>
                </a:lnTo>
                <a:cubicBezTo>
                  <a:pt x="6124984" y="3514512"/>
                  <a:pt x="6001350" y="3514512"/>
                  <a:pt x="5925095" y="3438257"/>
                </a:cubicBezTo>
                <a:lnTo>
                  <a:pt x="2820173" y="333335"/>
                </a:lnTo>
                <a:cubicBezTo>
                  <a:pt x="2762982" y="276144"/>
                  <a:pt x="2748684" y="192301"/>
                  <a:pt x="2777280" y="121786"/>
                </a:cubicBezTo>
                <a:lnTo>
                  <a:pt x="2820173" y="57191"/>
                </a:lnTo>
                <a:lnTo>
                  <a:pt x="2884767" y="14298"/>
                </a:lnTo>
                <a:cubicBezTo>
                  <a:pt x="2908272" y="4766"/>
                  <a:pt x="2933258" y="0"/>
                  <a:pt x="2958245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2835" baseline="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829232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842128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" name="Oval 21">
            <a:extLst>
              <a:ext uri="{FF2B5EF4-FFF2-40B4-BE49-F238E27FC236}">
                <a16:creationId xmlns:a16="http://schemas.microsoft.com/office/drawing/2014/main" id="{46507200-3EDD-4D8D-9F50-FC196694D5CC}"/>
              </a:ext>
            </a:extLst>
          </p:cNvPr>
          <p:cNvSpPr/>
          <p:nvPr userDrawn="1"/>
        </p:nvSpPr>
        <p:spPr>
          <a:xfrm>
            <a:off x="1511833" y="9412356"/>
            <a:ext cx="13954033" cy="123643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637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63" name="Oval 21">
            <a:extLst>
              <a:ext uri="{FF2B5EF4-FFF2-40B4-BE49-F238E27FC236}">
                <a16:creationId xmlns:a16="http://schemas.microsoft.com/office/drawing/2014/main" id="{5088BD0E-3955-462F-A5BA-7ED05FB3154E}"/>
              </a:ext>
            </a:extLst>
          </p:cNvPr>
          <p:cNvSpPr/>
          <p:nvPr userDrawn="1"/>
        </p:nvSpPr>
        <p:spPr>
          <a:xfrm>
            <a:off x="13151266" y="9412356"/>
            <a:ext cx="13954033" cy="1236433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  <a:effectLst>
            <a:softEdge rad="2032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637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28" name="Rectangle 27">
            <a:extLst>
              <a:ext uri="{FF2B5EF4-FFF2-40B4-BE49-F238E27FC236}">
                <a16:creationId xmlns:a16="http://schemas.microsoft.com/office/drawing/2014/main" id="{FC457F8E-EDF2-4C4F-B492-87E3BFA7E8C0}"/>
              </a:ext>
            </a:extLst>
          </p:cNvPr>
          <p:cNvSpPr/>
          <p:nvPr userDrawn="1"/>
        </p:nvSpPr>
        <p:spPr>
          <a:xfrm flipV="1">
            <a:off x="0" y="0"/>
            <a:ext cx="28803600" cy="8951607"/>
          </a:xfrm>
          <a:prstGeom prst="rect">
            <a:avLst/>
          </a:prstGeom>
          <a:solidFill>
            <a:schemeClr val="tx1">
              <a:lumMod val="75000"/>
              <a:lumOff val="25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grpSp>
        <p:nvGrpSpPr>
          <p:cNvPr id="36" name="Group 35">
            <a:extLst>
              <a:ext uri="{FF2B5EF4-FFF2-40B4-BE49-F238E27FC236}">
                <a16:creationId xmlns:a16="http://schemas.microsoft.com/office/drawing/2014/main" id="{0942ABC2-FBFE-4609-8C63-4B589039B1F6}"/>
              </a:ext>
            </a:extLst>
          </p:cNvPr>
          <p:cNvGrpSpPr/>
          <p:nvPr userDrawn="1"/>
        </p:nvGrpSpPr>
        <p:grpSpPr>
          <a:xfrm>
            <a:off x="3267558" y="4615372"/>
            <a:ext cx="9941993" cy="5462452"/>
            <a:chOff x="-548507" y="477868"/>
            <a:chExt cx="11570449" cy="6357177"/>
          </a:xfrm>
        </p:grpSpPr>
        <p:sp>
          <p:nvSpPr>
            <p:cNvPr id="37" name="Freeform: Shape 36">
              <a:extLst>
                <a:ext uri="{FF2B5EF4-FFF2-40B4-BE49-F238E27FC236}">
                  <a16:creationId xmlns:a16="http://schemas.microsoft.com/office/drawing/2014/main" id="{7F041BF7-41FF-40B4-B33B-4641D1A4A23B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8" name="Freeform: Shape 37">
              <a:extLst>
                <a:ext uri="{FF2B5EF4-FFF2-40B4-BE49-F238E27FC236}">
                  <a16:creationId xmlns:a16="http://schemas.microsoft.com/office/drawing/2014/main" id="{6D8B60BA-5CD9-4560-8DD3-0DD5C058D24B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39" name="Freeform: Shape 38">
              <a:extLst>
                <a:ext uri="{FF2B5EF4-FFF2-40B4-BE49-F238E27FC236}">
                  <a16:creationId xmlns:a16="http://schemas.microsoft.com/office/drawing/2014/main" id="{635A93CA-5D30-4E69-AB12-E5E859F28084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0" name="Freeform: Shape 39">
              <a:extLst>
                <a:ext uri="{FF2B5EF4-FFF2-40B4-BE49-F238E27FC236}">
                  <a16:creationId xmlns:a16="http://schemas.microsoft.com/office/drawing/2014/main" id="{EC9EDDFC-5A02-4164-8827-92F9C196BB93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1" name="Freeform: Shape 40">
              <a:extLst>
                <a:ext uri="{FF2B5EF4-FFF2-40B4-BE49-F238E27FC236}">
                  <a16:creationId xmlns:a16="http://schemas.microsoft.com/office/drawing/2014/main" id="{C5B05915-CD80-467F-BC03-C330E9073723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08DF3AE1-CF62-489B-8A1A-CCE9BA02E98B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47" name="Rectangle: Rounded Corners 46">
                <a:extLst>
                  <a:ext uri="{FF2B5EF4-FFF2-40B4-BE49-F238E27FC236}">
                    <a16:creationId xmlns:a16="http://schemas.microsoft.com/office/drawing/2014/main" id="{6B8D752B-1192-4253-BA2B-AEB014E8D134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8" name="Rectangle: Rounded Corners 47">
                <a:extLst>
                  <a:ext uri="{FF2B5EF4-FFF2-40B4-BE49-F238E27FC236}">
                    <a16:creationId xmlns:a16="http://schemas.microsoft.com/office/drawing/2014/main" id="{BD5D8538-AED7-4E28-9E43-86ECCFF43547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B5EFA6EB-3734-4D4F-A5E2-0FED76730FC9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45" name="Rectangle: Rounded Corners 44">
                <a:extLst>
                  <a:ext uri="{FF2B5EF4-FFF2-40B4-BE49-F238E27FC236}">
                    <a16:creationId xmlns:a16="http://schemas.microsoft.com/office/drawing/2014/main" id="{82BD1E28-B3A2-4550-8B70-AF1A3F6DFE9E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46" name="Rectangle: Rounded Corners 45">
                <a:extLst>
                  <a:ext uri="{FF2B5EF4-FFF2-40B4-BE49-F238E27FC236}">
                    <a16:creationId xmlns:a16="http://schemas.microsoft.com/office/drawing/2014/main" id="{DA43E1AE-8A0C-488B-BACE-D40B7804D45C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44" name="Freeform: Shape 43">
              <a:extLst>
                <a:ext uri="{FF2B5EF4-FFF2-40B4-BE49-F238E27FC236}">
                  <a16:creationId xmlns:a16="http://schemas.microsoft.com/office/drawing/2014/main" id="{E7411320-7C7F-43B6-9A7D-F78F9F41FC20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grpSp>
        <p:nvGrpSpPr>
          <p:cNvPr id="49" name="Group 48">
            <a:extLst>
              <a:ext uri="{FF2B5EF4-FFF2-40B4-BE49-F238E27FC236}">
                <a16:creationId xmlns:a16="http://schemas.microsoft.com/office/drawing/2014/main" id="{B6589858-E4D0-42DC-9AB9-3B2FA8ECAEE1}"/>
              </a:ext>
            </a:extLst>
          </p:cNvPr>
          <p:cNvGrpSpPr/>
          <p:nvPr userDrawn="1"/>
        </p:nvGrpSpPr>
        <p:grpSpPr>
          <a:xfrm>
            <a:off x="15594051" y="4615372"/>
            <a:ext cx="9941993" cy="5462452"/>
            <a:chOff x="-548507" y="477868"/>
            <a:chExt cx="11570449" cy="6357177"/>
          </a:xfrm>
        </p:grpSpPr>
        <p:sp>
          <p:nvSpPr>
            <p:cNvPr id="50" name="Freeform: Shape 49">
              <a:extLst>
                <a:ext uri="{FF2B5EF4-FFF2-40B4-BE49-F238E27FC236}">
                  <a16:creationId xmlns:a16="http://schemas.microsoft.com/office/drawing/2014/main" id="{7564DABB-A8F1-4FB7-BF0E-4C571E83C7BB}"/>
                </a:ext>
              </a:extLst>
            </p:cNvPr>
            <p:cNvSpPr/>
            <p:nvPr/>
          </p:nvSpPr>
          <p:spPr>
            <a:xfrm>
              <a:off x="-482765" y="6440599"/>
              <a:ext cx="11438966" cy="394446"/>
            </a:xfrm>
            <a:custGeom>
              <a:avLst/>
              <a:gdLst>
                <a:gd name="connsiteX0" fmla="*/ 1605439 w 1657350"/>
                <a:gd name="connsiteY0" fmla="*/ 54769 h 57150"/>
                <a:gd name="connsiteX1" fmla="*/ 1652111 w 1657350"/>
                <a:gd name="connsiteY1" fmla="*/ 22384 h 57150"/>
                <a:gd name="connsiteX2" fmla="*/ 1652111 w 1657350"/>
                <a:gd name="connsiteY2" fmla="*/ 22384 h 57150"/>
                <a:gd name="connsiteX3" fmla="*/ 1636871 w 1657350"/>
                <a:gd name="connsiteY3" fmla="*/ 7144 h 57150"/>
                <a:gd name="connsiteX4" fmla="*/ 44291 w 1657350"/>
                <a:gd name="connsiteY4" fmla="*/ 12859 h 57150"/>
                <a:gd name="connsiteX5" fmla="*/ 23336 w 1657350"/>
                <a:gd name="connsiteY5" fmla="*/ 12859 h 57150"/>
                <a:gd name="connsiteX6" fmla="*/ 7144 w 1657350"/>
                <a:gd name="connsiteY6" fmla="*/ 26194 h 57150"/>
                <a:gd name="connsiteX7" fmla="*/ 7144 w 1657350"/>
                <a:gd name="connsiteY7" fmla="*/ 26194 h 57150"/>
                <a:gd name="connsiteX8" fmla="*/ 50959 w 1657350"/>
                <a:gd name="connsiteY8" fmla="*/ 53816 h 57150"/>
                <a:gd name="connsiteX9" fmla="*/ 51911 w 1657350"/>
                <a:gd name="connsiteY9" fmla="*/ 54769 h 57150"/>
                <a:gd name="connsiteX10" fmla="*/ 51911 w 1657350"/>
                <a:gd name="connsiteY10" fmla="*/ 54769 h 57150"/>
                <a:gd name="connsiteX11" fmla="*/ 56674 w 1657350"/>
                <a:gd name="connsiteY11" fmla="*/ 54769 h 571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1657350" h="57150">
                  <a:moveTo>
                    <a:pt x="1605439" y="54769"/>
                  </a:moveTo>
                  <a:cubicBezTo>
                    <a:pt x="1605439" y="54769"/>
                    <a:pt x="1638776" y="50959"/>
                    <a:pt x="1652111" y="22384"/>
                  </a:cubicBezTo>
                  <a:lnTo>
                    <a:pt x="1652111" y="22384"/>
                  </a:lnTo>
                  <a:cubicBezTo>
                    <a:pt x="1652111" y="13811"/>
                    <a:pt x="1645444" y="7144"/>
                    <a:pt x="1636871" y="7144"/>
                  </a:cubicBezTo>
                  <a:lnTo>
                    <a:pt x="44291" y="12859"/>
                  </a:lnTo>
                  <a:lnTo>
                    <a:pt x="23336" y="12859"/>
                  </a:lnTo>
                  <a:cubicBezTo>
                    <a:pt x="14764" y="12859"/>
                    <a:pt x="7144" y="18574"/>
                    <a:pt x="7144" y="26194"/>
                  </a:cubicBezTo>
                  <a:lnTo>
                    <a:pt x="7144" y="26194"/>
                  </a:lnTo>
                  <a:cubicBezTo>
                    <a:pt x="17621" y="45244"/>
                    <a:pt x="40481" y="51911"/>
                    <a:pt x="50959" y="53816"/>
                  </a:cubicBezTo>
                  <a:lnTo>
                    <a:pt x="51911" y="54769"/>
                  </a:lnTo>
                  <a:cubicBezTo>
                    <a:pt x="51911" y="54769"/>
                    <a:pt x="51911" y="54769"/>
                    <a:pt x="51911" y="54769"/>
                  </a:cubicBezTo>
                  <a:lnTo>
                    <a:pt x="56674" y="54769"/>
                  </a:lnTo>
                </a:path>
              </a:pathLst>
            </a:custGeom>
            <a:solidFill>
              <a:srgbClr val="5F6767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1" name="Freeform: Shape 50">
              <a:extLst>
                <a:ext uri="{FF2B5EF4-FFF2-40B4-BE49-F238E27FC236}">
                  <a16:creationId xmlns:a16="http://schemas.microsoft.com/office/drawing/2014/main" id="{AA15B9E6-1B13-4F8B-B262-956C998B875E}"/>
                </a:ext>
              </a:extLst>
            </p:cNvPr>
            <p:cNvSpPr/>
            <p:nvPr/>
          </p:nvSpPr>
          <p:spPr>
            <a:xfrm>
              <a:off x="700575" y="477868"/>
              <a:ext cx="9072285" cy="5916709"/>
            </a:xfrm>
            <a:custGeom>
              <a:avLst/>
              <a:gdLst>
                <a:gd name="connsiteX0" fmla="*/ 1311116 w 1314450"/>
                <a:gd name="connsiteY0" fmla="*/ 813911 h 857250"/>
                <a:gd name="connsiteX1" fmla="*/ 1281589 w 1314450"/>
                <a:gd name="connsiteY1" fmla="*/ 852964 h 857250"/>
                <a:gd name="connsiteX2" fmla="*/ 36671 w 1314450"/>
                <a:gd name="connsiteY2" fmla="*/ 852964 h 857250"/>
                <a:gd name="connsiteX3" fmla="*/ 7144 w 1314450"/>
                <a:gd name="connsiteY3" fmla="*/ 813911 h 857250"/>
                <a:gd name="connsiteX4" fmla="*/ 7144 w 1314450"/>
                <a:gd name="connsiteY4" fmla="*/ 46196 h 857250"/>
                <a:gd name="connsiteX5" fmla="*/ 36671 w 1314450"/>
                <a:gd name="connsiteY5" fmla="*/ 7144 h 857250"/>
                <a:gd name="connsiteX6" fmla="*/ 1281589 w 1314450"/>
                <a:gd name="connsiteY6" fmla="*/ 7144 h 857250"/>
                <a:gd name="connsiteX7" fmla="*/ 1311116 w 1314450"/>
                <a:gd name="connsiteY7" fmla="*/ 46196 h 857250"/>
                <a:gd name="connsiteX8" fmla="*/ 1311116 w 1314450"/>
                <a:gd name="connsiteY8" fmla="*/ 813911 h 85725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1314450" h="857250">
                  <a:moveTo>
                    <a:pt x="1311116" y="813911"/>
                  </a:moveTo>
                  <a:cubicBezTo>
                    <a:pt x="1311116" y="834866"/>
                    <a:pt x="1297781" y="852964"/>
                    <a:pt x="1281589" y="852964"/>
                  </a:cubicBezTo>
                  <a:lnTo>
                    <a:pt x="36671" y="852964"/>
                  </a:lnTo>
                  <a:cubicBezTo>
                    <a:pt x="20479" y="852964"/>
                    <a:pt x="7144" y="835819"/>
                    <a:pt x="7144" y="813911"/>
                  </a:cubicBezTo>
                  <a:lnTo>
                    <a:pt x="7144" y="46196"/>
                  </a:lnTo>
                  <a:cubicBezTo>
                    <a:pt x="7144" y="25241"/>
                    <a:pt x="20479" y="7144"/>
                    <a:pt x="36671" y="7144"/>
                  </a:cubicBezTo>
                  <a:lnTo>
                    <a:pt x="1281589" y="7144"/>
                  </a:lnTo>
                  <a:cubicBezTo>
                    <a:pt x="1297781" y="7144"/>
                    <a:pt x="1311116" y="24289"/>
                    <a:pt x="1311116" y="46196"/>
                  </a:cubicBezTo>
                  <a:lnTo>
                    <a:pt x="1311116" y="813911"/>
                  </a:lnTo>
                  <a:close/>
                </a:path>
              </a:pathLst>
            </a:custGeom>
            <a:solidFill>
              <a:srgbClr val="00000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2" name="Freeform: Shape 51">
              <a:extLst>
                <a:ext uri="{FF2B5EF4-FFF2-40B4-BE49-F238E27FC236}">
                  <a16:creationId xmlns:a16="http://schemas.microsoft.com/office/drawing/2014/main" id="{06A653C8-546E-4578-8CB6-47CAC740FC29}"/>
                </a:ext>
              </a:extLst>
            </p:cNvPr>
            <p:cNvSpPr/>
            <p:nvPr/>
          </p:nvSpPr>
          <p:spPr>
            <a:xfrm>
              <a:off x="1088451" y="839448"/>
              <a:ext cx="8283390" cy="5062073"/>
            </a:xfrm>
            <a:custGeom>
              <a:avLst/>
              <a:gdLst>
                <a:gd name="connsiteX0" fmla="*/ 7144 w 1200150"/>
                <a:gd name="connsiteY0" fmla="*/ 7144 h 733425"/>
                <a:gd name="connsiteX1" fmla="*/ 1196816 w 1200150"/>
                <a:gd name="connsiteY1" fmla="*/ 7144 h 733425"/>
                <a:gd name="connsiteX2" fmla="*/ 1196816 w 1200150"/>
                <a:gd name="connsiteY2" fmla="*/ 730091 h 733425"/>
                <a:gd name="connsiteX3" fmla="*/ 7144 w 1200150"/>
                <a:gd name="connsiteY3" fmla="*/ 730091 h 7334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1200150" h="733425">
                  <a:moveTo>
                    <a:pt x="7144" y="7144"/>
                  </a:moveTo>
                  <a:lnTo>
                    <a:pt x="1196816" y="7144"/>
                  </a:lnTo>
                  <a:lnTo>
                    <a:pt x="1196816" y="730091"/>
                  </a:lnTo>
                  <a:lnTo>
                    <a:pt x="7144" y="730091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3" name="Freeform: Shape 52">
              <a:extLst>
                <a:ext uri="{FF2B5EF4-FFF2-40B4-BE49-F238E27FC236}">
                  <a16:creationId xmlns:a16="http://schemas.microsoft.com/office/drawing/2014/main" id="{7C9B510E-C98E-47C0-8668-8A50E24656D1}"/>
                </a:ext>
              </a:extLst>
            </p:cNvPr>
            <p:cNvSpPr/>
            <p:nvPr/>
          </p:nvSpPr>
          <p:spPr>
            <a:xfrm>
              <a:off x="-548507" y="6164484"/>
              <a:ext cx="11570449" cy="460187"/>
            </a:xfrm>
            <a:custGeom>
              <a:avLst/>
              <a:gdLst>
                <a:gd name="connsiteX0" fmla="*/ 50006 w 1676400"/>
                <a:gd name="connsiteY0" fmla="*/ 7144 h 66675"/>
                <a:gd name="connsiteX1" fmla="*/ 1630204 w 1676400"/>
                <a:gd name="connsiteY1" fmla="*/ 7144 h 66675"/>
                <a:gd name="connsiteX2" fmla="*/ 1672114 w 1676400"/>
                <a:gd name="connsiteY2" fmla="*/ 49054 h 66675"/>
                <a:gd name="connsiteX3" fmla="*/ 1672114 w 1676400"/>
                <a:gd name="connsiteY3" fmla="*/ 57626 h 66675"/>
                <a:gd name="connsiteX4" fmla="*/ 1656874 w 1676400"/>
                <a:gd name="connsiteY4" fmla="*/ 62389 h 66675"/>
                <a:gd name="connsiteX5" fmla="*/ 1654016 w 1676400"/>
                <a:gd name="connsiteY5" fmla="*/ 62389 h 66675"/>
                <a:gd name="connsiteX6" fmla="*/ 29051 w 1676400"/>
                <a:gd name="connsiteY6" fmla="*/ 62389 h 66675"/>
                <a:gd name="connsiteX7" fmla="*/ 21431 w 1676400"/>
                <a:gd name="connsiteY7" fmla="*/ 63341 h 66675"/>
                <a:gd name="connsiteX8" fmla="*/ 7144 w 1676400"/>
                <a:gd name="connsiteY8" fmla="*/ 55721 h 66675"/>
                <a:gd name="connsiteX9" fmla="*/ 7144 w 1676400"/>
                <a:gd name="connsiteY9" fmla="*/ 48101 h 66675"/>
                <a:gd name="connsiteX10" fmla="*/ 50006 w 1676400"/>
                <a:gd name="connsiteY10" fmla="*/ 7144 h 666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1676400" h="66675">
                  <a:moveTo>
                    <a:pt x="50006" y="7144"/>
                  </a:moveTo>
                  <a:lnTo>
                    <a:pt x="1630204" y="7144"/>
                  </a:lnTo>
                  <a:cubicBezTo>
                    <a:pt x="1653064" y="7144"/>
                    <a:pt x="1672114" y="26194"/>
                    <a:pt x="1672114" y="49054"/>
                  </a:cubicBezTo>
                  <a:lnTo>
                    <a:pt x="1672114" y="57626"/>
                  </a:lnTo>
                  <a:cubicBezTo>
                    <a:pt x="1672114" y="57626"/>
                    <a:pt x="1674019" y="64294"/>
                    <a:pt x="1656874" y="62389"/>
                  </a:cubicBezTo>
                  <a:cubicBezTo>
                    <a:pt x="1655921" y="62389"/>
                    <a:pt x="1654969" y="62389"/>
                    <a:pt x="1654016" y="62389"/>
                  </a:cubicBezTo>
                  <a:lnTo>
                    <a:pt x="29051" y="62389"/>
                  </a:lnTo>
                  <a:cubicBezTo>
                    <a:pt x="26194" y="62389"/>
                    <a:pt x="24289" y="62389"/>
                    <a:pt x="21431" y="63341"/>
                  </a:cubicBezTo>
                  <a:cubicBezTo>
                    <a:pt x="16669" y="64294"/>
                    <a:pt x="8096" y="64294"/>
                    <a:pt x="7144" y="55721"/>
                  </a:cubicBezTo>
                  <a:lnTo>
                    <a:pt x="7144" y="48101"/>
                  </a:lnTo>
                  <a:cubicBezTo>
                    <a:pt x="8096" y="25241"/>
                    <a:pt x="26194" y="7144"/>
                    <a:pt x="50006" y="7144"/>
                  </a:cubicBezTo>
                  <a:close/>
                </a:path>
              </a:pathLst>
            </a:custGeom>
            <a:solidFill>
              <a:srgbClr val="CCCCCC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4" name="Freeform: Shape 53">
              <a:extLst>
                <a:ext uri="{FF2B5EF4-FFF2-40B4-BE49-F238E27FC236}">
                  <a16:creationId xmlns:a16="http://schemas.microsoft.com/office/drawing/2014/main" id="{4FFBCBBA-7B36-422E-9F8D-70D45CFF3F7A}"/>
                </a:ext>
              </a:extLst>
            </p:cNvPr>
            <p:cNvSpPr/>
            <p:nvPr/>
          </p:nvSpPr>
          <p:spPr>
            <a:xfrm>
              <a:off x="4438629" y="6215033"/>
              <a:ext cx="1618413" cy="184076"/>
            </a:xfrm>
            <a:custGeom>
              <a:avLst/>
              <a:gdLst>
                <a:gd name="connsiteX0" fmla="*/ 1478513 w 1618413"/>
                <a:gd name="connsiteY0" fmla="*/ 177499 h 184076"/>
                <a:gd name="connsiteX1" fmla="*/ 1485084 w 1618413"/>
                <a:gd name="connsiteY1" fmla="*/ 177499 h 184076"/>
                <a:gd name="connsiteX2" fmla="*/ 1502686 w 1618413"/>
                <a:gd name="connsiteY2" fmla="*/ 178122 h 184076"/>
                <a:gd name="connsiteX3" fmla="*/ 1499879 w 1618413"/>
                <a:gd name="connsiteY3" fmla="*/ 178526 h 184076"/>
                <a:gd name="connsiteX4" fmla="*/ 1478513 w 1618413"/>
                <a:gd name="connsiteY4" fmla="*/ 177499 h 184076"/>
                <a:gd name="connsiteX5" fmla="*/ 84799 w 1618413"/>
                <a:gd name="connsiteY5" fmla="*/ 170928 h 184076"/>
                <a:gd name="connsiteX6" fmla="*/ 117666 w 1618413"/>
                <a:gd name="connsiteY6" fmla="*/ 177499 h 184076"/>
                <a:gd name="connsiteX7" fmla="*/ 104518 w 1618413"/>
                <a:gd name="connsiteY7" fmla="*/ 177499 h 184076"/>
                <a:gd name="connsiteX8" fmla="*/ 84799 w 1618413"/>
                <a:gd name="connsiteY8" fmla="*/ 170928 h 184076"/>
                <a:gd name="connsiteX9" fmla="*/ 1603418 w 1618413"/>
                <a:gd name="connsiteY9" fmla="*/ 0 h 184076"/>
                <a:gd name="connsiteX10" fmla="*/ 1616567 w 1618413"/>
                <a:gd name="connsiteY10" fmla="*/ 0 h 184076"/>
                <a:gd name="connsiteX11" fmla="*/ 1511177 w 1618413"/>
                <a:gd name="connsiteY11" fmla="*/ 178423 h 184076"/>
                <a:gd name="connsiteX12" fmla="*/ 1502686 w 1618413"/>
                <a:gd name="connsiteY12" fmla="*/ 178122 h 184076"/>
                <a:gd name="connsiteX13" fmla="*/ 1521501 w 1618413"/>
                <a:gd name="connsiteY13" fmla="*/ 175419 h 184076"/>
                <a:gd name="connsiteX14" fmla="*/ 1603418 w 1618413"/>
                <a:gd name="connsiteY14" fmla="*/ 6571 h 184076"/>
                <a:gd name="connsiteX15" fmla="*/ 5911 w 1618413"/>
                <a:gd name="connsiteY15" fmla="*/ 0 h 184076"/>
                <a:gd name="connsiteX16" fmla="*/ 19060 w 1618413"/>
                <a:gd name="connsiteY16" fmla="*/ 6571 h 184076"/>
                <a:gd name="connsiteX17" fmla="*/ 91379 w 1618413"/>
                <a:gd name="connsiteY17" fmla="*/ 184076 h 184076"/>
                <a:gd name="connsiteX18" fmla="*/ 5911 w 1618413"/>
                <a:gd name="connsiteY18" fmla="*/ 0 h 1840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</a:cxnLst>
              <a:rect l="l" t="t" r="r" b="b"/>
              <a:pathLst>
                <a:path w="1618413" h="184076">
                  <a:moveTo>
                    <a:pt x="1478513" y="177499"/>
                  </a:moveTo>
                  <a:lnTo>
                    <a:pt x="1485084" y="177499"/>
                  </a:lnTo>
                  <a:lnTo>
                    <a:pt x="1502686" y="178122"/>
                  </a:lnTo>
                  <a:lnTo>
                    <a:pt x="1499879" y="178526"/>
                  </a:lnTo>
                  <a:cubicBezTo>
                    <a:pt x="1487142" y="179142"/>
                    <a:pt x="1478513" y="177499"/>
                    <a:pt x="1478513" y="177499"/>
                  </a:cubicBezTo>
                  <a:close/>
                  <a:moveTo>
                    <a:pt x="84799" y="170928"/>
                  </a:moveTo>
                  <a:cubicBezTo>
                    <a:pt x="97947" y="177499"/>
                    <a:pt x="104518" y="177499"/>
                    <a:pt x="117666" y="177499"/>
                  </a:cubicBezTo>
                  <a:lnTo>
                    <a:pt x="104518" y="177499"/>
                  </a:lnTo>
                  <a:cubicBezTo>
                    <a:pt x="97947" y="177499"/>
                    <a:pt x="91370" y="177499"/>
                    <a:pt x="84799" y="170928"/>
                  </a:cubicBezTo>
                  <a:close/>
                  <a:moveTo>
                    <a:pt x="1603418" y="0"/>
                  </a:moveTo>
                  <a:lnTo>
                    <a:pt x="1616567" y="0"/>
                  </a:lnTo>
                  <a:cubicBezTo>
                    <a:pt x="1631361" y="152847"/>
                    <a:pt x="1553705" y="176266"/>
                    <a:pt x="1511177" y="178423"/>
                  </a:cubicBezTo>
                  <a:lnTo>
                    <a:pt x="1502686" y="178122"/>
                  </a:lnTo>
                  <a:lnTo>
                    <a:pt x="1521501" y="175419"/>
                  </a:lnTo>
                  <a:cubicBezTo>
                    <a:pt x="1560791" y="165788"/>
                    <a:pt x="1611636" y="129836"/>
                    <a:pt x="1603418" y="6571"/>
                  </a:cubicBezTo>
                  <a:close/>
                  <a:moveTo>
                    <a:pt x="5911" y="0"/>
                  </a:moveTo>
                  <a:lnTo>
                    <a:pt x="19060" y="6571"/>
                  </a:lnTo>
                  <a:cubicBezTo>
                    <a:pt x="19060" y="6571"/>
                    <a:pt x="-20385" y="144631"/>
                    <a:pt x="91379" y="184076"/>
                  </a:cubicBezTo>
                  <a:cubicBezTo>
                    <a:pt x="-33534" y="151202"/>
                    <a:pt x="5911" y="0"/>
                    <a:pt x="5911" y="0"/>
                  </a:cubicBezTo>
                  <a:close/>
                </a:path>
              </a:pathLst>
            </a:custGeom>
            <a:solidFill>
              <a:srgbClr val="4D4D4D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55" name="Group 54">
              <a:extLst>
                <a:ext uri="{FF2B5EF4-FFF2-40B4-BE49-F238E27FC236}">
                  <a16:creationId xmlns:a16="http://schemas.microsoft.com/office/drawing/2014/main" id="{E51D020C-8285-4C44-ABA1-2ED698838834}"/>
                </a:ext>
              </a:extLst>
            </p:cNvPr>
            <p:cNvGrpSpPr/>
            <p:nvPr/>
          </p:nvGrpSpPr>
          <p:grpSpPr>
            <a:xfrm>
              <a:off x="1606" y="6382978"/>
              <a:ext cx="413937" cy="115242"/>
              <a:chOff x="5955" y="6353672"/>
              <a:chExt cx="413937" cy="115242"/>
            </a:xfrm>
          </p:grpSpPr>
          <p:sp>
            <p:nvSpPr>
              <p:cNvPr id="60" name="Rectangle: Rounded Corners 59">
                <a:extLst>
                  <a:ext uri="{FF2B5EF4-FFF2-40B4-BE49-F238E27FC236}">
                    <a16:creationId xmlns:a16="http://schemas.microsoft.com/office/drawing/2014/main" id="{504DFE24-F988-4230-B7B5-C3230D4421D7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61" name="Rectangle: Rounded Corners 60">
                <a:extLst>
                  <a:ext uri="{FF2B5EF4-FFF2-40B4-BE49-F238E27FC236}">
                    <a16:creationId xmlns:a16="http://schemas.microsoft.com/office/drawing/2014/main" id="{5E06A7EB-697B-4112-815C-7A28FCCAB1D5}"/>
                  </a:ext>
                </a:extLst>
              </p:cNvPr>
              <p:cNvSpPr/>
              <p:nvPr/>
            </p:nvSpPr>
            <p:spPr>
              <a:xfrm>
                <a:off x="99417" y="6382279"/>
                <a:ext cx="227012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grpSp>
          <p:nvGrpSpPr>
            <p:cNvPr id="56" name="Group 55">
              <a:extLst>
                <a:ext uri="{FF2B5EF4-FFF2-40B4-BE49-F238E27FC236}">
                  <a16:creationId xmlns:a16="http://schemas.microsoft.com/office/drawing/2014/main" id="{B80D9F58-953E-4353-AC85-FE037D9ED6BB}"/>
                </a:ext>
              </a:extLst>
            </p:cNvPr>
            <p:cNvGrpSpPr/>
            <p:nvPr/>
          </p:nvGrpSpPr>
          <p:grpSpPr>
            <a:xfrm>
              <a:off x="9855291" y="6381600"/>
              <a:ext cx="885989" cy="115242"/>
              <a:chOff x="5955" y="6353672"/>
              <a:chExt cx="413937" cy="115242"/>
            </a:xfrm>
          </p:grpSpPr>
          <p:sp>
            <p:nvSpPr>
              <p:cNvPr id="58" name="Rectangle: Rounded Corners 57">
                <a:extLst>
                  <a:ext uri="{FF2B5EF4-FFF2-40B4-BE49-F238E27FC236}">
                    <a16:creationId xmlns:a16="http://schemas.microsoft.com/office/drawing/2014/main" id="{C89A1C36-C42A-49EC-BA04-0C93ED8F1642}"/>
                  </a:ext>
                </a:extLst>
              </p:cNvPr>
              <p:cNvSpPr/>
              <p:nvPr/>
            </p:nvSpPr>
            <p:spPr>
              <a:xfrm>
                <a:off x="5955" y="6353672"/>
                <a:ext cx="413937" cy="115242"/>
              </a:xfrm>
              <a:prstGeom prst="roundRect">
                <a:avLst>
                  <a:gd name="adj" fmla="val 28154"/>
                </a:avLst>
              </a:prstGeom>
              <a:solidFill>
                <a:schemeClr val="bg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59" name="Rectangle: Rounded Corners 58">
                <a:extLst>
                  <a:ext uri="{FF2B5EF4-FFF2-40B4-BE49-F238E27FC236}">
                    <a16:creationId xmlns:a16="http://schemas.microsoft.com/office/drawing/2014/main" id="{A7D8079B-D98C-4D11-92C3-2F925B1010C8}"/>
                  </a:ext>
                </a:extLst>
              </p:cNvPr>
              <p:cNvSpPr/>
              <p:nvPr/>
            </p:nvSpPr>
            <p:spPr>
              <a:xfrm>
                <a:off x="84761" y="6382279"/>
                <a:ext cx="256326" cy="55272"/>
              </a:xfrm>
              <a:prstGeom prst="roundRect">
                <a:avLst>
                  <a:gd name="adj" fmla="val 28154"/>
                </a:avLst>
              </a:prstGeom>
              <a:solidFill>
                <a:schemeClr val="tx1">
                  <a:lumMod val="65000"/>
                  <a:lumOff val="3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4253" b="0" i="0" u="none" strike="noStrike" kern="120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  <p:sp>
          <p:nvSpPr>
            <p:cNvPr id="57" name="Freeform: Shape 56">
              <a:extLst>
                <a:ext uri="{FF2B5EF4-FFF2-40B4-BE49-F238E27FC236}">
                  <a16:creationId xmlns:a16="http://schemas.microsoft.com/office/drawing/2014/main" id="{13FB5D2A-EA8C-400A-950C-23C02E14E7EE}"/>
                </a:ext>
              </a:extLst>
            </p:cNvPr>
            <p:cNvSpPr/>
            <p:nvPr/>
          </p:nvSpPr>
          <p:spPr>
            <a:xfrm>
              <a:off x="3892805" y="496953"/>
              <a:ext cx="5479036" cy="5431217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32" name="그림 개체 틀 2">
            <a:extLst>
              <a:ext uri="{FF2B5EF4-FFF2-40B4-BE49-F238E27FC236}">
                <a16:creationId xmlns:a16="http://schemas.microsoft.com/office/drawing/2014/main" id="{245A962B-0137-486A-93A5-3A40B082B169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4715798" y="4935829"/>
            <a:ext cx="7041167" cy="438329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4" name="그림 개체 틀 2">
            <a:extLst>
              <a:ext uri="{FF2B5EF4-FFF2-40B4-BE49-F238E27FC236}">
                <a16:creationId xmlns:a16="http://schemas.microsoft.com/office/drawing/2014/main" id="{986E4C31-6D41-4D51-878E-8A0B74ADD63B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17044462" y="4935829"/>
            <a:ext cx="7041167" cy="4383290"/>
          </a:xfrm>
          <a:prstGeom prst="rect">
            <a:avLst/>
          </a:prstGeom>
          <a:solidFill>
            <a:schemeClr val="bg1">
              <a:lumMod val="95000"/>
            </a:schemeClr>
          </a:solidFill>
          <a:ln w="25400">
            <a:noFill/>
          </a:ln>
          <a:effectLst/>
        </p:spPr>
        <p:txBody>
          <a:bodyPr anchor="ctr"/>
          <a:lstStyle>
            <a:lvl1pPr marL="0" indent="0" algn="ctr">
              <a:buFontTx/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5" name="Text Placeholder 9">
            <a:extLst>
              <a:ext uri="{FF2B5EF4-FFF2-40B4-BE49-F238E27FC236}">
                <a16:creationId xmlns:a16="http://schemas.microsoft.com/office/drawing/2014/main" id="{BD64EB21-C959-498F-AD9F-59605CE442FD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6422282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0694615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2111731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53268957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2884691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440189" y="1663416"/>
            <a:ext cx="26163270" cy="2700340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2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8B21A65-2EDE-4B78-9E2B-F733EEAD99CD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3CC46D1-7E78-4D10-83D5-A12498644B3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5020498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491920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086105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A93F2A8-E9B4-4FBC-B414-DC9803D923D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351084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C3D2488-3F58-407E-9BB0-8EE204A58A8A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10620175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B69C6D-9647-4A3E-9A66-A73EE3F4286F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18889262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441430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E117BCC-3032-4F8C-AA88-4892223066D6}"/>
              </a:ext>
            </a:extLst>
          </p:cNvPr>
          <p:cNvGrpSpPr/>
          <p:nvPr userDrawn="1"/>
        </p:nvGrpSpPr>
        <p:grpSpPr>
          <a:xfrm>
            <a:off x="22712248" y="4732671"/>
            <a:ext cx="6091352" cy="9573606"/>
            <a:chOff x="9508727" y="2147107"/>
            <a:chExt cx="2683273" cy="421722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9E0B0B1-4B11-4180-BADE-DB071FCDEC5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EDE72EE-879B-4FEA-A6CD-BCF46F39E4C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CCB3843-05FA-4D36-8253-9E8F3AB1921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7AF8A9-20F4-42A9-9ACC-52EA430548E1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3B04ADD-D9A0-4779-9DE8-7B053FC465F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98221A9-6AC7-4184-B404-4D26AC76772E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24C79AC-939D-4B2C-8A93-F1F58E8EDBA8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079717CE-5FF1-456C-B564-55798E060E3B}"/>
              </a:ext>
            </a:extLst>
          </p:cNvPr>
          <p:cNvSpPr/>
          <p:nvPr userDrawn="1"/>
        </p:nvSpPr>
        <p:spPr>
          <a:xfrm>
            <a:off x="0" y="6"/>
            <a:ext cx="28803600" cy="444256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51B4AAB-F0BC-4BA8-8711-B6E764DC67C4}"/>
              </a:ext>
            </a:extLst>
          </p:cNvPr>
          <p:cNvSpPr/>
          <p:nvPr userDrawn="1"/>
        </p:nvSpPr>
        <p:spPr>
          <a:xfrm>
            <a:off x="12913425" y="2913038"/>
            <a:ext cx="2976750" cy="297675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13FCA882-D6A7-47A0-8F53-222F73770C2C}"/>
              </a:ext>
            </a:extLst>
          </p:cNvPr>
          <p:cNvSpPr/>
          <p:nvPr userDrawn="1"/>
        </p:nvSpPr>
        <p:spPr>
          <a:xfrm>
            <a:off x="15863599" y="8844917"/>
            <a:ext cx="5953500" cy="595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637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9DB5361C-4E28-430F-9AB8-82C47DA59C59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3024483" y="5247677"/>
            <a:ext cx="5779119" cy="64657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354EA4D5-D4EB-4CB5-9857-49FA2B15841F}"/>
              </a:ext>
            </a:extLst>
          </p:cNvPr>
          <p:cNvGrpSpPr/>
          <p:nvPr userDrawn="1"/>
        </p:nvGrpSpPr>
        <p:grpSpPr>
          <a:xfrm>
            <a:off x="16582652" y="5532857"/>
            <a:ext cx="4466916" cy="7852605"/>
            <a:chOff x="445712" y="1449040"/>
            <a:chExt cx="2113018" cy="3924176"/>
          </a:xfrm>
        </p:grpSpPr>
        <p:sp>
          <p:nvSpPr>
            <p:cNvPr id="15" name="Rounded Rectangle 21">
              <a:extLst>
                <a:ext uri="{FF2B5EF4-FFF2-40B4-BE49-F238E27FC236}">
                  <a16:creationId xmlns:a16="http://schemas.microsoft.com/office/drawing/2014/main" id="{FBFC0138-3DDC-4D23-9F01-896D4915E925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Rectangle 22">
              <a:extLst>
                <a:ext uri="{FF2B5EF4-FFF2-40B4-BE49-F238E27FC236}">
                  <a16:creationId xmlns:a16="http://schemas.microsoft.com/office/drawing/2014/main" id="{118890BA-E4FD-42D6-8AC7-1AC8FAC00592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7" name="Group 23">
              <a:extLst>
                <a:ext uri="{FF2B5EF4-FFF2-40B4-BE49-F238E27FC236}">
                  <a16:creationId xmlns:a16="http://schemas.microsoft.com/office/drawing/2014/main" id="{2E10FAE0-0A16-4D44-B561-8BFCCF53C81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8" name="Oval 24">
                <a:extLst>
                  <a:ext uri="{FF2B5EF4-FFF2-40B4-BE49-F238E27FC236}">
                    <a16:creationId xmlns:a16="http://schemas.microsoft.com/office/drawing/2014/main" id="{9AE4CF47-5EF3-4EA4-A009-ABF2A05D1F14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Rounded Rectangle 25">
                <a:extLst>
                  <a:ext uri="{FF2B5EF4-FFF2-40B4-BE49-F238E27FC236}">
                    <a16:creationId xmlns:a16="http://schemas.microsoft.com/office/drawing/2014/main" id="{6C8A489D-2846-49A9-B94F-3D588B4AB95C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35D9DFBD-E320-498F-B6AB-EDE7A3C3E4A3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6881202" y="6305286"/>
            <a:ext cx="3836797" cy="629234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4E77E7AC-8C78-442E-888C-75CA5F39664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317163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0306373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42695E7-0C1B-46BA-A458-9D37FBA5911A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95256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A4CA258-6152-46AF-8FC9-428779C9219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9278000" y="0"/>
            <a:ext cx="95256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0578169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580615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36D7AFB-15B6-4481-A6C1-90C4E03582BF}"/>
              </a:ext>
            </a:extLst>
          </p:cNvPr>
          <p:cNvSpPr/>
          <p:nvPr userDrawn="1"/>
        </p:nvSpPr>
        <p:spPr>
          <a:xfrm>
            <a:off x="13657725" y="615781"/>
            <a:ext cx="14063162" cy="1497046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D93165-E73B-49E2-8635-02E21C046FC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735893" y="2827327"/>
            <a:ext cx="25631247" cy="8165707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2835">
                <a:latin typeface="Arial" pitchFamily="34" charset="0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제목 1">
            <a:extLst>
              <a:ext uri="{FF2B5EF4-FFF2-40B4-BE49-F238E27FC236}">
                <a16:creationId xmlns:a16="http://schemas.microsoft.com/office/drawing/2014/main" id="{8F51187F-8B7D-4CCE-8CAB-89F352270E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37526"/>
            <a:ext cx="28803600" cy="167944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134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439033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6406231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E2F4F4E-196D-4F65-8543-ECA40F41AE07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6CE1EBC-9B25-46C8-A126-D19CC0EFEF6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3BDCAA-2A7E-41A1-9D44-649A2432BF2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667350" y="1289509"/>
            <a:ext cx="19136250" cy="64638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C2840B-D2DF-4F8C-B40B-85D0E23CC55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8446892"/>
            <a:ext cx="19136250" cy="64638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35206671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351400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E0178A45-E1F2-4219-82A5-06E071535503}"/>
              </a:ext>
            </a:extLst>
          </p:cNvPr>
          <p:cNvGrpSpPr/>
          <p:nvPr userDrawn="1"/>
        </p:nvGrpSpPr>
        <p:grpSpPr>
          <a:xfrm>
            <a:off x="1506622" y="7227017"/>
            <a:ext cx="9818968" cy="7722786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5E309B5-D35D-4C95-A09A-4E2C8B12E33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A4C29C0-CEE1-45B8-A0C3-402E9D4A7CC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DAF51F6-CAE6-497C-8F0E-AC4008FDE669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DE4362C-E294-4C51-947C-C72C712BDF94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848B4B1-766D-4432-9FDC-F940B1A061D7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5855D06-FC93-4234-A8B0-C678B458F67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04C8F15-E1BE-4C55-9E32-90AE37C36470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BF5B835-A302-44A2-A60F-1F12E64F4EE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32D52F7-8EF1-4FD1-9F8E-0108B46380D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4"/>
            <a:ext cx="28803600" cy="9176004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5CF05A6B-CDF0-4EC5-9C70-296EED51DE5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813310" y="7565112"/>
            <a:ext cx="9255502" cy="53190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2403251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2991403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B867E3-38AB-4476-8632-34EDFC59DB8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15593970" y="3085409"/>
            <a:ext cx="10240511" cy="1024165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2160379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94A74E82-B34D-4C4B-B00A-63C2E0C1481F}"/>
              </a:ext>
            </a:extLst>
          </p:cNvPr>
          <p:cNvSpPr/>
          <p:nvPr userDrawn="1"/>
        </p:nvSpPr>
        <p:spPr>
          <a:xfrm>
            <a:off x="14932485" y="2424493"/>
            <a:ext cx="11563485" cy="11563485"/>
          </a:xfrm>
          <a:prstGeom prst="arc">
            <a:avLst>
              <a:gd name="adj1" fmla="val 12493243"/>
              <a:gd name="adj2" fmla="val 8891088"/>
            </a:avLst>
          </a:prstGeom>
          <a:ln w="25400">
            <a:solidFill>
              <a:schemeClr val="accent1"/>
            </a:solidFill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2035626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0382737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57917768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6769519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2180460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87759962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60276" y="1215176"/>
            <a:ext cx="8641082" cy="2745343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12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2160276" y="3960500"/>
            <a:ext cx="8641082" cy="10801350"/>
          </a:xfrm>
        </p:spPr>
        <p:txBody>
          <a:bodyPr lIns="10690" rIns="10690"/>
          <a:lstStyle>
            <a:lvl1pPr marL="0" indent="0" algn="l">
              <a:buNone/>
              <a:defRPr sz="700"/>
            </a:lvl1pPr>
            <a:lvl2pPr indent="0" algn="l">
              <a:buNone/>
              <a:defRPr sz="500"/>
            </a:lvl2pPr>
            <a:lvl3pPr indent="0" algn="l">
              <a:buNone/>
              <a:defRPr sz="500"/>
            </a:lvl3pPr>
            <a:lvl4pPr indent="0" algn="l">
              <a:buNone/>
              <a:defRPr sz="500"/>
            </a:lvl4pPr>
            <a:lvl5pPr indent="0" algn="l">
              <a:buNone/>
              <a:defRPr sz="5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11261428" y="3960500"/>
            <a:ext cx="16102011" cy="10801350"/>
          </a:xfrm>
        </p:spPr>
        <p:txBody>
          <a:bodyPr tIns="0"/>
          <a:lstStyle>
            <a:lvl1pPr>
              <a:defRPr sz="1200"/>
            </a:lvl1pPr>
            <a:lvl2pPr>
              <a:defRPr sz="1200"/>
            </a:lvl2pPr>
            <a:lvl3pPr>
              <a:defRPr sz="1200"/>
            </a:lvl3pPr>
            <a:lvl4pPr>
              <a:defRPr sz="900"/>
            </a:lvl4pPr>
            <a:lvl5pPr>
              <a:defRPr sz="700"/>
            </a:lvl5pPr>
          </a:lstStyle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1314BC-B77E-4C69-B0C4-EE6D228D4967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73E141-29D3-4C34-AE2F-D3DA77DAE85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2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96800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_Agenda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01191710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4_Taam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 Placeholder 9">
            <a:extLst>
              <a:ext uri="{FF2B5EF4-FFF2-40B4-BE49-F238E27FC236}">
                <a16:creationId xmlns:a16="http://schemas.microsoft.com/office/drawing/2014/main" id="{EF70765A-4598-4D75-8EBE-B820808F6559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Our Team LAYOUT</a:t>
            </a:r>
          </a:p>
        </p:txBody>
      </p:sp>
      <p:sp>
        <p:nvSpPr>
          <p:cNvPr id="4" name="그림 개체 틀 2">
            <a:extLst>
              <a:ext uri="{FF2B5EF4-FFF2-40B4-BE49-F238E27FC236}">
                <a16:creationId xmlns:a16="http://schemas.microsoft.com/office/drawing/2014/main" id="{7A93F2A8-E9B4-4FBC-B414-DC9803D923D9}"/>
              </a:ext>
            </a:extLst>
          </p:cNvPr>
          <p:cNvSpPr>
            <a:spLocks noGrp="1"/>
          </p:cNvSpPr>
          <p:nvPr>
            <p:ph type="pic" sz="quarter" idx="11" hasCustomPrompt="1"/>
          </p:nvPr>
        </p:nvSpPr>
        <p:spPr>
          <a:xfrm>
            <a:off x="2351084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3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5" name="그림 개체 틀 2">
            <a:extLst>
              <a:ext uri="{FF2B5EF4-FFF2-40B4-BE49-F238E27FC236}">
                <a16:creationId xmlns:a16="http://schemas.microsoft.com/office/drawing/2014/main" id="{EC3D2488-3F58-407E-9BB0-8EE204A58A8A}"/>
              </a:ext>
            </a:extLst>
          </p:cNvPr>
          <p:cNvSpPr>
            <a:spLocks noGrp="1"/>
          </p:cNvSpPr>
          <p:nvPr>
            <p:ph type="pic" sz="quarter" idx="57" hasCustomPrompt="1"/>
          </p:nvPr>
        </p:nvSpPr>
        <p:spPr>
          <a:xfrm>
            <a:off x="10620175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2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6" name="그림 개체 틀 2">
            <a:extLst>
              <a:ext uri="{FF2B5EF4-FFF2-40B4-BE49-F238E27FC236}">
                <a16:creationId xmlns:a16="http://schemas.microsoft.com/office/drawing/2014/main" id="{86B69C6D-9647-4A3E-9A66-A73EE3F4286F}"/>
              </a:ext>
            </a:extLst>
          </p:cNvPr>
          <p:cNvSpPr>
            <a:spLocks noGrp="1"/>
          </p:cNvSpPr>
          <p:nvPr>
            <p:ph type="pic" sz="quarter" idx="60" hasCustomPrompt="1"/>
          </p:nvPr>
        </p:nvSpPr>
        <p:spPr>
          <a:xfrm>
            <a:off x="18889262" y="6049236"/>
            <a:ext cx="5103000" cy="5103000"/>
          </a:xfrm>
          <a:prstGeom prst="ellipse">
            <a:avLst/>
          </a:prstGeom>
          <a:solidFill>
            <a:schemeClr val="bg1">
              <a:lumMod val="95000"/>
            </a:schemeClr>
          </a:solidFill>
          <a:ln w="22225">
            <a:solidFill>
              <a:schemeClr val="accent1"/>
            </a:solidFill>
            <a:prstDash val="solid"/>
          </a:ln>
          <a:effectLst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<a:prstTxWarp prst="textNoShape">
              <a:avLst/>
            </a:prstTxWarp>
            <a:noAutofit/>
          </a:bodyPr>
          <a:lstStyle>
            <a:lvl1pPr marL="0" indent="0">
              <a:buNone/>
              <a:defRPr lang="ko-KR" altLang="en-US" sz="2835" dirty="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42691103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FE117BCC-3032-4F8C-AA88-4892223066D6}"/>
              </a:ext>
            </a:extLst>
          </p:cNvPr>
          <p:cNvGrpSpPr/>
          <p:nvPr userDrawn="1"/>
        </p:nvGrpSpPr>
        <p:grpSpPr>
          <a:xfrm>
            <a:off x="22712248" y="4732671"/>
            <a:ext cx="6091352" cy="9573606"/>
            <a:chOff x="9508727" y="2147107"/>
            <a:chExt cx="2683273" cy="421722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D9E0B0B1-4B11-4180-BADE-DB071FCDEC5D}"/>
                </a:ext>
              </a:extLst>
            </p:cNvPr>
            <p:cNvSpPr/>
            <p:nvPr/>
          </p:nvSpPr>
          <p:spPr>
            <a:xfrm>
              <a:off x="11381596" y="5780548"/>
              <a:ext cx="810404" cy="583783"/>
            </a:xfrm>
            <a:custGeom>
              <a:avLst/>
              <a:gdLst>
                <a:gd name="connsiteX0" fmla="*/ 267669 w 810404"/>
                <a:gd name="connsiteY0" fmla="*/ 0 h 583783"/>
                <a:gd name="connsiteX1" fmla="*/ 769357 w 810404"/>
                <a:gd name="connsiteY1" fmla="*/ 0 h 583783"/>
                <a:gd name="connsiteX2" fmla="*/ 805844 w 810404"/>
                <a:gd name="connsiteY2" fmla="*/ 0 h 583783"/>
                <a:gd name="connsiteX3" fmla="*/ 810404 w 810404"/>
                <a:gd name="connsiteY3" fmla="*/ 0 h 583783"/>
                <a:gd name="connsiteX4" fmla="*/ 810404 w 810404"/>
                <a:gd name="connsiteY4" fmla="*/ 583783 h 583783"/>
                <a:gd name="connsiteX5" fmla="*/ 805844 w 810404"/>
                <a:gd name="connsiteY5" fmla="*/ 583783 h 583783"/>
                <a:gd name="connsiteX6" fmla="*/ 769357 w 810404"/>
                <a:gd name="connsiteY6" fmla="*/ 583783 h 583783"/>
                <a:gd name="connsiteX7" fmla="*/ 170371 w 810404"/>
                <a:gd name="connsiteY7" fmla="*/ 583783 h 583783"/>
                <a:gd name="connsiteX8" fmla="*/ 152128 w 810404"/>
                <a:gd name="connsiteY8" fmla="*/ 367906 h 583783"/>
                <a:gd name="connsiteX9" fmla="*/ 267669 w 810404"/>
                <a:gd name="connsiteY9" fmla="*/ 0 h 5837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</a:cxnLst>
              <a:rect l="l" t="t" r="r" b="b"/>
              <a:pathLst>
                <a:path w="810404" h="583783">
                  <a:moveTo>
                    <a:pt x="267669" y="0"/>
                  </a:moveTo>
                  <a:lnTo>
                    <a:pt x="769357" y="0"/>
                  </a:lnTo>
                  <a:lnTo>
                    <a:pt x="805844" y="0"/>
                  </a:lnTo>
                  <a:lnTo>
                    <a:pt x="810404" y="0"/>
                  </a:lnTo>
                  <a:lnTo>
                    <a:pt x="810404" y="583783"/>
                  </a:lnTo>
                  <a:lnTo>
                    <a:pt x="805844" y="583783"/>
                  </a:lnTo>
                  <a:cubicBezTo>
                    <a:pt x="805844" y="583783"/>
                    <a:pt x="793682" y="583783"/>
                    <a:pt x="769357" y="583783"/>
                  </a:cubicBezTo>
                  <a:cubicBezTo>
                    <a:pt x="675101" y="583783"/>
                    <a:pt x="413614" y="583783"/>
                    <a:pt x="170371" y="583783"/>
                  </a:cubicBezTo>
                  <a:cubicBezTo>
                    <a:pt x="-133682" y="583783"/>
                    <a:pt x="39629" y="483446"/>
                    <a:pt x="152128" y="367906"/>
                  </a:cubicBezTo>
                  <a:cubicBezTo>
                    <a:pt x="264629" y="249324"/>
                    <a:pt x="267669" y="0"/>
                    <a:pt x="267669" y="0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1EDE72EE-879B-4FEA-A6CD-BCF46F39E4C4}"/>
                </a:ext>
              </a:extLst>
            </p:cNvPr>
            <p:cNvSpPr/>
            <p:nvPr/>
          </p:nvSpPr>
          <p:spPr>
            <a:xfrm>
              <a:off x="9508727" y="2147107"/>
              <a:ext cx="2683273" cy="3642562"/>
            </a:xfrm>
            <a:custGeom>
              <a:avLst/>
              <a:gdLst>
                <a:gd name="connsiteX0" fmla="*/ 170270 w 2683273"/>
                <a:gd name="connsiteY0" fmla="*/ 0 h 3642562"/>
                <a:gd name="connsiteX1" fmla="*/ 2645266 w 2683273"/>
                <a:gd name="connsiteY1" fmla="*/ 0 h 3642562"/>
                <a:gd name="connsiteX2" fmla="*/ 2683273 w 2683273"/>
                <a:gd name="connsiteY2" fmla="*/ 0 h 3642562"/>
                <a:gd name="connsiteX3" fmla="*/ 2683273 w 2683273"/>
                <a:gd name="connsiteY3" fmla="*/ 3642562 h 3642562"/>
                <a:gd name="connsiteX4" fmla="*/ 155068 w 2683273"/>
                <a:gd name="connsiteY4" fmla="*/ 3642562 h 3642562"/>
                <a:gd name="connsiteX5" fmla="*/ 0 w 2683273"/>
                <a:gd name="connsiteY5" fmla="*/ 3469251 h 3642562"/>
                <a:gd name="connsiteX6" fmla="*/ 0 w 2683273"/>
                <a:gd name="connsiteY6" fmla="*/ 170270 h 3642562"/>
                <a:gd name="connsiteX7" fmla="*/ 170270 w 2683273"/>
                <a:gd name="connsiteY7" fmla="*/ 0 h 364256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2683273" h="3642562">
                  <a:moveTo>
                    <a:pt x="170270" y="0"/>
                  </a:moveTo>
                  <a:lnTo>
                    <a:pt x="2645266" y="0"/>
                  </a:lnTo>
                  <a:lnTo>
                    <a:pt x="2683273" y="0"/>
                  </a:lnTo>
                  <a:lnTo>
                    <a:pt x="2683273" y="3642562"/>
                  </a:lnTo>
                  <a:lnTo>
                    <a:pt x="155068" y="3642562"/>
                  </a:lnTo>
                  <a:cubicBezTo>
                    <a:pt x="69933" y="3642562"/>
                    <a:pt x="0" y="3566549"/>
                    <a:pt x="0" y="3469251"/>
                  </a:cubicBezTo>
                  <a:lnTo>
                    <a:pt x="0" y="170270"/>
                  </a:lnTo>
                  <a:cubicBezTo>
                    <a:pt x="0" y="72973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2CCB3843-05FA-4D36-8253-9E8F3AB1921C}"/>
                </a:ext>
              </a:extLst>
            </p:cNvPr>
            <p:cNvSpPr/>
            <p:nvPr/>
          </p:nvSpPr>
          <p:spPr>
            <a:xfrm>
              <a:off x="9536092" y="2177513"/>
              <a:ext cx="2655908" cy="3195604"/>
            </a:xfrm>
            <a:custGeom>
              <a:avLst/>
              <a:gdLst>
                <a:gd name="connsiteX0" fmla="*/ 170270 w 2655908"/>
                <a:gd name="connsiteY0" fmla="*/ 0 h 3195604"/>
                <a:gd name="connsiteX1" fmla="*/ 2623983 w 2655908"/>
                <a:gd name="connsiteY1" fmla="*/ 0 h 3195604"/>
                <a:gd name="connsiteX2" fmla="*/ 2655908 w 2655908"/>
                <a:gd name="connsiteY2" fmla="*/ 0 h 3195604"/>
                <a:gd name="connsiteX3" fmla="*/ 2655908 w 2655908"/>
                <a:gd name="connsiteY3" fmla="*/ 3195604 h 3195604"/>
                <a:gd name="connsiteX4" fmla="*/ 0 w 2655908"/>
                <a:gd name="connsiteY4" fmla="*/ 3195604 h 3195604"/>
                <a:gd name="connsiteX5" fmla="*/ 0 w 2655908"/>
                <a:gd name="connsiteY5" fmla="*/ 148987 h 3195604"/>
                <a:gd name="connsiteX6" fmla="*/ 170270 w 2655908"/>
                <a:gd name="connsiteY6" fmla="*/ 0 h 31956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2655908" h="3195604">
                  <a:moveTo>
                    <a:pt x="170270" y="0"/>
                  </a:moveTo>
                  <a:lnTo>
                    <a:pt x="2623983" y="0"/>
                  </a:lnTo>
                  <a:lnTo>
                    <a:pt x="2655908" y="0"/>
                  </a:lnTo>
                  <a:lnTo>
                    <a:pt x="2655908" y="3195604"/>
                  </a:lnTo>
                  <a:lnTo>
                    <a:pt x="0" y="3195604"/>
                  </a:lnTo>
                  <a:lnTo>
                    <a:pt x="0" y="148987"/>
                  </a:lnTo>
                  <a:cubicBezTo>
                    <a:pt x="0" y="60811"/>
                    <a:pt x="82095" y="0"/>
                    <a:pt x="170270" y="0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B7AF8A9-20F4-42A9-9ACC-52EA430548E1}"/>
                </a:ext>
              </a:extLst>
            </p:cNvPr>
            <p:cNvSpPr/>
            <p:nvPr/>
          </p:nvSpPr>
          <p:spPr>
            <a:xfrm>
              <a:off x="11384738" y="6312642"/>
              <a:ext cx="807262" cy="48649"/>
            </a:xfrm>
            <a:custGeom>
              <a:avLst/>
              <a:gdLst>
                <a:gd name="connsiteX0" fmla="*/ 0 w 807262"/>
                <a:gd name="connsiteY0" fmla="*/ 0 h 48649"/>
                <a:gd name="connsiteX1" fmla="*/ 807262 w 807262"/>
                <a:gd name="connsiteY1" fmla="*/ 0 h 48649"/>
                <a:gd name="connsiteX2" fmla="*/ 807262 w 807262"/>
                <a:gd name="connsiteY2" fmla="*/ 48649 h 48649"/>
                <a:gd name="connsiteX3" fmla="*/ 799662 w 807262"/>
                <a:gd name="connsiteY3" fmla="*/ 48649 h 48649"/>
                <a:gd name="connsiteX4" fmla="*/ 772297 w 807262"/>
                <a:gd name="connsiteY4" fmla="*/ 48649 h 48649"/>
                <a:gd name="connsiteX5" fmla="*/ 173311 w 807262"/>
                <a:gd name="connsiteY5" fmla="*/ 48649 h 48649"/>
                <a:gd name="connsiteX6" fmla="*/ 0 w 807262"/>
                <a:gd name="connsiteY6" fmla="*/ 6081 h 48649"/>
                <a:gd name="connsiteX7" fmla="*/ 0 w 807262"/>
                <a:gd name="connsiteY7" fmla="*/ 3041 h 4864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807262" h="48649">
                  <a:moveTo>
                    <a:pt x="0" y="0"/>
                  </a:moveTo>
                  <a:lnTo>
                    <a:pt x="807262" y="0"/>
                  </a:lnTo>
                  <a:lnTo>
                    <a:pt x="807262" y="48649"/>
                  </a:lnTo>
                  <a:lnTo>
                    <a:pt x="799662" y="48649"/>
                  </a:lnTo>
                  <a:cubicBezTo>
                    <a:pt x="793581" y="48649"/>
                    <a:pt x="784459" y="48649"/>
                    <a:pt x="772297" y="48649"/>
                  </a:cubicBezTo>
                  <a:cubicBezTo>
                    <a:pt x="678039" y="48649"/>
                    <a:pt x="416553" y="48649"/>
                    <a:pt x="173311" y="48649"/>
                  </a:cubicBezTo>
                  <a:cubicBezTo>
                    <a:pt x="48648" y="48649"/>
                    <a:pt x="0" y="36487"/>
                    <a:pt x="0" y="6081"/>
                  </a:cubicBezTo>
                  <a:cubicBezTo>
                    <a:pt x="0" y="6081"/>
                    <a:pt x="0" y="6081"/>
                    <a:pt x="0" y="3041"/>
                  </a:cubicBez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A3B04ADD-D9A0-4779-9DE8-7B053FC465FF}"/>
                </a:ext>
              </a:extLst>
            </p:cNvPr>
            <p:cNvSpPr/>
            <p:nvPr/>
          </p:nvSpPr>
          <p:spPr>
            <a:xfrm>
              <a:off x="9536092" y="5379197"/>
              <a:ext cx="2655908" cy="395270"/>
            </a:xfrm>
            <a:custGeom>
              <a:avLst/>
              <a:gdLst>
                <a:gd name="connsiteX0" fmla="*/ 0 w 2655908"/>
                <a:gd name="connsiteY0" fmla="*/ 0 h 395270"/>
                <a:gd name="connsiteX1" fmla="*/ 2655908 w 2655908"/>
                <a:gd name="connsiteY1" fmla="*/ 0 h 395270"/>
                <a:gd name="connsiteX2" fmla="*/ 2655908 w 2655908"/>
                <a:gd name="connsiteY2" fmla="*/ 395270 h 395270"/>
                <a:gd name="connsiteX3" fmla="*/ 2623983 w 2655908"/>
                <a:gd name="connsiteY3" fmla="*/ 395270 h 395270"/>
                <a:gd name="connsiteX4" fmla="*/ 170270 w 2655908"/>
                <a:gd name="connsiteY4" fmla="*/ 395270 h 395270"/>
                <a:gd name="connsiteX5" fmla="*/ 0 w 2655908"/>
                <a:gd name="connsiteY5" fmla="*/ 246284 h 3952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</a:cxnLst>
              <a:rect l="l" t="t" r="r" b="b"/>
              <a:pathLst>
                <a:path w="2655908" h="395270">
                  <a:moveTo>
                    <a:pt x="0" y="0"/>
                  </a:moveTo>
                  <a:lnTo>
                    <a:pt x="2655908" y="0"/>
                  </a:lnTo>
                  <a:lnTo>
                    <a:pt x="2655908" y="395270"/>
                  </a:lnTo>
                  <a:lnTo>
                    <a:pt x="2623983" y="395270"/>
                  </a:lnTo>
                  <a:lnTo>
                    <a:pt x="170270" y="395270"/>
                  </a:lnTo>
                  <a:cubicBezTo>
                    <a:pt x="82095" y="395270"/>
                    <a:pt x="0" y="322297"/>
                    <a:pt x="0" y="246284"/>
                  </a:cubicBez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wrap="square" rtlCol="0" anchor="ctr">
              <a:noAutofit/>
            </a:bodyPr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F98221A9-6AC7-4184-B404-4D26AC76772E}"/>
                </a:ext>
              </a:extLst>
            </p:cNvPr>
            <p:cNvSpPr/>
            <p:nvPr/>
          </p:nvSpPr>
          <p:spPr>
            <a:xfrm>
              <a:off x="9711093" y="2388830"/>
              <a:ext cx="2480907" cy="2797293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E24C79AC-939D-4B2C-8A93-F1F58E8EDBA8}"/>
                </a:ext>
              </a:extLst>
            </p:cNvPr>
            <p:cNvSpPr/>
            <p:nvPr/>
          </p:nvSpPr>
          <p:spPr>
            <a:xfrm>
              <a:off x="10791316" y="2439610"/>
              <a:ext cx="1400684" cy="2776919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0" name="Rectangle 9">
            <a:extLst>
              <a:ext uri="{FF2B5EF4-FFF2-40B4-BE49-F238E27FC236}">
                <a16:creationId xmlns:a16="http://schemas.microsoft.com/office/drawing/2014/main" id="{079717CE-5FF1-456C-B564-55798E060E3B}"/>
              </a:ext>
            </a:extLst>
          </p:cNvPr>
          <p:cNvSpPr/>
          <p:nvPr userDrawn="1"/>
        </p:nvSpPr>
        <p:spPr>
          <a:xfrm>
            <a:off x="0" y="6"/>
            <a:ext cx="28803600" cy="4442561"/>
          </a:xfrm>
          <a:prstGeom prst="rect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F51B4AAB-F0BC-4BA8-8711-B6E764DC67C4}"/>
              </a:ext>
            </a:extLst>
          </p:cNvPr>
          <p:cNvSpPr/>
          <p:nvPr userDrawn="1"/>
        </p:nvSpPr>
        <p:spPr>
          <a:xfrm>
            <a:off x="12913425" y="2913038"/>
            <a:ext cx="2976750" cy="2976750"/>
          </a:xfrm>
          <a:prstGeom prst="ellipse">
            <a:avLst/>
          </a:prstGeom>
          <a:solidFill>
            <a:schemeClr val="tx1">
              <a:lumMod val="50000"/>
              <a:lumOff val="5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2" name="Oval 9">
            <a:extLst>
              <a:ext uri="{FF2B5EF4-FFF2-40B4-BE49-F238E27FC236}">
                <a16:creationId xmlns:a16="http://schemas.microsoft.com/office/drawing/2014/main" id="{13FCA882-D6A7-47A0-8F53-222F73770C2C}"/>
              </a:ext>
            </a:extLst>
          </p:cNvPr>
          <p:cNvSpPr/>
          <p:nvPr userDrawn="1"/>
        </p:nvSpPr>
        <p:spPr>
          <a:xfrm>
            <a:off x="15863599" y="8844917"/>
            <a:ext cx="5953500" cy="59535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6379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13" name="Picture Placeholder 2">
            <a:extLst>
              <a:ext uri="{FF2B5EF4-FFF2-40B4-BE49-F238E27FC236}">
                <a16:creationId xmlns:a16="http://schemas.microsoft.com/office/drawing/2014/main" id="{9DB5361C-4E28-430F-9AB8-82C47DA59C59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23024483" y="5247677"/>
            <a:ext cx="5779119" cy="6465723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grpSp>
        <p:nvGrpSpPr>
          <p:cNvPr id="14" name="Group 20">
            <a:extLst>
              <a:ext uri="{FF2B5EF4-FFF2-40B4-BE49-F238E27FC236}">
                <a16:creationId xmlns:a16="http://schemas.microsoft.com/office/drawing/2014/main" id="{354EA4D5-D4EB-4CB5-9857-49FA2B15841F}"/>
              </a:ext>
            </a:extLst>
          </p:cNvPr>
          <p:cNvGrpSpPr/>
          <p:nvPr userDrawn="1"/>
        </p:nvGrpSpPr>
        <p:grpSpPr>
          <a:xfrm>
            <a:off x="16582652" y="5532857"/>
            <a:ext cx="4466916" cy="7852605"/>
            <a:chOff x="445712" y="1449040"/>
            <a:chExt cx="2113018" cy="3924176"/>
          </a:xfrm>
        </p:grpSpPr>
        <p:sp>
          <p:nvSpPr>
            <p:cNvPr id="15" name="Rounded Rectangle 21">
              <a:extLst>
                <a:ext uri="{FF2B5EF4-FFF2-40B4-BE49-F238E27FC236}">
                  <a16:creationId xmlns:a16="http://schemas.microsoft.com/office/drawing/2014/main" id="{FBFC0138-3DDC-4D23-9F01-896D4915E925}"/>
                </a:ext>
              </a:extLst>
            </p:cNvPr>
            <p:cNvSpPr/>
            <p:nvPr userDrawn="1"/>
          </p:nvSpPr>
          <p:spPr>
            <a:xfrm>
              <a:off x="445712" y="1449040"/>
              <a:ext cx="2113018" cy="3924176"/>
            </a:xfrm>
            <a:prstGeom prst="roundRect">
              <a:avLst>
                <a:gd name="adj" fmla="val 13580"/>
              </a:avLst>
            </a:prstGeom>
            <a:solidFill>
              <a:srgbClr val="262626"/>
            </a:solidFill>
            <a:ln w="88900">
              <a:noFill/>
            </a:ln>
            <a:effectLst/>
            <a:scene3d>
              <a:camera prst="perspectiveFront"/>
              <a:lightRig rig="threePt" dir="t"/>
            </a:scene3d>
            <a:sp3d prstMaterial="plastic">
              <a:bevelT w="127000" h="50800"/>
              <a:bevelB w="127000" h="254000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6" name="Rectangle 22">
              <a:extLst>
                <a:ext uri="{FF2B5EF4-FFF2-40B4-BE49-F238E27FC236}">
                  <a16:creationId xmlns:a16="http://schemas.microsoft.com/office/drawing/2014/main" id="{118890BA-E4FD-42D6-8AC7-1AC8FAC00592}"/>
                </a:ext>
              </a:extLst>
            </p:cNvPr>
            <p:cNvSpPr/>
            <p:nvPr userDrawn="1"/>
          </p:nvSpPr>
          <p:spPr>
            <a:xfrm>
              <a:off x="1379920" y="1650572"/>
              <a:ext cx="216024" cy="34350"/>
            </a:xfrm>
            <a:prstGeom prst="rect">
              <a:avLst/>
            </a:prstGeom>
            <a:solidFill>
              <a:srgbClr val="B0B0B0"/>
            </a:solidFill>
            <a:ln w="88900"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ko-KR" altLang="en-US" sz="4253" b="0" i="0" u="none" strike="noStrike" kern="1200" cap="none" spc="0" normalizeH="0" baseline="0" noProof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grpSp>
          <p:nvGrpSpPr>
            <p:cNvPr id="17" name="Group 23">
              <a:extLst>
                <a:ext uri="{FF2B5EF4-FFF2-40B4-BE49-F238E27FC236}">
                  <a16:creationId xmlns:a16="http://schemas.microsoft.com/office/drawing/2014/main" id="{2E10FAE0-0A16-4D44-B561-8BFCCF53C81B}"/>
                </a:ext>
              </a:extLst>
            </p:cNvPr>
            <p:cNvGrpSpPr/>
            <p:nvPr userDrawn="1"/>
          </p:nvGrpSpPr>
          <p:grpSpPr>
            <a:xfrm>
              <a:off x="1407705" y="5045834"/>
              <a:ext cx="211967" cy="211967"/>
              <a:chOff x="1549420" y="5712364"/>
              <a:chExt cx="312583" cy="312583"/>
            </a:xfrm>
          </p:grpSpPr>
          <p:sp>
            <p:nvSpPr>
              <p:cNvPr id="18" name="Oval 24">
                <a:extLst>
                  <a:ext uri="{FF2B5EF4-FFF2-40B4-BE49-F238E27FC236}">
                    <a16:creationId xmlns:a16="http://schemas.microsoft.com/office/drawing/2014/main" id="{9AE4CF47-5EF3-4EA4-A009-ABF2A05D1F14}"/>
                  </a:ext>
                </a:extLst>
              </p:cNvPr>
              <p:cNvSpPr/>
              <p:nvPr userDrawn="1"/>
            </p:nvSpPr>
            <p:spPr>
              <a:xfrm>
                <a:off x="1549420" y="5712364"/>
                <a:ext cx="312583" cy="312583"/>
              </a:xfrm>
              <a:prstGeom prst="ellipse">
                <a:avLst/>
              </a:prstGeom>
              <a:gradFill flip="none" rotWithShape="1">
                <a:gsLst>
                  <a:gs pos="0">
                    <a:schemeClr val="tx1">
                      <a:lumMod val="94000"/>
                      <a:lumOff val="6000"/>
                    </a:schemeClr>
                  </a:gs>
                  <a:gs pos="56000">
                    <a:schemeClr val="tx1">
                      <a:lumMod val="65000"/>
                      <a:lumOff val="35000"/>
                    </a:schemeClr>
                  </a:gs>
                  <a:gs pos="91000">
                    <a:schemeClr val="tx1">
                      <a:lumMod val="50000"/>
                      <a:lumOff val="50000"/>
                    </a:schemeClr>
                  </a:gs>
                  <a:gs pos="100000">
                    <a:schemeClr val="bg1">
                      <a:lumMod val="75000"/>
                    </a:schemeClr>
                  </a:gs>
                </a:gsLst>
                <a:lin ang="10800000" scaled="1"/>
                <a:tileRect/>
              </a:gradFill>
              <a:ln w="0">
                <a:solidFill>
                  <a:srgbClr val="262626"/>
                </a:solidFill>
              </a:ln>
              <a:scene3d>
                <a:camera prst="perspectiveFront"/>
                <a:lightRig rig="threePt" dir="t"/>
              </a:scene3d>
              <a:sp3d>
                <a:bevelT w="63500" h="12700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  <p:sp>
            <p:nvSpPr>
              <p:cNvPr id="19" name="Rounded Rectangle 25">
                <a:extLst>
                  <a:ext uri="{FF2B5EF4-FFF2-40B4-BE49-F238E27FC236}">
                    <a16:creationId xmlns:a16="http://schemas.microsoft.com/office/drawing/2014/main" id="{6C8A489D-2846-49A9-B94F-3D588B4AB95C}"/>
                  </a:ext>
                </a:extLst>
              </p:cNvPr>
              <p:cNvSpPr/>
              <p:nvPr userDrawn="1"/>
            </p:nvSpPr>
            <p:spPr>
              <a:xfrm>
                <a:off x="1634225" y="5796647"/>
                <a:ext cx="142969" cy="144016"/>
              </a:xfrm>
              <a:prstGeom prst="roundRect">
                <a:avLst/>
              </a:prstGeom>
              <a:solidFill>
                <a:srgbClr val="737373"/>
              </a:solidFill>
              <a:ln w="6350">
                <a:solidFill>
                  <a:srgbClr val="B0B0B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marL="0" marR="0" lvl="0" indent="0" algn="ctr" defTabSz="2160270" rtl="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4253" b="0" i="0" u="none" strike="noStrike" kern="1200" cap="none" spc="0" normalizeH="0" baseline="0" noProof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Arial"/>
                  <a:cs typeface="+mn-cs"/>
                </a:endParaRPr>
              </a:p>
            </p:txBody>
          </p:sp>
        </p:grpSp>
      </p:grpSp>
      <p:sp>
        <p:nvSpPr>
          <p:cNvPr id="20" name="Picture Placeholder 2">
            <a:extLst>
              <a:ext uri="{FF2B5EF4-FFF2-40B4-BE49-F238E27FC236}">
                <a16:creationId xmlns:a16="http://schemas.microsoft.com/office/drawing/2014/main" id="{35D9DFBD-E320-498F-B6AB-EDE7A3C3E4A3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6881202" y="6305286"/>
            <a:ext cx="3836797" cy="6292349"/>
          </a:xfrm>
          <a:prstGeom prst="rect">
            <a:avLst/>
          </a:prstGeom>
          <a:solidFill>
            <a:schemeClr val="bg1">
              <a:lumMod val="95000"/>
            </a:schemeClr>
          </a:solidFill>
          <a:ln w="12700">
            <a:noFill/>
          </a:ln>
        </p:spPr>
        <p:txBody>
          <a:bodyPr anchor="ctr"/>
          <a:lstStyle>
            <a:lvl1pPr marL="0" indent="0" algn="ctr">
              <a:buNone/>
              <a:defRPr sz="2835">
                <a:latin typeface="+mn-lt"/>
                <a:cs typeface="Arial" pitchFamily="34" charset="0"/>
              </a:defRPr>
            </a:lvl1pPr>
            <a:lvl2pPr marL="1080189" indent="0">
              <a:buNone/>
              <a:defRPr sz="6615"/>
            </a:lvl2pPr>
            <a:lvl3pPr marL="2160379" indent="0">
              <a:buNone/>
              <a:defRPr sz="5670"/>
            </a:lvl3pPr>
            <a:lvl4pPr marL="3240568" indent="0">
              <a:buNone/>
              <a:defRPr sz="4725"/>
            </a:lvl4pPr>
            <a:lvl5pPr marL="4320755" indent="0">
              <a:buNone/>
              <a:defRPr sz="4725"/>
            </a:lvl5pPr>
            <a:lvl6pPr marL="5400944" indent="0">
              <a:buNone/>
              <a:defRPr sz="4725"/>
            </a:lvl6pPr>
            <a:lvl7pPr marL="6481134" indent="0">
              <a:buNone/>
              <a:defRPr sz="4725"/>
            </a:lvl7pPr>
            <a:lvl8pPr marL="7561323" indent="0">
              <a:buNone/>
              <a:defRPr sz="4725"/>
            </a:lvl8pPr>
            <a:lvl9pPr marL="8641512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21" name="Text Placeholder 9">
            <a:extLst>
              <a:ext uri="{FF2B5EF4-FFF2-40B4-BE49-F238E27FC236}">
                <a16:creationId xmlns:a16="http://schemas.microsoft.com/office/drawing/2014/main" id="{4E77E7AC-8C78-442E-888C-75CA5F39664A}"/>
              </a:ext>
            </a:extLst>
          </p:cNvPr>
          <p:cNvSpPr>
            <a:spLocks noGrp="1"/>
          </p:cNvSpPr>
          <p:nvPr>
            <p:ph type="body" sz="quarter" idx="12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bg1"/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395940578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654103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7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642695E7-0C1B-46BA-A458-9D37FBA5911A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0" y="0"/>
            <a:ext cx="95256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2A4CA258-6152-46AF-8FC9-428779C9219B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19278000" y="0"/>
            <a:ext cx="9525600" cy="16202025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 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46283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8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98358630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9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>
            <a:extLst>
              <a:ext uri="{FF2B5EF4-FFF2-40B4-BE49-F238E27FC236}">
                <a16:creationId xmlns:a16="http://schemas.microsoft.com/office/drawing/2014/main" id="{636D7AFB-15B6-4481-A6C1-90C4E03582BF}"/>
              </a:ext>
            </a:extLst>
          </p:cNvPr>
          <p:cNvSpPr/>
          <p:nvPr userDrawn="1"/>
        </p:nvSpPr>
        <p:spPr>
          <a:xfrm>
            <a:off x="13657725" y="615781"/>
            <a:ext cx="14063162" cy="14970463"/>
          </a:xfrm>
          <a:prstGeom prst="rect">
            <a:avLst/>
          </a:prstGeom>
          <a:solidFill>
            <a:schemeClr val="accent1">
              <a:lumMod val="20000"/>
              <a:lumOff val="8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4253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2D93165-E73B-49E2-8635-02E21C046FC9}"/>
              </a:ext>
            </a:extLst>
          </p:cNvPr>
          <p:cNvSpPr>
            <a:spLocks noGrp="1"/>
          </p:cNvSpPr>
          <p:nvPr>
            <p:ph type="pic" idx="14" hasCustomPrompt="1"/>
          </p:nvPr>
        </p:nvSpPr>
        <p:spPr>
          <a:xfrm>
            <a:off x="1735893" y="2827327"/>
            <a:ext cx="25631247" cy="8165707"/>
          </a:xfrm>
          <a:prstGeom prst="rect">
            <a:avLst/>
          </a:prstGeom>
          <a:solidFill>
            <a:schemeClr val="bg1">
              <a:lumMod val="95000"/>
            </a:schemeClr>
          </a:solidFill>
          <a:ln w="19050">
            <a:solidFill>
              <a:schemeClr val="bg1">
                <a:lumMod val="65000"/>
              </a:schemeClr>
            </a:solidFill>
          </a:ln>
        </p:spPr>
        <p:txBody>
          <a:bodyPr anchor="ctr"/>
          <a:lstStyle>
            <a:lvl1pPr marL="0" indent="0" algn="ctr">
              <a:buNone/>
              <a:defRPr sz="2835">
                <a:latin typeface="Arial" pitchFamily="34" charset="0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4" name="제목 1">
            <a:extLst>
              <a:ext uri="{FF2B5EF4-FFF2-40B4-BE49-F238E27FC236}">
                <a16:creationId xmlns:a16="http://schemas.microsoft.com/office/drawing/2014/main" id="{8F51187F-8B7D-4CCE-8CAB-89F352270EA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0" y="637526"/>
            <a:ext cx="28803600" cy="1679447"/>
          </a:xfrm>
          <a:prstGeom prst="rect">
            <a:avLst/>
          </a:prstGeom>
        </p:spPr>
        <p:txBody>
          <a:bodyPr anchor="ctr">
            <a:noAutofit/>
          </a:bodyPr>
          <a:lstStyle>
            <a:lvl1pPr algn="ctr">
              <a:defRPr sz="11340" b="0" baseline="0">
                <a:solidFill>
                  <a:schemeClr val="tx1">
                    <a:lumMod val="75000"/>
                    <a:lumOff val="25000"/>
                  </a:schemeClr>
                </a:solidFill>
                <a:latin typeface="Arial" pitchFamily="34" charset="0"/>
                <a:cs typeface="Arial" pitchFamily="34" charset="0"/>
              </a:defRPr>
            </a:lvl1pPr>
          </a:lstStyle>
          <a:p>
            <a:r>
              <a:rPr lang="en-US" altLang="ko-KR" dirty="0"/>
              <a:t>IMAGES AND CONTENTS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26313869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0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15063794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1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3BDCAA-2A7E-41A1-9D44-649A2432BF22}"/>
              </a:ext>
            </a:extLst>
          </p:cNvPr>
          <p:cNvSpPr>
            <a:spLocks noGrp="1"/>
          </p:cNvSpPr>
          <p:nvPr>
            <p:ph type="pic" idx="10" hasCustomPrompt="1"/>
          </p:nvPr>
        </p:nvSpPr>
        <p:spPr>
          <a:xfrm>
            <a:off x="9667350" y="1289509"/>
            <a:ext cx="19136250" cy="64638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9C2840B-D2DF-4F8C-B40B-85D0E23CC558}"/>
              </a:ext>
            </a:extLst>
          </p:cNvPr>
          <p:cNvSpPr>
            <a:spLocks noGrp="1"/>
          </p:cNvSpPr>
          <p:nvPr>
            <p:ph type="pic" idx="11" hasCustomPrompt="1"/>
          </p:nvPr>
        </p:nvSpPr>
        <p:spPr>
          <a:xfrm>
            <a:off x="0" y="8446892"/>
            <a:ext cx="19136250" cy="646380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 baseline="0">
                <a:effectLst/>
                <a:latin typeface="+mn-lt"/>
                <a:ea typeface="+mj-ea"/>
                <a:cs typeface="Arial" pitchFamily="34" charset="0"/>
              </a:defRPr>
            </a:lvl1pPr>
            <a:lvl2pPr marL="1080135" indent="0">
              <a:buNone/>
              <a:defRPr sz="6615"/>
            </a:lvl2pPr>
            <a:lvl3pPr marL="2160270" indent="0">
              <a:buNone/>
              <a:defRPr sz="5670"/>
            </a:lvl3pPr>
            <a:lvl4pPr marL="3240405" indent="0">
              <a:buNone/>
              <a:defRPr sz="4725"/>
            </a:lvl4pPr>
            <a:lvl5pPr marL="4320540" indent="0">
              <a:buNone/>
              <a:defRPr sz="4725"/>
            </a:lvl5pPr>
            <a:lvl6pPr marL="5400675" indent="0">
              <a:buNone/>
              <a:defRPr sz="4725"/>
            </a:lvl6pPr>
            <a:lvl7pPr marL="6480810" indent="0">
              <a:buNone/>
              <a:defRPr sz="4725"/>
            </a:lvl7pPr>
            <a:lvl8pPr marL="7560945" indent="0">
              <a:buNone/>
              <a:defRPr sz="4725"/>
            </a:lvl8pPr>
            <a:lvl9pPr marL="8641080" indent="0">
              <a:buNone/>
              <a:defRPr sz="4725"/>
            </a:lvl9pPr>
          </a:lstStyle>
          <a:p>
            <a:r>
              <a:rPr lang="en-US" altLang="ko-KR" dirty="0"/>
              <a:t>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19760955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13"/>
          <p:cNvSpPr/>
          <p:nvPr/>
        </p:nvSpPr>
        <p:spPr>
          <a:xfrm rot="420000" flipV="1">
            <a:off x="9971257" y="2617839"/>
            <a:ext cx="16562070" cy="972121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anchor="ctr"/>
          <a:lstStyle/>
          <a:p>
            <a:pPr algn="ctr" rtl="0">
              <a:defRPr/>
            </a:pPr>
            <a:endParaRPr lang="en-US"/>
          </a:p>
        </p:txBody>
      </p:sp>
      <p:sp>
        <p:nvSpPr>
          <p:cNvPr id="6" name="Right Triangle 14"/>
          <p:cNvSpPr/>
          <p:nvPr/>
        </p:nvSpPr>
        <p:spPr>
          <a:xfrm rot="420000" flipV="1">
            <a:off x="25213157" y="12661600"/>
            <a:ext cx="490063" cy="367546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anchor="ctr"/>
          <a:lstStyle/>
          <a:p>
            <a:pPr algn="ctr" rtl="0">
              <a:defRPr/>
            </a:pPr>
            <a:endParaRPr lang="en-US"/>
          </a:p>
        </p:txBody>
      </p:sp>
      <p:sp>
        <p:nvSpPr>
          <p:cNvPr id="7" name="Freeform 15"/>
          <p:cNvSpPr>
            <a:spLocks/>
          </p:cNvSpPr>
          <p:nvPr/>
        </p:nvSpPr>
        <p:spPr bwMode="auto">
          <a:xfrm flipV="1">
            <a:off x="-29967" y="13741729"/>
            <a:ext cx="28863605" cy="246030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89" tIns="26746" rIns="53489" bIns="26746"/>
          <a:lstStyle/>
          <a:p>
            <a:pPr algn="l" rtl="0"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8" name="Freeform 16"/>
          <p:cNvSpPr>
            <a:spLocks/>
          </p:cNvSpPr>
          <p:nvPr/>
        </p:nvSpPr>
        <p:spPr bwMode="auto">
          <a:xfrm flipV="1">
            <a:off x="13801734" y="14694340"/>
            <a:ext cx="15001875" cy="15076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89" tIns="26746" rIns="53489" bIns="26746"/>
          <a:lstStyle/>
          <a:p>
            <a:pPr algn="l" rtl="0"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1920307" y="2780659"/>
            <a:ext cx="6970469" cy="3738942"/>
          </a:xfrm>
        </p:spPr>
        <p:txBody>
          <a:bodyPr lIns="26746" rIns="26746" bIns="26746"/>
          <a:lstStyle>
            <a:lvl1pPr algn="l">
              <a:buNone/>
              <a:defRPr sz="900" b="1">
                <a:solidFill>
                  <a:schemeClr val="tx2"/>
                </a:solidFill>
              </a:defRPr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1920245" y="6683021"/>
            <a:ext cx="6960870" cy="5148644"/>
          </a:xfrm>
        </p:spPr>
        <p:txBody>
          <a:bodyPr lIns="37431" rIns="26746"/>
          <a:lstStyle>
            <a:lvl1pPr marL="0" indent="0" algn="l">
              <a:spcBef>
                <a:spcPts val="111"/>
              </a:spcBef>
              <a:buFontTx/>
              <a:buNone/>
              <a:defRPr sz="700"/>
            </a:lvl1pPr>
            <a:lvl2pPr>
              <a:defRPr sz="500"/>
            </a:lvl2pPr>
            <a:lvl3pPr>
              <a:defRPr sz="500"/>
            </a:lvl3pPr>
            <a:lvl4pPr>
              <a:defRPr sz="500"/>
            </a:lvl4pPr>
            <a:lvl5pPr>
              <a:defRPr sz="500"/>
            </a:lvl5pPr>
          </a:lstStyle>
          <a:p>
            <a:pPr lvl="0"/>
            <a:r>
              <a:rPr lang="en-US" smtClean="0"/>
              <a:t>Click to edit Master text styles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10980255" y="2833864"/>
            <a:ext cx="14545818" cy="9289161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1400"/>
            </a:lvl1pPr>
          </a:lstStyle>
          <a:p>
            <a:pPr lvl="0"/>
            <a:r>
              <a:rPr lang="en-US" noProof="0" smtClean="0"/>
              <a:t>Click icon to add picture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60DE27-5F45-4757-BD8B-29972DC1AB1A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25443180" y="15016880"/>
            <a:ext cx="1920240" cy="862608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23E0B953-C0BE-4CE9-BE10-682E94C586B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2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6320431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3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aphic 14">
            <a:extLst>
              <a:ext uri="{FF2B5EF4-FFF2-40B4-BE49-F238E27FC236}">
                <a16:creationId xmlns:a16="http://schemas.microsoft.com/office/drawing/2014/main" id="{E0178A45-E1F2-4219-82A5-06E071535503}"/>
              </a:ext>
            </a:extLst>
          </p:cNvPr>
          <p:cNvGrpSpPr/>
          <p:nvPr userDrawn="1"/>
        </p:nvGrpSpPr>
        <p:grpSpPr>
          <a:xfrm>
            <a:off x="1506622" y="7227017"/>
            <a:ext cx="9818968" cy="7722786"/>
            <a:chOff x="2444748" y="555045"/>
            <a:chExt cx="7282048" cy="5727454"/>
          </a:xfrm>
        </p:grpSpPr>
        <p:sp>
          <p:nvSpPr>
            <p:cNvPr id="3" name="Freeform: Shape 2">
              <a:extLst>
                <a:ext uri="{FF2B5EF4-FFF2-40B4-BE49-F238E27FC236}">
                  <a16:creationId xmlns:a16="http://schemas.microsoft.com/office/drawing/2014/main" id="{85E309B5-D35D-4C95-A09A-4E2C8B12E33E}"/>
                </a:ext>
              </a:extLst>
            </p:cNvPr>
            <p:cNvSpPr/>
            <p:nvPr/>
          </p:nvSpPr>
          <p:spPr>
            <a:xfrm>
              <a:off x="4964693" y="5443837"/>
              <a:ext cx="2168250" cy="818208"/>
            </a:xfrm>
            <a:custGeom>
              <a:avLst/>
              <a:gdLst>
                <a:gd name="connsiteX0" fmla="*/ 1941333 w 2168250"/>
                <a:gd name="connsiteY0" fmla="*/ 525699 h 818207"/>
                <a:gd name="connsiteX1" fmla="*/ 1785874 w 2168250"/>
                <a:gd name="connsiteY1" fmla="*/ 30683 h 818207"/>
                <a:gd name="connsiteX2" fmla="*/ 1114943 w 2168250"/>
                <a:gd name="connsiteY2" fmla="*/ 30683 h 818207"/>
                <a:gd name="connsiteX3" fmla="*/ 1065851 w 2168250"/>
                <a:gd name="connsiteY3" fmla="*/ 30683 h 818207"/>
                <a:gd name="connsiteX4" fmla="*/ 390830 w 2168250"/>
                <a:gd name="connsiteY4" fmla="*/ 30683 h 818207"/>
                <a:gd name="connsiteX5" fmla="*/ 235370 w 2168250"/>
                <a:gd name="connsiteY5" fmla="*/ 525699 h 818207"/>
                <a:gd name="connsiteX6" fmla="*/ 259916 w 2168250"/>
                <a:gd name="connsiteY6" fmla="*/ 816162 h 818207"/>
                <a:gd name="connsiteX7" fmla="*/ 1065851 w 2168250"/>
                <a:gd name="connsiteY7" fmla="*/ 816162 h 818207"/>
                <a:gd name="connsiteX8" fmla="*/ 1114943 w 2168250"/>
                <a:gd name="connsiteY8" fmla="*/ 816162 h 818207"/>
                <a:gd name="connsiteX9" fmla="*/ 1920878 w 2168250"/>
                <a:gd name="connsiteY9" fmla="*/ 816162 h 818207"/>
                <a:gd name="connsiteX10" fmla="*/ 1941333 w 2168250"/>
                <a:gd name="connsiteY10" fmla="*/ 525699 h 81820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2168250" h="818207">
                  <a:moveTo>
                    <a:pt x="1941333" y="525699"/>
                  </a:moveTo>
                  <a:cubicBezTo>
                    <a:pt x="1789965" y="370239"/>
                    <a:pt x="1785874" y="30683"/>
                    <a:pt x="1785874" y="30683"/>
                  </a:cubicBezTo>
                  <a:lnTo>
                    <a:pt x="1114943" y="30683"/>
                  </a:lnTo>
                  <a:lnTo>
                    <a:pt x="1065851" y="30683"/>
                  </a:lnTo>
                  <a:lnTo>
                    <a:pt x="390830" y="30683"/>
                  </a:lnTo>
                  <a:cubicBezTo>
                    <a:pt x="390830" y="30683"/>
                    <a:pt x="386739" y="366148"/>
                    <a:pt x="235370" y="525699"/>
                  </a:cubicBezTo>
                  <a:cubicBezTo>
                    <a:pt x="84002" y="681158"/>
                    <a:pt x="-149188" y="816162"/>
                    <a:pt x="259916" y="816162"/>
                  </a:cubicBezTo>
                  <a:cubicBezTo>
                    <a:pt x="587199" y="816162"/>
                    <a:pt x="939029" y="816162"/>
                    <a:pt x="1065851" y="816162"/>
                  </a:cubicBezTo>
                  <a:cubicBezTo>
                    <a:pt x="1098579" y="816162"/>
                    <a:pt x="1114943" y="816162"/>
                    <a:pt x="1114943" y="816162"/>
                  </a:cubicBezTo>
                  <a:cubicBezTo>
                    <a:pt x="1245857" y="816162"/>
                    <a:pt x="1597686" y="816162"/>
                    <a:pt x="1920878" y="816162"/>
                  </a:cubicBezTo>
                  <a:cubicBezTo>
                    <a:pt x="2329982" y="816162"/>
                    <a:pt x="2092702" y="681158"/>
                    <a:pt x="1941333" y="525699"/>
                  </a:cubicBezTo>
                  <a:close/>
                </a:path>
              </a:pathLst>
            </a:custGeom>
            <a:gradFill>
              <a:gsLst>
                <a:gs pos="0">
                  <a:schemeClr val="bg1">
                    <a:lumMod val="75000"/>
                  </a:schemeClr>
                </a:gs>
                <a:gs pos="53000">
                  <a:schemeClr val="bg1">
                    <a:lumMod val="85000"/>
                  </a:schemeClr>
                </a:gs>
                <a:gs pos="83000">
                  <a:schemeClr val="bg1">
                    <a:lumMod val="75000"/>
                  </a:schemeClr>
                </a:gs>
                <a:gs pos="100000">
                  <a:schemeClr val="bg1">
                    <a:lumMod val="75000"/>
                  </a:schemeClr>
                </a:gs>
              </a:gsLst>
              <a:lin ang="16200000" scaled="0"/>
            </a:gra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4" name="Freeform: Shape 3">
              <a:extLst>
                <a:ext uri="{FF2B5EF4-FFF2-40B4-BE49-F238E27FC236}">
                  <a16:creationId xmlns:a16="http://schemas.microsoft.com/office/drawing/2014/main" id="{3A4C29C0-CEE1-45B8-A0C3-402E9D4A7CCC}"/>
                </a:ext>
              </a:extLst>
            </p:cNvPr>
            <p:cNvSpPr/>
            <p:nvPr/>
          </p:nvSpPr>
          <p:spPr>
            <a:xfrm>
              <a:off x="2444748" y="555045"/>
              <a:ext cx="7282048" cy="4950157"/>
            </a:xfrm>
            <a:custGeom>
              <a:avLst/>
              <a:gdLst>
                <a:gd name="connsiteX0" fmla="*/ 7038632 w 7282048"/>
                <a:gd name="connsiteY0" fmla="*/ 30683 h 4950157"/>
                <a:gd name="connsiteX1" fmla="*/ 3704436 w 7282048"/>
                <a:gd name="connsiteY1" fmla="*/ 30683 h 4950157"/>
                <a:gd name="connsiteX2" fmla="*/ 3589886 w 7282048"/>
                <a:gd name="connsiteY2" fmla="*/ 30683 h 4950157"/>
                <a:gd name="connsiteX3" fmla="*/ 259781 w 7282048"/>
                <a:gd name="connsiteY3" fmla="*/ 30683 h 4950157"/>
                <a:gd name="connsiteX4" fmla="*/ 30683 w 7282048"/>
                <a:gd name="connsiteY4" fmla="*/ 259781 h 4950157"/>
                <a:gd name="connsiteX5" fmla="*/ 30683 w 7282048"/>
                <a:gd name="connsiteY5" fmla="*/ 4698558 h 4950157"/>
                <a:gd name="connsiteX6" fmla="*/ 239326 w 7282048"/>
                <a:gd name="connsiteY6" fmla="*/ 4931748 h 4950157"/>
                <a:gd name="connsiteX7" fmla="*/ 7042723 w 7282048"/>
                <a:gd name="connsiteY7" fmla="*/ 4931748 h 4950157"/>
                <a:gd name="connsiteX8" fmla="*/ 7251366 w 7282048"/>
                <a:gd name="connsiteY8" fmla="*/ 4698558 h 4950157"/>
                <a:gd name="connsiteX9" fmla="*/ 7251366 w 7282048"/>
                <a:gd name="connsiteY9" fmla="*/ 259781 h 4950157"/>
                <a:gd name="connsiteX10" fmla="*/ 7038632 w 7282048"/>
                <a:gd name="connsiteY10" fmla="*/ 30683 h 49501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7282048" h="4950157">
                  <a:moveTo>
                    <a:pt x="7038632" y="30683"/>
                  </a:moveTo>
                  <a:lnTo>
                    <a:pt x="3704436" y="30683"/>
                  </a:lnTo>
                  <a:lnTo>
                    <a:pt x="3589886" y="30683"/>
                  </a:lnTo>
                  <a:lnTo>
                    <a:pt x="259781" y="30683"/>
                  </a:lnTo>
                  <a:cubicBezTo>
                    <a:pt x="141141" y="30683"/>
                    <a:pt x="30683" y="128868"/>
                    <a:pt x="30683" y="259781"/>
                  </a:cubicBezTo>
                  <a:lnTo>
                    <a:pt x="30683" y="4698558"/>
                  </a:lnTo>
                  <a:cubicBezTo>
                    <a:pt x="30683" y="4829472"/>
                    <a:pt x="124777" y="4931748"/>
                    <a:pt x="239326" y="4931748"/>
                  </a:cubicBezTo>
                  <a:lnTo>
                    <a:pt x="7042723" y="4931748"/>
                  </a:lnTo>
                  <a:cubicBezTo>
                    <a:pt x="7157272" y="4931748"/>
                    <a:pt x="7251366" y="4825380"/>
                    <a:pt x="7251366" y="4698558"/>
                  </a:cubicBezTo>
                  <a:lnTo>
                    <a:pt x="7251366" y="259781"/>
                  </a:lnTo>
                  <a:cubicBezTo>
                    <a:pt x="7251366" y="128868"/>
                    <a:pt x="7157272" y="30683"/>
                    <a:pt x="7038632" y="30683"/>
                  </a:cubicBez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5" name="Freeform: Shape 4">
              <a:extLst>
                <a:ext uri="{FF2B5EF4-FFF2-40B4-BE49-F238E27FC236}">
                  <a16:creationId xmlns:a16="http://schemas.microsoft.com/office/drawing/2014/main" id="{3DAF51F6-CAE6-497C-8F0E-AC4008FDE669}"/>
                </a:ext>
              </a:extLst>
            </p:cNvPr>
            <p:cNvSpPr/>
            <p:nvPr/>
          </p:nvSpPr>
          <p:spPr>
            <a:xfrm>
              <a:off x="8706599" y="5435655"/>
              <a:ext cx="490925" cy="81821"/>
            </a:xfrm>
            <a:custGeom>
              <a:avLst/>
              <a:gdLst>
                <a:gd name="connsiteX0" fmla="*/ 32212 w 490924"/>
                <a:gd name="connsiteY0" fmla="*/ 30683 h 81820"/>
                <a:gd name="connsiteX1" fmla="*/ 64939 w 490924"/>
                <a:gd name="connsiteY1" fmla="*/ 71593 h 81820"/>
                <a:gd name="connsiteX2" fmla="*/ 461771 w 490924"/>
                <a:gd name="connsiteY2" fmla="*/ 71593 h 81820"/>
                <a:gd name="connsiteX3" fmla="*/ 498590 w 490924"/>
                <a:gd name="connsiteY3" fmla="*/ 30683 h 81820"/>
                <a:gd name="connsiteX4" fmla="*/ 32212 w 490924"/>
                <a:gd name="connsiteY4" fmla="*/ 30683 h 8182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</a:cxnLst>
              <a:rect l="l" t="t" r="r" b="b"/>
              <a:pathLst>
                <a:path w="490924" h="81820">
                  <a:moveTo>
                    <a:pt x="32212" y="30683"/>
                  </a:moveTo>
                  <a:cubicBezTo>
                    <a:pt x="32212" y="30683"/>
                    <a:pt x="19938" y="67502"/>
                    <a:pt x="64939" y="71593"/>
                  </a:cubicBezTo>
                  <a:lnTo>
                    <a:pt x="461771" y="71593"/>
                  </a:lnTo>
                  <a:cubicBezTo>
                    <a:pt x="461771" y="71593"/>
                    <a:pt x="502681" y="75684"/>
                    <a:pt x="498590" y="30683"/>
                  </a:cubicBezTo>
                  <a:lnTo>
                    <a:pt x="32212" y="30683"/>
                  </a:lnTo>
                  <a:close/>
                </a:path>
              </a:pathLst>
            </a:custGeom>
            <a:solidFill>
              <a:srgbClr val="999999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6" name="Freeform: Shape 5">
              <a:extLst>
                <a:ext uri="{FF2B5EF4-FFF2-40B4-BE49-F238E27FC236}">
                  <a16:creationId xmlns:a16="http://schemas.microsoft.com/office/drawing/2014/main" id="{ADE4362C-E294-4C51-947C-C72C712BDF94}"/>
                </a:ext>
              </a:extLst>
            </p:cNvPr>
            <p:cNvSpPr/>
            <p:nvPr/>
          </p:nvSpPr>
          <p:spPr>
            <a:xfrm>
              <a:off x="2481568" y="595956"/>
              <a:ext cx="7200228" cy="4336501"/>
            </a:xfrm>
            <a:custGeom>
              <a:avLst/>
              <a:gdLst>
                <a:gd name="connsiteX0" fmla="*/ 6973175 w 7200227"/>
                <a:gd name="connsiteY0" fmla="*/ 30683 h 4336501"/>
                <a:gd name="connsiteX1" fmla="*/ 3671707 w 7200227"/>
                <a:gd name="connsiteY1" fmla="*/ 30683 h 4336501"/>
                <a:gd name="connsiteX2" fmla="*/ 3561249 w 7200227"/>
                <a:gd name="connsiteY2" fmla="*/ 30683 h 4336501"/>
                <a:gd name="connsiteX3" fmla="*/ 259781 w 7200227"/>
                <a:gd name="connsiteY3" fmla="*/ 30683 h 4336501"/>
                <a:gd name="connsiteX4" fmla="*/ 30683 w 7200227"/>
                <a:gd name="connsiteY4" fmla="*/ 231144 h 4336501"/>
                <a:gd name="connsiteX5" fmla="*/ 30683 w 7200227"/>
                <a:gd name="connsiteY5" fmla="*/ 4330365 h 4336501"/>
                <a:gd name="connsiteX6" fmla="*/ 7185909 w 7200227"/>
                <a:gd name="connsiteY6" fmla="*/ 4330365 h 4336501"/>
                <a:gd name="connsiteX7" fmla="*/ 7185909 w 7200227"/>
                <a:gd name="connsiteY7" fmla="*/ 231144 h 4336501"/>
                <a:gd name="connsiteX8" fmla="*/ 6973175 w 7200227"/>
                <a:gd name="connsiteY8" fmla="*/ 30683 h 4336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4336501">
                  <a:moveTo>
                    <a:pt x="6973175" y="30683"/>
                  </a:moveTo>
                  <a:lnTo>
                    <a:pt x="3671707" y="30683"/>
                  </a:lnTo>
                  <a:lnTo>
                    <a:pt x="3561249" y="30683"/>
                  </a:lnTo>
                  <a:lnTo>
                    <a:pt x="259781" y="30683"/>
                  </a:lnTo>
                  <a:cubicBezTo>
                    <a:pt x="141141" y="30683"/>
                    <a:pt x="30683" y="112504"/>
                    <a:pt x="30683" y="231144"/>
                  </a:cubicBezTo>
                  <a:lnTo>
                    <a:pt x="30683" y="4330365"/>
                  </a:lnTo>
                  <a:lnTo>
                    <a:pt x="7185909" y="4330365"/>
                  </a:lnTo>
                  <a:lnTo>
                    <a:pt x="7185909" y="231144"/>
                  </a:lnTo>
                  <a:cubicBezTo>
                    <a:pt x="7185909" y="112504"/>
                    <a:pt x="7091815" y="30683"/>
                    <a:pt x="6973175" y="30683"/>
                  </a:cubicBezTo>
                  <a:close/>
                </a:path>
              </a:pathLst>
            </a:custGeom>
            <a:solidFill>
              <a:srgbClr val="231F20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7" name="Freeform: Shape 6">
              <a:extLst>
                <a:ext uri="{FF2B5EF4-FFF2-40B4-BE49-F238E27FC236}">
                  <a16:creationId xmlns:a16="http://schemas.microsoft.com/office/drawing/2014/main" id="{7848B4B1-766D-4432-9FDC-F940B1A061D7}"/>
                </a:ext>
              </a:extLst>
            </p:cNvPr>
            <p:cNvSpPr/>
            <p:nvPr/>
          </p:nvSpPr>
          <p:spPr>
            <a:xfrm>
              <a:off x="4968919" y="6159768"/>
              <a:ext cx="2168250" cy="122731"/>
            </a:xfrm>
            <a:custGeom>
              <a:avLst/>
              <a:gdLst>
                <a:gd name="connsiteX0" fmla="*/ 30683 w 2168250"/>
                <a:gd name="connsiteY0" fmla="*/ 34774 h 122731"/>
                <a:gd name="connsiteX1" fmla="*/ 30683 w 2168250"/>
                <a:gd name="connsiteY1" fmla="*/ 34774 h 122731"/>
                <a:gd name="connsiteX2" fmla="*/ 30683 w 2168250"/>
                <a:gd name="connsiteY2" fmla="*/ 38865 h 122731"/>
                <a:gd name="connsiteX3" fmla="*/ 30683 w 2168250"/>
                <a:gd name="connsiteY3" fmla="*/ 38865 h 122731"/>
                <a:gd name="connsiteX4" fmla="*/ 263872 w 2168250"/>
                <a:gd name="connsiteY4" fmla="*/ 96140 h 122731"/>
                <a:gd name="connsiteX5" fmla="*/ 1069807 w 2168250"/>
                <a:gd name="connsiteY5" fmla="*/ 96140 h 122731"/>
                <a:gd name="connsiteX6" fmla="*/ 1118899 w 2168250"/>
                <a:gd name="connsiteY6" fmla="*/ 96140 h 122731"/>
                <a:gd name="connsiteX7" fmla="*/ 1924834 w 2168250"/>
                <a:gd name="connsiteY7" fmla="*/ 96140 h 122731"/>
                <a:gd name="connsiteX8" fmla="*/ 2153932 w 2168250"/>
                <a:gd name="connsiteY8" fmla="*/ 30683 h 122731"/>
                <a:gd name="connsiteX9" fmla="*/ 2137568 w 2168250"/>
                <a:gd name="connsiteY9" fmla="*/ 30683 h 122731"/>
                <a:gd name="connsiteX10" fmla="*/ 2137568 w 2168250"/>
                <a:gd name="connsiteY10" fmla="*/ 30683 h 122731"/>
                <a:gd name="connsiteX11" fmla="*/ 30683 w 2168250"/>
                <a:gd name="connsiteY11" fmla="*/ 30683 h 12273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</a:cxnLst>
              <a:rect l="l" t="t" r="r" b="b"/>
              <a:pathLst>
                <a:path w="2168250" h="122731">
                  <a:moveTo>
                    <a:pt x="30683" y="34774"/>
                  </a:moveTo>
                  <a:lnTo>
                    <a:pt x="30683" y="34774"/>
                  </a:lnTo>
                  <a:cubicBezTo>
                    <a:pt x="30683" y="38865"/>
                    <a:pt x="30683" y="38865"/>
                    <a:pt x="30683" y="38865"/>
                  </a:cubicBezTo>
                  <a:lnTo>
                    <a:pt x="30683" y="38865"/>
                  </a:lnTo>
                  <a:cubicBezTo>
                    <a:pt x="30683" y="79775"/>
                    <a:pt x="96139" y="96140"/>
                    <a:pt x="263872" y="96140"/>
                  </a:cubicBezTo>
                  <a:cubicBezTo>
                    <a:pt x="591155" y="96140"/>
                    <a:pt x="942984" y="96140"/>
                    <a:pt x="1069807" y="96140"/>
                  </a:cubicBezTo>
                  <a:cubicBezTo>
                    <a:pt x="1102535" y="96140"/>
                    <a:pt x="1118899" y="96140"/>
                    <a:pt x="1118899" y="96140"/>
                  </a:cubicBezTo>
                  <a:cubicBezTo>
                    <a:pt x="1249812" y="96140"/>
                    <a:pt x="1601642" y="96140"/>
                    <a:pt x="1924834" y="96140"/>
                  </a:cubicBezTo>
                  <a:cubicBezTo>
                    <a:pt x="2092566" y="96140"/>
                    <a:pt x="2149841" y="75684"/>
                    <a:pt x="2153932" y="30683"/>
                  </a:cubicBezTo>
                  <a:lnTo>
                    <a:pt x="2137568" y="30683"/>
                  </a:lnTo>
                  <a:lnTo>
                    <a:pt x="2137568" y="30683"/>
                  </a:lnTo>
                  <a:lnTo>
                    <a:pt x="30683" y="30683"/>
                  </a:lnTo>
                  <a:close/>
                </a:path>
              </a:pathLst>
            </a:custGeom>
            <a:solidFill>
              <a:schemeClr val="tx1">
                <a:lumMod val="50000"/>
                <a:lumOff val="50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8" name="Freeform: Shape 7">
              <a:extLst>
                <a:ext uri="{FF2B5EF4-FFF2-40B4-BE49-F238E27FC236}">
                  <a16:creationId xmlns:a16="http://schemas.microsoft.com/office/drawing/2014/main" id="{B5855D06-FC93-4234-A8B0-C678B458F671}"/>
                </a:ext>
              </a:extLst>
            </p:cNvPr>
            <p:cNvSpPr/>
            <p:nvPr/>
          </p:nvSpPr>
          <p:spPr>
            <a:xfrm>
              <a:off x="2481568" y="4903820"/>
              <a:ext cx="7200228" cy="572745"/>
            </a:xfrm>
            <a:custGeom>
              <a:avLst/>
              <a:gdLst>
                <a:gd name="connsiteX0" fmla="*/ 30683 w 7200227"/>
                <a:gd name="connsiteY0" fmla="*/ 362057 h 572745"/>
                <a:gd name="connsiteX1" fmla="*/ 259781 w 7200227"/>
                <a:gd name="connsiteY1" fmla="*/ 562518 h 572745"/>
                <a:gd name="connsiteX2" fmla="*/ 3561249 w 7200227"/>
                <a:gd name="connsiteY2" fmla="*/ 562518 h 572745"/>
                <a:gd name="connsiteX3" fmla="*/ 3671707 w 7200227"/>
                <a:gd name="connsiteY3" fmla="*/ 562518 h 572745"/>
                <a:gd name="connsiteX4" fmla="*/ 6973175 w 7200227"/>
                <a:gd name="connsiteY4" fmla="*/ 562518 h 572745"/>
                <a:gd name="connsiteX5" fmla="*/ 7185909 w 7200227"/>
                <a:gd name="connsiteY5" fmla="*/ 362057 h 572745"/>
                <a:gd name="connsiteX6" fmla="*/ 7185909 w 7200227"/>
                <a:gd name="connsiteY6" fmla="*/ 30683 h 572745"/>
                <a:gd name="connsiteX7" fmla="*/ 30683 w 7200227"/>
                <a:gd name="connsiteY7" fmla="*/ 30683 h 572745"/>
                <a:gd name="connsiteX8" fmla="*/ 30683 w 7200227"/>
                <a:gd name="connsiteY8" fmla="*/ 362057 h 5727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7200227" h="572745">
                  <a:moveTo>
                    <a:pt x="30683" y="362057"/>
                  </a:moveTo>
                  <a:cubicBezTo>
                    <a:pt x="30683" y="464333"/>
                    <a:pt x="141141" y="562518"/>
                    <a:pt x="259781" y="562518"/>
                  </a:cubicBezTo>
                  <a:lnTo>
                    <a:pt x="3561249" y="562518"/>
                  </a:lnTo>
                  <a:lnTo>
                    <a:pt x="3671707" y="562518"/>
                  </a:lnTo>
                  <a:lnTo>
                    <a:pt x="6973175" y="562518"/>
                  </a:lnTo>
                  <a:cubicBezTo>
                    <a:pt x="7091815" y="562518"/>
                    <a:pt x="7185909" y="464333"/>
                    <a:pt x="7185909" y="362057"/>
                  </a:cubicBezTo>
                  <a:lnTo>
                    <a:pt x="7185909" y="30683"/>
                  </a:lnTo>
                  <a:lnTo>
                    <a:pt x="30683" y="30683"/>
                  </a:lnTo>
                  <a:lnTo>
                    <a:pt x="30683" y="362057"/>
                  </a:lnTo>
                  <a:close/>
                </a:path>
              </a:pathLst>
            </a:custGeom>
            <a:solidFill>
              <a:schemeClr val="bg1">
                <a:lumMod val="75000"/>
              </a:scheme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9" name="Freeform: Shape 8">
              <a:extLst>
                <a:ext uri="{FF2B5EF4-FFF2-40B4-BE49-F238E27FC236}">
                  <a16:creationId xmlns:a16="http://schemas.microsoft.com/office/drawing/2014/main" id="{704C8F15-E1BE-4C55-9E32-90AE37C36470}"/>
                </a:ext>
              </a:extLst>
            </p:cNvPr>
            <p:cNvSpPr/>
            <p:nvPr/>
          </p:nvSpPr>
          <p:spPr>
            <a:xfrm>
              <a:off x="2747714" y="910966"/>
              <a:ext cx="6676116" cy="3763756"/>
            </a:xfrm>
            <a:custGeom>
              <a:avLst/>
              <a:gdLst>
                <a:gd name="connsiteX0" fmla="*/ 30683 w 6586571"/>
                <a:gd name="connsiteY0" fmla="*/ 30683 h 3763755"/>
                <a:gd name="connsiteX1" fmla="*/ 6564071 w 6586571"/>
                <a:gd name="connsiteY1" fmla="*/ 30683 h 3763755"/>
                <a:gd name="connsiteX2" fmla="*/ 6564071 w 6586571"/>
                <a:gd name="connsiteY2" fmla="*/ 3753528 h 3763755"/>
                <a:gd name="connsiteX3" fmla="*/ 30683 w 6586571"/>
                <a:gd name="connsiteY3" fmla="*/ 3753528 h 376375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6586571" h="3763755">
                  <a:moveTo>
                    <a:pt x="30683" y="30683"/>
                  </a:moveTo>
                  <a:lnTo>
                    <a:pt x="6564071" y="30683"/>
                  </a:lnTo>
                  <a:lnTo>
                    <a:pt x="6564071" y="3753528"/>
                  </a:lnTo>
                  <a:lnTo>
                    <a:pt x="30683" y="3753528"/>
                  </a:lnTo>
                  <a:close/>
                </a:path>
              </a:pathLst>
            </a:custGeom>
            <a:solidFill>
              <a:srgbClr val="F2F2F2"/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  <p:sp>
          <p:nvSpPr>
            <p:cNvPr id="10" name="Freeform: Shape 9">
              <a:extLst>
                <a:ext uri="{FF2B5EF4-FFF2-40B4-BE49-F238E27FC236}">
                  <a16:creationId xmlns:a16="http://schemas.microsoft.com/office/drawing/2014/main" id="{ABF5B835-A302-44A2-A60F-1F12E64F4EE3}"/>
                </a:ext>
              </a:extLst>
            </p:cNvPr>
            <p:cNvSpPr/>
            <p:nvPr/>
          </p:nvSpPr>
          <p:spPr>
            <a:xfrm>
              <a:off x="5654591" y="939518"/>
              <a:ext cx="3769239" cy="3736342"/>
            </a:xfrm>
            <a:custGeom>
              <a:avLst/>
              <a:gdLst>
                <a:gd name="connsiteX0" fmla="*/ 2567127 w 4009217"/>
                <a:gd name="connsiteY0" fmla="*/ 30683 h 4295590"/>
                <a:gd name="connsiteX1" fmla="*/ 3798529 w 4009217"/>
                <a:gd name="connsiteY1" fmla="*/ 30683 h 4295590"/>
                <a:gd name="connsiteX2" fmla="*/ 4007172 w 4009217"/>
                <a:gd name="connsiteY2" fmla="*/ 272054 h 4295590"/>
                <a:gd name="connsiteX3" fmla="*/ 3998990 w 4009217"/>
                <a:gd name="connsiteY3" fmla="*/ 4268999 h 4295590"/>
                <a:gd name="connsiteX4" fmla="*/ 30683 w 4009217"/>
                <a:gd name="connsiteY4" fmla="*/ 4268999 h 4295590"/>
                <a:gd name="connsiteX0" fmla="*/ 2536444 w 3976489"/>
                <a:gd name="connsiteY0" fmla="*/ 0 h 4238316"/>
                <a:gd name="connsiteX1" fmla="*/ 3976489 w 3976489"/>
                <a:gd name="connsiteY1" fmla="*/ 241371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536444 w 3976489"/>
                <a:gd name="connsiteY0" fmla="*/ 0 h 4238316"/>
                <a:gd name="connsiteX1" fmla="*/ 3976489 w 3976489"/>
                <a:gd name="connsiteY1" fmla="*/ 213683 h 4238316"/>
                <a:gd name="connsiteX2" fmla="*/ 3968307 w 3976489"/>
                <a:gd name="connsiteY2" fmla="*/ 4238316 h 4238316"/>
                <a:gd name="connsiteX3" fmla="*/ 0 w 3976489"/>
                <a:gd name="connsiteY3" fmla="*/ 4238316 h 4238316"/>
                <a:gd name="connsiteX0" fmla="*/ 2473335 w 3976489"/>
                <a:gd name="connsiteY0" fmla="*/ 0 h 4035268"/>
                <a:gd name="connsiteX1" fmla="*/ 3976489 w 3976489"/>
                <a:gd name="connsiteY1" fmla="*/ 10635 h 4035268"/>
                <a:gd name="connsiteX2" fmla="*/ 3968307 w 3976489"/>
                <a:gd name="connsiteY2" fmla="*/ 4035268 h 4035268"/>
                <a:gd name="connsiteX3" fmla="*/ 0 w 3976489"/>
                <a:gd name="connsiteY3" fmla="*/ 4035268 h 403526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</a:cxnLst>
              <a:rect l="l" t="t" r="r" b="b"/>
              <a:pathLst>
                <a:path w="3976489" h="4035268">
                  <a:moveTo>
                    <a:pt x="2473335" y="0"/>
                  </a:moveTo>
                  <a:lnTo>
                    <a:pt x="3976489" y="10635"/>
                  </a:lnTo>
                  <a:cubicBezTo>
                    <a:pt x="3973762" y="1342950"/>
                    <a:pt x="3971034" y="2702953"/>
                    <a:pt x="3968307" y="4035268"/>
                  </a:cubicBezTo>
                  <a:lnTo>
                    <a:pt x="0" y="4035268"/>
                  </a:lnTo>
                </a:path>
              </a:pathLst>
            </a:custGeom>
            <a:solidFill>
              <a:srgbClr val="999999">
                <a:alpha val="10000"/>
              </a:srgbClr>
            </a:solidFill>
            <a:ln w="9525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algn="l" defTabSz="216027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4253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/>
                <a:cs typeface="+mn-cs"/>
              </a:endParaRPr>
            </a:p>
          </p:txBody>
        </p:sp>
      </p:grpSp>
      <p:sp>
        <p:nvSpPr>
          <p:cNvPr id="11" name="그림 개체 틀 2">
            <a:extLst>
              <a:ext uri="{FF2B5EF4-FFF2-40B4-BE49-F238E27FC236}">
                <a16:creationId xmlns:a16="http://schemas.microsoft.com/office/drawing/2014/main" id="{E32D52F7-8EF1-4FD1-9F8E-0108B46380D2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4"/>
            <a:ext cx="28803600" cy="9176004"/>
          </a:xfrm>
          <a:custGeom>
            <a:avLst/>
            <a:gdLst>
              <a:gd name="connsiteX0" fmla="*/ 0 w 9144000"/>
              <a:gd name="connsiteY0" fmla="*/ 0 h 1556792"/>
              <a:gd name="connsiteX1" fmla="*/ 9144000 w 9144000"/>
              <a:gd name="connsiteY1" fmla="*/ 0 h 1556792"/>
              <a:gd name="connsiteX2" fmla="*/ 9144000 w 9144000"/>
              <a:gd name="connsiteY2" fmla="*/ 1556792 h 1556792"/>
              <a:gd name="connsiteX3" fmla="*/ 0 w 9144000"/>
              <a:gd name="connsiteY3" fmla="*/ 1556792 h 1556792"/>
              <a:gd name="connsiteX4" fmla="*/ 0 w 9144000"/>
              <a:gd name="connsiteY4" fmla="*/ 0 h 1556792"/>
              <a:gd name="connsiteX0" fmla="*/ 0 w 9144000"/>
              <a:gd name="connsiteY0" fmla="*/ 0 h 3176042"/>
              <a:gd name="connsiteX1" fmla="*/ 9144000 w 9144000"/>
              <a:gd name="connsiteY1" fmla="*/ 0 h 3176042"/>
              <a:gd name="connsiteX2" fmla="*/ 9144000 w 9144000"/>
              <a:gd name="connsiteY2" fmla="*/ 3176042 h 3176042"/>
              <a:gd name="connsiteX3" fmla="*/ 0 w 9144000"/>
              <a:gd name="connsiteY3" fmla="*/ 1556792 h 3176042"/>
              <a:gd name="connsiteX4" fmla="*/ 0 w 9144000"/>
              <a:gd name="connsiteY4" fmla="*/ 0 h 31760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9144000" h="3176042">
                <a:moveTo>
                  <a:pt x="0" y="0"/>
                </a:moveTo>
                <a:lnTo>
                  <a:pt x="9144000" y="0"/>
                </a:lnTo>
                <a:lnTo>
                  <a:pt x="9144000" y="3176042"/>
                </a:lnTo>
                <a:lnTo>
                  <a:pt x="0" y="1556792"/>
                </a:lnTo>
                <a:lnTo>
                  <a:pt x="0" y="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12" name="그림 개체 틀 2">
            <a:extLst>
              <a:ext uri="{FF2B5EF4-FFF2-40B4-BE49-F238E27FC236}">
                <a16:creationId xmlns:a16="http://schemas.microsoft.com/office/drawing/2014/main" id="{5CF05A6B-CDF0-4EC5-9C70-296EED51DE50}"/>
              </a:ext>
            </a:extLst>
          </p:cNvPr>
          <p:cNvSpPr>
            <a:spLocks noGrp="1"/>
          </p:cNvSpPr>
          <p:nvPr>
            <p:ph type="pic" sz="quarter" idx="42" hasCustomPrompt="1"/>
          </p:nvPr>
        </p:nvSpPr>
        <p:spPr>
          <a:xfrm>
            <a:off x="1813310" y="7565112"/>
            <a:ext cx="9255502" cy="5319070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altLang="ko-KR" dirty="0"/>
              <a:t>Place Your Picture Here</a:t>
            </a:r>
            <a:endParaRPr lang="ko-KR" altLang="en-US" dirty="0"/>
          </a:p>
        </p:txBody>
      </p:sp>
    </p:spTree>
    <p:extLst>
      <p:ext uri="{BB962C8B-B14F-4D97-AF65-F5344CB8AC3E}">
        <p14:creationId xmlns:p14="http://schemas.microsoft.com/office/powerpoint/2010/main" val="127713518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4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5251055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5_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icture Placeholder 2">
            <a:extLst>
              <a:ext uri="{FF2B5EF4-FFF2-40B4-BE49-F238E27FC236}">
                <a16:creationId xmlns:a16="http://schemas.microsoft.com/office/drawing/2014/main" id="{23B867E3-38AB-4476-8632-34EDFC59DB87}"/>
              </a:ext>
            </a:extLst>
          </p:cNvPr>
          <p:cNvSpPr>
            <a:spLocks noGrp="1"/>
          </p:cNvSpPr>
          <p:nvPr>
            <p:ph type="pic" sz="quarter" idx="43" hasCustomPrompt="1"/>
          </p:nvPr>
        </p:nvSpPr>
        <p:spPr>
          <a:xfrm>
            <a:off x="15593970" y="3085409"/>
            <a:ext cx="10240511" cy="10241650"/>
          </a:xfrm>
          <a:prstGeom prst="ellipse">
            <a:avLst/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marR="0" indent="0" algn="ctr" defTabSz="2160379" rtl="0" eaLnBrk="1" fontAlgn="auto" latinLnBrk="0" hangingPunct="1">
              <a:lnSpc>
                <a:spcPct val="100000"/>
              </a:lnSpc>
              <a:spcBef>
                <a:spcPct val="20000"/>
              </a:spcBef>
              <a:spcAft>
                <a:spcPts val="0"/>
              </a:spcAft>
              <a:buClrTx/>
              <a:buSzTx/>
              <a:buFont typeface="Arial" pitchFamily="34" charset="0"/>
              <a:buNone/>
              <a:tabLst/>
              <a:defRPr sz="2835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pPr marL="0" lvl="0" algn="ctr"/>
            <a:r>
              <a:rPr lang="en-US" altLang="ko-KR" dirty="0"/>
              <a:t>Place Your Picture Here</a:t>
            </a:r>
            <a:endParaRPr lang="ko-KR" altLang="en-US" dirty="0"/>
          </a:p>
        </p:txBody>
      </p:sp>
      <p:sp>
        <p:nvSpPr>
          <p:cNvPr id="3" name="Arc 2">
            <a:extLst>
              <a:ext uri="{FF2B5EF4-FFF2-40B4-BE49-F238E27FC236}">
                <a16:creationId xmlns:a16="http://schemas.microsoft.com/office/drawing/2014/main" id="{94A74E82-B34D-4C4B-B00A-63C2E0C1481F}"/>
              </a:ext>
            </a:extLst>
          </p:cNvPr>
          <p:cNvSpPr/>
          <p:nvPr userDrawn="1"/>
        </p:nvSpPr>
        <p:spPr>
          <a:xfrm>
            <a:off x="14932485" y="2424493"/>
            <a:ext cx="11563485" cy="11563485"/>
          </a:xfrm>
          <a:prstGeom prst="arc">
            <a:avLst>
              <a:gd name="adj1" fmla="val 12493243"/>
              <a:gd name="adj2" fmla="val 8891088"/>
            </a:avLst>
          </a:prstGeom>
          <a:ln w="25400">
            <a:solidFill>
              <a:schemeClr val="accent1"/>
            </a:solidFill>
            <a:headEnd type="none" w="lg" len="lg"/>
            <a:tailEnd type="oval" w="lg" len="lg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en-US" sz="4253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Arial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2142474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7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266666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6_Contents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7390626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PNG sets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785490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PNG &amp; Shapes Layout</a:t>
            </a:r>
          </a:p>
        </p:txBody>
      </p:sp>
    </p:spTree>
    <p:extLst>
      <p:ext uri="{BB962C8B-B14F-4D97-AF65-F5344CB8AC3E}">
        <p14:creationId xmlns:p14="http://schemas.microsoft.com/office/powerpoint/2010/main" val="297724505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Icon sets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/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291718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Icon Sets Layout</a:t>
            </a:r>
          </a:p>
        </p:txBody>
      </p:sp>
      <p:sp>
        <p:nvSpPr>
          <p:cNvPr id="3" name="Rounded Rectangle 2"/>
          <p:cNvSpPr/>
          <p:nvPr userDrawn="1"/>
        </p:nvSpPr>
        <p:spPr>
          <a:xfrm>
            <a:off x="836350" y="2673385"/>
            <a:ext cx="8412312" cy="12763550"/>
          </a:xfrm>
          <a:prstGeom prst="roundRect">
            <a:avLst>
              <a:gd name="adj" fmla="val 3968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4" name="Rounded Rectangle 3"/>
          <p:cNvSpPr/>
          <p:nvPr userDrawn="1"/>
        </p:nvSpPr>
        <p:spPr>
          <a:xfrm>
            <a:off x="1256692" y="3183469"/>
            <a:ext cx="363513" cy="11848410"/>
          </a:xfrm>
          <a:prstGeom prst="roundRect">
            <a:avLst>
              <a:gd name="adj" fmla="val 50000"/>
            </a:avLst>
          </a:prstGeom>
          <a:solidFill>
            <a:schemeClr val="bg1">
              <a:alpha val="41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" name="Half Frame 4"/>
          <p:cNvSpPr/>
          <p:nvPr userDrawn="1"/>
        </p:nvSpPr>
        <p:spPr>
          <a:xfrm rot="5400000">
            <a:off x="7222582" y="3016093"/>
            <a:ext cx="1620318" cy="1618662"/>
          </a:xfrm>
          <a:prstGeom prst="halfFrame">
            <a:avLst>
              <a:gd name="adj1" fmla="val 23728"/>
              <a:gd name="adj2" fmla="val 24642"/>
            </a:avLst>
          </a:prstGeom>
          <a:solidFill>
            <a:schemeClr val="bg1">
              <a:alpha val="23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ko-KR" altLang="en-US" sz="3192" b="0" i="0" u="none" strike="noStrike" kern="1200" cap="none" spc="0" normalizeH="0" baseline="0" noProof="0">
              <a:ln>
                <a:noFill/>
              </a:ln>
              <a:solidFill>
                <a:prstClr val="black">
                  <a:lumMod val="85000"/>
                  <a:lumOff val="15000"/>
                </a:prstClr>
              </a:solidFill>
              <a:effectLst/>
              <a:uLnTx/>
              <a:uFillTx/>
              <a:latin typeface="Arial"/>
              <a:cs typeface="+mn-cs"/>
            </a:endParaRPr>
          </a:p>
        </p:txBody>
      </p:sp>
      <p:sp>
        <p:nvSpPr>
          <p:cNvPr id="58" name="TextBox 57">
            <a:extLst>
              <a:ext uri="{FF2B5EF4-FFF2-40B4-BE49-F238E27FC236}">
                <a16:creationId xmlns:a16="http://schemas.microsoft.com/office/drawing/2014/main" id="{5644E8BB-F13A-4AE0-889E-633DE4143787}"/>
              </a:ext>
            </a:extLst>
          </p:cNvPr>
          <p:cNvSpPr txBox="1"/>
          <p:nvPr userDrawn="1"/>
        </p:nvSpPr>
        <p:spPr>
          <a:xfrm>
            <a:off x="1681401" y="3930755"/>
            <a:ext cx="5273686" cy="111043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Resize without losing quality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59" name="TextBox 58">
            <a:extLst>
              <a:ext uri="{FF2B5EF4-FFF2-40B4-BE49-F238E27FC236}">
                <a16:creationId xmlns:a16="http://schemas.microsoft.com/office/drawing/2014/main" id="{F2CE2B8B-ED32-491A-95B2-D28904BC432C}"/>
              </a:ext>
            </a:extLst>
          </p:cNvPr>
          <p:cNvSpPr txBox="1"/>
          <p:nvPr userDrawn="1"/>
        </p:nvSpPr>
        <p:spPr>
          <a:xfrm>
            <a:off x="1681401" y="5088940"/>
            <a:ext cx="5273686" cy="1619482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You can Change Fill Color &amp;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Line Color</a:t>
            </a:r>
            <a:endParaRPr kumimoji="0" lang="ko-KR" altLang="en-US" sz="3308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0" name="TextBox 59">
            <a:extLst>
              <a:ext uri="{FF2B5EF4-FFF2-40B4-BE49-F238E27FC236}">
                <a16:creationId xmlns:a16="http://schemas.microsoft.com/office/drawing/2014/main" id="{962A52DF-2523-4479-BFA3-B5ACE9887E1C}"/>
              </a:ext>
            </a:extLst>
          </p:cNvPr>
          <p:cNvSpPr txBox="1"/>
          <p:nvPr userDrawn="1"/>
        </p:nvSpPr>
        <p:spPr>
          <a:xfrm>
            <a:off x="1703904" y="13785306"/>
            <a:ext cx="5273100" cy="601383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3308" b="0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 pitchFamily="34" charset="0"/>
                <a:cs typeface="Arial" pitchFamily="34" charset="0"/>
              </a:rPr>
              <a:t>www.allppt.com</a:t>
            </a:r>
            <a:endParaRPr kumimoji="0" lang="ko-KR" altLang="en-US" sz="3308" b="0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Arial" pitchFamily="34" charset="0"/>
              <a:cs typeface="Arial" pitchFamily="34" charset="0"/>
            </a:endParaRPr>
          </a:p>
        </p:txBody>
      </p:sp>
      <p:sp>
        <p:nvSpPr>
          <p:cNvPr id="61" name="TextBox 60">
            <a:extLst>
              <a:ext uri="{FF2B5EF4-FFF2-40B4-BE49-F238E27FC236}">
                <a16:creationId xmlns:a16="http://schemas.microsoft.com/office/drawing/2014/main" id="{BAAC314F-E96A-4408-95DE-A70E9ED054AF}"/>
              </a:ext>
            </a:extLst>
          </p:cNvPr>
          <p:cNvSpPr txBox="1"/>
          <p:nvPr userDrawn="1"/>
        </p:nvSpPr>
        <p:spPr>
          <a:xfrm>
            <a:off x="1703903" y="10576793"/>
            <a:ext cx="6419612" cy="314624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FREE </a:t>
            </a:r>
          </a:p>
          <a:p>
            <a:pPr marL="0" marR="0" lvl="0" indent="0" algn="l" defTabSz="216027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altLang="ko-KR" sz="6615" b="1" i="0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Arial"/>
                <a:ea typeface="+mn-ea"/>
                <a:cs typeface="Arial" pitchFamily="34" charset="0"/>
              </a:rPr>
              <a:t>PPT TEMPLATES</a:t>
            </a:r>
          </a:p>
        </p:txBody>
      </p:sp>
    </p:spTree>
    <p:extLst>
      <p:ext uri="{BB962C8B-B14F-4D97-AF65-F5344CB8AC3E}">
        <p14:creationId xmlns:p14="http://schemas.microsoft.com/office/powerpoint/2010/main" val="10318923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Break Slide layout">
    <p:bg>
      <p:bgPr>
        <a:blipFill dpi="0" rotWithShape="1">
          <a:blip r:embed="rId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2448012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ntents slide layou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ext Placeholder 9">
            <a:extLst>
              <a:ext uri="{FF2B5EF4-FFF2-40B4-BE49-F238E27FC236}">
                <a16:creationId xmlns:a16="http://schemas.microsoft.com/office/drawing/2014/main" id="{23DE32A5-6181-4C51-AD5C-3F1A448478A1}"/>
              </a:ext>
            </a:extLst>
          </p:cNvPr>
          <p:cNvSpPr>
            <a:spLocks noGrp="1"/>
          </p:cNvSpPr>
          <p:nvPr>
            <p:ph type="body" sz="quarter" idx="10" hasCustomPrompt="1"/>
          </p:nvPr>
        </p:nvSpPr>
        <p:spPr>
          <a:xfrm>
            <a:off x="764338" y="802091"/>
            <a:ext cx="27341678" cy="1711034"/>
          </a:xfrm>
          <a:prstGeom prst="rect">
            <a:avLst/>
          </a:prstGeom>
        </p:spPr>
        <p:txBody>
          <a:bodyPr anchor="ctr"/>
          <a:lstStyle>
            <a:lvl1pPr marL="0" indent="0" algn="ctr">
              <a:buNone/>
              <a:defRPr sz="12758" b="0" baseline="0">
                <a:solidFill>
                  <a:schemeClr val="tx1">
                    <a:lumMod val="85000"/>
                    <a:lumOff val="15000"/>
                  </a:schemeClr>
                </a:solidFill>
                <a:latin typeface="+mj-lt"/>
                <a:cs typeface="Arial" pitchFamily="34" charset="0"/>
              </a:defRPr>
            </a:lvl1pPr>
          </a:lstStyle>
          <a:p>
            <a:pPr lvl="0"/>
            <a:r>
              <a:rPr lang="en-US" altLang="ko-KR" dirty="0"/>
              <a:t>BASIC LAYOUT</a:t>
            </a:r>
          </a:p>
        </p:txBody>
      </p:sp>
    </p:spTree>
    <p:extLst>
      <p:ext uri="{BB962C8B-B14F-4D97-AF65-F5344CB8AC3E}">
        <p14:creationId xmlns:p14="http://schemas.microsoft.com/office/powerpoint/2010/main" val="40178815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10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0.xml"/><Relationship Id="rId13" Type="http://schemas.openxmlformats.org/officeDocument/2006/relationships/slideLayout" Target="../slideLayouts/slideLayout155.xml"/><Relationship Id="rId18" Type="http://schemas.openxmlformats.org/officeDocument/2006/relationships/slideLayout" Target="../slideLayouts/slideLayout160.xml"/><Relationship Id="rId26" Type="http://schemas.openxmlformats.org/officeDocument/2006/relationships/theme" Target="../theme/theme10.xml"/><Relationship Id="rId3" Type="http://schemas.openxmlformats.org/officeDocument/2006/relationships/slideLayout" Target="../slideLayouts/slideLayout145.xml"/><Relationship Id="rId21" Type="http://schemas.openxmlformats.org/officeDocument/2006/relationships/slideLayout" Target="../slideLayouts/slideLayout163.xml"/><Relationship Id="rId7" Type="http://schemas.openxmlformats.org/officeDocument/2006/relationships/slideLayout" Target="../slideLayouts/slideLayout149.xml"/><Relationship Id="rId12" Type="http://schemas.openxmlformats.org/officeDocument/2006/relationships/slideLayout" Target="../slideLayouts/slideLayout154.xml"/><Relationship Id="rId17" Type="http://schemas.openxmlformats.org/officeDocument/2006/relationships/slideLayout" Target="../slideLayouts/slideLayout159.xml"/><Relationship Id="rId25" Type="http://schemas.openxmlformats.org/officeDocument/2006/relationships/slideLayout" Target="../slideLayouts/slideLayout167.xml"/><Relationship Id="rId2" Type="http://schemas.openxmlformats.org/officeDocument/2006/relationships/slideLayout" Target="../slideLayouts/slideLayout144.xml"/><Relationship Id="rId16" Type="http://schemas.openxmlformats.org/officeDocument/2006/relationships/slideLayout" Target="../slideLayouts/slideLayout158.xml"/><Relationship Id="rId20" Type="http://schemas.openxmlformats.org/officeDocument/2006/relationships/slideLayout" Target="../slideLayouts/slideLayout162.xml"/><Relationship Id="rId1" Type="http://schemas.openxmlformats.org/officeDocument/2006/relationships/slideLayout" Target="../slideLayouts/slideLayout143.xml"/><Relationship Id="rId6" Type="http://schemas.openxmlformats.org/officeDocument/2006/relationships/slideLayout" Target="../slideLayouts/slideLayout148.xml"/><Relationship Id="rId11" Type="http://schemas.openxmlformats.org/officeDocument/2006/relationships/slideLayout" Target="../slideLayouts/slideLayout153.xml"/><Relationship Id="rId24" Type="http://schemas.openxmlformats.org/officeDocument/2006/relationships/slideLayout" Target="../slideLayouts/slideLayout166.xml"/><Relationship Id="rId5" Type="http://schemas.openxmlformats.org/officeDocument/2006/relationships/slideLayout" Target="../slideLayouts/slideLayout147.xml"/><Relationship Id="rId15" Type="http://schemas.openxmlformats.org/officeDocument/2006/relationships/slideLayout" Target="../slideLayouts/slideLayout157.xml"/><Relationship Id="rId23" Type="http://schemas.openxmlformats.org/officeDocument/2006/relationships/slideLayout" Target="../slideLayouts/slideLayout165.xml"/><Relationship Id="rId10" Type="http://schemas.openxmlformats.org/officeDocument/2006/relationships/slideLayout" Target="../slideLayouts/slideLayout152.xml"/><Relationship Id="rId19" Type="http://schemas.openxmlformats.org/officeDocument/2006/relationships/slideLayout" Target="../slideLayouts/slideLayout161.xml"/><Relationship Id="rId4" Type="http://schemas.openxmlformats.org/officeDocument/2006/relationships/slideLayout" Target="../slideLayouts/slideLayout146.xml"/><Relationship Id="rId9" Type="http://schemas.openxmlformats.org/officeDocument/2006/relationships/slideLayout" Target="../slideLayouts/slideLayout151.xml"/><Relationship Id="rId14" Type="http://schemas.openxmlformats.org/officeDocument/2006/relationships/slideLayout" Target="../slideLayouts/slideLayout156.xml"/><Relationship Id="rId22" Type="http://schemas.openxmlformats.org/officeDocument/2006/relationships/slideLayout" Target="../slideLayouts/slideLayout164.xml"/></Relationships>
</file>

<file path=ppt/slideMasters/_rels/slideMaster1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75.xml"/><Relationship Id="rId3" Type="http://schemas.openxmlformats.org/officeDocument/2006/relationships/slideLayout" Target="../slideLayouts/slideLayout170.xml"/><Relationship Id="rId7" Type="http://schemas.openxmlformats.org/officeDocument/2006/relationships/slideLayout" Target="../slideLayouts/slideLayout174.xml"/><Relationship Id="rId12" Type="http://schemas.openxmlformats.org/officeDocument/2006/relationships/theme" Target="../theme/theme11.xml"/><Relationship Id="rId2" Type="http://schemas.openxmlformats.org/officeDocument/2006/relationships/slideLayout" Target="../slideLayouts/slideLayout169.xml"/><Relationship Id="rId1" Type="http://schemas.openxmlformats.org/officeDocument/2006/relationships/slideLayout" Target="../slideLayouts/slideLayout168.xml"/><Relationship Id="rId6" Type="http://schemas.openxmlformats.org/officeDocument/2006/relationships/slideLayout" Target="../slideLayouts/slideLayout173.xml"/><Relationship Id="rId11" Type="http://schemas.openxmlformats.org/officeDocument/2006/relationships/slideLayout" Target="../slideLayouts/slideLayout178.xml"/><Relationship Id="rId5" Type="http://schemas.openxmlformats.org/officeDocument/2006/relationships/slideLayout" Target="../slideLayouts/slideLayout172.xml"/><Relationship Id="rId10" Type="http://schemas.openxmlformats.org/officeDocument/2006/relationships/slideLayout" Target="../slideLayouts/slideLayout177.xml"/><Relationship Id="rId4" Type="http://schemas.openxmlformats.org/officeDocument/2006/relationships/slideLayout" Target="../slideLayouts/slideLayout171.xml"/><Relationship Id="rId9" Type="http://schemas.openxmlformats.org/officeDocument/2006/relationships/slideLayout" Target="../slideLayouts/slideLayout176.xml"/></Relationships>
</file>

<file path=ppt/slideMasters/_rels/slideMaster1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86.xml"/><Relationship Id="rId3" Type="http://schemas.openxmlformats.org/officeDocument/2006/relationships/slideLayout" Target="../slideLayouts/slideLayout181.xml"/><Relationship Id="rId7" Type="http://schemas.openxmlformats.org/officeDocument/2006/relationships/slideLayout" Target="../slideLayouts/slideLayout185.xml"/><Relationship Id="rId12" Type="http://schemas.openxmlformats.org/officeDocument/2006/relationships/theme" Target="../theme/theme12.xml"/><Relationship Id="rId2" Type="http://schemas.openxmlformats.org/officeDocument/2006/relationships/slideLayout" Target="../slideLayouts/slideLayout180.xml"/><Relationship Id="rId1" Type="http://schemas.openxmlformats.org/officeDocument/2006/relationships/slideLayout" Target="../slideLayouts/slideLayout179.xml"/><Relationship Id="rId6" Type="http://schemas.openxmlformats.org/officeDocument/2006/relationships/slideLayout" Target="../slideLayouts/slideLayout184.xml"/><Relationship Id="rId11" Type="http://schemas.openxmlformats.org/officeDocument/2006/relationships/slideLayout" Target="../slideLayouts/slideLayout189.xml"/><Relationship Id="rId5" Type="http://schemas.openxmlformats.org/officeDocument/2006/relationships/slideLayout" Target="../slideLayouts/slideLayout183.xml"/><Relationship Id="rId10" Type="http://schemas.openxmlformats.org/officeDocument/2006/relationships/slideLayout" Target="../slideLayouts/slideLayout188.xml"/><Relationship Id="rId4" Type="http://schemas.openxmlformats.org/officeDocument/2006/relationships/slideLayout" Target="../slideLayouts/slideLayout182.xml"/><Relationship Id="rId9" Type="http://schemas.openxmlformats.org/officeDocument/2006/relationships/slideLayout" Target="../slideLayouts/slideLayout187.xml"/></Relationships>
</file>

<file path=ppt/slideMasters/_rels/slideMaster13.xml.rels><?xml version="1.0" encoding="UTF-8" standalone="yes"?>
<Relationships xmlns="http://schemas.openxmlformats.org/package/2006/relationships"><Relationship Id="rId3" Type="http://schemas.openxmlformats.org/officeDocument/2006/relationships/theme" Target="../theme/theme13.xml"/><Relationship Id="rId2" Type="http://schemas.openxmlformats.org/officeDocument/2006/relationships/slideLayout" Target="../slideLayouts/slideLayout191.xml"/><Relationship Id="rId1" Type="http://schemas.openxmlformats.org/officeDocument/2006/relationships/slideLayout" Target="../slideLayouts/slideLayout190.xml"/></Relationships>
</file>

<file path=ppt/slideMasters/_rels/slideMaster1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9.xml"/><Relationship Id="rId3" Type="http://schemas.openxmlformats.org/officeDocument/2006/relationships/slideLayout" Target="../slideLayouts/slideLayout194.xml"/><Relationship Id="rId7" Type="http://schemas.openxmlformats.org/officeDocument/2006/relationships/slideLayout" Target="../slideLayouts/slideLayout198.xml"/><Relationship Id="rId12" Type="http://schemas.openxmlformats.org/officeDocument/2006/relationships/theme" Target="../theme/theme14.xml"/><Relationship Id="rId2" Type="http://schemas.openxmlformats.org/officeDocument/2006/relationships/slideLayout" Target="../slideLayouts/slideLayout193.xml"/><Relationship Id="rId1" Type="http://schemas.openxmlformats.org/officeDocument/2006/relationships/slideLayout" Target="../slideLayouts/slideLayout192.xml"/><Relationship Id="rId6" Type="http://schemas.openxmlformats.org/officeDocument/2006/relationships/slideLayout" Target="../slideLayouts/slideLayout197.xml"/><Relationship Id="rId11" Type="http://schemas.openxmlformats.org/officeDocument/2006/relationships/slideLayout" Target="../slideLayouts/slideLayout202.xml"/><Relationship Id="rId5" Type="http://schemas.openxmlformats.org/officeDocument/2006/relationships/slideLayout" Target="../slideLayouts/slideLayout196.xml"/><Relationship Id="rId10" Type="http://schemas.openxmlformats.org/officeDocument/2006/relationships/slideLayout" Target="../slideLayouts/slideLayout201.xml"/><Relationship Id="rId4" Type="http://schemas.openxmlformats.org/officeDocument/2006/relationships/slideLayout" Target="../slideLayouts/slideLayout195.xml"/><Relationship Id="rId9" Type="http://schemas.openxmlformats.org/officeDocument/2006/relationships/slideLayout" Target="../slideLayouts/slideLayout200.xml"/></Relationships>
</file>

<file path=ppt/slideMasters/_rels/slideMaster1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10.xml"/><Relationship Id="rId3" Type="http://schemas.openxmlformats.org/officeDocument/2006/relationships/slideLayout" Target="../slideLayouts/slideLayout205.xml"/><Relationship Id="rId7" Type="http://schemas.openxmlformats.org/officeDocument/2006/relationships/slideLayout" Target="../slideLayouts/slideLayout209.xml"/><Relationship Id="rId12" Type="http://schemas.openxmlformats.org/officeDocument/2006/relationships/theme" Target="../theme/theme15.xml"/><Relationship Id="rId2" Type="http://schemas.openxmlformats.org/officeDocument/2006/relationships/slideLayout" Target="../slideLayouts/slideLayout204.xml"/><Relationship Id="rId1" Type="http://schemas.openxmlformats.org/officeDocument/2006/relationships/slideLayout" Target="../slideLayouts/slideLayout203.xml"/><Relationship Id="rId6" Type="http://schemas.openxmlformats.org/officeDocument/2006/relationships/slideLayout" Target="../slideLayouts/slideLayout208.xml"/><Relationship Id="rId11" Type="http://schemas.openxmlformats.org/officeDocument/2006/relationships/slideLayout" Target="../slideLayouts/slideLayout213.xml"/><Relationship Id="rId5" Type="http://schemas.openxmlformats.org/officeDocument/2006/relationships/slideLayout" Target="../slideLayouts/slideLayout207.xml"/><Relationship Id="rId10" Type="http://schemas.openxmlformats.org/officeDocument/2006/relationships/slideLayout" Target="../slideLayouts/slideLayout212.xml"/><Relationship Id="rId4" Type="http://schemas.openxmlformats.org/officeDocument/2006/relationships/slideLayout" Target="../slideLayouts/slideLayout206.xml"/><Relationship Id="rId9" Type="http://schemas.openxmlformats.org/officeDocument/2006/relationships/slideLayout" Target="../slideLayouts/slideLayout211.xml"/></Relationships>
</file>

<file path=ppt/slideMasters/_rels/slideMaster1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21.xml"/><Relationship Id="rId3" Type="http://schemas.openxmlformats.org/officeDocument/2006/relationships/slideLayout" Target="../slideLayouts/slideLayout216.xml"/><Relationship Id="rId7" Type="http://schemas.openxmlformats.org/officeDocument/2006/relationships/slideLayout" Target="../slideLayouts/slideLayout220.xml"/><Relationship Id="rId12" Type="http://schemas.openxmlformats.org/officeDocument/2006/relationships/theme" Target="../theme/theme16.xml"/><Relationship Id="rId2" Type="http://schemas.openxmlformats.org/officeDocument/2006/relationships/slideLayout" Target="../slideLayouts/slideLayout215.xml"/><Relationship Id="rId1" Type="http://schemas.openxmlformats.org/officeDocument/2006/relationships/slideLayout" Target="../slideLayouts/slideLayout214.xml"/><Relationship Id="rId6" Type="http://schemas.openxmlformats.org/officeDocument/2006/relationships/slideLayout" Target="../slideLayouts/slideLayout219.xml"/><Relationship Id="rId11" Type="http://schemas.openxmlformats.org/officeDocument/2006/relationships/slideLayout" Target="../slideLayouts/slideLayout224.xml"/><Relationship Id="rId5" Type="http://schemas.openxmlformats.org/officeDocument/2006/relationships/slideLayout" Target="../slideLayouts/slideLayout218.xml"/><Relationship Id="rId10" Type="http://schemas.openxmlformats.org/officeDocument/2006/relationships/slideLayout" Target="../slideLayouts/slideLayout223.xml"/><Relationship Id="rId4" Type="http://schemas.openxmlformats.org/officeDocument/2006/relationships/slideLayout" Target="../slideLayouts/slideLayout217.xml"/><Relationship Id="rId9" Type="http://schemas.openxmlformats.org/officeDocument/2006/relationships/slideLayout" Target="../slideLayouts/slideLayout222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13" Type="http://schemas.openxmlformats.org/officeDocument/2006/relationships/slideLayout" Target="../slideLayouts/slideLayout35.xml"/><Relationship Id="rId18" Type="http://schemas.openxmlformats.org/officeDocument/2006/relationships/slideLayout" Target="../slideLayouts/slideLayout4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slideLayout" Target="../slideLayouts/slideLayout34.xml"/><Relationship Id="rId17" Type="http://schemas.openxmlformats.org/officeDocument/2006/relationships/slideLayout" Target="../slideLayouts/slideLayout39.xml"/><Relationship Id="rId2" Type="http://schemas.openxmlformats.org/officeDocument/2006/relationships/slideLayout" Target="../slideLayouts/slideLayout24.xml"/><Relationship Id="rId16" Type="http://schemas.openxmlformats.org/officeDocument/2006/relationships/slideLayout" Target="../slideLayouts/slideLayout38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5" Type="http://schemas.openxmlformats.org/officeDocument/2006/relationships/slideLayout" Target="../slideLayouts/slideLayout37.xml"/><Relationship Id="rId10" Type="http://schemas.openxmlformats.org/officeDocument/2006/relationships/slideLayout" Target="../slideLayouts/slideLayout32.xml"/><Relationship Id="rId19" Type="http://schemas.openxmlformats.org/officeDocument/2006/relationships/theme" Target="../theme/theme3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Relationship Id="rId14" Type="http://schemas.openxmlformats.org/officeDocument/2006/relationships/slideLayout" Target="../slideLayouts/slideLayout36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8.xml"/><Relationship Id="rId13" Type="http://schemas.openxmlformats.org/officeDocument/2006/relationships/slideLayout" Target="../slideLayouts/slideLayout53.xml"/><Relationship Id="rId18" Type="http://schemas.openxmlformats.org/officeDocument/2006/relationships/slideLayout" Target="../slideLayouts/slideLayout58.xml"/><Relationship Id="rId3" Type="http://schemas.openxmlformats.org/officeDocument/2006/relationships/slideLayout" Target="../slideLayouts/slideLayout43.xml"/><Relationship Id="rId7" Type="http://schemas.openxmlformats.org/officeDocument/2006/relationships/slideLayout" Target="../slideLayouts/slideLayout47.xml"/><Relationship Id="rId12" Type="http://schemas.openxmlformats.org/officeDocument/2006/relationships/slideLayout" Target="../slideLayouts/slideLayout52.xml"/><Relationship Id="rId17" Type="http://schemas.openxmlformats.org/officeDocument/2006/relationships/slideLayout" Target="../slideLayouts/slideLayout57.xml"/><Relationship Id="rId2" Type="http://schemas.openxmlformats.org/officeDocument/2006/relationships/slideLayout" Target="../slideLayouts/slideLayout42.xml"/><Relationship Id="rId16" Type="http://schemas.openxmlformats.org/officeDocument/2006/relationships/slideLayout" Target="../slideLayouts/slideLayout56.xml"/><Relationship Id="rId20" Type="http://schemas.openxmlformats.org/officeDocument/2006/relationships/theme" Target="../theme/theme4.xml"/><Relationship Id="rId1" Type="http://schemas.openxmlformats.org/officeDocument/2006/relationships/slideLayout" Target="../slideLayouts/slideLayout41.xml"/><Relationship Id="rId6" Type="http://schemas.openxmlformats.org/officeDocument/2006/relationships/slideLayout" Target="../slideLayouts/slideLayout46.xml"/><Relationship Id="rId11" Type="http://schemas.openxmlformats.org/officeDocument/2006/relationships/slideLayout" Target="../slideLayouts/slideLayout51.xml"/><Relationship Id="rId5" Type="http://schemas.openxmlformats.org/officeDocument/2006/relationships/slideLayout" Target="../slideLayouts/slideLayout45.xml"/><Relationship Id="rId15" Type="http://schemas.openxmlformats.org/officeDocument/2006/relationships/slideLayout" Target="../slideLayouts/slideLayout55.xml"/><Relationship Id="rId10" Type="http://schemas.openxmlformats.org/officeDocument/2006/relationships/slideLayout" Target="../slideLayouts/slideLayout50.xml"/><Relationship Id="rId19" Type="http://schemas.openxmlformats.org/officeDocument/2006/relationships/slideLayout" Target="../slideLayouts/slideLayout59.xml"/><Relationship Id="rId4" Type="http://schemas.openxmlformats.org/officeDocument/2006/relationships/slideLayout" Target="../slideLayouts/slideLayout44.xml"/><Relationship Id="rId9" Type="http://schemas.openxmlformats.org/officeDocument/2006/relationships/slideLayout" Target="../slideLayouts/slideLayout49.xml"/><Relationship Id="rId14" Type="http://schemas.openxmlformats.org/officeDocument/2006/relationships/slideLayout" Target="../slideLayouts/slideLayout54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7.xml"/><Relationship Id="rId13" Type="http://schemas.openxmlformats.org/officeDocument/2006/relationships/slideLayout" Target="../slideLayouts/slideLayout72.xml"/><Relationship Id="rId18" Type="http://schemas.openxmlformats.org/officeDocument/2006/relationships/slideLayout" Target="../slideLayouts/slideLayout77.xml"/><Relationship Id="rId3" Type="http://schemas.openxmlformats.org/officeDocument/2006/relationships/slideLayout" Target="../slideLayouts/slideLayout62.xml"/><Relationship Id="rId7" Type="http://schemas.openxmlformats.org/officeDocument/2006/relationships/slideLayout" Target="../slideLayouts/slideLayout66.xml"/><Relationship Id="rId12" Type="http://schemas.openxmlformats.org/officeDocument/2006/relationships/slideLayout" Target="../slideLayouts/slideLayout71.xml"/><Relationship Id="rId17" Type="http://schemas.openxmlformats.org/officeDocument/2006/relationships/slideLayout" Target="../slideLayouts/slideLayout76.xml"/><Relationship Id="rId2" Type="http://schemas.openxmlformats.org/officeDocument/2006/relationships/slideLayout" Target="../slideLayouts/slideLayout61.xml"/><Relationship Id="rId16" Type="http://schemas.openxmlformats.org/officeDocument/2006/relationships/slideLayout" Target="../slideLayouts/slideLayout75.xml"/><Relationship Id="rId20" Type="http://schemas.openxmlformats.org/officeDocument/2006/relationships/theme" Target="../theme/theme5.xml"/><Relationship Id="rId1" Type="http://schemas.openxmlformats.org/officeDocument/2006/relationships/slideLayout" Target="../slideLayouts/slideLayout60.xml"/><Relationship Id="rId6" Type="http://schemas.openxmlformats.org/officeDocument/2006/relationships/slideLayout" Target="../slideLayouts/slideLayout65.xml"/><Relationship Id="rId11" Type="http://schemas.openxmlformats.org/officeDocument/2006/relationships/slideLayout" Target="../slideLayouts/slideLayout70.xml"/><Relationship Id="rId5" Type="http://schemas.openxmlformats.org/officeDocument/2006/relationships/slideLayout" Target="../slideLayouts/slideLayout64.xml"/><Relationship Id="rId15" Type="http://schemas.openxmlformats.org/officeDocument/2006/relationships/slideLayout" Target="../slideLayouts/slideLayout74.xml"/><Relationship Id="rId10" Type="http://schemas.openxmlformats.org/officeDocument/2006/relationships/slideLayout" Target="../slideLayouts/slideLayout69.xml"/><Relationship Id="rId19" Type="http://schemas.openxmlformats.org/officeDocument/2006/relationships/slideLayout" Target="../slideLayouts/slideLayout78.xml"/><Relationship Id="rId4" Type="http://schemas.openxmlformats.org/officeDocument/2006/relationships/slideLayout" Target="../slideLayouts/slideLayout63.xml"/><Relationship Id="rId9" Type="http://schemas.openxmlformats.org/officeDocument/2006/relationships/slideLayout" Target="../slideLayouts/slideLayout68.xml"/><Relationship Id="rId14" Type="http://schemas.openxmlformats.org/officeDocument/2006/relationships/slideLayout" Target="../slideLayouts/slideLayout7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6.xml"/><Relationship Id="rId13" Type="http://schemas.openxmlformats.org/officeDocument/2006/relationships/slideLayout" Target="../slideLayouts/slideLayout91.xml"/><Relationship Id="rId18" Type="http://schemas.openxmlformats.org/officeDocument/2006/relationships/slideLayout" Target="../slideLayouts/slideLayout96.xml"/><Relationship Id="rId3" Type="http://schemas.openxmlformats.org/officeDocument/2006/relationships/slideLayout" Target="../slideLayouts/slideLayout81.xml"/><Relationship Id="rId7" Type="http://schemas.openxmlformats.org/officeDocument/2006/relationships/slideLayout" Target="../slideLayouts/slideLayout85.xml"/><Relationship Id="rId12" Type="http://schemas.openxmlformats.org/officeDocument/2006/relationships/slideLayout" Target="../slideLayouts/slideLayout90.xml"/><Relationship Id="rId17" Type="http://schemas.openxmlformats.org/officeDocument/2006/relationships/slideLayout" Target="../slideLayouts/slideLayout95.xml"/><Relationship Id="rId2" Type="http://schemas.openxmlformats.org/officeDocument/2006/relationships/slideLayout" Target="../slideLayouts/slideLayout80.xml"/><Relationship Id="rId16" Type="http://schemas.openxmlformats.org/officeDocument/2006/relationships/slideLayout" Target="../slideLayouts/slideLayout94.xml"/><Relationship Id="rId20" Type="http://schemas.openxmlformats.org/officeDocument/2006/relationships/theme" Target="../theme/theme6.xml"/><Relationship Id="rId1" Type="http://schemas.openxmlformats.org/officeDocument/2006/relationships/slideLayout" Target="../slideLayouts/slideLayout79.xml"/><Relationship Id="rId6" Type="http://schemas.openxmlformats.org/officeDocument/2006/relationships/slideLayout" Target="../slideLayouts/slideLayout84.xml"/><Relationship Id="rId11" Type="http://schemas.openxmlformats.org/officeDocument/2006/relationships/slideLayout" Target="../slideLayouts/slideLayout89.xml"/><Relationship Id="rId5" Type="http://schemas.openxmlformats.org/officeDocument/2006/relationships/slideLayout" Target="../slideLayouts/slideLayout83.xml"/><Relationship Id="rId15" Type="http://schemas.openxmlformats.org/officeDocument/2006/relationships/slideLayout" Target="../slideLayouts/slideLayout93.xml"/><Relationship Id="rId10" Type="http://schemas.openxmlformats.org/officeDocument/2006/relationships/slideLayout" Target="../slideLayouts/slideLayout88.xml"/><Relationship Id="rId19" Type="http://schemas.openxmlformats.org/officeDocument/2006/relationships/slideLayout" Target="../slideLayouts/slideLayout97.xml"/><Relationship Id="rId4" Type="http://schemas.openxmlformats.org/officeDocument/2006/relationships/slideLayout" Target="../slideLayouts/slideLayout82.xml"/><Relationship Id="rId9" Type="http://schemas.openxmlformats.org/officeDocument/2006/relationships/slideLayout" Target="../slideLayouts/slideLayout87.xml"/><Relationship Id="rId14" Type="http://schemas.openxmlformats.org/officeDocument/2006/relationships/slideLayout" Target="../slideLayouts/slideLayout92.xml"/></Relationships>
</file>

<file path=ppt/slideMasters/_rels/slideMaster7.xml.rels><?xml version="1.0" encoding="UTF-8" standalone="yes"?>
<Relationships xmlns="http://schemas.openxmlformats.org/package/2006/relationships"><Relationship Id="rId2" Type="http://schemas.openxmlformats.org/officeDocument/2006/relationships/theme" Target="../theme/theme7.xml"/><Relationship Id="rId1" Type="http://schemas.openxmlformats.org/officeDocument/2006/relationships/slideLayout" Target="../slideLayouts/slideLayout98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6.xml"/><Relationship Id="rId13" Type="http://schemas.openxmlformats.org/officeDocument/2006/relationships/slideLayout" Target="../slideLayouts/slideLayout111.xml"/><Relationship Id="rId18" Type="http://schemas.openxmlformats.org/officeDocument/2006/relationships/slideLayout" Target="../slideLayouts/slideLayout116.xml"/><Relationship Id="rId3" Type="http://schemas.openxmlformats.org/officeDocument/2006/relationships/slideLayout" Target="../slideLayouts/slideLayout101.xml"/><Relationship Id="rId7" Type="http://schemas.openxmlformats.org/officeDocument/2006/relationships/slideLayout" Target="../slideLayouts/slideLayout105.xml"/><Relationship Id="rId12" Type="http://schemas.openxmlformats.org/officeDocument/2006/relationships/slideLayout" Target="../slideLayouts/slideLayout110.xml"/><Relationship Id="rId17" Type="http://schemas.openxmlformats.org/officeDocument/2006/relationships/slideLayout" Target="../slideLayouts/slideLayout115.xml"/><Relationship Id="rId2" Type="http://schemas.openxmlformats.org/officeDocument/2006/relationships/slideLayout" Target="../slideLayouts/slideLayout100.xml"/><Relationship Id="rId16" Type="http://schemas.openxmlformats.org/officeDocument/2006/relationships/slideLayout" Target="../slideLayouts/slideLayout114.xml"/><Relationship Id="rId20" Type="http://schemas.openxmlformats.org/officeDocument/2006/relationships/theme" Target="../theme/theme8.xml"/><Relationship Id="rId1" Type="http://schemas.openxmlformats.org/officeDocument/2006/relationships/slideLayout" Target="../slideLayouts/slideLayout99.xml"/><Relationship Id="rId6" Type="http://schemas.openxmlformats.org/officeDocument/2006/relationships/slideLayout" Target="../slideLayouts/slideLayout104.xml"/><Relationship Id="rId11" Type="http://schemas.openxmlformats.org/officeDocument/2006/relationships/slideLayout" Target="../slideLayouts/slideLayout109.xml"/><Relationship Id="rId5" Type="http://schemas.openxmlformats.org/officeDocument/2006/relationships/slideLayout" Target="../slideLayouts/slideLayout103.xml"/><Relationship Id="rId15" Type="http://schemas.openxmlformats.org/officeDocument/2006/relationships/slideLayout" Target="../slideLayouts/slideLayout113.xml"/><Relationship Id="rId10" Type="http://schemas.openxmlformats.org/officeDocument/2006/relationships/slideLayout" Target="../slideLayouts/slideLayout108.xml"/><Relationship Id="rId19" Type="http://schemas.openxmlformats.org/officeDocument/2006/relationships/slideLayout" Target="../slideLayouts/slideLayout117.xml"/><Relationship Id="rId4" Type="http://schemas.openxmlformats.org/officeDocument/2006/relationships/slideLayout" Target="../slideLayouts/slideLayout102.xml"/><Relationship Id="rId9" Type="http://schemas.openxmlformats.org/officeDocument/2006/relationships/slideLayout" Target="../slideLayouts/slideLayout107.xml"/><Relationship Id="rId14" Type="http://schemas.openxmlformats.org/officeDocument/2006/relationships/slideLayout" Target="../slideLayouts/slideLayout112.xml"/></Relationships>
</file>

<file path=ppt/slideMasters/_rels/slideMaster9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5.xml"/><Relationship Id="rId13" Type="http://schemas.openxmlformats.org/officeDocument/2006/relationships/slideLayout" Target="../slideLayouts/slideLayout130.xml"/><Relationship Id="rId18" Type="http://schemas.openxmlformats.org/officeDocument/2006/relationships/slideLayout" Target="../slideLayouts/slideLayout135.xml"/><Relationship Id="rId26" Type="http://schemas.openxmlformats.org/officeDocument/2006/relationships/theme" Target="../theme/theme9.xml"/><Relationship Id="rId3" Type="http://schemas.openxmlformats.org/officeDocument/2006/relationships/slideLayout" Target="../slideLayouts/slideLayout120.xml"/><Relationship Id="rId21" Type="http://schemas.openxmlformats.org/officeDocument/2006/relationships/slideLayout" Target="../slideLayouts/slideLayout138.xml"/><Relationship Id="rId7" Type="http://schemas.openxmlformats.org/officeDocument/2006/relationships/slideLayout" Target="../slideLayouts/slideLayout124.xml"/><Relationship Id="rId12" Type="http://schemas.openxmlformats.org/officeDocument/2006/relationships/slideLayout" Target="../slideLayouts/slideLayout129.xml"/><Relationship Id="rId17" Type="http://schemas.openxmlformats.org/officeDocument/2006/relationships/slideLayout" Target="../slideLayouts/slideLayout134.xml"/><Relationship Id="rId25" Type="http://schemas.openxmlformats.org/officeDocument/2006/relationships/slideLayout" Target="../slideLayouts/slideLayout142.xml"/><Relationship Id="rId2" Type="http://schemas.openxmlformats.org/officeDocument/2006/relationships/slideLayout" Target="../slideLayouts/slideLayout119.xml"/><Relationship Id="rId16" Type="http://schemas.openxmlformats.org/officeDocument/2006/relationships/slideLayout" Target="../slideLayouts/slideLayout133.xml"/><Relationship Id="rId20" Type="http://schemas.openxmlformats.org/officeDocument/2006/relationships/slideLayout" Target="../slideLayouts/slideLayout137.xml"/><Relationship Id="rId1" Type="http://schemas.openxmlformats.org/officeDocument/2006/relationships/slideLayout" Target="../slideLayouts/slideLayout118.xml"/><Relationship Id="rId6" Type="http://schemas.openxmlformats.org/officeDocument/2006/relationships/slideLayout" Target="../slideLayouts/slideLayout123.xml"/><Relationship Id="rId11" Type="http://schemas.openxmlformats.org/officeDocument/2006/relationships/slideLayout" Target="../slideLayouts/slideLayout128.xml"/><Relationship Id="rId24" Type="http://schemas.openxmlformats.org/officeDocument/2006/relationships/slideLayout" Target="../slideLayouts/slideLayout141.xml"/><Relationship Id="rId5" Type="http://schemas.openxmlformats.org/officeDocument/2006/relationships/slideLayout" Target="../slideLayouts/slideLayout122.xml"/><Relationship Id="rId15" Type="http://schemas.openxmlformats.org/officeDocument/2006/relationships/slideLayout" Target="../slideLayouts/slideLayout132.xml"/><Relationship Id="rId23" Type="http://schemas.openxmlformats.org/officeDocument/2006/relationships/slideLayout" Target="../slideLayouts/slideLayout140.xml"/><Relationship Id="rId10" Type="http://schemas.openxmlformats.org/officeDocument/2006/relationships/slideLayout" Target="../slideLayouts/slideLayout127.xml"/><Relationship Id="rId19" Type="http://schemas.openxmlformats.org/officeDocument/2006/relationships/slideLayout" Target="../slideLayouts/slideLayout136.xml"/><Relationship Id="rId4" Type="http://schemas.openxmlformats.org/officeDocument/2006/relationships/slideLayout" Target="../slideLayouts/slideLayout121.xml"/><Relationship Id="rId9" Type="http://schemas.openxmlformats.org/officeDocument/2006/relationships/slideLayout" Target="../slideLayouts/slideLayout126.xml"/><Relationship Id="rId14" Type="http://schemas.openxmlformats.org/officeDocument/2006/relationships/slideLayout" Target="../slideLayouts/slideLayout131.xml"/><Relationship Id="rId22" Type="http://schemas.openxmlformats.org/officeDocument/2006/relationships/slideLayout" Target="../slideLayouts/slideLayout13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29967" y="-18748"/>
            <a:ext cx="28863605" cy="246031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89" tIns="26746" rIns="53489" bIns="26746"/>
          <a:lstStyle/>
          <a:p>
            <a:pPr algn="l" rtl="0"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3801734" y="-18693"/>
            <a:ext cx="15001875" cy="150769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89" tIns="26746" rIns="53489" bIns="26746"/>
          <a:lstStyle/>
          <a:p>
            <a:pPr algn="l" rtl="0">
              <a:defRPr/>
            </a:pPr>
            <a:endParaRPr lang="en-US">
              <a:latin typeface="+mn-lt"/>
              <a:cs typeface="+mn-cs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1440200" y="1665221"/>
            <a:ext cx="25923242" cy="27003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2674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1440200" y="4571890"/>
            <a:ext cx="25923242" cy="103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53489" tIns="26746" rIns="53489" bIns="2674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1440187" y="15016880"/>
            <a:ext cx="672084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l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FED42071-6DDC-4DF5-AB4B-198387382A25}" type="datetimeFigureOut">
              <a:rPr lang="en-US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8401050" y="15016880"/>
            <a:ext cx="1056132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l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24963127" y="15016880"/>
            <a:ext cx="240030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r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>
              <a:defRPr/>
            </a:pPr>
            <a:fld id="{0D29B712-D650-49B1-8ABD-E5336DD654D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60002" y="480062"/>
            <a:ext cx="28918614" cy="153019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l" rtl="0">
                <a:defRPr/>
              </a:pPr>
              <a:endParaRPr lang="en-US">
                <a:latin typeface="Arial" charset="0"/>
                <a:cs typeface="+mn-cs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algn="l" rtl="0">
                <a:defRPr/>
              </a:pPr>
              <a:endParaRPr lang="en-US">
                <a:latin typeface="Arial" charset="0"/>
                <a:cs typeface="+mn-cs"/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981" r:id="rId1"/>
    <p:sldLayoutId id="2147483973" r:id="rId2"/>
    <p:sldLayoutId id="2147483982" r:id="rId3"/>
    <p:sldLayoutId id="2147483974" r:id="rId4"/>
    <p:sldLayoutId id="2147483975" r:id="rId5"/>
    <p:sldLayoutId id="2147483976" r:id="rId6"/>
    <p:sldLayoutId id="2147483977" r:id="rId7"/>
    <p:sldLayoutId id="2147483978" r:id="rId8"/>
    <p:sldLayoutId id="2147483983" r:id="rId9"/>
    <p:sldLayoutId id="2147483979" r:id="rId10"/>
    <p:sldLayoutId id="2147483980" r:id="rId1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rtl="0" eaLnBrk="0" fontAlgn="base" hangingPunct="0">
        <a:spcBef>
          <a:spcPct val="0"/>
        </a:spcBef>
        <a:spcAft>
          <a:spcPct val="0"/>
        </a:spcAft>
        <a:defRPr sz="21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5pPr>
      <a:lvl6pPr marL="200527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6pPr>
      <a:lvl7pPr marL="401032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7pPr>
      <a:lvl8pPr marL="601552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8pPr>
      <a:lvl9pPr marL="802066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9pPr>
    </p:titleStyle>
    <p:bodyStyle>
      <a:lvl1pPr marL="119746" indent="-119746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itchFamily="18" charset="2"/>
        <a:buChar char=""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280599" indent="-10790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01032" indent="-10790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520790" indent="-91915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41227" indent="-91915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61965" indent="-92249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700" kern="1200">
          <a:solidFill>
            <a:schemeClr val="tx1"/>
          </a:solidFill>
          <a:latin typeface="+mn-lt"/>
          <a:ea typeface="+mn-ea"/>
          <a:cs typeface="+mn-cs"/>
        </a:defRPr>
      </a:lvl6pPr>
      <a:lvl7pPr marL="842172" indent="-80216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962487" indent="-80216" algn="l" rtl="0" eaLnBrk="1" latinLnBrk="0" hangingPunct="1">
        <a:spcBef>
          <a:spcPct val="20000"/>
        </a:spcBef>
        <a:buClr>
          <a:schemeClr val="tx2"/>
        </a:buClr>
        <a:buChar char="•"/>
        <a:defRPr kumimoji="0" sz="700" kern="1200">
          <a:solidFill>
            <a:schemeClr val="tx1"/>
          </a:solidFill>
          <a:latin typeface="+mn-lt"/>
          <a:ea typeface="+mn-ea"/>
          <a:cs typeface="+mn-cs"/>
        </a:defRPr>
      </a:lvl8pPr>
      <a:lvl9pPr marL="1082798" indent="-80216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2005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40103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60155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80206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100258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12031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140363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160414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0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33589628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86" r:id="rId1"/>
    <p:sldLayoutId id="2147484587" r:id="rId2"/>
    <p:sldLayoutId id="2147484588" r:id="rId3"/>
    <p:sldLayoutId id="2147484589" r:id="rId4"/>
    <p:sldLayoutId id="2147484590" r:id="rId5"/>
    <p:sldLayoutId id="2147484591" r:id="rId6"/>
    <p:sldLayoutId id="2147484592" r:id="rId7"/>
    <p:sldLayoutId id="2147484593" r:id="rId8"/>
    <p:sldLayoutId id="2147484594" r:id="rId9"/>
    <p:sldLayoutId id="2147484595" r:id="rId10"/>
    <p:sldLayoutId id="2147484596" r:id="rId11"/>
    <p:sldLayoutId id="2147484597" r:id="rId12"/>
    <p:sldLayoutId id="2147484598" r:id="rId13"/>
    <p:sldLayoutId id="2147484599" r:id="rId14"/>
    <p:sldLayoutId id="2147484600" r:id="rId15"/>
    <p:sldLayoutId id="2147484601" r:id="rId16"/>
    <p:sldLayoutId id="2147484602" r:id="rId17"/>
    <p:sldLayoutId id="2147484603" r:id="rId18"/>
    <p:sldLayoutId id="2147484604" r:id="rId19"/>
    <p:sldLayoutId id="2147484605" r:id="rId20"/>
    <p:sldLayoutId id="2147484606" r:id="rId21"/>
    <p:sldLayoutId id="2147484607" r:id="rId22"/>
    <p:sldLayoutId id="2147484608" r:id="rId23"/>
    <p:sldLayoutId id="2147484609" r:id="rId24"/>
    <p:sldLayoutId id="2147484610" r:id="rId25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2160324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79" indent="-540079" algn="l" defTabSz="2160324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45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404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567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730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891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1055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213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379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63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324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88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646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812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971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1134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297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2EFEC0BC-A69D-4715-8E75-592D3554D1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0248" y="862609"/>
            <a:ext cx="24843105" cy="31316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A7E115E-7C39-4307-BC91-F7B998FCC04E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0248" y="4313039"/>
            <a:ext cx="24843105" cy="102800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E2455DB-E0DB-43D1-93B3-83A18610EFAB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80248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6EAE4EBB-9D50-4C9A-A1F8-7E9759386639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199451D-A24C-40AF-B819-3C74EBC0BDC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541193" y="15016878"/>
            <a:ext cx="9721215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2D24480E-C7D7-4C81-A529-C6D8B6B489DD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0342543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F1845302-479B-4064-9F51-C7B9B7091C41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133555249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24" r:id="rId1"/>
    <p:sldLayoutId id="2147484625" r:id="rId2"/>
    <p:sldLayoutId id="2147484626" r:id="rId3"/>
    <p:sldLayoutId id="2147484627" r:id="rId4"/>
    <p:sldLayoutId id="2147484628" r:id="rId5"/>
    <p:sldLayoutId id="2147484629" r:id="rId6"/>
    <p:sldLayoutId id="2147484630" r:id="rId7"/>
    <p:sldLayoutId id="2147484631" r:id="rId8"/>
    <p:sldLayoutId id="2147484632" r:id="rId9"/>
    <p:sldLayoutId id="2147484633" r:id="rId10"/>
    <p:sldLayoutId id="2147484634" r:id="rId1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48DABFF8-AD47-4833-BA9F-4ECA1DCD731E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0248" y="862609"/>
            <a:ext cx="24843105" cy="31316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DCC580C0-86C7-4E33-910E-4DB92157125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0248" y="4313039"/>
            <a:ext cx="24843105" cy="102800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D42B3BF-FE9E-4BA9-ACA8-267A399838D4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80248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222C8384-C382-4294-A59C-86B6ECA7402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83E55207-E872-4BD1-9AE7-BD2827DD35B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541193" y="15016878"/>
            <a:ext cx="9721215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67EBBFA7-3661-4DC9-AC5F-EED14592FB9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0342543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0357D10B-90D0-4870-BD6A-9CCF0884F7A4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9530668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60" r:id="rId1"/>
    <p:sldLayoutId id="2147484661" r:id="rId2"/>
    <p:sldLayoutId id="2147484662" r:id="rId3"/>
    <p:sldLayoutId id="2147484663" r:id="rId4"/>
    <p:sldLayoutId id="2147484664" r:id="rId5"/>
    <p:sldLayoutId id="2147484665" r:id="rId6"/>
    <p:sldLayoutId id="2147484666" r:id="rId7"/>
    <p:sldLayoutId id="2147484667" r:id="rId8"/>
    <p:sldLayoutId id="2147484668" r:id="rId9"/>
    <p:sldLayoutId id="2147484669" r:id="rId10"/>
    <p:sldLayoutId id="2147484670" r:id="rId1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2318611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4" r:id="rId1"/>
    <p:sldLayoutId id="2147484685" r:id="rId2"/>
  </p:sldLayoutIdLs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DE7849F0-E567-4D9D-B285-741437A9BFB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0248" y="862665"/>
            <a:ext cx="24843105" cy="3131643"/>
          </a:xfrm>
          <a:prstGeom prst="rect">
            <a:avLst/>
          </a:prstGeom>
        </p:spPr>
        <p:txBody>
          <a:bodyPr vert="horz" lIns="215065" tIns="107529" rIns="215065" bIns="10752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B7EC0DF4-2162-4467-853F-61239FC32DBC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0248" y="4313039"/>
            <a:ext cx="24843105" cy="10280036"/>
          </a:xfrm>
          <a:prstGeom prst="rect">
            <a:avLst/>
          </a:prstGeom>
        </p:spPr>
        <p:txBody>
          <a:bodyPr vert="horz" lIns="215065" tIns="107529" rIns="215065" bIns="10752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4B7D1628-9DB5-4BBC-8518-6F5DF8A3B641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80248" y="15016880"/>
            <a:ext cx="6480810" cy="862608"/>
          </a:xfrm>
          <a:prstGeom prst="rect">
            <a:avLst/>
          </a:prstGeom>
        </p:spPr>
        <p:txBody>
          <a:bodyPr vert="horz" lIns="215065" tIns="107529" rIns="215065" bIns="107529" rtlCol="0" anchor="ctr"/>
          <a:lstStyle>
            <a:lvl1pPr algn="l">
              <a:defRPr sz="2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50636" rtl="0" fontAlgn="auto">
              <a:spcBef>
                <a:spcPts val="0"/>
              </a:spcBef>
              <a:spcAft>
                <a:spcPts val="0"/>
              </a:spcAft>
            </a:pPr>
            <a:fld id="{CB81E596-963B-4071-9D44-23BAA90E9446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2150636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A340C3A-CEE5-46AF-B843-D12FC989D3FC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541193" y="15016880"/>
            <a:ext cx="9721215" cy="862608"/>
          </a:xfrm>
          <a:prstGeom prst="rect">
            <a:avLst/>
          </a:prstGeom>
        </p:spPr>
        <p:txBody>
          <a:bodyPr vert="horz" lIns="215065" tIns="107529" rIns="215065" bIns="107529" rtlCol="0" anchor="ctr"/>
          <a:lstStyle>
            <a:lvl1pPr algn="ctr">
              <a:defRPr sz="2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50636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799E808E-4B60-4AFC-AA5A-AE562364B424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0342543" y="15016880"/>
            <a:ext cx="6480810" cy="862608"/>
          </a:xfrm>
          <a:prstGeom prst="rect">
            <a:avLst/>
          </a:prstGeom>
        </p:spPr>
        <p:txBody>
          <a:bodyPr vert="horz" lIns="215065" tIns="107529" rIns="215065" bIns="107529" rtlCol="0" anchor="ctr"/>
          <a:lstStyle>
            <a:lvl1pPr algn="r">
              <a:defRPr sz="28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50636" rtl="0" fontAlgn="auto">
              <a:spcBef>
                <a:spcPts val="0"/>
              </a:spcBef>
              <a:spcAft>
                <a:spcPts val="0"/>
              </a:spcAft>
            </a:pPr>
            <a:fld id="{D0A8BF2D-C9E0-48EA-B90E-A0377F0A702B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/>
              </a:rPr>
              <a:pPr defTabSz="2150636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/>
            </a:endParaRPr>
          </a:p>
        </p:txBody>
      </p:sp>
    </p:spTree>
    <p:extLst>
      <p:ext uri="{BB962C8B-B14F-4D97-AF65-F5344CB8AC3E}">
        <p14:creationId xmlns:p14="http://schemas.microsoft.com/office/powerpoint/2010/main" val="13493626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87" r:id="rId1"/>
    <p:sldLayoutId id="2147484688" r:id="rId2"/>
    <p:sldLayoutId id="2147484689" r:id="rId3"/>
    <p:sldLayoutId id="2147484690" r:id="rId4"/>
    <p:sldLayoutId id="2147484691" r:id="rId5"/>
    <p:sldLayoutId id="2147484692" r:id="rId6"/>
    <p:sldLayoutId id="2147484693" r:id="rId7"/>
    <p:sldLayoutId id="2147484694" r:id="rId8"/>
    <p:sldLayoutId id="2147484695" r:id="rId9"/>
    <p:sldLayoutId id="2147484696" r:id="rId10"/>
    <p:sldLayoutId id="2147484697" r:id="rId11"/>
  </p:sldLayoutIdLst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xStyles>
    <p:titleStyle>
      <a:lvl1pPr algn="l" defTabSz="2150636" rtl="0" eaLnBrk="1" latinLnBrk="0" hangingPunct="1">
        <a:lnSpc>
          <a:spcPct val="90000"/>
        </a:lnSpc>
        <a:spcBef>
          <a:spcPct val="0"/>
        </a:spcBef>
        <a:buNone/>
        <a:defRPr sz="10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37660" indent="-537660" algn="l" defTabSz="2150636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00" kern="1200">
          <a:solidFill>
            <a:schemeClr val="tx1"/>
          </a:solidFill>
          <a:latin typeface="+mn-lt"/>
          <a:ea typeface="+mn-ea"/>
          <a:cs typeface="+mn-cs"/>
        </a:defRPr>
      </a:lvl1pPr>
      <a:lvl2pPr marL="1612978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700" kern="1200">
          <a:solidFill>
            <a:schemeClr val="tx1"/>
          </a:solidFill>
          <a:latin typeface="+mn-lt"/>
          <a:ea typeface="+mn-ea"/>
          <a:cs typeface="+mn-cs"/>
        </a:defRPr>
      </a:lvl2pPr>
      <a:lvl3pPr marL="2688296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00" kern="1200">
          <a:solidFill>
            <a:schemeClr val="tx1"/>
          </a:solidFill>
          <a:latin typeface="+mn-lt"/>
          <a:ea typeface="+mn-ea"/>
          <a:cs typeface="+mn-cs"/>
        </a:defRPr>
      </a:lvl3pPr>
      <a:lvl4pPr marL="3763604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4pPr>
      <a:lvl5pPr marL="4838927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5pPr>
      <a:lvl6pPr marL="5914245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6pPr>
      <a:lvl7pPr marL="6989565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7pPr>
      <a:lvl8pPr marL="8064878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8pPr>
      <a:lvl9pPr marL="9140191" indent="-537660" algn="l" defTabSz="2150636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5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1pPr>
      <a:lvl2pPr marL="1075316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2pPr>
      <a:lvl3pPr marL="2150636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3pPr>
      <a:lvl4pPr marL="3225956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4pPr>
      <a:lvl5pPr marL="4301276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5pPr>
      <a:lvl6pPr marL="5376589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6pPr>
      <a:lvl7pPr marL="6451900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7pPr>
      <a:lvl8pPr marL="7527220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8pPr>
      <a:lvl9pPr marL="8602533" algn="l" defTabSz="2150636" rtl="0" eaLnBrk="1" latinLnBrk="0" hangingPunct="1">
        <a:defRPr sz="45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2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29960" y="-18748"/>
            <a:ext cx="28863605" cy="246031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61" tIns="26732" rIns="53461" bIns="26732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tantia"/>
              <a:ea typeface="+mn-ea"/>
              <a:cs typeface="Arial" pitchFamily="34" charset="0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13801734" y="-18686"/>
            <a:ext cx="15001875" cy="150769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53461" tIns="26732" rIns="53461" bIns="26732"/>
          <a:lstStyle/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18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onstantia"/>
              <a:ea typeface="+mn-ea"/>
              <a:cs typeface="Arial" pitchFamily="34" charset="0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1440200" y="1665221"/>
            <a:ext cx="25923242" cy="2700340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2673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title style</a:t>
            </a:r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1440200" y="4571897"/>
            <a:ext cx="25923242" cy="10370045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53461" tIns="26732" rIns="53461" bIns="2673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1440187" y="15016880"/>
            <a:ext cx="672084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l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FED42071-6DDC-4DF5-AB4B-198387382A25}" type="datetimeFigureOut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11/3/2022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8401050" y="15016880"/>
            <a:ext cx="1056132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l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l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24963127" y="15016880"/>
            <a:ext cx="2400300" cy="862608"/>
          </a:xfrm>
          <a:prstGeom prst="rect">
            <a:avLst/>
          </a:prstGeom>
        </p:spPr>
        <p:txBody>
          <a:bodyPr vert="horz" lIns="0" tIns="0" rIns="0" bIns="0" anchor="b"/>
          <a:lstStyle>
            <a:lvl1pPr algn="r" rtl="0" eaLnBrk="1" latinLnBrk="0" hangingPunct="1">
              <a:defRPr kumimoji="0" sz="500">
                <a:solidFill>
                  <a:schemeClr val="tx2">
                    <a:shade val="90000"/>
                  </a:schemeClr>
                </a:solidFill>
                <a:latin typeface="Arial" charset="0"/>
                <a:cs typeface="+mn-cs"/>
              </a:defRPr>
            </a:lvl1pPr>
          </a:lstStyle>
          <a:p>
            <a:pPr marL="0" marR="0" lvl="0" indent="0" algn="r" defTabSz="914400" rtl="0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fld id="{0D29B712-D650-49B1-8ABD-E5336DD654D8}" type="slidenum">
              <a:rPr kumimoji="0" lang="en-US" sz="500" b="0" i="0" u="none" strike="noStrike" kern="1200" cap="none" spc="0" normalizeH="0" baseline="0" noProof="0">
                <a:ln>
                  <a:noFill/>
                </a:ln>
                <a:solidFill>
                  <a:srgbClr val="1F497D">
                    <a:shade val="90000"/>
                  </a:srgbClr>
                </a:solidFill>
                <a:effectLst/>
                <a:uLnTx/>
                <a:uFillTx/>
                <a:latin typeface="Arial" charset="0"/>
                <a:ea typeface="+mn-ea"/>
                <a:cs typeface="+mn-cs"/>
              </a:rPr>
              <a:pPr marL="0" marR="0" lvl="0" indent="0" algn="r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t>‹#›</a:t>
            </a:fld>
            <a:endParaRPr kumimoji="0" lang="en-US" sz="500" b="0" i="0" u="none" strike="noStrike" kern="1200" cap="none" spc="0" normalizeH="0" baseline="0" noProof="0">
              <a:ln>
                <a:noFill/>
              </a:ln>
              <a:solidFill>
                <a:srgbClr val="1F497D">
                  <a:shade val="90000"/>
                </a:srgbClr>
              </a:solidFill>
              <a:effectLst/>
              <a:uLnTx/>
              <a:uFillTx/>
              <a:latin typeface="Arial" charset="0"/>
              <a:ea typeface="+mn-ea"/>
              <a:cs typeface="+mn-cs"/>
            </a:endParaRPr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60002" y="480062"/>
            <a:ext cx="28918614" cy="153019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itchFamily="34" charset="0"/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marL="0" marR="0" lvl="0" indent="0" algn="l" defTabSz="914400" rtl="0" eaLnBrk="1" fontAlgn="base" latinLnBrk="0" hangingPunct="1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Arial" charset="0"/>
                <a:ea typeface="+mn-ea"/>
                <a:cs typeface="Arial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924474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699" r:id="rId1"/>
    <p:sldLayoutId id="2147484700" r:id="rId2"/>
    <p:sldLayoutId id="2147484701" r:id="rId3"/>
    <p:sldLayoutId id="2147484702" r:id="rId4"/>
    <p:sldLayoutId id="2147484703" r:id="rId5"/>
    <p:sldLayoutId id="2147484704" r:id="rId6"/>
    <p:sldLayoutId id="2147484705" r:id="rId7"/>
    <p:sldLayoutId id="2147484706" r:id="rId8"/>
    <p:sldLayoutId id="2147484707" r:id="rId9"/>
    <p:sldLayoutId id="2147484708" r:id="rId10"/>
    <p:sldLayoutId id="2147484709" r:id="rId11"/>
  </p:sldLayoutIdLst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xStyles>
    <p:titleStyle>
      <a:lvl1pPr algn="l" rtl="0" eaLnBrk="0" fontAlgn="base" hangingPunct="0">
        <a:spcBef>
          <a:spcPct val="0"/>
        </a:spcBef>
        <a:spcAft>
          <a:spcPct val="0"/>
        </a:spcAft>
        <a:defRPr sz="21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5pPr>
      <a:lvl6pPr marL="200413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6pPr>
      <a:lvl7pPr marL="400805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7pPr>
      <a:lvl8pPr marL="601211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8pPr>
      <a:lvl9pPr marL="801610" algn="l" rtl="0" fontAlgn="base">
        <a:spcBef>
          <a:spcPct val="0"/>
        </a:spcBef>
        <a:spcAft>
          <a:spcPct val="0"/>
        </a:spcAft>
        <a:defRPr sz="2100">
          <a:solidFill>
            <a:schemeClr val="tx2"/>
          </a:solidFill>
          <a:latin typeface="Calibri" pitchFamily="34" charset="0"/>
        </a:defRPr>
      </a:lvl9pPr>
    </p:titleStyle>
    <p:bodyStyle>
      <a:lvl1pPr marL="119677" indent="-119677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95000"/>
        <a:buFont typeface="Wingdings 2" pitchFamily="18" charset="2"/>
        <a:buChar char=""/>
        <a:defRPr sz="1200" kern="1200">
          <a:solidFill>
            <a:schemeClr val="tx1"/>
          </a:solidFill>
          <a:latin typeface="+mn-lt"/>
          <a:ea typeface="+mn-ea"/>
          <a:cs typeface="+mn-cs"/>
        </a:defRPr>
      </a:lvl1pPr>
      <a:lvl2pPr marL="280441" indent="-107839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1200" kern="1200">
          <a:solidFill>
            <a:schemeClr val="tx1"/>
          </a:solidFill>
          <a:latin typeface="+mn-lt"/>
          <a:ea typeface="+mn-ea"/>
          <a:cs typeface="+mn-cs"/>
        </a:defRPr>
      </a:lvl2pPr>
      <a:lvl3pPr marL="400805" indent="-107839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3pPr>
      <a:lvl4pPr marL="520492" indent="-91863" algn="l" rtl="0" eaLnBrk="0" fontAlgn="base" hangingPunct="0">
        <a:spcBef>
          <a:spcPct val="20000"/>
        </a:spcBef>
        <a:spcAft>
          <a:spcPct val="0"/>
        </a:spcAft>
        <a:buClr>
          <a:srgbClr val="0BD0D9"/>
        </a:buClr>
        <a:buSzPct val="65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4pPr>
      <a:lvl5pPr marL="640861" indent="-91863" algn="l" rtl="0" eaLnBrk="0" fontAlgn="base" hangingPunct="0">
        <a:spcBef>
          <a:spcPct val="20000"/>
        </a:spcBef>
        <a:spcAft>
          <a:spcPct val="0"/>
        </a:spcAft>
        <a:buClr>
          <a:srgbClr val="10CF9B"/>
        </a:buClr>
        <a:buSzPct val="65000"/>
        <a:buFont typeface="Wingdings 2" pitchFamily="18" charset="2"/>
        <a:buChar char=""/>
        <a:defRPr sz="900" kern="1200">
          <a:solidFill>
            <a:schemeClr val="tx1"/>
          </a:solidFill>
          <a:latin typeface="+mn-lt"/>
          <a:ea typeface="+mn-ea"/>
          <a:cs typeface="+mn-cs"/>
        </a:defRPr>
      </a:lvl5pPr>
      <a:lvl6pPr marL="761533" indent="-92197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700" kern="1200">
          <a:solidFill>
            <a:schemeClr val="tx1"/>
          </a:solidFill>
          <a:latin typeface="+mn-lt"/>
          <a:ea typeface="+mn-ea"/>
          <a:cs typeface="+mn-cs"/>
        </a:defRPr>
      </a:lvl6pPr>
      <a:lvl7pPr marL="841690" indent="-80171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961939" indent="-80171" algn="l" rtl="0" eaLnBrk="1" latinLnBrk="0" hangingPunct="1">
        <a:spcBef>
          <a:spcPct val="20000"/>
        </a:spcBef>
        <a:buClr>
          <a:schemeClr val="tx2"/>
        </a:buClr>
        <a:buChar char="•"/>
        <a:defRPr kumimoji="0" sz="700" kern="1200">
          <a:solidFill>
            <a:schemeClr val="tx1"/>
          </a:solidFill>
          <a:latin typeface="+mn-lt"/>
          <a:ea typeface="+mn-ea"/>
          <a:cs typeface="+mn-cs"/>
        </a:defRPr>
      </a:lvl8pPr>
      <a:lvl9pPr marL="1082181" indent="-80171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20041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40080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60121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8016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100201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120242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14028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16032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1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rgbClr val="B9BCC1"/>
            </a:gs>
            <a:gs pos="100000">
              <a:srgbClr val="C0C3C4"/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F002DF07-3FCB-4D2F-814C-7E0A0F6CA97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980248" y="862609"/>
            <a:ext cx="24843105" cy="313164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AC3FD3FB-3E70-4201-960D-71A1D29AA33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1980248" y="4313039"/>
            <a:ext cx="24843105" cy="10280036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E6A2A626-51DB-4A71-A4F7-2181B2C410A3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1980248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86827FB5-18B1-40C2-9F8E-2EAFD2EAC853}" type="datetimeFigureOut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11/3/2022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38340D01-FB32-4764-8064-5995BC3495D6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9541193" y="15016878"/>
            <a:ext cx="9721215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FA215C9-2687-4B1E-B248-0EB17ADC7D3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20342543" y="15016878"/>
            <a:ext cx="6480810" cy="862608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2835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2160270" rtl="0" fontAlgn="auto">
              <a:spcBef>
                <a:spcPts val="0"/>
              </a:spcBef>
              <a:spcAft>
                <a:spcPts val="0"/>
              </a:spcAft>
            </a:pPr>
            <a:fld id="{1FD86FD6-67AF-483F-BC52-2505A0508DD5}" type="slidenum">
              <a:rPr lang="en-US" smtClean="0">
                <a:solidFill>
                  <a:prstClr val="black">
                    <a:tint val="75000"/>
                  </a:prstClr>
                </a:solidFill>
                <a:latin typeface="Calibri" panose="020F0502020204030204"/>
                <a:cs typeface="+mn-cs"/>
              </a:rPr>
              <a:pPr defTabSz="2160270" rtl="0" fontAlgn="auto">
                <a:spcBef>
                  <a:spcPts val="0"/>
                </a:spcBef>
                <a:spcAft>
                  <a:spcPts val="0"/>
                </a:spcAft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latin typeface="Calibri" panose="020F0502020204030204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355437276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711" r:id="rId1"/>
    <p:sldLayoutId id="2147484712" r:id="rId2"/>
    <p:sldLayoutId id="2147484713" r:id="rId3"/>
    <p:sldLayoutId id="2147484714" r:id="rId4"/>
    <p:sldLayoutId id="2147484715" r:id="rId5"/>
    <p:sldLayoutId id="2147484716" r:id="rId6"/>
    <p:sldLayoutId id="2147484717" r:id="rId7"/>
    <p:sldLayoutId id="2147484718" r:id="rId8"/>
    <p:sldLayoutId id="2147484719" r:id="rId9"/>
    <p:sldLayoutId id="2147484720" r:id="rId10"/>
    <p:sldLayoutId id="2147484721" r:id="rId11"/>
  </p:sldLayoutIdLst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2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1980252" y="862684"/>
            <a:ext cx="24843105" cy="3131643"/>
          </a:xfrm>
          <a:prstGeom prst="rect">
            <a:avLst/>
          </a:prstGeom>
        </p:spPr>
        <p:txBody>
          <a:bodyPr vert="horz" lIns="53489" tIns="26746" rIns="53489" bIns="26746" rtlCol="0" anchor="ctr">
            <a:normAutofit/>
          </a:bodyPr>
          <a:lstStyle/>
          <a:p>
            <a:r>
              <a:rPr lang="ar-SA" smtClean="0"/>
              <a:t>انقر لتحرير نمط العنوان الرئيسي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1980252" y="4313041"/>
            <a:ext cx="24843105" cy="10280036"/>
          </a:xfrm>
          <a:prstGeom prst="rect">
            <a:avLst/>
          </a:prstGeom>
        </p:spPr>
        <p:txBody>
          <a:bodyPr vert="horz" lIns="53489" tIns="26746" rIns="53489" bIns="26746" rtlCol="0">
            <a:normAutofit/>
          </a:bodyPr>
          <a:lstStyle/>
          <a:p>
            <a:pPr lvl="0"/>
            <a:r>
              <a:rPr lang="ar-SA" smtClean="0"/>
              <a:t>تحرير أنماط النص الرئيسي</a:t>
            </a:r>
          </a:p>
          <a:p>
            <a:pPr lvl="1"/>
            <a:r>
              <a:rPr lang="ar-SA" smtClean="0"/>
              <a:t>المستوى الثاني</a:t>
            </a:r>
          </a:p>
          <a:p>
            <a:pPr lvl="2"/>
            <a:r>
              <a:rPr lang="ar-SA" smtClean="0"/>
              <a:t>المستوى الثالث</a:t>
            </a:r>
          </a:p>
          <a:p>
            <a:pPr lvl="3"/>
            <a:r>
              <a:rPr lang="ar-SA" smtClean="0"/>
              <a:t>المستوى الرابع</a:t>
            </a:r>
          </a:p>
          <a:p>
            <a:pPr lvl="4"/>
            <a:r>
              <a:rPr lang="ar-SA" smtClean="0"/>
              <a:t>المستوى الخامس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1980250" y="15016880"/>
            <a:ext cx="6480810" cy="862608"/>
          </a:xfrm>
          <a:prstGeom prst="rect">
            <a:avLst/>
          </a:prstGeom>
        </p:spPr>
        <p:txBody>
          <a:bodyPr vert="horz" lIns="53489" tIns="26746" rIns="53489" bIns="26746" rtlCol="0" anchor="ctr"/>
          <a:lstStyle>
            <a:lvl1pPr algn="l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FED42071-6DDC-4DF5-AB4B-198387382A25}" type="datetimeFigureOut">
              <a:rPr lang="en-US" smtClean="0"/>
              <a:pPr>
                <a:defRPr/>
              </a:pPr>
              <a:t>11/3/2022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9541197" y="15016880"/>
            <a:ext cx="9721215" cy="862608"/>
          </a:xfrm>
          <a:prstGeom prst="rect">
            <a:avLst/>
          </a:prstGeom>
        </p:spPr>
        <p:txBody>
          <a:bodyPr vert="horz" lIns="53489" tIns="26746" rIns="53489" bIns="26746" rtlCol="0" anchor="ctr"/>
          <a:lstStyle>
            <a:lvl1pPr algn="ct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20342545" y="15016880"/>
            <a:ext cx="6480810" cy="862608"/>
          </a:xfrm>
          <a:prstGeom prst="rect">
            <a:avLst/>
          </a:prstGeom>
        </p:spPr>
        <p:txBody>
          <a:bodyPr vert="horz" lIns="53489" tIns="26746" rIns="53489" bIns="26746" rtlCol="0" anchor="ctr"/>
          <a:lstStyle>
            <a:lvl1pPr algn="r">
              <a:defRPr sz="14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>
              <a:defRPr/>
            </a:pPr>
            <a:fld id="{0D29B712-D650-49B1-8ABD-E5336DD654D8}" type="slidenum">
              <a:rPr lang="en-US" smtClean="0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1054853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273" r:id="rId1"/>
    <p:sldLayoutId id="2147484274" r:id="rId2"/>
    <p:sldLayoutId id="2147484275" r:id="rId3"/>
    <p:sldLayoutId id="2147484276" r:id="rId4"/>
    <p:sldLayoutId id="2147484277" r:id="rId5"/>
    <p:sldLayoutId id="2147484278" r:id="rId6"/>
    <p:sldLayoutId id="2147484279" r:id="rId7"/>
    <p:sldLayoutId id="2147484280" r:id="rId8"/>
    <p:sldLayoutId id="2147484281" r:id="rId9"/>
    <p:sldLayoutId id="2147484282" r:id="rId10"/>
    <p:sldLayoutId id="2147484283" r:id="rId1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1122778" rtl="0" eaLnBrk="1" latinLnBrk="0" hangingPunct="1">
        <a:lnSpc>
          <a:spcPct val="90000"/>
        </a:lnSpc>
        <a:spcBef>
          <a:spcPct val="0"/>
        </a:spcBef>
        <a:buNone/>
        <a:defRPr sz="5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80703" indent="-280703" algn="l" defTabSz="1122778" rtl="0" eaLnBrk="1" latinLnBrk="0" hangingPunct="1">
        <a:lnSpc>
          <a:spcPct val="90000"/>
        </a:lnSpc>
        <a:spcBef>
          <a:spcPts val="1236"/>
        </a:spcBef>
        <a:buFont typeface="Arial" panose="020B0604020202020204" pitchFamily="34" charset="0"/>
        <a:buChar char="•"/>
        <a:defRPr sz="3500" kern="1200">
          <a:solidFill>
            <a:schemeClr val="tx1"/>
          </a:solidFill>
          <a:latin typeface="+mn-lt"/>
          <a:ea typeface="+mn-ea"/>
          <a:cs typeface="+mn-cs"/>
        </a:defRPr>
      </a:lvl1pPr>
      <a:lvl2pPr marL="842090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3100" kern="1200">
          <a:solidFill>
            <a:schemeClr val="tx1"/>
          </a:solidFill>
          <a:latin typeface="+mn-lt"/>
          <a:ea typeface="+mn-ea"/>
          <a:cs typeface="+mn-cs"/>
        </a:defRPr>
      </a:lvl2pPr>
      <a:lvl3pPr marL="1403502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600" kern="1200">
          <a:solidFill>
            <a:schemeClr val="tx1"/>
          </a:solidFill>
          <a:latin typeface="+mn-lt"/>
          <a:ea typeface="+mn-ea"/>
          <a:cs typeface="+mn-cs"/>
        </a:defRPr>
      </a:lvl3pPr>
      <a:lvl4pPr marL="1964887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526283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3087681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649066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4210469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771865" indent="-280703" algn="l" defTabSz="1122778" rtl="0" eaLnBrk="1" latinLnBrk="0" hangingPunct="1">
        <a:lnSpc>
          <a:spcPct val="90000"/>
        </a:lnSpc>
        <a:spcBef>
          <a:spcPts val="619"/>
        </a:spcBef>
        <a:buFont typeface="Arial" panose="020B0604020202020204" pitchFamily="34" charset="0"/>
        <a:buChar char="•"/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1pPr>
      <a:lvl2pPr marL="561415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2pPr>
      <a:lvl3pPr marL="1122778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3pPr>
      <a:lvl4pPr marL="1684191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4pPr>
      <a:lvl5pPr marL="2245570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5pPr>
      <a:lvl6pPr marL="2806976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3368382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7pPr>
      <a:lvl8pPr marL="3929778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8pPr>
      <a:lvl9pPr marL="4491164" algn="l" defTabSz="1122778" rtl="0" eaLnBrk="1" latinLnBrk="0" hangingPunct="1">
        <a:defRPr sz="21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853844698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53" r:id="rId1"/>
    <p:sldLayoutId id="2147484454" r:id="rId2"/>
    <p:sldLayoutId id="2147484455" r:id="rId3"/>
    <p:sldLayoutId id="2147484456" r:id="rId4"/>
    <p:sldLayoutId id="2147484457" r:id="rId5"/>
    <p:sldLayoutId id="2147484458" r:id="rId6"/>
    <p:sldLayoutId id="2147484459" r:id="rId7"/>
    <p:sldLayoutId id="2147484460" r:id="rId8"/>
    <p:sldLayoutId id="2147484461" r:id="rId9"/>
    <p:sldLayoutId id="2147484462" r:id="rId10"/>
    <p:sldLayoutId id="2147484463" r:id="rId11"/>
    <p:sldLayoutId id="2147484464" r:id="rId12"/>
    <p:sldLayoutId id="2147484465" r:id="rId13"/>
    <p:sldLayoutId id="2147484466" r:id="rId14"/>
    <p:sldLayoutId id="2147484467" r:id="rId15"/>
    <p:sldLayoutId id="2147484468" r:id="rId16"/>
    <p:sldLayoutId id="2147484469" r:id="rId17"/>
    <p:sldLayoutId id="2147484470" r:id="rId18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87390371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73" r:id="rId1"/>
    <p:sldLayoutId id="2147484474" r:id="rId2"/>
    <p:sldLayoutId id="2147484475" r:id="rId3"/>
    <p:sldLayoutId id="2147484476" r:id="rId4"/>
    <p:sldLayoutId id="2147484477" r:id="rId5"/>
    <p:sldLayoutId id="2147484478" r:id="rId6"/>
    <p:sldLayoutId id="2147484479" r:id="rId7"/>
    <p:sldLayoutId id="2147484480" r:id="rId8"/>
    <p:sldLayoutId id="2147484481" r:id="rId9"/>
    <p:sldLayoutId id="2147484482" r:id="rId10"/>
    <p:sldLayoutId id="2147484483" r:id="rId11"/>
    <p:sldLayoutId id="2147484484" r:id="rId12"/>
    <p:sldLayoutId id="2147484485" r:id="rId13"/>
    <p:sldLayoutId id="2147484486" r:id="rId14"/>
    <p:sldLayoutId id="2147484487" r:id="rId15"/>
    <p:sldLayoutId id="2147484488" r:id="rId16"/>
    <p:sldLayoutId id="2147484489" r:id="rId17"/>
    <p:sldLayoutId id="2147484490" r:id="rId18"/>
    <p:sldLayoutId id="2147484491" r:id="rId19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41189767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493" r:id="rId1"/>
    <p:sldLayoutId id="2147484494" r:id="rId2"/>
    <p:sldLayoutId id="2147484495" r:id="rId3"/>
    <p:sldLayoutId id="2147484496" r:id="rId4"/>
    <p:sldLayoutId id="2147484497" r:id="rId5"/>
    <p:sldLayoutId id="2147484498" r:id="rId6"/>
    <p:sldLayoutId id="2147484499" r:id="rId7"/>
    <p:sldLayoutId id="2147484500" r:id="rId8"/>
    <p:sldLayoutId id="2147484501" r:id="rId9"/>
    <p:sldLayoutId id="2147484502" r:id="rId10"/>
    <p:sldLayoutId id="2147484503" r:id="rId11"/>
    <p:sldLayoutId id="2147484504" r:id="rId12"/>
    <p:sldLayoutId id="2147484505" r:id="rId13"/>
    <p:sldLayoutId id="2147484506" r:id="rId14"/>
    <p:sldLayoutId id="2147484507" r:id="rId15"/>
    <p:sldLayoutId id="2147484508" r:id="rId16"/>
    <p:sldLayoutId id="2147484509" r:id="rId17"/>
    <p:sldLayoutId id="2147484510" r:id="rId18"/>
    <p:sldLayoutId id="2147484511" r:id="rId19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75853836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13" r:id="rId1"/>
    <p:sldLayoutId id="2147484514" r:id="rId2"/>
    <p:sldLayoutId id="2147484515" r:id="rId3"/>
    <p:sldLayoutId id="2147484516" r:id="rId4"/>
    <p:sldLayoutId id="2147484517" r:id="rId5"/>
    <p:sldLayoutId id="2147484518" r:id="rId6"/>
    <p:sldLayoutId id="2147484519" r:id="rId7"/>
    <p:sldLayoutId id="2147484520" r:id="rId8"/>
    <p:sldLayoutId id="2147484521" r:id="rId9"/>
    <p:sldLayoutId id="2147484522" r:id="rId10"/>
    <p:sldLayoutId id="2147484523" r:id="rId11"/>
    <p:sldLayoutId id="2147484524" r:id="rId12"/>
    <p:sldLayoutId id="2147484525" r:id="rId13"/>
    <p:sldLayoutId id="2147484526" r:id="rId14"/>
    <p:sldLayoutId id="2147484527" r:id="rId15"/>
    <p:sldLayoutId id="2147484528" r:id="rId16"/>
    <p:sldLayoutId id="2147484529" r:id="rId17"/>
    <p:sldLayoutId id="2147484530" r:id="rId18"/>
    <p:sldLayoutId id="2147484531" r:id="rId19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276715813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3" r:id="rId1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81992348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38" r:id="rId1"/>
    <p:sldLayoutId id="2147484539" r:id="rId2"/>
    <p:sldLayoutId id="2147484540" r:id="rId3"/>
    <p:sldLayoutId id="2147484541" r:id="rId4"/>
    <p:sldLayoutId id="2147484542" r:id="rId5"/>
    <p:sldLayoutId id="2147484543" r:id="rId6"/>
    <p:sldLayoutId id="2147484544" r:id="rId7"/>
    <p:sldLayoutId id="2147484545" r:id="rId8"/>
    <p:sldLayoutId id="2147484546" r:id="rId9"/>
    <p:sldLayoutId id="2147484547" r:id="rId10"/>
    <p:sldLayoutId id="2147484548" r:id="rId11"/>
    <p:sldLayoutId id="2147484549" r:id="rId12"/>
    <p:sldLayoutId id="2147484550" r:id="rId13"/>
    <p:sldLayoutId id="2147484551" r:id="rId14"/>
    <p:sldLayoutId id="2147484552" r:id="rId15"/>
    <p:sldLayoutId id="2147484553" r:id="rId16"/>
    <p:sldLayoutId id="2147484554" r:id="rId17"/>
    <p:sldLayoutId id="2147484555" r:id="rId18"/>
    <p:sldLayoutId id="2147484556" r:id="rId19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hf hdr="0" ftr="0" dt="0"/>
  <p:txStyles>
    <p:titleStyle>
      <a:lvl1pPr algn="l" defTabSz="2160270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68" indent="-540068" algn="l" defTabSz="2160270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0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33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47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60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74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087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013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148" indent="-540068" algn="l" defTabSz="2160270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3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27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0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54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67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81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0945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080" algn="l" defTabSz="2160270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9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61605117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4559" r:id="rId1"/>
    <p:sldLayoutId id="2147484560" r:id="rId2"/>
    <p:sldLayoutId id="2147484561" r:id="rId3"/>
    <p:sldLayoutId id="2147484562" r:id="rId4"/>
    <p:sldLayoutId id="2147484563" r:id="rId5"/>
    <p:sldLayoutId id="2147484564" r:id="rId6"/>
    <p:sldLayoutId id="2147484565" r:id="rId7"/>
    <p:sldLayoutId id="2147484566" r:id="rId8"/>
    <p:sldLayoutId id="2147484567" r:id="rId9"/>
    <p:sldLayoutId id="2147484568" r:id="rId10"/>
    <p:sldLayoutId id="2147484569" r:id="rId11"/>
    <p:sldLayoutId id="2147484570" r:id="rId12"/>
    <p:sldLayoutId id="2147484571" r:id="rId13"/>
    <p:sldLayoutId id="2147484572" r:id="rId14"/>
    <p:sldLayoutId id="2147484573" r:id="rId15"/>
    <p:sldLayoutId id="2147484574" r:id="rId16"/>
    <p:sldLayoutId id="2147484575" r:id="rId17"/>
    <p:sldLayoutId id="2147484576" r:id="rId18"/>
    <p:sldLayoutId id="2147484577" r:id="rId19"/>
    <p:sldLayoutId id="2147484578" r:id="rId20"/>
    <p:sldLayoutId id="2147484579" r:id="rId21"/>
    <p:sldLayoutId id="2147484580" r:id="rId22"/>
    <p:sldLayoutId id="2147484581" r:id="rId23"/>
    <p:sldLayoutId id="2147484582" r:id="rId24"/>
    <p:sldLayoutId id="2147484583" r:id="rId25"/>
  </p:sldLayoutIdLst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xStyles>
    <p:titleStyle>
      <a:lvl1pPr algn="l" defTabSz="2160324" rtl="0" eaLnBrk="1" latinLnBrk="0" hangingPunct="1">
        <a:lnSpc>
          <a:spcPct val="90000"/>
        </a:lnSpc>
        <a:spcBef>
          <a:spcPct val="0"/>
        </a:spcBef>
        <a:buNone/>
        <a:defRPr sz="10395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540079" indent="-540079" algn="l" defTabSz="2160324" rtl="0" eaLnBrk="1" latinLnBrk="0" hangingPunct="1">
        <a:lnSpc>
          <a:spcPct val="90000"/>
        </a:lnSpc>
        <a:spcBef>
          <a:spcPts val="2363"/>
        </a:spcBef>
        <a:buFont typeface="Arial" panose="020B0604020202020204" pitchFamily="34" charset="0"/>
        <a:buChar char="•"/>
        <a:defRPr sz="6615" kern="1200">
          <a:solidFill>
            <a:schemeClr val="tx1"/>
          </a:solidFill>
          <a:latin typeface="+mn-lt"/>
          <a:ea typeface="+mn-ea"/>
          <a:cs typeface="+mn-cs"/>
        </a:defRPr>
      </a:lvl1pPr>
      <a:lvl2pPr marL="1620245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5670" kern="1200">
          <a:solidFill>
            <a:schemeClr val="tx1"/>
          </a:solidFill>
          <a:latin typeface="+mn-lt"/>
          <a:ea typeface="+mn-ea"/>
          <a:cs typeface="+mn-cs"/>
        </a:defRPr>
      </a:lvl2pPr>
      <a:lvl3pPr marL="2700404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725" kern="1200">
          <a:solidFill>
            <a:schemeClr val="tx1"/>
          </a:solidFill>
          <a:latin typeface="+mn-lt"/>
          <a:ea typeface="+mn-ea"/>
          <a:cs typeface="+mn-cs"/>
        </a:defRPr>
      </a:lvl3pPr>
      <a:lvl4pPr marL="3780567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860730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940891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7021055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8101213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9181379" indent="-540079" algn="l" defTabSz="2160324" rtl="0" eaLnBrk="1" latinLnBrk="0" hangingPunct="1">
        <a:lnSpc>
          <a:spcPct val="90000"/>
        </a:lnSpc>
        <a:spcBef>
          <a:spcPts val="1181"/>
        </a:spcBef>
        <a:buFont typeface="Arial" panose="020B0604020202020204" pitchFamily="34" charset="0"/>
        <a:buChar char="•"/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1pPr>
      <a:lvl2pPr marL="1080163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2pPr>
      <a:lvl3pPr marL="2160324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3pPr>
      <a:lvl4pPr marL="3240488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4pPr>
      <a:lvl5pPr marL="4320646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5pPr>
      <a:lvl6pPr marL="5400812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6pPr>
      <a:lvl7pPr marL="6480971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7pPr>
      <a:lvl8pPr marL="7561134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8pPr>
      <a:lvl9pPr marL="8641297" algn="l" defTabSz="2160324" rtl="0" eaLnBrk="1" latinLnBrk="0" hangingPunct="1">
        <a:defRPr sz="4253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8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193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jpg"/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193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51.jpg"/><Relationship Id="rId2" Type="http://schemas.openxmlformats.org/officeDocument/2006/relationships/image" Target="../media/image50.png"/><Relationship Id="rId1" Type="http://schemas.openxmlformats.org/officeDocument/2006/relationships/slideLayout" Target="../slideLayouts/slideLayout214.xml"/><Relationship Id="rId4" Type="http://schemas.openxmlformats.org/officeDocument/2006/relationships/image" Target="../media/image52.jpg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59.PNG"/><Relationship Id="rId3" Type="http://schemas.openxmlformats.org/officeDocument/2006/relationships/image" Target="../media/image54.jpg"/><Relationship Id="rId7" Type="http://schemas.openxmlformats.org/officeDocument/2006/relationships/image" Target="../media/image58.png"/><Relationship Id="rId2" Type="http://schemas.openxmlformats.org/officeDocument/2006/relationships/image" Target="../media/image53.jpg"/><Relationship Id="rId1" Type="http://schemas.openxmlformats.org/officeDocument/2006/relationships/slideLayout" Target="../slideLayouts/slideLayout6.xml"/><Relationship Id="rId6" Type="http://schemas.openxmlformats.org/officeDocument/2006/relationships/image" Target="../media/image57.png"/><Relationship Id="rId5" Type="http://schemas.openxmlformats.org/officeDocument/2006/relationships/image" Target="../media/image56.png"/><Relationship Id="rId4" Type="http://schemas.openxmlformats.org/officeDocument/2006/relationships/image" Target="../media/image55.jpe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3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60.png"/><Relationship Id="rId1" Type="http://schemas.openxmlformats.org/officeDocument/2006/relationships/slideLayout" Target="../slideLayouts/slideLayout190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slide" Target="slide1.xml"/><Relationship Id="rId1" Type="http://schemas.openxmlformats.org/officeDocument/2006/relationships/slideLayout" Target="../slideLayouts/slideLayout203.xml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40.png"/><Relationship Id="rId1" Type="http://schemas.openxmlformats.org/officeDocument/2006/relationships/slideLayout" Target="../slideLayouts/slideLayout168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99.xml"/></Relationships>
</file>

<file path=ppt/slides/_rels/slide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1.jpg"/><Relationship Id="rId1" Type="http://schemas.openxmlformats.org/officeDocument/2006/relationships/slideLayout" Target="../slideLayouts/slideLayout193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2.jpg"/><Relationship Id="rId1" Type="http://schemas.openxmlformats.org/officeDocument/2006/relationships/slideLayout" Target="../slideLayouts/slideLayout193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4.jpg"/><Relationship Id="rId2" Type="http://schemas.openxmlformats.org/officeDocument/2006/relationships/image" Target="../media/image43.jpg"/><Relationship Id="rId1" Type="http://schemas.openxmlformats.org/officeDocument/2006/relationships/slideLayout" Target="../slideLayouts/slideLayout193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80.xm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46.gif"/><Relationship Id="rId2" Type="http://schemas.openxmlformats.org/officeDocument/2006/relationships/image" Target="../media/image45.jpg"/><Relationship Id="rId1" Type="http://schemas.openxmlformats.org/officeDocument/2006/relationships/slideLayout" Target="../slideLayouts/slideLayout193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47.jpg"/><Relationship Id="rId2" Type="http://schemas.openxmlformats.org/officeDocument/2006/relationships/image" Target="../media/image46.gif"/><Relationship Id="rId1" Type="http://schemas.openxmlformats.org/officeDocument/2006/relationships/slideLayout" Target="../slideLayouts/slideLayout193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extBox 7">
            <a:extLst>
              <a:ext uri="{FF2B5EF4-FFF2-40B4-BE49-F238E27FC236}">
                <a16:creationId xmlns:a16="http://schemas.microsoft.com/office/drawing/2014/main" id="{5CF5BDA4-10C7-46A6-AC30-523A3FC438AC}"/>
              </a:ext>
            </a:extLst>
          </p:cNvPr>
          <p:cNvSpPr txBox="1"/>
          <p:nvPr/>
        </p:nvSpPr>
        <p:spPr>
          <a:xfrm>
            <a:off x="12039600" y="3532104"/>
            <a:ext cx="15549026" cy="1837426"/>
          </a:xfrm>
          <a:prstGeom prst="rect">
            <a:avLst/>
          </a:prstGeom>
          <a:noFill/>
        </p:spPr>
        <p:txBody>
          <a:bodyPr wrap="square" rtlCol="0" anchor="ctr">
            <a:spAutoFit/>
          </a:bodyPr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r>
              <a:rPr lang="en-US" altLang="ko-KR" sz="11340" b="1" dirty="0" smtClean="0">
                <a:gradFill flip="none" rotWithShape="1">
                  <a:gsLst>
                    <a:gs pos="0">
                      <a:srgbClr val="EE6CC1"/>
                    </a:gs>
                    <a:gs pos="70000">
                      <a:srgbClr val="6DB0E4"/>
                    </a:gs>
                    <a:gs pos="35000">
                      <a:srgbClr val="B982D5"/>
                    </a:gs>
                    <a:gs pos="100000">
                      <a:srgbClr val="47D3DC"/>
                    </a:gs>
                  </a:gsLst>
                  <a:lin ang="0" scaled="1"/>
                  <a:tileRect/>
                </a:gradFill>
                <a:latin typeface="Arial"/>
              </a:rPr>
              <a:t>Present Continuous</a:t>
            </a:r>
            <a:endParaRPr lang="ko-KR" altLang="en-US" sz="11340" b="1" dirty="0">
              <a:gradFill flip="none" rotWithShape="1">
                <a:gsLst>
                  <a:gs pos="0">
                    <a:srgbClr val="EE6CC1"/>
                  </a:gs>
                  <a:gs pos="70000">
                    <a:srgbClr val="6DB0E4"/>
                  </a:gs>
                  <a:gs pos="35000">
                    <a:srgbClr val="B982D5"/>
                  </a:gs>
                  <a:gs pos="100000">
                    <a:srgbClr val="47D3DC"/>
                  </a:gs>
                </a:gsLst>
                <a:lin ang="0" scaled="1"/>
                <a:tileRect/>
              </a:gradFill>
              <a:latin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05348614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77164"/>
            <a:ext cx="2095500" cy="2095500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14612"/>
            <a:ext cx="28803600" cy="135874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10210800" y="6473600"/>
            <a:ext cx="69723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 am not listening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7183100" y="7294776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She is having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12420600" y="9408318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 am not eating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696950" y="10207049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He is learning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13335000" y="11071417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They are not speaking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4574721" y="13206412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 am getting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5736771" y="14045871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not working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12" name="TextBox 11"/>
          <p:cNvSpPr txBox="1"/>
          <p:nvPr/>
        </p:nvSpPr>
        <p:spPr>
          <a:xfrm>
            <a:off x="4308021" y="15133388"/>
            <a:ext cx="417195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 am looking</a:t>
            </a:r>
            <a:endParaRPr lang="en-US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03343384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42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  <p:bldP spid="11" grpId="0"/>
      <p:bldP spid="12" grpId="0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77164"/>
            <a:ext cx="2095500" cy="2095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614612"/>
            <a:ext cx="28803599" cy="8229600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6400800" y="5662612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changing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12420600" y="6310984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getting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7924800" y="6957315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rising 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6988629" y="7603646"/>
            <a:ext cx="54864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starting</a:t>
            </a:r>
            <a:endParaRPr lang="en-US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671550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Open envelope">
            <a:extLst>
              <a:ext uri="{FF2B5EF4-FFF2-40B4-BE49-F238E27FC236}">
                <a16:creationId xmlns:a16="http://schemas.microsoft.com/office/drawing/2014/main" id="{899978A9-A5F2-401A-9914-0AA727144543}"/>
              </a:ext>
            </a:extLst>
          </p:cNvPr>
          <p:cNvSpPr/>
          <p:nvPr/>
        </p:nvSpPr>
        <p:spPr>
          <a:xfrm rot="10800000" flipH="1" flipV="1">
            <a:off x="2941874" y="9126226"/>
            <a:ext cx="7307725" cy="2072054"/>
          </a:xfrm>
          <a:prstGeom prst="triangle">
            <a:avLst/>
          </a:prstGeom>
          <a:gradFill flip="none" rotWithShape="1">
            <a:gsLst>
              <a:gs pos="0">
                <a:srgbClr val="EEB30C"/>
              </a:gs>
              <a:gs pos="100000">
                <a:srgbClr val="FEDB3F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0B1CBFB5-5CAB-4042-8ABB-D3A8FFE98A7E}"/>
              </a:ext>
            </a:extLst>
          </p:cNvPr>
          <p:cNvSpPr/>
          <p:nvPr/>
        </p:nvSpPr>
        <p:spPr>
          <a:xfrm>
            <a:off x="2974875" y="11198287"/>
            <a:ext cx="7307725" cy="3906644"/>
          </a:xfrm>
          <a:prstGeom prst="rect">
            <a:avLst/>
          </a:prstGeom>
          <a:gradFill flip="none" rotWithShape="1">
            <a:gsLst>
              <a:gs pos="55000">
                <a:schemeClr val="bg1"/>
              </a:gs>
              <a:gs pos="85825">
                <a:srgbClr val="FFFFB9"/>
              </a:gs>
              <a:gs pos="100000">
                <a:srgbClr val="FF9933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0" name="Isosceles Triangle 29">
            <a:extLst>
              <a:ext uri="{FF2B5EF4-FFF2-40B4-BE49-F238E27FC236}">
                <a16:creationId xmlns:a16="http://schemas.microsoft.com/office/drawing/2014/main" id="{4D2E3161-A104-4A99-86FB-C5B26BB9C90A}"/>
              </a:ext>
            </a:extLst>
          </p:cNvPr>
          <p:cNvSpPr/>
          <p:nvPr/>
        </p:nvSpPr>
        <p:spPr>
          <a:xfrm rot="5400000" flipH="1">
            <a:off x="6271471" y="7396597"/>
            <a:ext cx="6017420" cy="494126"/>
          </a:xfrm>
          <a:prstGeom prst="triangle">
            <a:avLst/>
          </a:prstGeom>
          <a:solidFill>
            <a:schemeClr val="tx1"/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9" name="Group 28">
            <a:extLst>
              <a:ext uri="{FF2B5EF4-FFF2-40B4-BE49-F238E27FC236}">
                <a16:creationId xmlns:a16="http://schemas.microsoft.com/office/drawing/2014/main" id="{CCBD4742-B6BA-44BC-8231-77846936219C}"/>
              </a:ext>
            </a:extLst>
          </p:cNvPr>
          <p:cNvGrpSpPr/>
          <p:nvPr/>
        </p:nvGrpSpPr>
        <p:grpSpPr>
          <a:xfrm>
            <a:off x="3741404" y="1626245"/>
            <a:ext cx="5524612" cy="12034832"/>
            <a:chOff x="452287" y="254405"/>
            <a:chExt cx="2338460" cy="5094109"/>
          </a:xfrm>
        </p:grpSpPr>
        <p:grpSp>
          <p:nvGrpSpPr>
            <p:cNvPr id="23" name="Group 22">
              <a:extLst>
                <a:ext uri="{FF2B5EF4-FFF2-40B4-BE49-F238E27FC236}">
                  <a16:creationId xmlns:a16="http://schemas.microsoft.com/office/drawing/2014/main" id="{857BFCF8-8874-41F4-84ED-C263F07B530C}"/>
                </a:ext>
              </a:extLst>
            </p:cNvPr>
            <p:cNvGrpSpPr/>
            <p:nvPr/>
          </p:nvGrpSpPr>
          <p:grpSpPr>
            <a:xfrm>
              <a:off x="452287" y="254405"/>
              <a:ext cx="2338460" cy="5094109"/>
              <a:chOff x="3648951" y="-84249"/>
              <a:chExt cx="2850194" cy="6208872"/>
            </a:xfrm>
          </p:grpSpPr>
          <p:sp>
            <p:nvSpPr>
              <p:cNvPr id="12" name="Rectangle 11">
                <a:extLst>
                  <a:ext uri="{FF2B5EF4-FFF2-40B4-BE49-F238E27FC236}">
                    <a16:creationId xmlns:a16="http://schemas.microsoft.com/office/drawing/2014/main" id="{15692DE7-99C8-48E3-B2F4-E26882F39DD2}"/>
                  </a:ext>
                </a:extLst>
              </p:cNvPr>
              <p:cNvSpPr/>
              <p:nvPr/>
            </p:nvSpPr>
            <p:spPr>
              <a:xfrm>
                <a:off x="3648951" y="4572405"/>
                <a:ext cx="2850194" cy="1552218"/>
              </a:xfrm>
              <a:prstGeom prst="rect">
                <a:avLst/>
              </a:prstGeom>
              <a:solidFill>
                <a:schemeClr val="bg1"/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0" name="Rectangle 19">
                <a:extLst>
                  <a:ext uri="{FF2B5EF4-FFF2-40B4-BE49-F238E27FC236}">
                    <a16:creationId xmlns:a16="http://schemas.microsoft.com/office/drawing/2014/main" id="{72A66DB6-3C47-4042-91A2-A3BFBF34FD0E}"/>
                  </a:ext>
                </a:extLst>
              </p:cNvPr>
              <p:cNvSpPr/>
              <p:nvPr/>
            </p:nvSpPr>
            <p:spPr>
              <a:xfrm>
                <a:off x="3648951" y="3020187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1" name="Rectangle 20">
                <a:extLst>
                  <a:ext uri="{FF2B5EF4-FFF2-40B4-BE49-F238E27FC236}">
                    <a16:creationId xmlns:a16="http://schemas.microsoft.com/office/drawing/2014/main" id="{6CC6BEE2-D40D-4BB1-B4D3-D8C89C4CE8FD}"/>
                  </a:ext>
                </a:extLst>
              </p:cNvPr>
              <p:cNvSpPr/>
              <p:nvPr/>
            </p:nvSpPr>
            <p:spPr>
              <a:xfrm>
                <a:off x="3648951" y="1467969"/>
                <a:ext cx="2850194" cy="1552218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22" name="Rectangle 21">
                <a:extLst>
                  <a:ext uri="{FF2B5EF4-FFF2-40B4-BE49-F238E27FC236}">
                    <a16:creationId xmlns:a16="http://schemas.microsoft.com/office/drawing/2014/main" id="{774BBFDB-5F16-4E43-B09B-F7F2FF6165C7}"/>
                  </a:ext>
                </a:extLst>
              </p:cNvPr>
              <p:cNvSpPr/>
              <p:nvPr/>
            </p:nvSpPr>
            <p:spPr>
              <a:xfrm>
                <a:off x="3648951" y="-84249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24" name="TextBox 23">
              <a:extLst>
                <a:ext uri="{FF2B5EF4-FFF2-40B4-BE49-F238E27FC236}">
                  <a16:creationId xmlns:a16="http://schemas.microsoft.com/office/drawing/2014/main" id="{567CAC1E-0A71-4ED0-B5EA-A218EE2DF079}"/>
                </a:ext>
              </a:extLst>
            </p:cNvPr>
            <p:cNvSpPr txBox="1"/>
            <p:nvPr/>
          </p:nvSpPr>
          <p:spPr>
            <a:xfrm>
              <a:off x="901134" y="335883"/>
              <a:ext cx="1264886" cy="7777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1340" dirty="0">
                  <a:solidFill>
                    <a:prstClr val="white">
                      <a:lumMod val="50000"/>
                    </a:prstClr>
                  </a:solidFill>
                  <a:latin typeface="Oswald" panose="02000503000000000000" pitchFamily="2" charset="0"/>
                  <a:cs typeface="+mn-cs"/>
                </a:rPr>
                <a:t>01</a:t>
              </a:r>
            </a:p>
          </p:txBody>
        </p: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F1A6DA21-C359-46C3-BB3E-F59FCDF68AC2}"/>
                </a:ext>
              </a:extLst>
            </p:cNvPr>
            <p:cNvSpPr txBox="1"/>
            <p:nvPr/>
          </p:nvSpPr>
          <p:spPr>
            <a:xfrm>
              <a:off x="452287" y="1609753"/>
              <a:ext cx="2331178" cy="962412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4725" b="1" dirty="0">
                  <a:solidFill>
                    <a:srgbClr val="FFC000"/>
                  </a:solidFill>
                  <a:latin typeface="Oswald" panose="02000503000000000000" pitchFamily="2" charset="0"/>
                  <a:cs typeface="+mn-cs"/>
                </a:rPr>
                <a:t>Most of mothers  always tickle their babies.</a:t>
              </a:r>
            </a:p>
          </p:txBody>
        </p:sp>
      </p:grpSp>
      <p:sp>
        <p:nvSpPr>
          <p:cNvPr id="15" name="Isosceles Triangle 14">
            <a:extLst>
              <a:ext uri="{FF2B5EF4-FFF2-40B4-BE49-F238E27FC236}">
                <a16:creationId xmlns:a16="http://schemas.microsoft.com/office/drawing/2014/main" id="{C8F998AE-FF27-430E-BCA2-A79110ABB1FE}"/>
              </a:ext>
            </a:extLst>
          </p:cNvPr>
          <p:cNvSpPr/>
          <p:nvPr/>
        </p:nvSpPr>
        <p:spPr>
          <a:xfrm rot="5400000">
            <a:off x="2848483" y="11324677"/>
            <a:ext cx="3906644" cy="3653861"/>
          </a:xfrm>
          <a:prstGeom prst="triangle">
            <a:avLst/>
          </a:prstGeom>
          <a:solidFill>
            <a:srgbClr val="F9C9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6" name="Isosceles Triangle 15">
            <a:extLst>
              <a:ext uri="{FF2B5EF4-FFF2-40B4-BE49-F238E27FC236}">
                <a16:creationId xmlns:a16="http://schemas.microsoft.com/office/drawing/2014/main" id="{9F179FDE-0237-4400-B16F-7FC1C9EBF82D}"/>
              </a:ext>
            </a:extLst>
          </p:cNvPr>
          <p:cNvSpPr/>
          <p:nvPr/>
        </p:nvSpPr>
        <p:spPr>
          <a:xfrm rot="5400000" flipH="1" flipV="1">
            <a:off x="6502347" y="11324677"/>
            <a:ext cx="3906644" cy="3653861"/>
          </a:xfrm>
          <a:prstGeom prst="triangle">
            <a:avLst/>
          </a:prstGeom>
          <a:solidFill>
            <a:srgbClr val="F9C92B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7" name="Isosceles Triangle 16">
            <a:extLst>
              <a:ext uri="{FF2B5EF4-FFF2-40B4-BE49-F238E27FC236}">
                <a16:creationId xmlns:a16="http://schemas.microsoft.com/office/drawing/2014/main" id="{07418699-DB7D-4236-A544-40970DB10551}"/>
              </a:ext>
            </a:extLst>
          </p:cNvPr>
          <p:cNvSpPr/>
          <p:nvPr/>
        </p:nvSpPr>
        <p:spPr>
          <a:xfrm rot="10800000" flipH="1" flipV="1">
            <a:off x="2974873" y="13032875"/>
            <a:ext cx="7307725" cy="2072054"/>
          </a:xfrm>
          <a:prstGeom prst="triangle">
            <a:avLst/>
          </a:prstGeom>
          <a:solidFill>
            <a:srgbClr val="EEB30C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Closed Evvelope Yellow">
            <a:extLst>
              <a:ext uri="{FF2B5EF4-FFF2-40B4-BE49-F238E27FC236}">
                <a16:creationId xmlns:a16="http://schemas.microsoft.com/office/drawing/2014/main" id="{1714E748-C0FB-43BF-BFF1-DBBC82FC0D6A}"/>
              </a:ext>
            </a:extLst>
          </p:cNvPr>
          <p:cNvSpPr/>
          <p:nvPr/>
        </p:nvSpPr>
        <p:spPr>
          <a:xfrm rot="10800000" flipH="1">
            <a:off x="2974875" y="11198280"/>
            <a:ext cx="7307725" cy="2072054"/>
          </a:xfrm>
          <a:prstGeom prst="triangle">
            <a:avLst/>
          </a:prstGeom>
          <a:solidFill>
            <a:srgbClr val="FEDB3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1" name="Right Triangle 30">
            <a:extLst>
              <a:ext uri="{FF2B5EF4-FFF2-40B4-BE49-F238E27FC236}">
                <a16:creationId xmlns:a16="http://schemas.microsoft.com/office/drawing/2014/main" id="{CC26B88A-5721-4B5C-A321-6956AAF14E4F}"/>
              </a:ext>
            </a:extLst>
          </p:cNvPr>
          <p:cNvSpPr/>
          <p:nvPr/>
        </p:nvSpPr>
        <p:spPr>
          <a:xfrm rot="16200000" flipH="1" flipV="1">
            <a:off x="7934445" y="3249847"/>
            <a:ext cx="2836625" cy="207891"/>
          </a:xfrm>
          <a:prstGeom prst="rtTriangle">
            <a:avLst/>
          </a:prstGeom>
          <a:solidFill>
            <a:schemeClr val="tx1"/>
          </a:soli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2" name="Open envelope">
            <a:extLst>
              <a:ext uri="{FF2B5EF4-FFF2-40B4-BE49-F238E27FC236}">
                <a16:creationId xmlns:a16="http://schemas.microsoft.com/office/drawing/2014/main" id="{4A2A98D8-3BC7-4A22-81B8-0DBFDEE8B1C6}"/>
              </a:ext>
            </a:extLst>
          </p:cNvPr>
          <p:cNvSpPr/>
          <p:nvPr/>
        </p:nvSpPr>
        <p:spPr>
          <a:xfrm rot="10800000" flipH="1" flipV="1">
            <a:off x="10471702" y="9126226"/>
            <a:ext cx="7307725" cy="2072054"/>
          </a:xfrm>
          <a:prstGeom prst="triangle">
            <a:avLst/>
          </a:prstGeom>
          <a:gradFill flip="none" rotWithShape="1">
            <a:gsLst>
              <a:gs pos="0">
                <a:srgbClr val="EA005F"/>
              </a:gs>
              <a:gs pos="100000">
                <a:srgbClr val="FF3F8D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3" name="Rectangle 32">
            <a:extLst>
              <a:ext uri="{FF2B5EF4-FFF2-40B4-BE49-F238E27FC236}">
                <a16:creationId xmlns:a16="http://schemas.microsoft.com/office/drawing/2014/main" id="{F8302F74-AD8A-4173-8CD7-9F376CCB8964}"/>
              </a:ext>
            </a:extLst>
          </p:cNvPr>
          <p:cNvSpPr/>
          <p:nvPr/>
        </p:nvSpPr>
        <p:spPr>
          <a:xfrm>
            <a:off x="10504704" y="11198287"/>
            <a:ext cx="7307725" cy="3906644"/>
          </a:xfrm>
          <a:prstGeom prst="rect">
            <a:avLst/>
          </a:prstGeom>
          <a:gradFill flip="none" rotWithShape="1">
            <a:gsLst>
              <a:gs pos="55000">
                <a:schemeClr val="bg1"/>
              </a:gs>
              <a:gs pos="85825">
                <a:srgbClr val="FFFFB9"/>
              </a:gs>
              <a:gs pos="100000">
                <a:srgbClr val="FF3F8D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34" name="Isosceles Triangle 33">
            <a:extLst>
              <a:ext uri="{FF2B5EF4-FFF2-40B4-BE49-F238E27FC236}">
                <a16:creationId xmlns:a16="http://schemas.microsoft.com/office/drawing/2014/main" id="{86BC86E8-962C-48D3-842E-C019534D6FE9}"/>
              </a:ext>
            </a:extLst>
          </p:cNvPr>
          <p:cNvSpPr/>
          <p:nvPr/>
        </p:nvSpPr>
        <p:spPr>
          <a:xfrm rot="5400000" flipH="1">
            <a:off x="13801300" y="7396597"/>
            <a:ext cx="6017420" cy="494126"/>
          </a:xfrm>
          <a:prstGeom prst="triangle">
            <a:avLst/>
          </a:prstGeom>
          <a:solidFill>
            <a:schemeClr val="tx1"/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35" name="Group 34">
            <a:extLst>
              <a:ext uri="{FF2B5EF4-FFF2-40B4-BE49-F238E27FC236}">
                <a16:creationId xmlns:a16="http://schemas.microsoft.com/office/drawing/2014/main" id="{87C150E7-62DF-4472-8C7E-879523B8E18E}"/>
              </a:ext>
            </a:extLst>
          </p:cNvPr>
          <p:cNvGrpSpPr/>
          <p:nvPr/>
        </p:nvGrpSpPr>
        <p:grpSpPr>
          <a:xfrm>
            <a:off x="11163388" y="1626246"/>
            <a:ext cx="5632458" cy="12034833"/>
            <a:chOff x="406638" y="254405"/>
            <a:chExt cx="2384109" cy="5094109"/>
          </a:xfrm>
        </p:grpSpPr>
        <p:grpSp>
          <p:nvGrpSpPr>
            <p:cNvPr id="36" name="Group 35">
              <a:extLst>
                <a:ext uri="{FF2B5EF4-FFF2-40B4-BE49-F238E27FC236}">
                  <a16:creationId xmlns:a16="http://schemas.microsoft.com/office/drawing/2014/main" id="{2ABAA147-EDDA-4073-B648-9DEFF3A3CBAF}"/>
                </a:ext>
              </a:extLst>
            </p:cNvPr>
            <p:cNvGrpSpPr/>
            <p:nvPr/>
          </p:nvGrpSpPr>
          <p:grpSpPr>
            <a:xfrm>
              <a:off x="452287" y="254405"/>
              <a:ext cx="2338460" cy="5094109"/>
              <a:chOff x="3648951" y="-84249"/>
              <a:chExt cx="2850194" cy="6208872"/>
            </a:xfrm>
          </p:grpSpPr>
          <p:sp>
            <p:nvSpPr>
              <p:cNvPr id="41" name="Rectangle 40">
                <a:extLst>
                  <a:ext uri="{FF2B5EF4-FFF2-40B4-BE49-F238E27FC236}">
                    <a16:creationId xmlns:a16="http://schemas.microsoft.com/office/drawing/2014/main" id="{30DC803A-E994-48E5-85B5-1788F91AFB2B}"/>
                  </a:ext>
                </a:extLst>
              </p:cNvPr>
              <p:cNvSpPr/>
              <p:nvPr/>
            </p:nvSpPr>
            <p:spPr>
              <a:xfrm>
                <a:off x="3648951" y="4572405"/>
                <a:ext cx="2850194" cy="1552218"/>
              </a:xfrm>
              <a:prstGeom prst="rect">
                <a:avLst/>
              </a:prstGeom>
              <a:solidFill>
                <a:schemeClr val="bg1"/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2" name="Rectangle 41">
                <a:extLst>
                  <a:ext uri="{FF2B5EF4-FFF2-40B4-BE49-F238E27FC236}">
                    <a16:creationId xmlns:a16="http://schemas.microsoft.com/office/drawing/2014/main" id="{28C3FCA4-7C86-4F84-A092-2FFCBCB50747}"/>
                  </a:ext>
                </a:extLst>
              </p:cNvPr>
              <p:cNvSpPr/>
              <p:nvPr/>
            </p:nvSpPr>
            <p:spPr>
              <a:xfrm>
                <a:off x="3648951" y="3020187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3" name="Rectangle 42">
                <a:extLst>
                  <a:ext uri="{FF2B5EF4-FFF2-40B4-BE49-F238E27FC236}">
                    <a16:creationId xmlns:a16="http://schemas.microsoft.com/office/drawing/2014/main" id="{5B2B5580-81A4-4461-ACE7-0CAB84489AE3}"/>
                  </a:ext>
                </a:extLst>
              </p:cNvPr>
              <p:cNvSpPr/>
              <p:nvPr/>
            </p:nvSpPr>
            <p:spPr>
              <a:xfrm>
                <a:off x="3648951" y="1467969"/>
                <a:ext cx="2850194" cy="1552218"/>
              </a:xfrm>
              <a:prstGeom prst="rect">
                <a:avLst/>
              </a:prstGeom>
              <a:solidFill>
                <a:schemeClr val="accent6">
                  <a:lumMod val="60000"/>
                  <a:lumOff val="40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44" name="Rectangle 43">
                <a:extLst>
                  <a:ext uri="{FF2B5EF4-FFF2-40B4-BE49-F238E27FC236}">
                    <a16:creationId xmlns:a16="http://schemas.microsoft.com/office/drawing/2014/main" id="{164D6F3B-FC79-4F58-BD2F-41D8AD308BAF}"/>
                  </a:ext>
                </a:extLst>
              </p:cNvPr>
              <p:cNvSpPr/>
              <p:nvPr/>
            </p:nvSpPr>
            <p:spPr>
              <a:xfrm>
                <a:off x="3648951" y="-84249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37" name="TextBox 36">
              <a:extLst>
                <a:ext uri="{FF2B5EF4-FFF2-40B4-BE49-F238E27FC236}">
                  <a16:creationId xmlns:a16="http://schemas.microsoft.com/office/drawing/2014/main" id="{6E9CBE0D-85C6-49CD-9F7B-9A850F113380}"/>
                </a:ext>
              </a:extLst>
            </p:cNvPr>
            <p:cNvSpPr txBox="1"/>
            <p:nvPr/>
          </p:nvSpPr>
          <p:spPr>
            <a:xfrm>
              <a:off x="901134" y="335883"/>
              <a:ext cx="1264886" cy="7777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1340" dirty="0">
                  <a:solidFill>
                    <a:prstClr val="white">
                      <a:lumMod val="50000"/>
                    </a:prstClr>
                  </a:solidFill>
                  <a:latin typeface="Oswald" panose="02000503000000000000" pitchFamily="2" charset="0"/>
                  <a:cs typeface="+mn-cs"/>
                </a:rPr>
                <a:t>02</a:t>
              </a:r>
            </a:p>
          </p:txBody>
        </p:sp>
        <p:sp>
          <p:nvSpPr>
            <p:cNvPr id="39" name="TextBox 38">
              <a:extLst>
                <a:ext uri="{FF2B5EF4-FFF2-40B4-BE49-F238E27FC236}">
                  <a16:creationId xmlns:a16="http://schemas.microsoft.com/office/drawing/2014/main" id="{A8346E3E-65FC-4E66-A299-37F6C8E68938}"/>
                </a:ext>
              </a:extLst>
            </p:cNvPr>
            <p:cNvSpPr txBox="1"/>
            <p:nvPr/>
          </p:nvSpPr>
          <p:spPr>
            <a:xfrm>
              <a:off x="406638" y="1943425"/>
              <a:ext cx="2331178" cy="346859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4725" b="1" dirty="0">
                  <a:solidFill>
                    <a:srgbClr val="EA005F"/>
                  </a:solidFill>
                  <a:latin typeface="Oswald" panose="02000503000000000000" pitchFamily="2" charset="0"/>
                  <a:cs typeface="+mn-cs"/>
                </a:rPr>
                <a:t>You look fishy!!!!</a:t>
              </a:r>
            </a:p>
          </p:txBody>
        </p:sp>
      </p:grpSp>
      <p:sp>
        <p:nvSpPr>
          <p:cNvPr id="45" name="Isosceles Triangle 44">
            <a:extLst>
              <a:ext uri="{FF2B5EF4-FFF2-40B4-BE49-F238E27FC236}">
                <a16:creationId xmlns:a16="http://schemas.microsoft.com/office/drawing/2014/main" id="{C9EA559A-DCE5-4453-B5AE-6C3A0AD4BE00}"/>
              </a:ext>
            </a:extLst>
          </p:cNvPr>
          <p:cNvSpPr/>
          <p:nvPr/>
        </p:nvSpPr>
        <p:spPr>
          <a:xfrm rot="5400000">
            <a:off x="10378311" y="11324677"/>
            <a:ext cx="3906644" cy="3653861"/>
          </a:xfrm>
          <a:prstGeom prst="triangle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6" name="Isosceles Triangle 45">
            <a:extLst>
              <a:ext uri="{FF2B5EF4-FFF2-40B4-BE49-F238E27FC236}">
                <a16:creationId xmlns:a16="http://schemas.microsoft.com/office/drawing/2014/main" id="{D88044AE-8715-4048-97AE-4722CB603330}"/>
              </a:ext>
            </a:extLst>
          </p:cNvPr>
          <p:cNvSpPr/>
          <p:nvPr/>
        </p:nvSpPr>
        <p:spPr>
          <a:xfrm rot="5400000" flipH="1" flipV="1">
            <a:off x="14032175" y="11324677"/>
            <a:ext cx="3906644" cy="3653861"/>
          </a:xfrm>
          <a:prstGeom prst="triangle">
            <a:avLst/>
          </a:prstGeom>
          <a:solidFill>
            <a:srgbClr val="FF0066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7" name="Isosceles Triangle 46">
            <a:extLst>
              <a:ext uri="{FF2B5EF4-FFF2-40B4-BE49-F238E27FC236}">
                <a16:creationId xmlns:a16="http://schemas.microsoft.com/office/drawing/2014/main" id="{97E5E800-B26B-4050-AF16-7BEE171566E6}"/>
              </a:ext>
            </a:extLst>
          </p:cNvPr>
          <p:cNvSpPr/>
          <p:nvPr/>
        </p:nvSpPr>
        <p:spPr>
          <a:xfrm rot="10800000" flipH="1" flipV="1">
            <a:off x="10504702" y="13032875"/>
            <a:ext cx="7307725" cy="2072054"/>
          </a:xfrm>
          <a:prstGeom prst="triangle">
            <a:avLst/>
          </a:prstGeom>
          <a:solidFill>
            <a:srgbClr val="EA005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8" name="Closed Evvelope Pink">
            <a:extLst>
              <a:ext uri="{FF2B5EF4-FFF2-40B4-BE49-F238E27FC236}">
                <a16:creationId xmlns:a16="http://schemas.microsoft.com/office/drawing/2014/main" id="{4287E9A4-D8F6-4439-84E0-4D08C01D9794}"/>
              </a:ext>
            </a:extLst>
          </p:cNvPr>
          <p:cNvSpPr/>
          <p:nvPr/>
        </p:nvSpPr>
        <p:spPr>
          <a:xfrm rot="10800000" flipH="1">
            <a:off x="10504704" y="11198280"/>
            <a:ext cx="7307725" cy="2072054"/>
          </a:xfrm>
          <a:prstGeom prst="triangle">
            <a:avLst/>
          </a:prstGeom>
          <a:solidFill>
            <a:srgbClr val="FF3F8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49" name="Right Triangle 48">
            <a:extLst>
              <a:ext uri="{FF2B5EF4-FFF2-40B4-BE49-F238E27FC236}">
                <a16:creationId xmlns:a16="http://schemas.microsoft.com/office/drawing/2014/main" id="{F7D1B35D-DED3-4A61-BF29-1F50ADCAF159}"/>
              </a:ext>
            </a:extLst>
          </p:cNvPr>
          <p:cNvSpPr/>
          <p:nvPr/>
        </p:nvSpPr>
        <p:spPr>
          <a:xfrm rot="16200000" flipH="1" flipV="1">
            <a:off x="15464273" y="3249847"/>
            <a:ext cx="2836625" cy="207891"/>
          </a:xfrm>
          <a:prstGeom prst="rtTriangle">
            <a:avLst/>
          </a:prstGeom>
          <a:solidFill>
            <a:schemeClr val="tx1"/>
          </a:soli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0" name="Open envelope">
            <a:extLst>
              <a:ext uri="{FF2B5EF4-FFF2-40B4-BE49-F238E27FC236}">
                <a16:creationId xmlns:a16="http://schemas.microsoft.com/office/drawing/2014/main" id="{A634DD08-4E04-4A95-884F-3E174105B67D}"/>
              </a:ext>
            </a:extLst>
          </p:cNvPr>
          <p:cNvSpPr/>
          <p:nvPr/>
        </p:nvSpPr>
        <p:spPr>
          <a:xfrm rot="10800000" flipH="1" flipV="1">
            <a:off x="18001531" y="9126226"/>
            <a:ext cx="7307725" cy="2072054"/>
          </a:xfrm>
          <a:prstGeom prst="triangle">
            <a:avLst/>
          </a:prstGeom>
          <a:gradFill flip="none" rotWithShape="1">
            <a:gsLst>
              <a:gs pos="0">
                <a:srgbClr val="009999"/>
              </a:gs>
              <a:gs pos="100000">
                <a:srgbClr val="00C9C4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1" name="Rectangle 50">
            <a:extLst>
              <a:ext uri="{FF2B5EF4-FFF2-40B4-BE49-F238E27FC236}">
                <a16:creationId xmlns:a16="http://schemas.microsoft.com/office/drawing/2014/main" id="{A6C3B3D7-8AB5-4F35-BC13-EB384FFD0EB3}"/>
              </a:ext>
            </a:extLst>
          </p:cNvPr>
          <p:cNvSpPr/>
          <p:nvPr/>
        </p:nvSpPr>
        <p:spPr>
          <a:xfrm>
            <a:off x="18034532" y="11198287"/>
            <a:ext cx="7307725" cy="3906644"/>
          </a:xfrm>
          <a:prstGeom prst="rect">
            <a:avLst/>
          </a:prstGeom>
          <a:gradFill flip="none" rotWithShape="1">
            <a:gsLst>
              <a:gs pos="55000">
                <a:schemeClr val="bg1"/>
              </a:gs>
              <a:gs pos="85825">
                <a:srgbClr val="FFFFB9"/>
              </a:gs>
              <a:gs pos="100000">
                <a:srgbClr val="00C9C4"/>
              </a:gs>
            </a:gsLst>
            <a:lin ang="1620000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52" name="Isosceles Triangle 51">
            <a:extLst>
              <a:ext uri="{FF2B5EF4-FFF2-40B4-BE49-F238E27FC236}">
                <a16:creationId xmlns:a16="http://schemas.microsoft.com/office/drawing/2014/main" id="{1774DE4B-411D-4CAA-B282-33135AB870FD}"/>
              </a:ext>
            </a:extLst>
          </p:cNvPr>
          <p:cNvSpPr/>
          <p:nvPr/>
        </p:nvSpPr>
        <p:spPr>
          <a:xfrm rot="5400000" flipH="1">
            <a:off x="21331128" y="7396597"/>
            <a:ext cx="6017420" cy="494126"/>
          </a:xfrm>
          <a:prstGeom prst="triangle">
            <a:avLst/>
          </a:prstGeom>
          <a:solidFill>
            <a:schemeClr val="tx1"/>
          </a:solidFill>
          <a:ln>
            <a:noFill/>
          </a:ln>
          <a:effectLst>
            <a:softEdge rad="381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53" name="Group 52">
            <a:extLst>
              <a:ext uri="{FF2B5EF4-FFF2-40B4-BE49-F238E27FC236}">
                <a16:creationId xmlns:a16="http://schemas.microsoft.com/office/drawing/2014/main" id="{8FCF0B8D-6D3B-4D41-8DC2-078FF997065C}"/>
              </a:ext>
            </a:extLst>
          </p:cNvPr>
          <p:cNvGrpSpPr/>
          <p:nvPr/>
        </p:nvGrpSpPr>
        <p:grpSpPr>
          <a:xfrm>
            <a:off x="18693216" y="1626246"/>
            <a:ext cx="5632458" cy="12034833"/>
            <a:chOff x="406638" y="254405"/>
            <a:chExt cx="2384109" cy="5094109"/>
          </a:xfrm>
        </p:grpSpPr>
        <p:grpSp>
          <p:nvGrpSpPr>
            <p:cNvPr id="54" name="Group 53">
              <a:extLst>
                <a:ext uri="{FF2B5EF4-FFF2-40B4-BE49-F238E27FC236}">
                  <a16:creationId xmlns:a16="http://schemas.microsoft.com/office/drawing/2014/main" id="{E9C63E8D-8225-4AF2-9552-0D0DA4222D03}"/>
                </a:ext>
              </a:extLst>
            </p:cNvPr>
            <p:cNvGrpSpPr/>
            <p:nvPr/>
          </p:nvGrpSpPr>
          <p:grpSpPr>
            <a:xfrm>
              <a:off x="452287" y="254405"/>
              <a:ext cx="2338460" cy="5094109"/>
              <a:chOff x="3648951" y="-84249"/>
              <a:chExt cx="2850194" cy="6208872"/>
            </a:xfrm>
          </p:grpSpPr>
          <p:sp>
            <p:nvSpPr>
              <p:cNvPr id="59" name="Rectangle 58">
                <a:extLst>
                  <a:ext uri="{FF2B5EF4-FFF2-40B4-BE49-F238E27FC236}">
                    <a16:creationId xmlns:a16="http://schemas.microsoft.com/office/drawing/2014/main" id="{029EEC88-141F-4F65-A2E7-4717F7996882}"/>
                  </a:ext>
                </a:extLst>
              </p:cNvPr>
              <p:cNvSpPr/>
              <p:nvPr/>
            </p:nvSpPr>
            <p:spPr>
              <a:xfrm>
                <a:off x="3648951" y="4572405"/>
                <a:ext cx="2850194" cy="1552218"/>
              </a:xfrm>
              <a:prstGeom prst="rect">
                <a:avLst/>
              </a:prstGeom>
              <a:solidFill>
                <a:schemeClr val="bg1"/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0" name="Rectangle 59">
                <a:extLst>
                  <a:ext uri="{FF2B5EF4-FFF2-40B4-BE49-F238E27FC236}">
                    <a16:creationId xmlns:a16="http://schemas.microsoft.com/office/drawing/2014/main" id="{EAC5B383-4216-4FB9-87BD-902CCDA39CE2}"/>
                  </a:ext>
                </a:extLst>
              </p:cNvPr>
              <p:cNvSpPr/>
              <p:nvPr/>
            </p:nvSpPr>
            <p:spPr>
              <a:xfrm>
                <a:off x="3648951" y="3020187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1" name="Rectangle 60">
                <a:extLst>
                  <a:ext uri="{FF2B5EF4-FFF2-40B4-BE49-F238E27FC236}">
                    <a16:creationId xmlns:a16="http://schemas.microsoft.com/office/drawing/2014/main" id="{CADAA5DA-E386-4092-82E9-BABBE7CDB271}"/>
                  </a:ext>
                </a:extLst>
              </p:cNvPr>
              <p:cNvSpPr/>
              <p:nvPr/>
            </p:nvSpPr>
            <p:spPr>
              <a:xfrm>
                <a:off x="3648951" y="1467969"/>
                <a:ext cx="2850194" cy="1552218"/>
              </a:xfrm>
              <a:prstGeom prst="rect">
                <a:avLst/>
              </a:prstGeom>
              <a:solidFill>
                <a:schemeClr val="accent4">
                  <a:lumMod val="60000"/>
                  <a:lumOff val="40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  <p:sp>
            <p:nvSpPr>
              <p:cNvPr id="62" name="Rectangle 61">
                <a:extLst>
                  <a:ext uri="{FF2B5EF4-FFF2-40B4-BE49-F238E27FC236}">
                    <a16:creationId xmlns:a16="http://schemas.microsoft.com/office/drawing/2014/main" id="{E6C6770D-FF46-40F4-880D-FBD286B0E694}"/>
                  </a:ext>
                </a:extLst>
              </p:cNvPr>
              <p:cNvSpPr/>
              <p:nvPr/>
            </p:nvSpPr>
            <p:spPr>
              <a:xfrm>
                <a:off x="3648951" y="-84249"/>
                <a:ext cx="2850194" cy="1552218"/>
              </a:xfrm>
              <a:prstGeom prst="rect">
                <a:avLst/>
              </a:prstGeom>
              <a:solidFill>
                <a:schemeClr val="bg1">
                  <a:lumMod val="95000"/>
                </a:schemeClr>
              </a:solidFill>
              <a:ln w="38100" cmpd="thinThick">
                <a:noFill/>
                <a:prstDash val="solid"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4253">
                  <a:solidFill>
                    <a:prstClr val="white"/>
                  </a:solidFill>
                  <a:latin typeface="Calibri" panose="020F0502020204030204"/>
                </a:endParaRPr>
              </a:p>
            </p:txBody>
          </p:sp>
        </p:grpSp>
        <p:sp>
          <p:nvSpPr>
            <p:cNvPr id="55" name="TextBox 54">
              <a:extLst>
                <a:ext uri="{FF2B5EF4-FFF2-40B4-BE49-F238E27FC236}">
                  <a16:creationId xmlns:a16="http://schemas.microsoft.com/office/drawing/2014/main" id="{A96ECC86-0267-4572-9186-6A5C6DEE341C}"/>
                </a:ext>
              </a:extLst>
            </p:cNvPr>
            <p:cNvSpPr txBox="1"/>
            <p:nvPr/>
          </p:nvSpPr>
          <p:spPr>
            <a:xfrm>
              <a:off x="901134" y="335883"/>
              <a:ext cx="1264886" cy="77774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11340" dirty="0">
                  <a:solidFill>
                    <a:prstClr val="white">
                      <a:lumMod val="50000"/>
                    </a:prstClr>
                  </a:solidFill>
                  <a:latin typeface="Oswald" panose="02000503000000000000" pitchFamily="2" charset="0"/>
                  <a:cs typeface="+mn-cs"/>
                </a:rPr>
                <a:t>03</a:t>
              </a:r>
            </a:p>
          </p:txBody>
        </p:sp>
        <p:sp>
          <p:nvSpPr>
            <p:cNvPr id="57" name="TextBox 56">
              <a:extLst>
                <a:ext uri="{FF2B5EF4-FFF2-40B4-BE49-F238E27FC236}">
                  <a16:creationId xmlns:a16="http://schemas.microsoft.com/office/drawing/2014/main" id="{93CE4F58-0D9F-4DC7-8BA4-FE28499905E7}"/>
                </a:ext>
              </a:extLst>
            </p:cNvPr>
            <p:cNvSpPr txBox="1"/>
            <p:nvPr/>
          </p:nvSpPr>
          <p:spPr>
            <a:xfrm>
              <a:off x="406638" y="1757591"/>
              <a:ext cx="2331178" cy="654636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4725" b="1" dirty="0">
                  <a:solidFill>
                    <a:srgbClr val="009999"/>
                  </a:solidFill>
                  <a:latin typeface="Oswald" panose="02000503000000000000" pitchFamily="2" charset="0"/>
                  <a:cs typeface="+mn-cs"/>
                </a:rPr>
                <a:t>My mobile is out of juice.</a:t>
              </a:r>
            </a:p>
          </p:txBody>
        </p:sp>
      </p:grpSp>
      <p:sp>
        <p:nvSpPr>
          <p:cNvPr id="63" name="Isosceles Triangle 62">
            <a:extLst>
              <a:ext uri="{FF2B5EF4-FFF2-40B4-BE49-F238E27FC236}">
                <a16:creationId xmlns:a16="http://schemas.microsoft.com/office/drawing/2014/main" id="{333B65C8-D851-45D8-BFF5-CA614A9A8970}"/>
              </a:ext>
            </a:extLst>
          </p:cNvPr>
          <p:cNvSpPr/>
          <p:nvPr/>
        </p:nvSpPr>
        <p:spPr>
          <a:xfrm rot="5400000">
            <a:off x="17908140" y="11324677"/>
            <a:ext cx="3906644" cy="3653861"/>
          </a:xfrm>
          <a:prstGeom prst="triangle">
            <a:avLst/>
          </a:prstGeom>
          <a:solidFill>
            <a:srgbClr val="00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4" name="Isosceles Triangle 63">
            <a:extLst>
              <a:ext uri="{FF2B5EF4-FFF2-40B4-BE49-F238E27FC236}">
                <a16:creationId xmlns:a16="http://schemas.microsoft.com/office/drawing/2014/main" id="{31C49087-5EB5-4987-AD84-01DFE1825066}"/>
              </a:ext>
            </a:extLst>
          </p:cNvPr>
          <p:cNvSpPr/>
          <p:nvPr/>
        </p:nvSpPr>
        <p:spPr>
          <a:xfrm rot="5400000" flipH="1" flipV="1">
            <a:off x="21562004" y="11324677"/>
            <a:ext cx="3906644" cy="3653861"/>
          </a:xfrm>
          <a:prstGeom prst="triangle">
            <a:avLst/>
          </a:prstGeom>
          <a:solidFill>
            <a:srgbClr val="009999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5" name="Isosceles Triangle 64">
            <a:extLst>
              <a:ext uri="{FF2B5EF4-FFF2-40B4-BE49-F238E27FC236}">
                <a16:creationId xmlns:a16="http://schemas.microsoft.com/office/drawing/2014/main" id="{DDFA7FFF-A8F1-4464-A3D6-25578877147C}"/>
              </a:ext>
            </a:extLst>
          </p:cNvPr>
          <p:cNvSpPr/>
          <p:nvPr/>
        </p:nvSpPr>
        <p:spPr>
          <a:xfrm rot="10800000" flipH="1" flipV="1">
            <a:off x="18034530" y="13032875"/>
            <a:ext cx="7307725" cy="2072054"/>
          </a:xfrm>
          <a:prstGeom prst="triangle">
            <a:avLst/>
          </a:prstGeom>
          <a:solidFill>
            <a:srgbClr val="00918E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6" name="Closed Evvelope Turquoise">
            <a:extLst>
              <a:ext uri="{FF2B5EF4-FFF2-40B4-BE49-F238E27FC236}">
                <a16:creationId xmlns:a16="http://schemas.microsoft.com/office/drawing/2014/main" id="{5E638EDF-8545-412F-B9EE-51915A04C812}"/>
              </a:ext>
            </a:extLst>
          </p:cNvPr>
          <p:cNvSpPr/>
          <p:nvPr/>
        </p:nvSpPr>
        <p:spPr>
          <a:xfrm rot="10800000" flipH="1">
            <a:off x="18034532" y="11198280"/>
            <a:ext cx="7307725" cy="2072054"/>
          </a:xfrm>
          <a:prstGeom prst="triangle">
            <a:avLst/>
          </a:prstGeom>
          <a:solidFill>
            <a:srgbClr val="00C9C4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 dirty="0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67" name="Right Triangle 66">
            <a:extLst>
              <a:ext uri="{FF2B5EF4-FFF2-40B4-BE49-F238E27FC236}">
                <a16:creationId xmlns:a16="http://schemas.microsoft.com/office/drawing/2014/main" id="{BACABEA0-44CC-470C-820B-AE32ABA7DAED}"/>
              </a:ext>
            </a:extLst>
          </p:cNvPr>
          <p:cNvSpPr/>
          <p:nvPr/>
        </p:nvSpPr>
        <p:spPr>
          <a:xfrm rot="16200000" flipH="1" flipV="1">
            <a:off x="22994102" y="3249847"/>
            <a:ext cx="2836625" cy="207891"/>
          </a:xfrm>
          <a:prstGeom prst="rtTriangle">
            <a:avLst/>
          </a:prstGeom>
          <a:solidFill>
            <a:schemeClr val="tx1"/>
          </a:solidFill>
          <a:ln>
            <a:noFill/>
          </a:ln>
          <a:effectLst>
            <a:softEdge rad="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2" name="Open Yellow">
            <a:extLst>
              <a:ext uri="{FF2B5EF4-FFF2-40B4-BE49-F238E27FC236}">
                <a16:creationId xmlns:a16="http://schemas.microsoft.com/office/drawing/2014/main" id="{B1350622-7F8D-4851-8CD3-2D39AEF42313}"/>
              </a:ext>
            </a:extLst>
          </p:cNvPr>
          <p:cNvSpPr/>
          <p:nvPr/>
        </p:nvSpPr>
        <p:spPr>
          <a:xfrm>
            <a:off x="5267095" y="14068902"/>
            <a:ext cx="2723282" cy="628203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r>
              <a:rPr lang="en-US" sz="4253" dirty="0">
                <a:solidFill>
                  <a:prstClr val="white"/>
                </a:solidFill>
                <a:latin typeface="Calibri" panose="020F0502020204030204"/>
              </a:rPr>
              <a:t>OPEN</a:t>
            </a:r>
          </a:p>
        </p:txBody>
      </p:sp>
      <p:sp>
        <p:nvSpPr>
          <p:cNvPr id="68" name="Open Pink">
            <a:extLst>
              <a:ext uri="{FF2B5EF4-FFF2-40B4-BE49-F238E27FC236}">
                <a16:creationId xmlns:a16="http://schemas.microsoft.com/office/drawing/2014/main" id="{1B2C9F4D-9EEF-441B-80FC-2130BFE373D5}"/>
              </a:ext>
            </a:extLst>
          </p:cNvPr>
          <p:cNvSpPr/>
          <p:nvPr/>
        </p:nvSpPr>
        <p:spPr>
          <a:xfrm>
            <a:off x="12803496" y="14068902"/>
            <a:ext cx="2723282" cy="628203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r>
              <a:rPr lang="en-US" sz="4253" dirty="0">
                <a:solidFill>
                  <a:prstClr val="white"/>
                </a:solidFill>
                <a:latin typeface="Calibri" panose="020F0502020204030204"/>
              </a:rPr>
              <a:t>OPEN</a:t>
            </a:r>
          </a:p>
        </p:txBody>
      </p:sp>
      <p:sp>
        <p:nvSpPr>
          <p:cNvPr id="69" name="Open Turquise">
            <a:extLst>
              <a:ext uri="{FF2B5EF4-FFF2-40B4-BE49-F238E27FC236}">
                <a16:creationId xmlns:a16="http://schemas.microsoft.com/office/drawing/2014/main" id="{64C615E1-7996-4BC4-A04B-014EE529B9F5}"/>
              </a:ext>
            </a:extLst>
          </p:cNvPr>
          <p:cNvSpPr/>
          <p:nvPr/>
        </p:nvSpPr>
        <p:spPr>
          <a:xfrm>
            <a:off x="20326752" y="14068902"/>
            <a:ext cx="2723282" cy="628203"/>
          </a:xfrm>
          <a:prstGeom prst="round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r>
              <a:rPr lang="en-US" sz="4253" dirty="0">
                <a:solidFill>
                  <a:prstClr val="white"/>
                </a:solidFill>
                <a:latin typeface="Calibri" panose="020F0502020204030204"/>
              </a:rPr>
              <a:t>OPEN</a:t>
            </a:r>
          </a:p>
        </p:txBody>
      </p:sp>
      <p:sp>
        <p:nvSpPr>
          <p:cNvPr id="3" name="Oval 2">
            <a:extLst>
              <a:ext uri="{FF2B5EF4-FFF2-40B4-BE49-F238E27FC236}">
                <a16:creationId xmlns:a16="http://schemas.microsoft.com/office/drawing/2014/main" id="{97D0EC03-3A4A-4F93-815A-6904299C0FCA}"/>
              </a:ext>
            </a:extLst>
          </p:cNvPr>
          <p:cNvSpPr/>
          <p:nvPr/>
        </p:nvSpPr>
        <p:spPr>
          <a:xfrm>
            <a:off x="3266361" y="15279756"/>
            <a:ext cx="7307725" cy="922268"/>
          </a:xfrm>
          <a:prstGeom prst="ellipse">
            <a:avLst/>
          </a:prstGeom>
          <a:gradFill flip="none" rotWithShape="1">
            <a:gsLst>
              <a:gs pos="100000">
                <a:srgbClr val="979C9F">
                  <a:alpha val="0"/>
                </a:srgbClr>
              </a:gs>
              <a:gs pos="0">
                <a:schemeClr val="tx1">
                  <a:alpha val="7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70" name="Oval 69">
            <a:extLst>
              <a:ext uri="{FF2B5EF4-FFF2-40B4-BE49-F238E27FC236}">
                <a16:creationId xmlns:a16="http://schemas.microsoft.com/office/drawing/2014/main" id="{F63BB1C3-C3D3-4EE1-81AA-223F315E88F2}"/>
              </a:ext>
            </a:extLst>
          </p:cNvPr>
          <p:cNvSpPr/>
          <p:nvPr/>
        </p:nvSpPr>
        <p:spPr>
          <a:xfrm>
            <a:off x="10471702" y="15279756"/>
            <a:ext cx="7307725" cy="922268"/>
          </a:xfrm>
          <a:prstGeom prst="ellipse">
            <a:avLst/>
          </a:prstGeom>
          <a:gradFill flip="none" rotWithShape="1">
            <a:gsLst>
              <a:gs pos="100000">
                <a:srgbClr val="979C9F">
                  <a:alpha val="0"/>
                </a:srgbClr>
              </a:gs>
              <a:gs pos="0">
                <a:schemeClr val="tx1">
                  <a:alpha val="7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71" name="Oval 70">
            <a:extLst>
              <a:ext uri="{FF2B5EF4-FFF2-40B4-BE49-F238E27FC236}">
                <a16:creationId xmlns:a16="http://schemas.microsoft.com/office/drawing/2014/main" id="{6754B3DA-5722-4FC1-A3E4-C18D3C3F32AA}"/>
              </a:ext>
            </a:extLst>
          </p:cNvPr>
          <p:cNvSpPr/>
          <p:nvPr/>
        </p:nvSpPr>
        <p:spPr>
          <a:xfrm>
            <a:off x="17892301" y="15279756"/>
            <a:ext cx="7307725" cy="922268"/>
          </a:xfrm>
          <a:prstGeom prst="ellipse">
            <a:avLst/>
          </a:prstGeom>
          <a:gradFill flip="none" rotWithShape="1">
            <a:gsLst>
              <a:gs pos="100000">
                <a:srgbClr val="979C9F">
                  <a:alpha val="0"/>
                </a:srgbClr>
              </a:gs>
              <a:gs pos="0">
                <a:schemeClr val="tx1">
                  <a:alpha val="76000"/>
                </a:schemeClr>
              </a:gs>
            </a:gsLst>
            <a:path path="circle">
              <a:fillToRect l="50000" t="50000" r="50000" b="50000"/>
            </a:path>
            <a:tileRect/>
          </a:gradFill>
          <a:ln>
            <a:noFill/>
          </a:ln>
          <a:effectLst>
            <a:softEdge rad="101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197949" y="7699810"/>
            <a:ext cx="2627894" cy="2986720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2028607" y="7854104"/>
            <a:ext cx="3825478" cy="2587823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9565103" y="7730671"/>
            <a:ext cx="3870484" cy="2835354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3503913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restart="whenNotActive" fill="hold" evtFilter="cancelBubble" nodeType="interactiveSeq">
                <p:stCondLst>
                  <p:cond evt="onClick" delay="0">
                    <p:tgtEl>
                      <p:spTgt spid="2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" fill="hold">
                      <p:stCondLst>
                        <p:cond delay="0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6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500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500"/>
                            </p:stCondLst>
                            <p:childTnLst>
                              <p:par>
                                <p:cTn id="12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1000"/>
                            </p:stCondLst>
                            <p:childTnLst>
                              <p:par>
                                <p:cTn id="19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2000" fill="hold"/>
                                        <p:tgtEl>
                                          <p:spTgt spid="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5" fill="hold">
                            <p:stCondLst>
                              <p:cond delay="3000"/>
                            </p:stCondLst>
                            <p:childTnLst>
                              <p:par>
                                <p:cTn id="26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8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1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2" fill="hold">
                      <p:stCondLst>
                        <p:cond delay="indefinite"/>
                      </p:stCondLst>
                      <p:childTnLst>
                        <p:par>
                          <p:cTn id="33" fill="hold">
                            <p:stCondLst>
                              <p:cond delay="0"/>
                            </p:stCondLst>
                            <p:childTnLst>
                              <p:par>
                                <p:cTn id="34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7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8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"/>
                  </p:tgtEl>
                </p:cond>
              </p:nextCondLst>
            </p:seq>
            <p:seq concurrent="1" nextAc="seek">
              <p:cTn id="39" restart="whenNotActive" fill="hold" evtFilter="cancelBubble" nodeType="interactiveSeq">
                <p:stCondLst>
                  <p:cond evt="onClick" delay="0">
                    <p:tgtEl>
                      <p:spTgt spid="68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0" fill="hold">
                      <p:stCondLst>
                        <p:cond delay="0"/>
                      </p:stCondLst>
                      <p:childTnLst>
                        <p:par>
                          <p:cTn id="41" fill="hold">
                            <p:stCondLst>
                              <p:cond delay="0"/>
                            </p:stCondLst>
                            <p:childTnLst>
                              <p:par>
                                <p:cTn id="42" presetID="1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43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4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8" fill="hold">
                            <p:stCondLst>
                              <p:cond delay="500"/>
                            </p:stCondLst>
                            <p:childTnLst>
                              <p:par>
                                <p:cTn id="49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500" fill="hold"/>
                                        <p:tgtEl>
                                          <p:spTgt spid="3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5" fill="hold">
                            <p:stCondLst>
                              <p:cond delay="1000"/>
                            </p:stCondLst>
                            <p:childTnLst>
                              <p:par>
                                <p:cTn id="56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2000" fill="hold"/>
                                        <p:tgtEl>
                                          <p:spTgt spid="3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2" fill="hold">
                            <p:stCondLst>
                              <p:cond delay="3000"/>
                            </p:stCondLst>
                            <p:childTnLst>
                              <p:par>
                                <p:cTn id="63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5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6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8" dur="500"/>
                                        <p:tgtEl>
                                          <p:spTgt spid="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9" fill="hold">
                      <p:stCondLst>
                        <p:cond delay="indefinite"/>
                      </p:stCondLst>
                      <p:childTnLst>
                        <p:par>
                          <p:cTn id="70" fill="hold">
                            <p:stCondLst>
                              <p:cond delay="0"/>
                            </p:stCondLst>
                            <p:childTnLst>
                              <p:par>
                                <p:cTn id="71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4" dur="5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75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8"/>
                  </p:tgtEl>
                </p:cond>
              </p:nextCondLst>
            </p:seq>
            <p:seq concurrent="1" nextAc="seek">
              <p:cTn id="76" restart="whenNotActive" fill="hold" evtFilter="cancelBubble" nodeType="interactiveSeq">
                <p:stCondLst>
                  <p:cond evt="onClick" delay="0">
                    <p:tgtEl>
                      <p:spTgt spid="69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77" fill="hold">
                      <p:stCondLst>
                        <p:cond delay="0"/>
                      </p:stCondLst>
                      <p:childTnLst>
                        <p:par>
                          <p:cTn id="78" fill="hold">
                            <p:stCondLst>
                              <p:cond delay="0"/>
                            </p:stCondLst>
                            <p:childTnLst>
                              <p:par>
                                <p:cTn id="79" presetID="17" presetClass="exit" presetSubtype="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>
                                        <p:cTn id="80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-ppt_h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w"/>
                                          </p:val>
                                        </p:tav>
                                        <p:tav tm="100000">
                                          <p:val>
                                            <p:strVal val="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500"/>
                                        <p:tgtEl>
                                          <p:spTgt spid="6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h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5" fill="hold">
                            <p:stCondLst>
                              <p:cond delay="500"/>
                            </p:stCondLst>
                            <p:childTnLst>
                              <p:par>
                                <p:cTn id="86" presetID="17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88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9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0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1" dur="500" fill="hold"/>
                                        <p:tgtEl>
                                          <p:spTgt spid="5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2" fill="hold">
                            <p:stCondLst>
                              <p:cond delay="1000"/>
                            </p:stCondLst>
                            <p:childTnLst>
                              <p:par>
                                <p:cTn id="93" presetID="17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95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6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7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w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8" dur="2000" fill="hold"/>
                                        <p:tgtEl>
                                          <p:spTgt spid="5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99" fill="hold">
                            <p:stCondLst>
                              <p:cond delay="3000"/>
                            </p:stCondLst>
                            <p:childTnLst>
                              <p:par>
                                <p:cTn id="100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2" dur="500"/>
                                        <p:tgtEl>
                                          <p:spTgt spid="5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3" presetID="10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5" dur="500"/>
                                        <p:tgtEl>
                                          <p:spTgt spid="6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6" fill="hold">
                      <p:stCondLst>
                        <p:cond delay="indefinite"/>
                      </p:stCondLst>
                      <p:childTnLst>
                        <p:par>
                          <p:cTn id="107" fill="hold">
                            <p:stCondLst>
                              <p:cond delay="0"/>
                            </p:stCondLst>
                            <p:childTnLst>
                              <p:par>
                                <p:cTn id="108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1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1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12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69"/>
                  </p:tgtEl>
                </p:cond>
              </p:nextCondLst>
            </p:seq>
          </p:childTnLst>
        </p:cTn>
      </p:par>
    </p:tnLst>
    <p:bldLst>
      <p:bldP spid="9" grpId="0" animBg="1"/>
      <p:bldP spid="30" grpId="0" animBg="1"/>
      <p:bldP spid="18" grpId="0" animBg="1"/>
      <p:bldP spid="31" grpId="0" animBg="1"/>
      <p:bldP spid="32" grpId="0" animBg="1"/>
      <p:bldP spid="34" grpId="0" animBg="1"/>
      <p:bldP spid="48" grpId="0" animBg="1"/>
      <p:bldP spid="49" grpId="0" animBg="1"/>
      <p:bldP spid="50" grpId="0" animBg="1"/>
      <p:bldP spid="52" grpId="0" animBg="1"/>
      <p:bldP spid="66" grpId="0" animBg="1"/>
      <p:bldP spid="67" grpId="0" animBg="1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5" name="صورة 44"/>
          <p:cNvPicPr preferRelativeResize="0"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762888" y="3499206"/>
            <a:ext cx="5265653" cy="5265580"/>
          </a:xfrm>
          <a:prstGeom prst="rect">
            <a:avLst/>
          </a:prstGeom>
        </p:spPr>
      </p:pic>
      <p:pic>
        <p:nvPicPr>
          <p:cNvPr id="28682" name="صورة 28681"/>
          <p:cNvPicPr preferRelativeResize="0">
            <a:picLocks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1775063" y="3499206"/>
            <a:ext cx="5265653" cy="5265580"/>
          </a:xfrm>
          <a:prstGeom prst="rect">
            <a:avLst/>
          </a:prstGeom>
        </p:spPr>
      </p:pic>
      <p:grpSp>
        <p:nvGrpSpPr>
          <p:cNvPr id="31" name="مجموعة 30"/>
          <p:cNvGrpSpPr/>
          <p:nvPr/>
        </p:nvGrpSpPr>
        <p:grpSpPr>
          <a:xfrm>
            <a:off x="8457557" y="4519271"/>
            <a:ext cx="12181435" cy="7773149"/>
            <a:chOff x="6856412" y="3618706"/>
            <a:chExt cx="12180092" cy="7772400"/>
          </a:xfrm>
        </p:grpSpPr>
        <p:sp>
          <p:nvSpPr>
            <p:cNvPr id="25" name="مستطيل 24"/>
            <p:cNvSpPr/>
            <p:nvPr/>
          </p:nvSpPr>
          <p:spPr>
            <a:xfrm>
              <a:off x="6856412" y="3618706"/>
              <a:ext cx="12180092" cy="7772400"/>
            </a:xfrm>
            <a:prstGeom prst="rect">
              <a:avLst/>
            </a:prstGeom>
            <a:gradFill flip="none" rotWithShape="1">
              <a:gsLst>
                <a:gs pos="0">
                  <a:schemeClr val="accent2">
                    <a:lumMod val="40000"/>
                    <a:lumOff val="60000"/>
                  </a:schemeClr>
                </a:gs>
                <a:gs pos="46000">
                  <a:schemeClr val="accent2">
                    <a:lumMod val="95000"/>
                    <a:lumOff val="5000"/>
                  </a:schemeClr>
                </a:gs>
                <a:gs pos="100000">
                  <a:schemeClr val="accent2">
                    <a:lumMod val="60000"/>
                  </a:schemeClr>
                </a:gs>
              </a:gsLst>
              <a:path path="circle">
                <a:fillToRect l="50000" t="130000" r="50000" b="-30000"/>
              </a:path>
              <a:tileRect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pic>
          <p:nvPicPr>
            <p:cNvPr id="26" name="صورة 25"/>
            <p:cNvPicPr>
              <a:picLocks noChangeAspect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9294812" y="4771883"/>
              <a:ext cx="7086600" cy="5628623"/>
            </a:xfrm>
            <a:prstGeom prst="rect">
              <a:avLst/>
            </a:prstGeom>
          </p:spPr>
        </p:pic>
      </p:grpSp>
      <p:sp>
        <p:nvSpPr>
          <p:cNvPr id="13" name="مستطيل 12"/>
          <p:cNvSpPr/>
          <p:nvPr/>
        </p:nvSpPr>
        <p:spPr>
          <a:xfrm>
            <a:off x="20621523" y="3565887"/>
            <a:ext cx="685876" cy="8726536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3" name="مستطيل 2"/>
          <p:cNvSpPr/>
          <p:nvPr/>
        </p:nvSpPr>
        <p:spPr>
          <a:xfrm>
            <a:off x="7695464" y="3528587"/>
            <a:ext cx="685876" cy="8763845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12" name="مستطيل 11"/>
          <p:cNvSpPr/>
          <p:nvPr/>
        </p:nvSpPr>
        <p:spPr>
          <a:xfrm rot="16200000">
            <a:off x="13991404" y="-2796731"/>
            <a:ext cx="1020068" cy="13611938"/>
          </a:xfrm>
          <a:prstGeom prst="rect">
            <a:avLst/>
          </a:prstGeom>
          <a:solidFill>
            <a:schemeClr val="bg1">
              <a:lumMod val="85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vert="vert" lIns="53489" tIns="26746" rIns="53489" bIns="26746" rtlCol="0" anchor="ctr"/>
          <a:lstStyle/>
          <a:p>
            <a:pPr algn="ctr"/>
            <a:r>
              <a:rPr lang="en-US" sz="2800" b="1" dirty="0">
                <a:solidFill>
                  <a:schemeClr val="tx1"/>
                </a:solidFill>
              </a:rPr>
              <a:t>TOSHIBA</a:t>
            </a:r>
            <a:endParaRPr lang="en-US" sz="2600" b="1" dirty="0">
              <a:solidFill>
                <a:schemeClr val="tx1"/>
              </a:solidFill>
            </a:endParaRPr>
          </a:p>
        </p:txBody>
      </p:sp>
      <p:sp>
        <p:nvSpPr>
          <p:cNvPr id="5" name="مستطيل 4"/>
          <p:cNvSpPr/>
          <p:nvPr/>
        </p:nvSpPr>
        <p:spPr>
          <a:xfrm>
            <a:off x="8400306" y="4519271"/>
            <a:ext cx="3037877" cy="7773149"/>
          </a:xfrm>
          <a:prstGeom prst="rect">
            <a:avLst/>
          </a:prstGeom>
          <a:gradFill flip="none" rotWithShape="1">
            <a:gsLst>
              <a:gs pos="0">
                <a:schemeClr val="bg1">
                  <a:lumMod val="95000"/>
                </a:schemeClr>
              </a:gs>
              <a:gs pos="95342">
                <a:schemeClr val="bg1">
                  <a:lumMod val="85000"/>
                </a:schemeClr>
              </a:gs>
              <a:gs pos="56000">
                <a:schemeClr val="bg1">
                  <a:lumMod val="75000"/>
                </a:schemeClr>
              </a:gs>
              <a:gs pos="83000">
                <a:schemeClr val="bg1">
                  <a:lumMod val="9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0800000" scaled="1"/>
            <a:tileRect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19" name="مستطيل 18"/>
          <p:cNvSpPr/>
          <p:nvPr/>
        </p:nvSpPr>
        <p:spPr>
          <a:xfrm>
            <a:off x="17543815" y="4519271"/>
            <a:ext cx="3078382" cy="7773149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95342">
                <a:schemeClr val="bg1">
                  <a:lumMod val="85000"/>
                </a:schemeClr>
              </a:gs>
              <a:gs pos="56000">
                <a:schemeClr val="bg1">
                  <a:lumMod val="75000"/>
                </a:schemeClr>
              </a:gs>
              <a:gs pos="83000">
                <a:schemeClr val="bg1">
                  <a:lumMod val="9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08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6" name="مستطيل 5"/>
          <p:cNvSpPr/>
          <p:nvPr/>
        </p:nvSpPr>
        <p:spPr>
          <a:xfrm>
            <a:off x="1600388" y="11569303"/>
            <a:ext cx="6075755" cy="799383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20" name="مستطيل 19"/>
          <p:cNvSpPr/>
          <p:nvPr/>
        </p:nvSpPr>
        <p:spPr>
          <a:xfrm>
            <a:off x="21336771" y="11531936"/>
            <a:ext cx="5832722" cy="836694"/>
          </a:xfrm>
          <a:prstGeom prst="rect">
            <a:avLst/>
          </a:prstGeom>
          <a:solidFill>
            <a:srgbClr val="FF0000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7" name="مستطيل 6"/>
          <p:cNvSpPr/>
          <p:nvPr/>
        </p:nvSpPr>
        <p:spPr>
          <a:xfrm>
            <a:off x="1141539" y="12140078"/>
            <a:ext cx="26532000" cy="1867875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  <a:scene3d>
            <a:camera prst="perspectiveRelaxedModerately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8" name="مستطيل 7"/>
          <p:cNvSpPr/>
          <p:nvPr/>
        </p:nvSpPr>
        <p:spPr>
          <a:xfrm>
            <a:off x="341217" y="14069245"/>
            <a:ext cx="27948467" cy="1451785"/>
          </a:xfrm>
          <a:prstGeom prst="rect">
            <a:avLst/>
          </a:prstGeom>
          <a:blipFill>
            <a:blip r:embed="rId4"/>
            <a:tile tx="0" ty="0" sx="100000" sy="100000" flip="none" algn="tl"/>
          </a:blipFill>
          <a:effectLst/>
          <a:scene3d>
            <a:camera prst="perspectiveRelaxedModerately"/>
            <a:lightRig rig="threePt" dir="t"/>
          </a:scene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grpSp>
        <p:nvGrpSpPr>
          <p:cNvPr id="14" name="مجموعة 13"/>
          <p:cNvGrpSpPr/>
          <p:nvPr/>
        </p:nvGrpSpPr>
        <p:grpSpPr>
          <a:xfrm>
            <a:off x="7192240" y="7281792"/>
            <a:ext cx="335525" cy="1239670"/>
            <a:chOff x="4037012" y="4609306"/>
            <a:chExt cx="1143000" cy="2301922"/>
          </a:xfrm>
        </p:grpSpPr>
        <p:sp>
          <p:nvSpPr>
            <p:cNvPr id="9" name="مستطيل 8"/>
            <p:cNvSpPr/>
            <p:nvPr/>
          </p:nvSpPr>
          <p:spPr>
            <a:xfrm>
              <a:off x="4037012" y="4609306"/>
              <a:ext cx="1143000" cy="2286000"/>
            </a:xfrm>
            <a:prstGeom prst="rect">
              <a:avLst/>
            </a:prstGeom>
            <a:solidFill>
              <a:schemeClr val="bg1">
                <a:lumMod val="95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1" name="مثلث متساوي الساقين 10"/>
            <p:cNvSpPr/>
            <p:nvPr/>
          </p:nvSpPr>
          <p:spPr>
            <a:xfrm>
              <a:off x="4150552" y="4685506"/>
              <a:ext cx="990600" cy="1080000"/>
            </a:xfrm>
            <a:prstGeom prst="triangle">
              <a:avLst/>
            </a:prstGeom>
            <a:solidFill>
              <a:srgbClr val="FF0000"/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24" name="مثلث متساوي الساقين 23"/>
            <p:cNvSpPr/>
            <p:nvPr/>
          </p:nvSpPr>
          <p:spPr>
            <a:xfrm flipV="1">
              <a:off x="4150550" y="5933471"/>
              <a:ext cx="990600" cy="977757"/>
            </a:xfrm>
            <a:prstGeom prst="triangle">
              <a:avLst/>
            </a:prstGeom>
            <a:solidFill>
              <a:schemeClr val="accent5">
                <a:lumMod val="5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sp>
        <p:nvSpPr>
          <p:cNvPr id="21" name="مستطيل 20"/>
          <p:cNvSpPr/>
          <p:nvPr/>
        </p:nvSpPr>
        <p:spPr>
          <a:xfrm>
            <a:off x="15118170" y="-2828083"/>
            <a:ext cx="45726" cy="45724"/>
          </a:xfrm>
          <a:prstGeom prst="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22" name="مستطيل 21"/>
          <p:cNvSpPr/>
          <p:nvPr/>
        </p:nvSpPr>
        <p:spPr>
          <a:xfrm>
            <a:off x="11887212" y="2091964"/>
            <a:ext cx="5328000" cy="1266151"/>
          </a:xfrm>
          <a:prstGeom prst="rect">
            <a:avLst/>
          </a:prstGeom>
          <a:solidFill>
            <a:schemeClr val="tx1"/>
          </a:solidFill>
          <a:ln w="5715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 dirty="0"/>
          </a:p>
        </p:txBody>
      </p:sp>
      <p:sp>
        <p:nvSpPr>
          <p:cNvPr id="28673" name="مستطيل مستدير الزوايا 28672"/>
          <p:cNvSpPr/>
          <p:nvPr/>
        </p:nvSpPr>
        <p:spPr>
          <a:xfrm flipH="1">
            <a:off x="609672" y="13840614"/>
            <a:ext cx="27504001" cy="445549"/>
          </a:xfrm>
          <a:prstGeom prst="roundRect">
            <a:avLst/>
          </a:prstGeom>
          <a:solidFill>
            <a:srgbClr val="FF0000"/>
          </a:solidFill>
          <a:ln w="127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pic>
        <p:nvPicPr>
          <p:cNvPr id="27" name="Picture 4" descr="A person standing posing for the camera&#10;&#10;Description generated with very high confidence">
            <a:extLst>
              <a:ext uri="{FF2B5EF4-FFF2-40B4-BE49-F238E27FC236}">
                <a16:creationId xmlns:a16="http://schemas.microsoft.com/office/drawing/2014/main" id="{7766406F-7414-4769-BB1A-0E5BC91A82A3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2145692" y="7564252"/>
            <a:ext cx="2650990" cy="7956768"/>
          </a:xfrm>
          <a:prstGeom prst="rect">
            <a:avLst/>
          </a:prstGeom>
          <a:ln>
            <a:noFill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</p:pic>
      <p:pic>
        <p:nvPicPr>
          <p:cNvPr id="28" name="Picture 5" descr="A person standing posing for the camera&#10;&#10;Description generated with very high confidence">
            <a:extLst>
              <a:ext uri="{FF2B5EF4-FFF2-40B4-BE49-F238E27FC236}">
                <a16:creationId xmlns:a16="http://schemas.microsoft.com/office/drawing/2014/main" id="{1E459DAA-1E9F-47C0-8FE4-7810A3AA114E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023185" y="5503409"/>
            <a:ext cx="2681572" cy="8317006"/>
          </a:xfrm>
          <a:prstGeom prst="rect">
            <a:avLst/>
          </a:prstGeom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</p:spPr>
      </p:pic>
      <p:sp>
        <p:nvSpPr>
          <p:cNvPr id="4" name="مستطيل 3"/>
          <p:cNvSpPr/>
          <p:nvPr/>
        </p:nvSpPr>
        <p:spPr>
          <a:xfrm>
            <a:off x="-87521" y="15474180"/>
            <a:ext cx="28839576" cy="931602"/>
          </a:xfrm>
          <a:prstGeom prst="rect">
            <a:avLst/>
          </a:prstGeom>
          <a:solidFill>
            <a:srgbClr val="FF0000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cxnSp>
        <p:nvCxnSpPr>
          <p:cNvPr id="17" name="رابط مستقيم 16"/>
          <p:cNvCxnSpPr/>
          <p:nvPr/>
        </p:nvCxnSpPr>
        <p:spPr>
          <a:xfrm flipV="1">
            <a:off x="1600374" y="228688"/>
            <a:ext cx="0" cy="113017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رابط مستقيم 31"/>
          <p:cNvCxnSpPr/>
          <p:nvPr/>
        </p:nvCxnSpPr>
        <p:spPr>
          <a:xfrm flipV="1">
            <a:off x="27176409" y="213456"/>
            <a:ext cx="0" cy="11301723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18" name="شكل بيضاوي 17"/>
          <p:cNvSpPr/>
          <p:nvPr/>
        </p:nvSpPr>
        <p:spPr>
          <a:xfrm>
            <a:off x="12261671" y="2130019"/>
            <a:ext cx="539999" cy="539999"/>
          </a:xfrm>
          <a:prstGeom prst="ellipse">
            <a:avLst/>
          </a:prstGeom>
          <a:solidFill>
            <a:srgbClr val="FF000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pic>
        <p:nvPicPr>
          <p:cNvPr id="30" name="صورة 29"/>
          <p:cNvPicPr>
            <a:picLocks noChangeAspect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46135" y="10379202"/>
            <a:ext cx="1304842" cy="2271926"/>
          </a:xfrm>
          <a:prstGeom prst="rect">
            <a:avLst/>
          </a:prstGeom>
        </p:spPr>
      </p:pic>
      <p:cxnSp>
        <p:nvCxnSpPr>
          <p:cNvPr id="10" name="رابط مستقيم 9"/>
          <p:cNvCxnSpPr/>
          <p:nvPr/>
        </p:nvCxnSpPr>
        <p:spPr>
          <a:xfrm>
            <a:off x="2269" y="10"/>
            <a:ext cx="1539190" cy="228671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78" name="رابط مستقيم 28677"/>
          <p:cNvCxnSpPr/>
          <p:nvPr/>
        </p:nvCxnSpPr>
        <p:spPr>
          <a:xfrm>
            <a:off x="1600376" y="213453"/>
            <a:ext cx="25576033" cy="15226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680" name="رابط مستقيم 28679"/>
          <p:cNvCxnSpPr/>
          <p:nvPr/>
        </p:nvCxnSpPr>
        <p:spPr>
          <a:xfrm flipV="1">
            <a:off x="27176414" y="7"/>
            <a:ext cx="1627191" cy="213442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8684" name="مستطيل 28683"/>
          <p:cNvSpPr/>
          <p:nvPr/>
        </p:nvSpPr>
        <p:spPr>
          <a:xfrm>
            <a:off x="17299805" y="2091967"/>
            <a:ext cx="3959999" cy="1266151"/>
          </a:xfrm>
          <a:prstGeom prst="rect">
            <a:avLst/>
          </a:prstGeom>
          <a:solidFill>
            <a:schemeClr val="tx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r>
              <a:rPr lang="en-US" sz="4500" dirty="0"/>
              <a:t>No smoking</a:t>
            </a:r>
          </a:p>
        </p:txBody>
      </p:sp>
      <p:pic>
        <p:nvPicPr>
          <p:cNvPr id="2" name="صورة 1"/>
          <p:cNvPicPr>
            <a:picLocks noChangeAspect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3747178" y="4519269"/>
            <a:ext cx="1264228" cy="1552800"/>
          </a:xfrm>
          <a:prstGeom prst="rect">
            <a:avLst/>
          </a:prstGeom>
        </p:spPr>
      </p:pic>
      <p:sp>
        <p:nvSpPr>
          <p:cNvPr id="47" name="مستطيل 46"/>
          <p:cNvSpPr/>
          <p:nvPr/>
        </p:nvSpPr>
        <p:spPr>
          <a:xfrm>
            <a:off x="7695470" y="2085137"/>
            <a:ext cx="3959999" cy="1266151"/>
          </a:xfrm>
          <a:prstGeom prst="rect">
            <a:avLst/>
          </a:prstGeom>
          <a:solidFill>
            <a:schemeClr val="tx1"/>
          </a:solidFill>
          <a:ln w="38100"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r>
              <a:rPr lang="ar-SA" sz="4500" dirty="0"/>
              <a:t>ممنوع التدخين</a:t>
            </a:r>
            <a:endParaRPr lang="en-US" sz="4500" dirty="0"/>
          </a:p>
        </p:txBody>
      </p:sp>
      <p:sp>
        <p:nvSpPr>
          <p:cNvPr id="15" name="مستطيل 14"/>
          <p:cNvSpPr/>
          <p:nvPr/>
        </p:nvSpPr>
        <p:spPr>
          <a:xfrm>
            <a:off x="11440123" y="4516810"/>
            <a:ext cx="3037877" cy="7773149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95342">
                <a:schemeClr val="bg1">
                  <a:lumMod val="85000"/>
                </a:schemeClr>
              </a:gs>
              <a:gs pos="56000">
                <a:schemeClr val="bg1">
                  <a:lumMod val="75000"/>
                </a:schemeClr>
              </a:gs>
              <a:gs pos="83000">
                <a:schemeClr val="bg1">
                  <a:lumMod val="9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08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16" name="مستطيل 15"/>
          <p:cNvSpPr/>
          <p:nvPr/>
        </p:nvSpPr>
        <p:spPr>
          <a:xfrm>
            <a:off x="14488126" y="4519278"/>
            <a:ext cx="3037877" cy="7773149"/>
          </a:xfrm>
          <a:prstGeom prst="rect">
            <a:avLst/>
          </a:prstGeom>
          <a:gradFill>
            <a:gsLst>
              <a:gs pos="0">
                <a:schemeClr val="bg1">
                  <a:lumMod val="95000"/>
                </a:schemeClr>
              </a:gs>
              <a:gs pos="95342">
                <a:schemeClr val="bg1">
                  <a:lumMod val="85000"/>
                </a:schemeClr>
              </a:gs>
              <a:gs pos="56000">
                <a:schemeClr val="bg1">
                  <a:lumMod val="75000"/>
                </a:schemeClr>
              </a:gs>
              <a:gs pos="83000">
                <a:schemeClr val="bg1">
                  <a:lumMod val="95000"/>
                </a:schemeClr>
              </a:gs>
              <a:gs pos="100000">
                <a:schemeClr val="accent1">
                  <a:lumMod val="30000"/>
                  <a:lumOff val="70000"/>
                </a:schemeClr>
              </a:gs>
            </a:gsLst>
            <a:lin ang="10800000" scaled="1"/>
          </a:gra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  <p:sp>
        <p:nvSpPr>
          <p:cNvPr id="42" name="مربع نص 41"/>
          <p:cNvSpPr txBox="1"/>
          <p:nvPr/>
        </p:nvSpPr>
        <p:spPr>
          <a:xfrm>
            <a:off x="14020892" y="2136990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5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43" name="مربع نص 42"/>
          <p:cNvSpPr txBox="1"/>
          <p:nvPr/>
        </p:nvSpPr>
        <p:spPr>
          <a:xfrm>
            <a:off x="14020802" y="2138105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4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44" name="مربع نص 43"/>
          <p:cNvSpPr txBox="1"/>
          <p:nvPr/>
        </p:nvSpPr>
        <p:spPr>
          <a:xfrm>
            <a:off x="14020892" y="2114953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3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46" name="مربع نص 45"/>
          <p:cNvSpPr txBox="1"/>
          <p:nvPr/>
        </p:nvSpPr>
        <p:spPr>
          <a:xfrm>
            <a:off x="14020802" y="2138105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2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48" name="مربع نص 47"/>
          <p:cNvSpPr txBox="1"/>
          <p:nvPr/>
        </p:nvSpPr>
        <p:spPr>
          <a:xfrm>
            <a:off x="13979702" y="2114950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1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49" name="مربع نص 48"/>
          <p:cNvSpPr txBox="1"/>
          <p:nvPr/>
        </p:nvSpPr>
        <p:spPr>
          <a:xfrm>
            <a:off x="15970280" y="2138105"/>
            <a:ext cx="1143001" cy="1162307"/>
          </a:xfrm>
          <a:prstGeom prst="rect">
            <a:avLst/>
          </a:prstGeom>
          <a:noFill/>
        </p:spPr>
        <p:txBody>
          <a:bodyPr wrap="square" lIns="53489" tIns="26746" rIns="53489" bIns="26746" rtlCol="0" anchor="ctr">
            <a:spAutoFit/>
          </a:bodyPr>
          <a:lstStyle/>
          <a:p>
            <a:pPr algn="ctr" defTabSz="998069" rtl="0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en-US" sz="7100" b="1" spc="328" dirty="0">
                <a:solidFill>
                  <a:srgbClr val="00FFFF"/>
                </a:solidFill>
              </a:rPr>
              <a:t>G</a:t>
            </a:r>
            <a:endParaRPr lang="en-IN" sz="7100" b="1" spc="328" dirty="0">
              <a:solidFill>
                <a:srgbClr val="00FFFF"/>
              </a:solidFill>
            </a:endParaRPr>
          </a:p>
        </p:txBody>
      </p:sp>
      <p:sp>
        <p:nvSpPr>
          <p:cNvPr id="50" name="شكل بيضاوي 49"/>
          <p:cNvSpPr/>
          <p:nvPr/>
        </p:nvSpPr>
        <p:spPr>
          <a:xfrm>
            <a:off x="12268272" y="2696771"/>
            <a:ext cx="539999" cy="539999"/>
          </a:xfrm>
          <a:prstGeom prst="ellipse">
            <a:avLst/>
          </a:prstGeom>
          <a:solidFill>
            <a:srgbClr val="00B050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89" tIns="26746" rIns="53489" bIns="26746" rtlCol="0" anchor="ctr"/>
          <a:lstStyle/>
          <a:p>
            <a:pPr algn="ctr"/>
            <a:endParaRPr lang="en-US"/>
          </a:p>
        </p:txBody>
      </p:sp>
    </p:spTree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9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1" fill="hold">
                            <p:stCondLst>
                              <p:cond delay="1000"/>
                            </p:stCondLst>
                            <p:childTnLst>
                              <p:par>
                                <p:cTn id="1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4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6" fill="hold">
                            <p:stCondLst>
                              <p:cond delay="2000"/>
                            </p:stCondLst>
                            <p:childTnLst>
                              <p:par>
                                <p:cTn id="1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3000"/>
                            </p:stCondLst>
                            <p:childTnLst>
                              <p:par>
                                <p:cTn id="22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4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6" fill="hold">
                            <p:stCondLst>
                              <p:cond delay="4000"/>
                            </p:stCondLst>
                            <p:childTnLst>
                              <p:par>
                                <p:cTn id="27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9" presetID="1" presetClass="exit" presetSubtype="0" fill="hold" grpId="1" nodeType="withEffect">
                                  <p:stCondLst>
                                    <p:cond delay="100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1" fill="hold">
                            <p:stCondLst>
                              <p:cond delay="5000"/>
                            </p:stCondLst>
                            <p:childTnLst>
                              <p:par>
                                <p:cTn id="32" presetID="1" presetClass="exit" presetSubtype="0" fill="hold" grpId="1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4" fill="hold">
                            <p:stCondLst>
                              <p:cond delay="5000"/>
                            </p:stCondLst>
                            <p:childTnLst>
                              <p:par>
                                <p:cTn id="35" presetID="1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7" presetID="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9" fill="hold">
                            <p:stCondLst>
                              <p:cond delay="5000"/>
                            </p:stCondLst>
                            <p:childTnLst>
                              <p:par>
                                <p:cTn id="40" presetID="35" presetClass="path" presetSubtype="0" accel="50000" decel="5000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0013 -3.23345E-6 L -0.11917 -3.23345E-6 " pathEditMode="relative" rAng="0" ptsTypes="AA">
                                      <p:cBhvr>
                                        <p:cTn id="41" dur="2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5952" y="0"/>
                                    </p:animMotion>
                                  </p:childTnLst>
                                </p:cTn>
                              </p:par>
                              <p:par>
                                <p:cTn id="42" presetID="63" presetClass="path" presetSubtype="0" accel="50000" decel="5000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.00062 -3.23345E-6 L 0.11898 -3.23345E-6 " pathEditMode="relative" rAng="0" ptsTypes="AA">
                                      <p:cBhvr>
                                        <p:cTn id="43" dur="2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5915" y="0"/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" presetClass="exit" presetSubtype="0" fill="hold" grpId="1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8" grpId="0" animBg="1"/>
      <p:bldP spid="18" grpId="1" animBg="1"/>
      <p:bldP spid="15" grpId="0" animBg="1"/>
      <p:bldP spid="16" grpId="0" animBg="1"/>
      <p:bldP spid="42" grpId="0"/>
      <p:bldP spid="42" grpId="1"/>
      <p:bldP spid="43" grpId="0"/>
      <p:bldP spid="43" grpId="1"/>
      <p:bldP spid="44" grpId="0"/>
      <p:bldP spid="44" grpId="1"/>
      <p:bldP spid="46" grpId="0"/>
      <p:bldP spid="46" grpId="1"/>
      <p:bldP spid="48" grpId="0"/>
      <p:bldP spid="48" grpId="1"/>
      <p:bldP spid="49" grpId="0"/>
      <p:bldP spid="49" grpId="1"/>
      <p:bldP spid="50" grpId="0" animBg="1"/>
      <p:bldP spid="50" grpId="1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Group 1">
            <a:extLst>
              <a:ext uri="{FF2B5EF4-FFF2-40B4-BE49-F238E27FC236}">
                <a16:creationId xmlns:a16="http://schemas.microsoft.com/office/drawing/2014/main" id="{39E2B4E9-4E2A-455D-B867-F9CD7F2A03F7}"/>
              </a:ext>
            </a:extLst>
          </p:cNvPr>
          <p:cNvGrpSpPr/>
          <p:nvPr/>
        </p:nvGrpSpPr>
        <p:grpSpPr>
          <a:xfrm>
            <a:off x="411322" y="1027665"/>
            <a:ext cx="4431766" cy="3096480"/>
            <a:chOff x="5408024" y="1827673"/>
            <a:chExt cx="6252754" cy="4368807"/>
          </a:xfrm>
        </p:grpSpPr>
        <p:grpSp>
          <p:nvGrpSpPr>
            <p:cNvPr id="3" name="Group 2">
              <a:extLst>
                <a:ext uri="{FF2B5EF4-FFF2-40B4-BE49-F238E27FC236}">
                  <a16:creationId xmlns:a16="http://schemas.microsoft.com/office/drawing/2014/main" id="{53A246A6-3148-4044-B547-401D818C2800}"/>
                </a:ext>
              </a:extLst>
            </p:cNvPr>
            <p:cNvGrpSpPr/>
            <p:nvPr/>
          </p:nvGrpSpPr>
          <p:grpSpPr>
            <a:xfrm>
              <a:off x="7466572" y="3906392"/>
              <a:ext cx="2146278" cy="2147464"/>
              <a:chOff x="2265079" y="1581548"/>
              <a:chExt cx="3028217" cy="3029891"/>
            </a:xfrm>
          </p:grpSpPr>
          <p:sp>
            <p:nvSpPr>
              <p:cNvPr id="73" name="Freeform: Shape 94">
                <a:extLst>
                  <a:ext uri="{FF2B5EF4-FFF2-40B4-BE49-F238E27FC236}">
                    <a16:creationId xmlns:a16="http://schemas.microsoft.com/office/drawing/2014/main" id="{2B0B9475-FD5C-4A89-8BCE-CB2AA5B8B92C}"/>
                  </a:ext>
                </a:extLst>
              </p:cNvPr>
              <p:cNvSpPr/>
              <p:nvPr/>
            </p:nvSpPr>
            <p:spPr>
              <a:xfrm>
                <a:off x="2265854" y="1584775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chemeClr val="accent1">
                  <a:lumMod val="60000"/>
                  <a:lumOff val="40000"/>
                </a:scheme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endParaRPr lang="en-US"/>
              </a:p>
            </p:txBody>
          </p:sp>
          <p:sp>
            <p:nvSpPr>
              <p:cNvPr id="74" name="Freeform: Shape 95">
                <a:extLst>
                  <a:ext uri="{FF2B5EF4-FFF2-40B4-BE49-F238E27FC236}">
                    <a16:creationId xmlns:a16="http://schemas.microsoft.com/office/drawing/2014/main" id="{1F70CF7F-C69A-473E-B21C-924D8A97D5AF}"/>
                  </a:ext>
                </a:extLst>
              </p:cNvPr>
              <p:cNvSpPr/>
              <p:nvPr/>
            </p:nvSpPr>
            <p:spPr>
              <a:xfrm>
                <a:off x="2265079" y="1581548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chemeClr val="bg1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endParaRPr lang="en-US" dirty="0"/>
              </a:p>
            </p:txBody>
          </p:sp>
        </p:grpSp>
        <p:grpSp>
          <p:nvGrpSpPr>
            <p:cNvPr id="4" name="Group 3">
              <a:extLst>
                <a:ext uri="{FF2B5EF4-FFF2-40B4-BE49-F238E27FC236}">
                  <a16:creationId xmlns:a16="http://schemas.microsoft.com/office/drawing/2014/main" id="{4D885257-1EC0-4645-B48E-0F4F14FD26FE}"/>
                </a:ext>
              </a:extLst>
            </p:cNvPr>
            <p:cNvGrpSpPr/>
            <p:nvPr/>
          </p:nvGrpSpPr>
          <p:grpSpPr>
            <a:xfrm>
              <a:off x="6499276" y="4972342"/>
              <a:ext cx="1392330" cy="1224138"/>
              <a:chOff x="3983887" y="4061275"/>
              <a:chExt cx="2122406" cy="1866023"/>
            </a:xfrm>
          </p:grpSpPr>
          <p:grpSp>
            <p:nvGrpSpPr>
              <p:cNvPr id="58" name="Group 57">
                <a:extLst>
                  <a:ext uri="{FF2B5EF4-FFF2-40B4-BE49-F238E27FC236}">
                    <a16:creationId xmlns:a16="http://schemas.microsoft.com/office/drawing/2014/main" id="{6D4C99E2-F7FF-4E7E-B901-1827D874D7E0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1" name="Freeform 15">
                  <a:extLst>
                    <a:ext uri="{FF2B5EF4-FFF2-40B4-BE49-F238E27FC236}">
                      <a16:creationId xmlns:a16="http://schemas.microsoft.com/office/drawing/2014/main" id="{ACE852CE-788F-4A78-8363-F0A800C6BC69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72" name="Rectangle 22">
                  <a:extLst>
                    <a:ext uri="{FF2B5EF4-FFF2-40B4-BE49-F238E27FC236}">
                      <a16:creationId xmlns:a16="http://schemas.microsoft.com/office/drawing/2014/main" id="{5AD0407F-C031-432B-9F5F-78BA5649B4A1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59" name="Group 58">
                <a:extLst>
                  <a:ext uri="{FF2B5EF4-FFF2-40B4-BE49-F238E27FC236}">
                    <a16:creationId xmlns:a16="http://schemas.microsoft.com/office/drawing/2014/main" id="{093C7636-789D-4D3A-9CC5-4C2657E725F1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9" name="Freeform 18">
                  <a:extLst>
                    <a:ext uri="{FF2B5EF4-FFF2-40B4-BE49-F238E27FC236}">
                      <a16:creationId xmlns:a16="http://schemas.microsoft.com/office/drawing/2014/main" id="{84983284-FC15-4763-BC1C-FCE7CA96C622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70" name="Freeform 19">
                  <a:extLst>
                    <a:ext uri="{FF2B5EF4-FFF2-40B4-BE49-F238E27FC236}">
                      <a16:creationId xmlns:a16="http://schemas.microsoft.com/office/drawing/2014/main" id="{963DDF9D-667D-4DF2-A732-FA9620A213E9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0" name="Group 59">
                <a:extLst>
                  <a:ext uri="{FF2B5EF4-FFF2-40B4-BE49-F238E27FC236}">
                    <a16:creationId xmlns:a16="http://schemas.microsoft.com/office/drawing/2014/main" id="{650AF9BF-CE38-4107-9D09-2DC1271E3A3A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7" name="Freeform 21">
                  <a:extLst>
                    <a:ext uri="{FF2B5EF4-FFF2-40B4-BE49-F238E27FC236}">
                      <a16:creationId xmlns:a16="http://schemas.microsoft.com/office/drawing/2014/main" id="{E4AB18EE-B06F-4CB6-AECC-BF6253E016F4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8" name="Rectangle 22">
                  <a:extLst>
                    <a:ext uri="{FF2B5EF4-FFF2-40B4-BE49-F238E27FC236}">
                      <a16:creationId xmlns:a16="http://schemas.microsoft.com/office/drawing/2014/main" id="{D9714E95-BC0D-42B9-A2E8-E1581B48F947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1" name="Group 60">
                <a:extLst>
                  <a:ext uri="{FF2B5EF4-FFF2-40B4-BE49-F238E27FC236}">
                    <a16:creationId xmlns:a16="http://schemas.microsoft.com/office/drawing/2014/main" id="{69338B7D-DF3D-49D8-A26D-E2E70A51145D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5" name="Freeform 24">
                  <a:extLst>
                    <a:ext uri="{FF2B5EF4-FFF2-40B4-BE49-F238E27FC236}">
                      <a16:creationId xmlns:a16="http://schemas.microsoft.com/office/drawing/2014/main" id="{9E0B8BD6-766C-44E1-B239-1A278CD18EB2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6" name="Rectangle 22">
                  <a:extLst>
                    <a:ext uri="{FF2B5EF4-FFF2-40B4-BE49-F238E27FC236}">
                      <a16:creationId xmlns:a16="http://schemas.microsoft.com/office/drawing/2014/main" id="{03112844-EAF4-4144-89B1-EC3FDB99D330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62" name="Group 61">
                <a:extLst>
                  <a:ext uri="{FF2B5EF4-FFF2-40B4-BE49-F238E27FC236}">
                    <a16:creationId xmlns:a16="http://schemas.microsoft.com/office/drawing/2014/main" id="{606738AB-E1E6-4C38-B2FE-8CD90C47CF86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63" name="Freeform 27">
                  <a:extLst>
                    <a:ext uri="{FF2B5EF4-FFF2-40B4-BE49-F238E27FC236}">
                      <a16:creationId xmlns:a16="http://schemas.microsoft.com/office/drawing/2014/main" id="{70934D83-1EF4-4A23-B16E-0ACEF86B4B65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64" name="Freeform 28">
                  <a:extLst>
                    <a:ext uri="{FF2B5EF4-FFF2-40B4-BE49-F238E27FC236}">
                      <a16:creationId xmlns:a16="http://schemas.microsoft.com/office/drawing/2014/main" id="{A88DA7A9-958E-4DFA-B360-0ECD18109877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5" name="Group 4">
              <a:extLst>
                <a:ext uri="{FF2B5EF4-FFF2-40B4-BE49-F238E27FC236}">
                  <a16:creationId xmlns:a16="http://schemas.microsoft.com/office/drawing/2014/main" id="{BD0FF91C-8218-4B88-9FB9-D46A60686695}"/>
                </a:ext>
              </a:extLst>
            </p:cNvPr>
            <p:cNvGrpSpPr/>
            <p:nvPr/>
          </p:nvGrpSpPr>
          <p:grpSpPr>
            <a:xfrm flipH="1">
              <a:off x="9228691" y="4969150"/>
              <a:ext cx="1392330" cy="1224138"/>
              <a:chOff x="3983887" y="4061275"/>
              <a:chExt cx="2122406" cy="1866023"/>
            </a:xfrm>
          </p:grpSpPr>
          <p:grpSp>
            <p:nvGrpSpPr>
              <p:cNvPr id="43" name="Group 42">
                <a:extLst>
                  <a:ext uri="{FF2B5EF4-FFF2-40B4-BE49-F238E27FC236}">
                    <a16:creationId xmlns:a16="http://schemas.microsoft.com/office/drawing/2014/main" id="{A5C1A1A6-4E33-47C3-916D-8B549859DDC2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6" name="Freeform 15">
                  <a:extLst>
                    <a:ext uri="{FF2B5EF4-FFF2-40B4-BE49-F238E27FC236}">
                      <a16:creationId xmlns:a16="http://schemas.microsoft.com/office/drawing/2014/main" id="{B9D6EB30-B061-4770-B610-BBD8464CF511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57" name="Rectangle 22">
                  <a:extLst>
                    <a:ext uri="{FF2B5EF4-FFF2-40B4-BE49-F238E27FC236}">
                      <a16:creationId xmlns:a16="http://schemas.microsoft.com/office/drawing/2014/main" id="{C4F74330-AD88-4001-8F91-633F034ED1CA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4" name="Group 43">
                <a:extLst>
                  <a:ext uri="{FF2B5EF4-FFF2-40B4-BE49-F238E27FC236}">
                    <a16:creationId xmlns:a16="http://schemas.microsoft.com/office/drawing/2014/main" id="{3FD0C699-F48A-4549-B227-7964248D8565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4" name="Freeform 18">
                  <a:extLst>
                    <a:ext uri="{FF2B5EF4-FFF2-40B4-BE49-F238E27FC236}">
                      <a16:creationId xmlns:a16="http://schemas.microsoft.com/office/drawing/2014/main" id="{D07B2D9C-9354-4E4A-AAA1-29459DE39050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  <p:sp>
              <p:nvSpPr>
                <p:cNvPr id="55" name="Freeform 19">
                  <a:extLst>
                    <a:ext uri="{FF2B5EF4-FFF2-40B4-BE49-F238E27FC236}">
                      <a16:creationId xmlns:a16="http://schemas.microsoft.com/office/drawing/2014/main" id="{FC43E638-962E-46E6-A254-CEBFA4B5665A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5" name="Group 44">
                <a:extLst>
                  <a:ext uri="{FF2B5EF4-FFF2-40B4-BE49-F238E27FC236}">
                    <a16:creationId xmlns:a16="http://schemas.microsoft.com/office/drawing/2014/main" id="{CB35C008-5F2C-4EDF-B217-67A0B3A24561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2" name="Freeform 21">
                  <a:extLst>
                    <a:ext uri="{FF2B5EF4-FFF2-40B4-BE49-F238E27FC236}">
                      <a16:creationId xmlns:a16="http://schemas.microsoft.com/office/drawing/2014/main" id="{162A87E8-1C2C-4B75-AB5D-A304CFEEB99C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53" name="Rectangle 22">
                  <a:extLst>
                    <a:ext uri="{FF2B5EF4-FFF2-40B4-BE49-F238E27FC236}">
                      <a16:creationId xmlns:a16="http://schemas.microsoft.com/office/drawing/2014/main" id="{C24CE195-3FE8-4E2D-B1D9-36A71EB6195F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FC1AB4E7-9A58-4B4F-B9CC-A12231D6D890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50" name="Freeform 24">
                  <a:extLst>
                    <a:ext uri="{FF2B5EF4-FFF2-40B4-BE49-F238E27FC236}">
                      <a16:creationId xmlns:a16="http://schemas.microsoft.com/office/drawing/2014/main" id="{A143098B-A384-45CD-83EA-E5C6B668DC7D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51" name="Rectangle 22">
                  <a:extLst>
                    <a:ext uri="{FF2B5EF4-FFF2-40B4-BE49-F238E27FC236}">
                      <a16:creationId xmlns:a16="http://schemas.microsoft.com/office/drawing/2014/main" id="{B1281950-A519-4FC7-B5F2-105A589E28B2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/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92BC2BFE-A41A-4FE2-8E5F-91ACF48763B9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48" name="Freeform 27">
                  <a:extLst>
                    <a:ext uri="{FF2B5EF4-FFF2-40B4-BE49-F238E27FC236}">
                      <a16:creationId xmlns:a16="http://schemas.microsoft.com/office/drawing/2014/main" id="{68B221B1-3CB1-4B57-ABE7-64A0EDB0EBDF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chemeClr val="accent1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ko-KR" altLang="en-US" sz="2701" dirty="0"/>
                </a:p>
              </p:txBody>
            </p:sp>
            <p:sp>
              <p:nvSpPr>
                <p:cNvPr id="49" name="Freeform 28">
                  <a:extLst>
                    <a:ext uri="{FF2B5EF4-FFF2-40B4-BE49-F238E27FC236}">
                      <a16:creationId xmlns:a16="http://schemas.microsoft.com/office/drawing/2014/main" id="{A76B90CA-946A-42D3-A973-2517254622FB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algn="ctr"/>
                  <a:endParaRPr lang="ko-KR" altLang="en-US" sz="2701"/>
                </a:p>
              </p:txBody>
            </p:sp>
          </p:grpSp>
        </p:grpSp>
        <p:grpSp>
          <p:nvGrpSpPr>
            <p:cNvPr id="6" name="Group 5">
              <a:extLst>
                <a:ext uri="{FF2B5EF4-FFF2-40B4-BE49-F238E27FC236}">
                  <a16:creationId xmlns:a16="http://schemas.microsoft.com/office/drawing/2014/main" id="{08AD1CE4-0229-4509-950C-658EF4B58F57}"/>
                </a:ext>
              </a:extLst>
            </p:cNvPr>
            <p:cNvGrpSpPr/>
            <p:nvPr/>
          </p:nvGrpSpPr>
          <p:grpSpPr>
            <a:xfrm>
              <a:off x="5408024" y="1827673"/>
              <a:ext cx="6252754" cy="3058009"/>
              <a:chOff x="2643840" y="1733806"/>
              <a:chExt cx="6874524" cy="3362095"/>
            </a:xfrm>
          </p:grpSpPr>
          <p:grpSp>
            <p:nvGrpSpPr>
              <p:cNvPr id="7" name="Group 6">
                <a:extLst>
                  <a:ext uri="{FF2B5EF4-FFF2-40B4-BE49-F238E27FC236}">
                    <a16:creationId xmlns:a16="http://schemas.microsoft.com/office/drawing/2014/main" id="{93A1821F-9E93-4A7D-A26C-E300A32ED1CD}"/>
                  </a:ext>
                </a:extLst>
              </p:cNvPr>
              <p:cNvGrpSpPr/>
              <p:nvPr/>
            </p:nvGrpSpPr>
            <p:grpSpPr>
              <a:xfrm>
                <a:off x="2643840" y="3538233"/>
                <a:ext cx="1588486" cy="1354527"/>
                <a:chOff x="2203944" y="3086356"/>
                <a:chExt cx="1794618" cy="1530300"/>
              </a:xfrm>
            </p:grpSpPr>
            <p:sp>
              <p:nvSpPr>
                <p:cNvPr id="40" name="Freeform: Shape 61">
                  <a:extLst>
                    <a:ext uri="{FF2B5EF4-FFF2-40B4-BE49-F238E27FC236}">
                      <a16:creationId xmlns:a16="http://schemas.microsoft.com/office/drawing/2014/main" id="{D9979D19-F18E-457B-8603-1E8CA298197C}"/>
                    </a:ext>
                  </a:extLst>
                </p:cNvPr>
                <p:cNvSpPr/>
                <p:nvPr/>
              </p:nvSpPr>
              <p:spPr>
                <a:xfrm>
                  <a:off x="2497026" y="3212644"/>
                  <a:ext cx="990906" cy="823473"/>
                </a:xfrm>
                <a:custGeom>
                  <a:avLst/>
                  <a:gdLst>
                    <a:gd name="connsiteX0" fmla="*/ 776461 w 990906"/>
                    <a:gd name="connsiteY0" fmla="*/ 771405 h 823473"/>
                    <a:gd name="connsiteX1" fmla="*/ 760634 w 990906"/>
                    <a:gd name="connsiteY1" fmla="*/ 748863 h 823473"/>
                    <a:gd name="connsiteX2" fmla="*/ 667110 w 990906"/>
                    <a:gd name="connsiteY2" fmla="*/ 709535 h 823473"/>
                    <a:gd name="connsiteX3" fmla="*/ 646487 w 990906"/>
                    <a:gd name="connsiteY3" fmla="*/ 714331 h 823473"/>
                    <a:gd name="connsiteX4" fmla="*/ 384140 w 990906"/>
                    <a:gd name="connsiteY4" fmla="*/ 789151 h 823473"/>
                    <a:gd name="connsiteX5" fmla="*/ 370231 w 990906"/>
                    <a:gd name="connsiteY5" fmla="*/ 786273 h 823473"/>
                    <a:gd name="connsiteX6" fmla="*/ 281023 w 990906"/>
                    <a:gd name="connsiteY6" fmla="*/ 797784 h 823473"/>
                    <a:gd name="connsiteX7" fmla="*/ 67117 w 990906"/>
                    <a:gd name="connsiteY7" fmla="*/ 759415 h 823473"/>
                    <a:gd name="connsiteX8" fmla="*/ 46493 w 990906"/>
                    <a:gd name="connsiteY8" fmla="*/ 699943 h 823473"/>
                    <a:gd name="connsiteX9" fmla="*/ 93016 w 990906"/>
                    <a:gd name="connsiteY9" fmla="*/ 692749 h 823473"/>
                    <a:gd name="connsiteX10" fmla="*/ 186060 w 990906"/>
                    <a:gd name="connsiteY10" fmla="*/ 724883 h 823473"/>
                    <a:gd name="connsiteX11" fmla="*/ 35462 w 990906"/>
                    <a:gd name="connsiteY11" fmla="*/ 612174 h 823473"/>
                    <a:gd name="connsiteX12" fmla="*/ 19156 w 990906"/>
                    <a:gd name="connsiteY12" fmla="*/ 601623 h 823473"/>
                    <a:gd name="connsiteX13" fmla="*/ 22993 w 990906"/>
                    <a:gd name="connsiteY13" fmla="*/ 550304 h 823473"/>
                    <a:gd name="connsiteX14" fmla="*/ 189418 w 990906"/>
                    <a:gd name="connsiteY14" fmla="*/ 357980 h 823473"/>
                    <a:gd name="connsiteX15" fmla="*/ 199969 w 990906"/>
                    <a:gd name="connsiteY15" fmla="*/ 142635 h 823473"/>
                    <a:gd name="connsiteX16" fmla="*/ 192295 w 990906"/>
                    <a:gd name="connsiteY16" fmla="*/ 92756 h 823473"/>
                    <a:gd name="connsiteX17" fmla="*/ 215317 w 990906"/>
                    <a:gd name="connsiteY17" fmla="*/ 72612 h 823473"/>
                    <a:gd name="connsiteX18" fmla="*/ 229225 w 990906"/>
                    <a:gd name="connsiteY18" fmla="*/ 76449 h 823473"/>
                    <a:gd name="connsiteX19" fmla="*/ 418672 w 990906"/>
                    <a:gd name="connsiteY19" fmla="*/ 97072 h 823473"/>
                    <a:gd name="connsiteX20" fmla="*/ 437856 w 990906"/>
                    <a:gd name="connsiteY20" fmla="*/ 94194 h 823473"/>
                    <a:gd name="connsiteX21" fmla="*/ 453204 w 990906"/>
                    <a:gd name="connsiteY21" fmla="*/ 87960 h 823473"/>
                    <a:gd name="connsiteX22" fmla="*/ 393732 w 990906"/>
                    <a:gd name="connsiteY22" fmla="*/ 52948 h 823473"/>
                    <a:gd name="connsiteX23" fmla="*/ 354883 w 990906"/>
                    <a:gd name="connsiteY23" fmla="*/ 4987 h 823473"/>
                    <a:gd name="connsiteX24" fmla="*/ 551044 w 990906"/>
                    <a:gd name="connsiteY24" fmla="*/ 92276 h 823473"/>
                    <a:gd name="connsiteX25" fmla="*/ 560157 w 990906"/>
                    <a:gd name="connsiteY25" fmla="*/ 126328 h 823473"/>
                    <a:gd name="connsiteX26" fmla="*/ 610516 w 990906"/>
                    <a:gd name="connsiteY26" fmla="*/ 193953 h 823473"/>
                    <a:gd name="connsiteX27" fmla="*/ 757757 w 990906"/>
                    <a:gd name="connsiteY27" fmla="*/ 439994 h 823473"/>
                    <a:gd name="connsiteX28" fmla="*/ 769267 w 990906"/>
                    <a:gd name="connsiteY28" fmla="*/ 455341 h 823473"/>
                    <a:gd name="connsiteX29" fmla="*/ 858475 w 990906"/>
                    <a:gd name="connsiteY29" fmla="*/ 492272 h 823473"/>
                    <a:gd name="connsiteX30" fmla="*/ 891088 w 990906"/>
                    <a:gd name="connsiteY30" fmla="*/ 488435 h 823473"/>
                    <a:gd name="connsiteX31" fmla="*/ 963030 w 990906"/>
                    <a:gd name="connsiteY31" fmla="*/ 541671 h 823473"/>
                    <a:gd name="connsiteX32" fmla="*/ 969265 w 990906"/>
                    <a:gd name="connsiteY32" fmla="*/ 707137 h 823473"/>
                    <a:gd name="connsiteX33" fmla="*/ 826341 w 990906"/>
                    <a:gd name="connsiteY33" fmla="*/ 787712 h 823473"/>
                    <a:gd name="connsiteX34" fmla="*/ 776461 w 990906"/>
                    <a:gd name="connsiteY34" fmla="*/ 771405 h 823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90906" h="823473">
                      <a:moveTo>
                        <a:pt x="776461" y="771405"/>
                      </a:moveTo>
                      <a:cubicBezTo>
                        <a:pt x="776461" y="760374"/>
                        <a:pt x="772625" y="753180"/>
                        <a:pt x="760634" y="748863"/>
                      </a:cubicBezTo>
                      <a:cubicBezTo>
                        <a:pt x="728980" y="736873"/>
                        <a:pt x="697805" y="723444"/>
                        <a:pt x="667110" y="709535"/>
                      </a:cubicBezTo>
                      <a:cubicBezTo>
                        <a:pt x="657518" y="705219"/>
                        <a:pt x="652242" y="709535"/>
                        <a:pt x="646487" y="714331"/>
                      </a:cubicBezTo>
                      <a:cubicBezTo>
                        <a:pt x="570229" y="779079"/>
                        <a:pt x="480062" y="793947"/>
                        <a:pt x="384140" y="789151"/>
                      </a:cubicBezTo>
                      <a:cubicBezTo>
                        <a:pt x="379344" y="788671"/>
                        <a:pt x="375027" y="786753"/>
                        <a:pt x="370231" y="786273"/>
                      </a:cubicBezTo>
                      <a:cubicBezTo>
                        <a:pt x="339536" y="781957"/>
                        <a:pt x="312198" y="775722"/>
                        <a:pt x="281023" y="797784"/>
                      </a:cubicBezTo>
                      <a:cubicBezTo>
                        <a:pt x="219153" y="842388"/>
                        <a:pt x="117955" y="828479"/>
                        <a:pt x="67117" y="759415"/>
                      </a:cubicBezTo>
                      <a:cubicBezTo>
                        <a:pt x="54167" y="742149"/>
                        <a:pt x="46973" y="722005"/>
                        <a:pt x="46493" y="699943"/>
                      </a:cubicBezTo>
                      <a:cubicBezTo>
                        <a:pt x="59923" y="685555"/>
                        <a:pt x="76709" y="687953"/>
                        <a:pt x="93016" y="692749"/>
                      </a:cubicBezTo>
                      <a:cubicBezTo>
                        <a:pt x="124670" y="701862"/>
                        <a:pt x="153926" y="715770"/>
                        <a:pt x="186060" y="724883"/>
                      </a:cubicBezTo>
                      <a:cubicBezTo>
                        <a:pt x="139538" y="682197"/>
                        <a:pt x="88699" y="644788"/>
                        <a:pt x="35462" y="612174"/>
                      </a:cubicBezTo>
                      <a:cubicBezTo>
                        <a:pt x="30187" y="608817"/>
                        <a:pt x="24431" y="605460"/>
                        <a:pt x="19156" y="601623"/>
                      </a:cubicBezTo>
                      <a:cubicBezTo>
                        <a:pt x="-7223" y="581479"/>
                        <a:pt x="-6743" y="566611"/>
                        <a:pt x="22993" y="550304"/>
                      </a:cubicBezTo>
                      <a:cubicBezTo>
                        <a:pt x="102608" y="506660"/>
                        <a:pt x="161600" y="445270"/>
                        <a:pt x="189418" y="357980"/>
                      </a:cubicBezTo>
                      <a:cubicBezTo>
                        <a:pt x="211959" y="287478"/>
                        <a:pt x="211959" y="215056"/>
                        <a:pt x="199969" y="142635"/>
                      </a:cubicBezTo>
                      <a:cubicBezTo>
                        <a:pt x="197091" y="126328"/>
                        <a:pt x="193254" y="109542"/>
                        <a:pt x="192295" y="92756"/>
                      </a:cubicBezTo>
                      <a:cubicBezTo>
                        <a:pt x="191336" y="75010"/>
                        <a:pt x="197571" y="69734"/>
                        <a:pt x="215317" y="72612"/>
                      </a:cubicBezTo>
                      <a:cubicBezTo>
                        <a:pt x="220113" y="73571"/>
                        <a:pt x="224429" y="75010"/>
                        <a:pt x="229225" y="76449"/>
                      </a:cubicBezTo>
                      <a:cubicBezTo>
                        <a:pt x="291095" y="96113"/>
                        <a:pt x="354404" y="100429"/>
                        <a:pt x="418672" y="97072"/>
                      </a:cubicBezTo>
                      <a:cubicBezTo>
                        <a:pt x="424907" y="96592"/>
                        <a:pt x="431621" y="95633"/>
                        <a:pt x="437856" y="94194"/>
                      </a:cubicBezTo>
                      <a:cubicBezTo>
                        <a:pt x="442173" y="93235"/>
                        <a:pt x="447448" y="93235"/>
                        <a:pt x="453204" y="87960"/>
                      </a:cubicBezTo>
                      <a:cubicBezTo>
                        <a:pt x="433540" y="75010"/>
                        <a:pt x="412437" y="65418"/>
                        <a:pt x="393732" y="52948"/>
                      </a:cubicBezTo>
                      <a:cubicBezTo>
                        <a:pt x="375986" y="40958"/>
                        <a:pt x="358241" y="28967"/>
                        <a:pt x="354883" y="4987"/>
                      </a:cubicBezTo>
                      <a:cubicBezTo>
                        <a:pt x="446009" y="-12759"/>
                        <a:pt x="511716" y="16977"/>
                        <a:pt x="551044" y="92276"/>
                      </a:cubicBezTo>
                      <a:cubicBezTo>
                        <a:pt x="556800" y="103307"/>
                        <a:pt x="560637" y="115777"/>
                        <a:pt x="560157" y="126328"/>
                      </a:cubicBezTo>
                      <a:cubicBezTo>
                        <a:pt x="558718" y="163738"/>
                        <a:pt x="588454" y="176208"/>
                        <a:pt x="610516" y="193953"/>
                      </a:cubicBezTo>
                      <a:cubicBezTo>
                        <a:pt x="690131" y="258221"/>
                        <a:pt x="747685" y="334479"/>
                        <a:pt x="757757" y="439994"/>
                      </a:cubicBezTo>
                      <a:cubicBezTo>
                        <a:pt x="758716" y="448147"/>
                        <a:pt x="761114" y="451984"/>
                        <a:pt x="769267" y="455341"/>
                      </a:cubicBezTo>
                      <a:cubicBezTo>
                        <a:pt x="799483" y="466852"/>
                        <a:pt x="828739" y="480281"/>
                        <a:pt x="858475" y="492272"/>
                      </a:cubicBezTo>
                      <a:cubicBezTo>
                        <a:pt x="869506" y="496588"/>
                        <a:pt x="881496" y="498986"/>
                        <a:pt x="891088" y="488435"/>
                      </a:cubicBezTo>
                      <a:cubicBezTo>
                        <a:pt x="926580" y="490353"/>
                        <a:pt x="946723" y="516252"/>
                        <a:pt x="963030" y="541671"/>
                      </a:cubicBezTo>
                      <a:cubicBezTo>
                        <a:pt x="997562" y="594908"/>
                        <a:pt x="1000440" y="651502"/>
                        <a:pt x="969265" y="707137"/>
                      </a:cubicBezTo>
                      <a:cubicBezTo>
                        <a:pt x="938570" y="762772"/>
                        <a:pt x="887731" y="785794"/>
                        <a:pt x="826341" y="787712"/>
                      </a:cubicBezTo>
                      <a:cubicBezTo>
                        <a:pt x="808595" y="788671"/>
                        <a:pt x="789891" y="787232"/>
                        <a:pt x="776461" y="771405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1" name="Freeform: Shape 62">
                  <a:extLst>
                    <a:ext uri="{FF2B5EF4-FFF2-40B4-BE49-F238E27FC236}">
                      <a16:creationId xmlns:a16="http://schemas.microsoft.com/office/drawing/2014/main" id="{0C7B8316-426A-495C-AD75-816CFB9A9FAD}"/>
                    </a:ext>
                  </a:extLst>
                </p:cNvPr>
                <p:cNvSpPr/>
                <p:nvPr/>
              </p:nvSpPr>
              <p:spPr>
                <a:xfrm>
                  <a:off x="3252527" y="3382205"/>
                  <a:ext cx="746035" cy="1234451"/>
                </a:xfrm>
                <a:custGeom>
                  <a:avLst/>
                  <a:gdLst>
                    <a:gd name="connsiteX0" fmla="*/ 20960 w 746035"/>
                    <a:gd name="connsiteY0" fmla="*/ 601845 h 1234451"/>
                    <a:gd name="connsiteX1" fmla="*/ 214723 w 746035"/>
                    <a:gd name="connsiteY1" fmla="*/ 519831 h 1234451"/>
                    <a:gd name="connsiteX2" fmla="*/ 148057 w 746035"/>
                    <a:gd name="connsiteY2" fmla="*/ 326548 h 1234451"/>
                    <a:gd name="connsiteX3" fmla="*/ 136067 w 746035"/>
                    <a:gd name="connsiteY3" fmla="*/ 318874 h 1234451"/>
                    <a:gd name="connsiteX4" fmla="*/ 262684 w 746035"/>
                    <a:gd name="connsiteY4" fmla="*/ 160123 h 1234451"/>
                    <a:gd name="connsiteX5" fmla="*/ 425272 w 746035"/>
                    <a:gd name="connsiteY5" fmla="*/ 21515 h 1234451"/>
                    <a:gd name="connsiteX6" fmla="*/ 531746 w 746035"/>
                    <a:gd name="connsiteY6" fmla="*/ 2810 h 1234451"/>
                    <a:gd name="connsiteX7" fmla="*/ 657404 w 746035"/>
                    <a:gd name="connsiteY7" fmla="*/ 15280 h 1234451"/>
                    <a:gd name="connsiteX8" fmla="*/ 729825 w 746035"/>
                    <a:gd name="connsiteY8" fmla="*/ 26791 h 1234451"/>
                    <a:gd name="connsiteX9" fmla="*/ 737019 w 746035"/>
                    <a:gd name="connsiteY9" fmla="*/ 57486 h 1234451"/>
                    <a:gd name="connsiteX10" fmla="*/ 440140 w 746035"/>
                    <a:gd name="connsiteY10" fmla="*/ 596089 h 1234451"/>
                    <a:gd name="connsiteX11" fmla="*/ 317360 w 746035"/>
                    <a:gd name="connsiteY11" fmla="*/ 985533 h 1234451"/>
                    <a:gd name="connsiteX12" fmla="*/ 270837 w 746035"/>
                    <a:gd name="connsiteY12" fmla="*/ 1234451 h 1234451"/>
                    <a:gd name="connsiteX13" fmla="*/ 78034 w 746035"/>
                    <a:gd name="connsiteY13" fmla="*/ 1098721 h 1234451"/>
                    <a:gd name="connsiteX14" fmla="*/ 10888 w 746035"/>
                    <a:gd name="connsiteY14" fmla="*/ 980737 h 1234451"/>
                    <a:gd name="connsiteX15" fmla="*/ 10409 w 746035"/>
                    <a:gd name="connsiteY15" fmla="*/ 683858 h 1234451"/>
                    <a:gd name="connsiteX16" fmla="*/ 20960 w 746035"/>
                    <a:gd name="connsiteY16" fmla="*/ 601845 h 1234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46035" h="1234451">
                      <a:moveTo>
                        <a:pt x="20960" y="601845"/>
                      </a:moveTo>
                      <a:cubicBezTo>
                        <a:pt x="115923" y="633979"/>
                        <a:pt x="191222" y="577384"/>
                        <a:pt x="214723" y="519831"/>
                      </a:cubicBezTo>
                      <a:cubicBezTo>
                        <a:pt x="244938" y="445971"/>
                        <a:pt x="217601" y="365396"/>
                        <a:pt x="148057" y="326548"/>
                      </a:cubicBezTo>
                      <a:cubicBezTo>
                        <a:pt x="143741" y="324150"/>
                        <a:pt x="139904" y="321752"/>
                        <a:pt x="136067" y="318874"/>
                      </a:cubicBezTo>
                      <a:cubicBezTo>
                        <a:pt x="172517" y="261321"/>
                        <a:pt x="217601" y="210482"/>
                        <a:pt x="262684" y="160123"/>
                      </a:cubicBezTo>
                      <a:cubicBezTo>
                        <a:pt x="310645" y="106406"/>
                        <a:pt x="361484" y="56047"/>
                        <a:pt x="425272" y="21515"/>
                      </a:cubicBezTo>
                      <a:cubicBezTo>
                        <a:pt x="457886" y="3769"/>
                        <a:pt x="492418" y="-4863"/>
                        <a:pt x="531746" y="2810"/>
                      </a:cubicBezTo>
                      <a:cubicBezTo>
                        <a:pt x="572513" y="10964"/>
                        <a:pt x="615678" y="8086"/>
                        <a:pt x="657404" y="15280"/>
                      </a:cubicBezTo>
                      <a:cubicBezTo>
                        <a:pt x="681385" y="19117"/>
                        <a:pt x="704885" y="28709"/>
                        <a:pt x="729825" y="26791"/>
                      </a:cubicBezTo>
                      <a:cubicBezTo>
                        <a:pt x="752367" y="32067"/>
                        <a:pt x="748050" y="42138"/>
                        <a:pt x="737019" y="57486"/>
                      </a:cubicBezTo>
                      <a:cubicBezTo>
                        <a:pt x="616157" y="224870"/>
                        <a:pt x="517357" y="404724"/>
                        <a:pt x="440140" y="596089"/>
                      </a:cubicBezTo>
                      <a:cubicBezTo>
                        <a:pt x="389301" y="722707"/>
                        <a:pt x="347575" y="852202"/>
                        <a:pt x="317360" y="985533"/>
                      </a:cubicBezTo>
                      <a:cubicBezTo>
                        <a:pt x="298175" y="1068027"/>
                        <a:pt x="285226" y="1151479"/>
                        <a:pt x="270837" y="1234451"/>
                      </a:cubicBezTo>
                      <a:cubicBezTo>
                        <a:pt x="203692" y="1193205"/>
                        <a:pt x="142781" y="1143325"/>
                        <a:pt x="78034" y="1098721"/>
                      </a:cubicBezTo>
                      <a:cubicBezTo>
                        <a:pt x="35828" y="1069465"/>
                        <a:pt x="18562" y="1028698"/>
                        <a:pt x="10888" y="980737"/>
                      </a:cubicBezTo>
                      <a:cubicBezTo>
                        <a:pt x="-5419" y="881937"/>
                        <a:pt x="-1582" y="782658"/>
                        <a:pt x="10409" y="683858"/>
                      </a:cubicBezTo>
                      <a:cubicBezTo>
                        <a:pt x="12807" y="656520"/>
                        <a:pt x="9449" y="628223"/>
                        <a:pt x="20960" y="601845"/>
                      </a:cubicBezTo>
                      <a:close/>
                    </a:path>
                  </a:pathLst>
                </a:custGeom>
                <a:solidFill>
                  <a:schemeClr val="accent1">
                    <a:lumMod val="50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42" name="Freeform: Shape 63">
                  <a:extLst>
                    <a:ext uri="{FF2B5EF4-FFF2-40B4-BE49-F238E27FC236}">
                      <a16:creationId xmlns:a16="http://schemas.microsoft.com/office/drawing/2014/main" id="{D074E79B-ADE3-4F82-8518-961BFA8FB48F}"/>
                    </a:ext>
                  </a:extLst>
                </p:cNvPr>
                <p:cNvSpPr/>
                <p:nvPr/>
              </p:nvSpPr>
              <p:spPr>
                <a:xfrm>
                  <a:off x="2203944" y="3086356"/>
                  <a:ext cx="770265" cy="865079"/>
                </a:xfrm>
                <a:custGeom>
                  <a:avLst/>
                  <a:gdLst>
                    <a:gd name="connsiteX0" fmla="*/ 647965 w 770265"/>
                    <a:gd name="connsiteY0" fmla="*/ 131275 h 865079"/>
                    <a:gd name="connsiteX1" fmla="*/ 727580 w 770265"/>
                    <a:gd name="connsiteY1" fmla="*/ 194104 h 865079"/>
                    <a:gd name="connsiteX2" fmla="*/ 770266 w 770265"/>
                    <a:gd name="connsiteY2" fmla="*/ 219044 h 865079"/>
                    <a:gd name="connsiteX3" fmla="*/ 580819 w 770265"/>
                    <a:gd name="connsiteY3" fmla="*/ 223840 h 865079"/>
                    <a:gd name="connsiteX4" fmla="*/ 506959 w 770265"/>
                    <a:gd name="connsiteY4" fmla="*/ 204176 h 865079"/>
                    <a:gd name="connsiteX5" fmla="*/ 492571 w 770265"/>
                    <a:gd name="connsiteY5" fmla="*/ 217605 h 865079"/>
                    <a:gd name="connsiteX6" fmla="*/ 506000 w 770265"/>
                    <a:gd name="connsiteY6" fmla="*/ 410408 h 865079"/>
                    <a:gd name="connsiteX7" fmla="*/ 317513 w 770265"/>
                    <a:gd name="connsiteY7" fmla="*/ 684746 h 865079"/>
                    <a:gd name="connsiteX8" fmla="*/ 317513 w 770265"/>
                    <a:gd name="connsiteY8" fmla="*/ 722155 h 865079"/>
                    <a:gd name="connsiteX9" fmla="*/ 395689 w 770265"/>
                    <a:gd name="connsiteY9" fmla="*/ 772994 h 865079"/>
                    <a:gd name="connsiteX10" fmla="*/ 499285 w 770265"/>
                    <a:gd name="connsiteY10" fmla="*/ 865080 h 865079"/>
                    <a:gd name="connsiteX11" fmla="*/ 396169 w 770265"/>
                    <a:gd name="connsiteY11" fmla="*/ 829109 h 865079"/>
                    <a:gd name="connsiteX12" fmla="*/ 340055 w 770265"/>
                    <a:gd name="connsiteY12" fmla="*/ 825752 h 865079"/>
                    <a:gd name="connsiteX13" fmla="*/ 139098 w 770265"/>
                    <a:gd name="connsiteY13" fmla="*/ 784025 h 865079"/>
                    <a:gd name="connsiteX14" fmla="*/ 3847 w 770265"/>
                    <a:gd name="connsiteY14" fmla="*/ 583068 h 865079"/>
                    <a:gd name="connsiteX15" fmla="*/ 75309 w 770265"/>
                    <a:gd name="connsiteY15" fmla="*/ 267005 h 865079"/>
                    <a:gd name="connsiteX16" fmla="*/ 204804 w 770265"/>
                    <a:gd name="connsiteY16" fmla="*/ 65568 h 865079"/>
                    <a:gd name="connsiteX17" fmla="*/ 414394 w 770265"/>
                    <a:gd name="connsiteY17" fmla="*/ 9933 h 865079"/>
                    <a:gd name="connsiteX18" fmla="*/ 647965 w 770265"/>
                    <a:gd name="connsiteY18" fmla="*/ 131275 h 86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0265" h="865079">
                      <a:moveTo>
                        <a:pt x="647965" y="131275"/>
                      </a:moveTo>
                      <a:cubicBezTo>
                        <a:pt x="666670" y="161970"/>
                        <a:pt x="696885" y="178277"/>
                        <a:pt x="727580" y="194104"/>
                      </a:cubicBezTo>
                      <a:cubicBezTo>
                        <a:pt x="740530" y="201298"/>
                        <a:pt x="753479" y="208972"/>
                        <a:pt x="770266" y="219044"/>
                      </a:cubicBezTo>
                      <a:cubicBezTo>
                        <a:pt x="703600" y="236310"/>
                        <a:pt x="642210" y="235350"/>
                        <a:pt x="580819" y="223840"/>
                      </a:cubicBezTo>
                      <a:cubicBezTo>
                        <a:pt x="555880" y="219044"/>
                        <a:pt x="530940" y="212329"/>
                        <a:pt x="506959" y="204176"/>
                      </a:cubicBezTo>
                      <a:cubicBezTo>
                        <a:pt x="490652" y="198900"/>
                        <a:pt x="489693" y="202737"/>
                        <a:pt x="492571" y="217605"/>
                      </a:cubicBezTo>
                      <a:cubicBezTo>
                        <a:pt x="505041" y="281393"/>
                        <a:pt x="512715" y="345181"/>
                        <a:pt x="506000" y="410408"/>
                      </a:cubicBezTo>
                      <a:cubicBezTo>
                        <a:pt x="492571" y="536066"/>
                        <a:pt x="426864" y="625274"/>
                        <a:pt x="317513" y="684746"/>
                      </a:cubicBezTo>
                      <a:cubicBezTo>
                        <a:pt x="292573" y="698175"/>
                        <a:pt x="292573" y="705369"/>
                        <a:pt x="317513" y="722155"/>
                      </a:cubicBezTo>
                      <a:cubicBezTo>
                        <a:pt x="343412" y="739422"/>
                        <a:pt x="370270" y="755249"/>
                        <a:pt x="395689" y="772994"/>
                      </a:cubicBezTo>
                      <a:cubicBezTo>
                        <a:pt x="433579" y="799373"/>
                        <a:pt x="469070" y="828629"/>
                        <a:pt x="499285" y="865080"/>
                      </a:cubicBezTo>
                      <a:cubicBezTo>
                        <a:pt x="464753" y="853090"/>
                        <a:pt x="430221" y="842058"/>
                        <a:pt x="396169" y="829109"/>
                      </a:cubicBezTo>
                      <a:cubicBezTo>
                        <a:pt x="377464" y="821915"/>
                        <a:pt x="359239" y="819996"/>
                        <a:pt x="340055" y="825752"/>
                      </a:cubicBezTo>
                      <a:cubicBezTo>
                        <a:pt x="270031" y="827190"/>
                        <a:pt x="201447" y="819517"/>
                        <a:pt x="139098" y="784025"/>
                      </a:cubicBezTo>
                      <a:cubicBezTo>
                        <a:pt x="60441" y="739901"/>
                        <a:pt x="16797" y="672276"/>
                        <a:pt x="3847" y="583068"/>
                      </a:cubicBezTo>
                      <a:cubicBezTo>
                        <a:pt x="-12939" y="468441"/>
                        <a:pt x="27828" y="366764"/>
                        <a:pt x="75309" y="267005"/>
                      </a:cubicBezTo>
                      <a:cubicBezTo>
                        <a:pt x="109841" y="194583"/>
                        <a:pt x="152527" y="127438"/>
                        <a:pt x="204804" y="65568"/>
                      </a:cubicBezTo>
                      <a:cubicBezTo>
                        <a:pt x="262837" y="-3496"/>
                        <a:pt x="333340" y="-10210"/>
                        <a:pt x="414394" y="9933"/>
                      </a:cubicBezTo>
                      <a:cubicBezTo>
                        <a:pt x="501684" y="31995"/>
                        <a:pt x="579381" y="72762"/>
                        <a:pt x="647965" y="131275"/>
                      </a:cubicBezTo>
                      <a:close/>
                    </a:path>
                  </a:pathLst>
                </a:custGeom>
                <a:solidFill>
                  <a:srgbClr val="2E150B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8" name="Group 7">
                <a:extLst>
                  <a:ext uri="{FF2B5EF4-FFF2-40B4-BE49-F238E27FC236}">
                    <a16:creationId xmlns:a16="http://schemas.microsoft.com/office/drawing/2014/main" id="{AFDB5F02-34B8-4B9B-9F14-BF90EDBC442E}"/>
                  </a:ext>
                </a:extLst>
              </p:cNvPr>
              <p:cNvGrpSpPr/>
              <p:nvPr/>
            </p:nvGrpSpPr>
            <p:grpSpPr>
              <a:xfrm>
                <a:off x="4410741" y="1733806"/>
                <a:ext cx="1376272" cy="1646389"/>
                <a:chOff x="4200129" y="1047775"/>
                <a:chExt cx="1554866" cy="1860035"/>
              </a:xfrm>
            </p:grpSpPr>
            <p:sp>
              <p:nvSpPr>
                <p:cNvPr id="32" name="Freeform: Shape 53">
                  <a:extLst>
                    <a:ext uri="{FF2B5EF4-FFF2-40B4-BE49-F238E27FC236}">
                      <a16:creationId xmlns:a16="http://schemas.microsoft.com/office/drawing/2014/main" id="{B54607D7-FA16-42B5-8B4D-2AC6B52A86A6}"/>
                    </a:ext>
                  </a:extLst>
                </p:cNvPr>
                <p:cNvSpPr/>
                <p:nvPr/>
              </p:nvSpPr>
              <p:spPr>
                <a:xfrm>
                  <a:off x="4251869" y="1221592"/>
                  <a:ext cx="875470" cy="1248812"/>
                </a:xfrm>
                <a:custGeom>
                  <a:avLst/>
                  <a:gdLst>
                    <a:gd name="connsiteX0" fmla="*/ 547260 w 875470"/>
                    <a:gd name="connsiteY0" fmla="*/ 1064634 h 1248812"/>
                    <a:gd name="connsiteX1" fmla="*/ 500738 w 875470"/>
                    <a:gd name="connsiteY1" fmla="*/ 963916 h 1248812"/>
                    <a:gd name="connsiteX2" fmla="*/ 480595 w 875470"/>
                    <a:gd name="connsiteY2" fmla="*/ 948089 h 1248812"/>
                    <a:gd name="connsiteX3" fmla="*/ 310333 w 875470"/>
                    <a:gd name="connsiteY3" fmla="*/ 889576 h 1248812"/>
                    <a:gd name="connsiteX4" fmla="*/ 177001 w 875470"/>
                    <a:gd name="connsiteY4" fmla="*/ 754326 h 1248812"/>
                    <a:gd name="connsiteX5" fmla="*/ 117529 w 875470"/>
                    <a:gd name="connsiteY5" fmla="*/ 709722 h 1248812"/>
                    <a:gd name="connsiteX6" fmla="*/ 24 w 875470"/>
                    <a:gd name="connsiteY6" fmla="*/ 546654 h 1248812"/>
                    <a:gd name="connsiteX7" fmla="*/ 10576 w 875470"/>
                    <a:gd name="connsiteY7" fmla="*/ 495815 h 1248812"/>
                    <a:gd name="connsiteX8" fmla="*/ 74364 w 875470"/>
                    <a:gd name="connsiteY8" fmla="*/ 489101 h 1248812"/>
                    <a:gd name="connsiteX9" fmla="*/ 115131 w 875470"/>
                    <a:gd name="connsiteY9" fmla="*/ 560083 h 1248812"/>
                    <a:gd name="connsiteX10" fmla="*/ 118009 w 875470"/>
                    <a:gd name="connsiteY10" fmla="*/ 565839 h 1248812"/>
                    <a:gd name="connsiteX11" fmla="*/ 116570 w 875470"/>
                    <a:gd name="connsiteY11" fmla="*/ 563920 h 1248812"/>
                    <a:gd name="connsiteX12" fmla="*/ 58537 w 875470"/>
                    <a:gd name="connsiteY12" fmla="*/ 401812 h 1248812"/>
                    <a:gd name="connsiteX13" fmla="*/ 94028 w 875470"/>
                    <a:gd name="connsiteY13" fmla="*/ 328431 h 1248812"/>
                    <a:gd name="connsiteX14" fmla="*/ 283475 w 875470"/>
                    <a:gd name="connsiteY14" fmla="*/ 239223 h 1248812"/>
                    <a:gd name="connsiteX15" fmla="*/ 419205 w 875470"/>
                    <a:gd name="connsiteY15" fmla="*/ 102055 h 1248812"/>
                    <a:gd name="connsiteX16" fmla="*/ 451338 w 875470"/>
                    <a:gd name="connsiteY16" fmla="*/ 32991 h 1248812"/>
                    <a:gd name="connsiteX17" fmla="*/ 499299 w 875470"/>
                    <a:gd name="connsiteY17" fmla="*/ 2296 h 1248812"/>
                    <a:gd name="connsiteX18" fmla="*/ 606732 w 875470"/>
                    <a:gd name="connsiteY18" fmla="*/ 73278 h 1248812"/>
                    <a:gd name="connsiteX19" fmla="*/ 699777 w 875470"/>
                    <a:gd name="connsiteY19" fmla="*/ 237305 h 1248812"/>
                    <a:gd name="connsiteX20" fmla="*/ 705532 w 875470"/>
                    <a:gd name="connsiteY20" fmla="*/ 259367 h 1248812"/>
                    <a:gd name="connsiteX21" fmla="*/ 710808 w 875470"/>
                    <a:gd name="connsiteY21" fmla="*/ 193181 h 1248812"/>
                    <a:gd name="connsiteX22" fmla="*/ 763085 w 875470"/>
                    <a:gd name="connsiteY22" fmla="*/ 169680 h 1248812"/>
                    <a:gd name="connsiteX23" fmla="*/ 872916 w 875470"/>
                    <a:gd name="connsiteY23" fmla="*/ 293899 h 1248812"/>
                    <a:gd name="connsiteX24" fmla="*/ 837425 w 875470"/>
                    <a:gd name="connsiteY24" fmla="*/ 441619 h 1248812"/>
                    <a:gd name="connsiteX25" fmla="*/ 838384 w 875470"/>
                    <a:gd name="connsiteY25" fmla="*/ 513081 h 1248812"/>
                    <a:gd name="connsiteX26" fmla="*/ 837425 w 875470"/>
                    <a:gd name="connsiteY26" fmla="*/ 655046 h 1248812"/>
                    <a:gd name="connsiteX27" fmla="*/ 769321 w 875470"/>
                    <a:gd name="connsiteY27" fmla="*/ 816196 h 1248812"/>
                    <a:gd name="connsiteX28" fmla="*/ 770759 w 875470"/>
                    <a:gd name="connsiteY28" fmla="*/ 843054 h 1248812"/>
                    <a:gd name="connsiteX29" fmla="*/ 814884 w 875470"/>
                    <a:gd name="connsiteY29" fmla="*/ 947129 h 1248812"/>
                    <a:gd name="connsiteX30" fmla="*/ 820639 w 875470"/>
                    <a:gd name="connsiteY30" fmla="*/ 1024347 h 1248812"/>
                    <a:gd name="connsiteX31" fmla="*/ 802414 w 875470"/>
                    <a:gd name="connsiteY31" fmla="*/ 1214273 h 1248812"/>
                    <a:gd name="connsiteX32" fmla="*/ 765004 w 875470"/>
                    <a:gd name="connsiteY32" fmla="*/ 1243529 h 1248812"/>
                    <a:gd name="connsiteX33" fmla="*/ 695940 w 875470"/>
                    <a:gd name="connsiteY33" fmla="*/ 1193170 h 1248812"/>
                    <a:gd name="connsiteX34" fmla="*/ 643183 w 875470"/>
                    <a:gd name="connsiteY34" fmla="*/ 1152883 h 1248812"/>
                    <a:gd name="connsiteX35" fmla="*/ 569323 w 875470"/>
                    <a:gd name="connsiteY35" fmla="*/ 1100605 h 1248812"/>
                    <a:gd name="connsiteX36" fmla="*/ 547260 w 875470"/>
                    <a:gd name="connsiteY36" fmla="*/ 1064634 h 124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75470" h="1248812">
                      <a:moveTo>
                        <a:pt x="547260" y="1064634"/>
                      </a:moveTo>
                      <a:cubicBezTo>
                        <a:pt x="531433" y="1031061"/>
                        <a:pt x="515127" y="997968"/>
                        <a:pt x="500738" y="963916"/>
                      </a:cubicBezTo>
                      <a:cubicBezTo>
                        <a:pt x="496422" y="953364"/>
                        <a:pt x="491626" y="949048"/>
                        <a:pt x="480595" y="948089"/>
                      </a:cubicBezTo>
                      <a:cubicBezTo>
                        <a:pt x="418245" y="944731"/>
                        <a:pt x="361651" y="924108"/>
                        <a:pt x="310333" y="889576"/>
                      </a:cubicBezTo>
                      <a:cubicBezTo>
                        <a:pt x="257096" y="853605"/>
                        <a:pt x="212492" y="807563"/>
                        <a:pt x="177001" y="754326"/>
                      </a:cubicBezTo>
                      <a:cubicBezTo>
                        <a:pt x="161653" y="730825"/>
                        <a:pt x="143428" y="718355"/>
                        <a:pt x="117529" y="709722"/>
                      </a:cubicBezTo>
                      <a:cubicBezTo>
                        <a:pt x="50863" y="687660"/>
                        <a:pt x="1463" y="616677"/>
                        <a:pt x="24" y="546654"/>
                      </a:cubicBezTo>
                      <a:cubicBezTo>
                        <a:pt x="-455" y="528429"/>
                        <a:pt x="6259" y="512602"/>
                        <a:pt x="10576" y="495815"/>
                      </a:cubicBezTo>
                      <a:cubicBezTo>
                        <a:pt x="28321" y="473274"/>
                        <a:pt x="53261" y="470396"/>
                        <a:pt x="74364" y="489101"/>
                      </a:cubicBezTo>
                      <a:cubicBezTo>
                        <a:pt x="97385" y="509244"/>
                        <a:pt x="109855" y="536103"/>
                        <a:pt x="115131" y="560083"/>
                      </a:cubicBezTo>
                      <a:cubicBezTo>
                        <a:pt x="118009" y="568716"/>
                        <a:pt x="120407" y="564400"/>
                        <a:pt x="118009" y="565839"/>
                      </a:cubicBezTo>
                      <a:cubicBezTo>
                        <a:pt x="117529" y="565839"/>
                        <a:pt x="117049" y="565359"/>
                        <a:pt x="116570" y="563920"/>
                      </a:cubicBezTo>
                      <a:cubicBezTo>
                        <a:pt x="99304" y="509244"/>
                        <a:pt x="82518" y="454089"/>
                        <a:pt x="58537" y="401812"/>
                      </a:cubicBezTo>
                      <a:cubicBezTo>
                        <a:pt x="40312" y="362004"/>
                        <a:pt x="51343" y="339462"/>
                        <a:pt x="94028" y="328431"/>
                      </a:cubicBezTo>
                      <a:cubicBezTo>
                        <a:pt x="163092" y="310686"/>
                        <a:pt x="225921" y="280950"/>
                        <a:pt x="283475" y="239223"/>
                      </a:cubicBezTo>
                      <a:cubicBezTo>
                        <a:pt x="336232" y="201334"/>
                        <a:pt x="382754" y="156251"/>
                        <a:pt x="419205" y="102055"/>
                      </a:cubicBezTo>
                      <a:cubicBezTo>
                        <a:pt x="433593" y="80952"/>
                        <a:pt x="445103" y="57931"/>
                        <a:pt x="451338" y="32991"/>
                      </a:cubicBezTo>
                      <a:cubicBezTo>
                        <a:pt x="459012" y="1336"/>
                        <a:pt x="466686" y="-3939"/>
                        <a:pt x="499299" y="2296"/>
                      </a:cubicBezTo>
                      <a:cubicBezTo>
                        <a:pt x="544862" y="10929"/>
                        <a:pt x="578915" y="37787"/>
                        <a:pt x="606732" y="73278"/>
                      </a:cubicBezTo>
                      <a:cubicBezTo>
                        <a:pt x="646060" y="123158"/>
                        <a:pt x="675796" y="178793"/>
                        <a:pt x="699777" y="237305"/>
                      </a:cubicBezTo>
                      <a:cubicBezTo>
                        <a:pt x="703614" y="246418"/>
                        <a:pt x="705053" y="255530"/>
                        <a:pt x="705532" y="259367"/>
                      </a:cubicBezTo>
                      <a:cubicBezTo>
                        <a:pt x="700736" y="240183"/>
                        <a:pt x="699777" y="216202"/>
                        <a:pt x="710808" y="193181"/>
                      </a:cubicBezTo>
                      <a:cubicBezTo>
                        <a:pt x="721839" y="170159"/>
                        <a:pt x="739105" y="162486"/>
                        <a:pt x="763085" y="169680"/>
                      </a:cubicBezTo>
                      <a:cubicBezTo>
                        <a:pt x="816322" y="182150"/>
                        <a:pt x="865243" y="237785"/>
                        <a:pt x="872916" y="293899"/>
                      </a:cubicBezTo>
                      <a:cubicBezTo>
                        <a:pt x="879631" y="347616"/>
                        <a:pt x="874835" y="397016"/>
                        <a:pt x="837425" y="441619"/>
                      </a:cubicBezTo>
                      <a:cubicBezTo>
                        <a:pt x="821119" y="460804"/>
                        <a:pt x="835027" y="489580"/>
                        <a:pt x="838384" y="513081"/>
                      </a:cubicBezTo>
                      <a:cubicBezTo>
                        <a:pt x="845099" y="560563"/>
                        <a:pt x="844619" y="607085"/>
                        <a:pt x="837425" y="655046"/>
                      </a:cubicBezTo>
                      <a:cubicBezTo>
                        <a:pt x="828792" y="715477"/>
                        <a:pt x="805771" y="768234"/>
                        <a:pt x="769321" y="816196"/>
                      </a:cubicBezTo>
                      <a:cubicBezTo>
                        <a:pt x="763565" y="823869"/>
                        <a:pt x="766443" y="833941"/>
                        <a:pt x="770759" y="843054"/>
                      </a:cubicBezTo>
                      <a:cubicBezTo>
                        <a:pt x="786586" y="877106"/>
                        <a:pt x="803373" y="911159"/>
                        <a:pt x="814884" y="947129"/>
                      </a:cubicBezTo>
                      <a:cubicBezTo>
                        <a:pt x="829751" y="972069"/>
                        <a:pt x="823996" y="998448"/>
                        <a:pt x="820639" y="1024347"/>
                      </a:cubicBezTo>
                      <a:cubicBezTo>
                        <a:pt x="812006" y="1087176"/>
                        <a:pt x="801454" y="1150005"/>
                        <a:pt x="802414" y="1214273"/>
                      </a:cubicBezTo>
                      <a:cubicBezTo>
                        <a:pt x="799056" y="1248805"/>
                        <a:pt x="790903" y="1255040"/>
                        <a:pt x="765004" y="1243529"/>
                      </a:cubicBezTo>
                      <a:cubicBezTo>
                        <a:pt x="741503" y="1227222"/>
                        <a:pt x="721839" y="1206599"/>
                        <a:pt x="695940" y="1193170"/>
                      </a:cubicBezTo>
                      <a:cubicBezTo>
                        <a:pt x="676755" y="1183098"/>
                        <a:pt x="660928" y="1165832"/>
                        <a:pt x="643183" y="1152883"/>
                      </a:cubicBezTo>
                      <a:cubicBezTo>
                        <a:pt x="618723" y="1135137"/>
                        <a:pt x="596181" y="1114993"/>
                        <a:pt x="569323" y="1100605"/>
                      </a:cubicBezTo>
                      <a:cubicBezTo>
                        <a:pt x="555894" y="1094370"/>
                        <a:pt x="552057" y="1079023"/>
                        <a:pt x="547260" y="10646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3" name="Freeform: Shape 54">
                  <a:extLst>
                    <a:ext uri="{FF2B5EF4-FFF2-40B4-BE49-F238E27FC236}">
                      <a16:creationId xmlns:a16="http://schemas.microsoft.com/office/drawing/2014/main" id="{478098DF-BE59-430D-9AE2-784E900D93EE}"/>
                    </a:ext>
                  </a:extLst>
                </p:cNvPr>
                <p:cNvSpPr/>
                <p:nvPr/>
              </p:nvSpPr>
              <p:spPr>
                <a:xfrm>
                  <a:off x="4200129" y="1047775"/>
                  <a:ext cx="816587" cy="753565"/>
                </a:xfrm>
                <a:custGeom>
                  <a:avLst/>
                  <a:gdLst>
                    <a:gd name="connsiteX0" fmla="*/ 815306 w 816587"/>
                    <a:gd name="connsiteY0" fmla="*/ 344457 h 753565"/>
                    <a:gd name="connsiteX1" fmla="*/ 762548 w 816587"/>
                    <a:gd name="connsiteY1" fmla="*/ 393857 h 753565"/>
                    <a:gd name="connsiteX2" fmla="*/ 765906 w 816587"/>
                    <a:gd name="connsiteY2" fmla="*/ 453808 h 753565"/>
                    <a:gd name="connsiteX3" fmla="*/ 751997 w 816587"/>
                    <a:gd name="connsiteY3" fmla="*/ 428389 h 753565"/>
                    <a:gd name="connsiteX4" fmla="*/ 626339 w 816587"/>
                    <a:gd name="connsiteY4" fmla="*/ 223595 h 753565"/>
                    <a:gd name="connsiteX5" fmla="*/ 532815 w 816587"/>
                    <a:gd name="connsiteY5" fmla="*/ 180430 h 753565"/>
                    <a:gd name="connsiteX6" fmla="*/ 515549 w 816587"/>
                    <a:gd name="connsiteY6" fmla="*/ 191461 h 753565"/>
                    <a:gd name="connsiteX7" fmla="*/ 382696 w 816587"/>
                    <a:gd name="connsiteY7" fmla="*/ 385224 h 753565"/>
                    <a:gd name="connsiteX8" fmla="*/ 145289 w 816587"/>
                    <a:gd name="connsiteY8" fmla="*/ 508963 h 753565"/>
                    <a:gd name="connsiteX9" fmla="*/ 116033 w 816587"/>
                    <a:gd name="connsiteY9" fmla="*/ 568915 h 753565"/>
                    <a:gd name="connsiteX10" fmla="*/ 175984 w 816587"/>
                    <a:gd name="connsiteY10" fmla="*/ 743014 h 753565"/>
                    <a:gd name="connsiteX11" fmla="*/ 173106 w 816587"/>
                    <a:gd name="connsiteY11" fmla="*/ 753565 h 753565"/>
                    <a:gd name="connsiteX12" fmla="*/ 154402 w 816587"/>
                    <a:gd name="connsiteY12" fmla="*/ 715196 h 753565"/>
                    <a:gd name="connsiteX13" fmla="*/ 131380 w 816587"/>
                    <a:gd name="connsiteY13" fmla="*/ 676348 h 753565"/>
                    <a:gd name="connsiteX14" fmla="*/ 62796 w 816587"/>
                    <a:gd name="connsiteY14" fmla="*/ 669154 h 753565"/>
                    <a:gd name="connsiteX15" fmla="*/ 926 w 816587"/>
                    <a:gd name="connsiteY15" fmla="*/ 445655 h 753565"/>
                    <a:gd name="connsiteX16" fmla="*/ 226823 w 816587"/>
                    <a:gd name="connsiteY16" fmla="*/ 58129 h 753565"/>
                    <a:gd name="connsiteX17" fmla="*/ 439290 w 816587"/>
                    <a:gd name="connsiteY17" fmla="*/ 96 h 753565"/>
                    <a:gd name="connsiteX18" fmla="*/ 732333 w 816587"/>
                    <a:gd name="connsiteY18" fmla="*/ 161725 h 753565"/>
                    <a:gd name="connsiteX19" fmla="*/ 816265 w 816587"/>
                    <a:gd name="connsiteY19" fmla="*/ 337742 h 753565"/>
                    <a:gd name="connsiteX20" fmla="*/ 815306 w 816587"/>
                    <a:gd name="connsiteY20" fmla="*/ 344457 h 7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6587" h="753565">
                      <a:moveTo>
                        <a:pt x="815306" y="344457"/>
                      </a:moveTo>
                      <a:cubicBezTo>
                        <a:pt x="780294" y="346855"/>
                        <a:pt x="766865" y="359325"/>
                        <a:pt x="762548" y="393857"/>
                      </a:cubicBezTo>
                      <a:cubicBezTo>
                        <a:pt x="760150" y="413041"/>
                        <a:pt x="762069" y="432226"/>
                        <a:pt x="765906" y="453808"/>
                      </a:cubicBezTo>
                      <a:cubicBezTo>
                        <a:pt x="756793" y="445655"/>
                        <a:pt x="755354" y="436542"/>
                        <a:pt x="751997" y="428389"/>
                      </a:cubicBezTo>
                      <a:cubicBezTo>
                        <a:pt x="720343" y="354049"/>
                        <a:pt x="686290" y="280669"/>
                        <a:pt x="626339" y="223595"/>
                      </a:cubicBezTo>
                      <a:cubicBezTo>
                        <a:pt x="600440" y="198655"/>
                        <a:pt x="570224" y="181869"/>
                        <a:pt x="532815" y="180430"/>
                      </a:cubicBezTo>
                      <a:cubicBezTo>
                        <a:pt x="524182" y="180430"/>
                        <a:pt x="517467" y="180430"/>
                        <a:pt x="515549" y="191461"/>
                      </a:cubicBezTo>
                      <a:cubicBezTo>
                        <a:pt x="498283" y="274434"/>
                        <a:pt x="444087" y="332467"/>
                        <a:pt x="382696" y="385224"/>
                      </a:cubicBezTo>
                      <a:cubicBezTo>
                        <a:pt x="313632" y="445175"/>
                        <a:pt x="235456" y="488340"/>
                        <a:pt x="145289" y="508963"/>
                      </a:cubicBezTo>
                      <a:cubicBezTo>
                        <a:pt x="109798" y="517117"/>
                        <a:pt x="100685" y="535822"/>
                        <a:pt x="116033" y="568915"/>
                      </a:cubicBezTo>
                      <a:cubicBezTo>
                        <a:pt x="141932" y="625029"/>
                        <a:pt x="161596" y="683062"/>
                        <a:pt x="175984" y="743014"/>
                      </a:cubicBezTo>
                      <a:cubicBezTo>
                        <a:pt x="176464" y="745891"/>
                        <a:pt x="176464" y="749249"/>
                        <a:pt x="173106" y="753565"/>
                      </a:cubicBezTo>
                      <a:cubicBezTo>
                        <a:pt x="166871" y="740616"/>
                        <a:pt x="161116" y="727666"/>
                        <a:pt x="154402" y="715196"/>
                      </a:cubicBezTo>
                      <a:cubicBezTo>
                        <a:pt x="147207" y="701767"/>
                        <a:pt x="140493" y="688338"/>
                        <a:pt x="131380" y="676348"/>
                      </a:cubicBezTo>
                      <a:cubicBezTo>
                        <a:pt x="112196" y="651408"/>
                        <a:pt x="102124" y="650928"/>
                        <a:pt x="62796" y="669154"/>
                      </a:cubicBezTo>
                      <a:cubicBezTo>
                        <a:pt x="28264" y="598171"/>
                        <a:pt x="6202" y="525270"/>
                        <a:pt x="926" y="445655"/>
                      </a:cubicBezTo>
                      <a:cubicBezTo>
                        <a:pt x="-10105" y="282107"/>
                        <a:pt x="78143" y="127673"/>
                        <a:pt x="226823" y="58129"/>
                      </a:cubicBezTo>
                      <a:cubicBezTo>
                        <a:pt x="294448" y="26954"/>
                        <a:pt x="363512" y="2015"/>
                        <a:pt x="439290" y="96"/>
                      </a:cubicBezTo>
                      <a:cubicBezTo>
                        <a:pt x="568306" y="-2781"/>
                        <a:pt x="661830" y="59088"/>
                        <a:pt x="732333" y="161725"/>
                      </a:cubicBezTo>
                      <a:cubicBezTo>
                        <a:pt x="769263" y="215921"/>
                        <a:pt x="795162" y="275873"/>
                        <a:pt x="816265" y="337742"/>
                      </a:cubicBezTo>
                      <a:cubicBezTo>
                        <a:pt x="817224" y="339661"/>
                        <a:pt x="815785" y="342538"/>
                        <a:pt x="815306" y="34445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4" name="Freeform: Shape 55">
                  <a:extLst>
                    <a:ext uri="{FF2B5EF4-FFF2-40B4-BE49-F238E27FC236}">
                      <a16:creationId xmlns:a16="http://schemas.microsoft.com/office/drawing/2014/main" id="{11EF6827-D02F-4EA3-A061-BD4B38F75A9C}"/>
                    </a:ext>
                  </a:extLst>
                </p:cNvPr>
                <p:cNvSpPr/>
                <p:nvPr/>
              </p:nvSpPr>
              <p:spPr>
                <a:xfrm>
                  <a:off x="4726694" y="2286226"/>
                  <a:ext cx="292098" cy="337646"/>
                </a:xfrm>
                <a:custGeom>
                  <a:avLst/>
                  <a:gdLst>
                    <a:gd name="connsiteX0" fmla="*/ 88263 w 292098"/>
                    <a:gd name="connsiteY0" fmla="*/ 337646 h 337646"/>
                    <a:gd name="connsiteX1" fmla="*/ 3852 w 292098"/>
                    <a:gd name="connsiteY1" fmla="*/ 97361 h 337646"/>
                    <a:gd name="connsiteX2" fmla="*/ 2413 w 292098"/>
                    <a:gd name="connsiteY2" fmla="*/ 71942 h 337646"/>
                    <a:gd name="connsiteX3" fmla="*/ 59966 w 292098"/>
                    <a:gd name="connsiteY3" fmla="*/ 21103 h 337646"/>
                    <a:gd name="connsiteX4" fmla="*/ 71956 w 292098"/>
                    <a:gd name="connsiteY4" fmla="*/ 0 h 337646"/>
                    <a:gd name="connsiteX5" fmla="*/ 207686 w 292098"/>
                    <a:gd name="connsiteY5" fmla="*/ 106953 h 337646"/>
                    <a:gd name="connsiteX6" fmla="*/ 292098 w 292098"/>
                    <a:gd name="connsiteY6" fmla="*/ 172660 h 337646"/>
                    <a:gd name="connsiteX7" fmla="*/ 239820 w 292098"/>
                    <a:gd name="connsiteY7" fmla="*/ 164986 h 337646"/>
                    <a:gd name="connsiteX8" fmla="*/ 196655 w 292098"/>
                    <a:gd name="connsiteY8" fmla="*/ 150598 h 337646"/>
                    <a:gd name="connsiteX9" fmla="*/ 168838 w 292098"/>
                    <a:gd name="connsiteY9" fmla="*/ 164986 h 337646"/>
                    <a:gd name="connsiteX10" fmla="*/ 88263 w 292098"/>
                    <a:gd name="connsiteY10" fmla="*/ 337646 h 33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098" h="337646">
                      <a:moveTo>
                        <a:pt x="88263" y="337646"/>
                      </a:moveTo>
                      <a:cubicBezTo>
                        <a:pt x="82028" y="320860"/>
                        <a:pt x="22557" y="151557"/>
                        <a:pt x="3852" y="97361"/>
                      </a:cubicBezTo>
                      <a:cubicBezTo>
                        <a:pt x="974" y="89208"/>
                        <a:pt x="-2383" y="81054"/>
                        <a:pt x="2413" y="71942"/>
                      </a:cubicBezTo>
                      <a:cubicBezTo>
                        <a:pt x="17281" y="49880"/>
                        <a:pt x="40302" y="37410"/>
                        <a:pt x="59966" y="21103"/>
                      </a:cubicBezTo>
                      <a:cubicBezTo>
                        <a:pt x="67160" y="14868"/>
                        <a:pt x="72436" y="9592"/>
                        <a:pt x="71956" y="0"/>
                      </a:cubicBezTo>
                      <a:cubicBezTo>
                        <a:pt x="110325" y="45083"/>
                        <a:pt x="163562" y="70023"/>
                        <a:pt x="207686" y="106953"/>
                      </a:cubicBezTo>
                      <a:cubicBezTo>
                        <a:pt x="235024" y="129974"/>
                        <a:pt x="268597" y="145322"/>
                        <a:pt x="292098" y="172660"/>
                      </a:cubicBezTo>
                      <a:cubicBezTo>
                        <a:pt x="272914" y="182732"/>
                        <a:pt x="256607" y="170262"/>
                        <a:pt x="239820" y="164986"/>
                      </a:cubicBezTo>
                      <a:cubicBezTo>
                        <a:pt x="225432" y="160670"/>
                        <a:pt x="211523" y="154914"/>
                        <a:pt x="196655" y="150598"/>
                      </a:cubicBezTo>
                      <a:cubicBezTo>
                        <a:pt x="182267" y="146281"/>
                        <a:pt x="173634" y="151077"/>
                        <a:pt x="168838" y="164986"/>
                      </a:cubicBezTo>
                      <a:cubicBezTo>
                        <a:pt x="165001" y="177936"/>
                        <a:pt x="94018" y="326615"/>
                        <a:pt x="88263" y="337646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5" name="Freeform: Shape 56">
                  <a:extLst>
                    <a:ext uri="{FF2B5EF4-FFF2-40B4-BE49-F238E27FC236}">
                      <a16:creationId xmlns:a16="http://schemas.microsoft.com/office/drawing/2014/main" id="{0E712267-5DD0-46F6-A2B7-3C1F77A53BDE}"/>
                    </a:ext>
                  </a:extLst>
                </p:cNvPr>
                <p:cNvSpPr/>
                <p:nvPr/>
              </p:nvSpPr>
              <p:spPr>
                <a:xfrm>
                  <a:off x="5048048" y="2162752"/>
                  <a:ext cx="251318" cy="277982"/>
                </a:xfrm>
                <a:custGeom>
                  <a:avLst/>
                  <a:gdLst>
                    <a:gd name="connsiteX0" fmla="*/ 235009 w 251318"/>
                    <a:gd name="connsiteY0" fmla="*/ 204529 h 277982"/>
                    <a:gd name="connsiteX1" fmla="*/ 249877 w 251318"/>
                    <a:gd name="connsiteY1" fmla="*/ 231387 h 277982"/>
                    <a:gd name="connsiteX2" fmla="*/ 239806 w 251318"/>
                    <a:gd name="connsiteY2" fmla="*/ 238581 h 277982"/>
                    <a:gd name="connsiteX3" fmla="*/ 117984 w 251318"/>
                    <a:gd name="connsiteY3" fmla="*/ 202131 h 277982"/>
                    <a:gd name="connsiteX4" fmla="*/ 70982 w 251318"/>
                    <a:gd name="connsiteY4" fmla="*/ 186783 h 277982"/>
                    <a:gd name="connsiteX5" fmla="*/ 42206 w 251318"/>
                    <a:gd name="connsiteY5" fmla="*/ 199732 h 277982"/>
                    <a:gd name="connsiteX6" fmla="*/ 15348 w 251318"/>
                    <a:gd name="connsiteY6" fmla="*/ 263041 h 277982"/>
                    <a:gd name="connsiteX7" fmla="*/ 0 w 251318"/>
                    <a:gd name="connsiteY7" fmla="*/ 277909 h 277982"/>
                    <a:gd name="connsiteX8" fmla="*/ 19664 w 251318"/>
                    <a:gd name="connsiteY8" fmla="*/ 7888 h 277982"/>
                    <a:gd name="connsiteX9" fmla="*/ 113668 w 251318"/>
                    <a:gd name="connsiteY9" fmla="*/ 214 h 277982"/>
                    <a:gd name="connsiteX10" fmla="*/ 134771 w 251318"/>
                    <a:gd name="connsiteY10" fmla="*/ 25154 h 277982"/>
                    <a:gd name="connsiteX11" fmla="*/ 212947 w 251318"/>
                    <a:gd name="connsiteY11" fmla="*/ 158486 h 277982"/>
                    <a:gd name="connsiteX12" fmla="*/ 235009 w 251318"/>
                    <a:gd name="connsiteY12" fmla="*/ 204529 h 2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1318" h="277982">
                      <a:moveTo>
                        <a:pt x="235009" y="204529"/>
                      </a:moveTo>
                      <a:cubicBezTo>
                        <a:pt x="240285" y="213162"/>
                        <a:pt x="246040" y="221795"/>
                        <a:pt x="249877" y="231387"/>
                      </a:cubicBezTo>
                      <a:cubicBezTo>
                        <a:pt x="255153" y="243857"/>
                        <a:pt x="244602" y="237622"/>
                        <a:pt x="239806" y="238581"/>
                      </a:cubicBezTo>
                      <a:cubicBezTo>
                        <a:pt x="196641" y="234744"/>
                        <a:pt x="157792" y="216999"/>
                        <a:pt x="117984" y="202131"/>
                      </a:cubicBezTo>
                      <a:cubicBezTo>
                        <a:pt x="102157" y="197334"/>
                        <a:pt x="85850" y="193977"/>
                        <a:pt x="70982" y="186783"/>
                      </a:cubicBezTo>
                      <a:cubicBezTo>
                        <a:pt x="56594" y="179589"/>
                        <a:pt x="47002" y="183426"/>
                        <a:pt x="42206" y="199732"/>
                      </a:cubicBezTo>
                      <a:cubicBezTo>
                        <a:pt x="35491" y="221795"/>
                        <a:pt x="22062" y="240979"/>
                        <a:pt x="15348" y="263041"/>
                      </a:cubicBezTo>
                      <a:cubicBezTo>
                        <a:pt x="12950" y="270235"/>
                        <a:pt x="11031" y="278868"/>
                        <a:pt x="0" y="277909"/>
                      </a:cubicBezTo>
                      <a:cubicBezTo>
                        <a:pt x="0" y="251051"/>
                        <a:pt x="18705" y="33787"/>
                        <a:pt x="19664" y="7888"/>
                      </a:cubicBezTo>
                      <a:cubicBezTo>
                        <a:pt x="51798" y="16521"/>
                        <a:pt x="82013" y="-2184"/>
                        <a:pt x="113668" y="214"/>
                      </a:cubicBezTo>
                      <a:cubicBezTo>
                        <a:pt x="124219" y="5490"/>
                        <a:pt x="129495" y="15562"/>
                        <a:pt x="134771" y="25154"/>
                      </a:cubicBezTo>
                      <a:cubicBezTo>
                        <a:pt x="159231" y="70717"/>
                        <a:pt x="186089" y="114362"/>
                        <a:pt x="212947" y="158486"/>
                      </a:cubicBezTo>
                      <a:cubicBezTo>
                        <a:pt x="222540" y="172395"/>
                        <a:pt x="230693" y="187263"/>
                        <a:pt x="235009" y="204529"/>
                      </a:cubicBezTo>
                      <a:close/>
                    </a:path>
                  </a:pathLst>
                </a:custGeom>
                <a:solidFill>
                  <a:schemeClr val="bg1">
                    <a:lumMod val="85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6" name="Freeform: Shape 57">
                  <a:extLst>
                    <a:ext uri="{FF2B5EF4-FFF2-40B4-BE49-F238E27FC236}">
                      <a16:creationId xmlns:a16="http://schemas.microsoft.com/office/drawing/2014/main" id="{48A3DE5E-198C-43DE-BAA6-3997C7A75E5C}"/>
                    </a:ext>
                  </a:extLst>
                </p:cNvPr>
                <p:cNvSpPr/>
                <p:nvPr/>
              </p:nvSpPr>
              <p:spPr>
                <a:xfrm>
                  <a:off x="4875388" y="2336161"/>
                  <a:ext cx="321343" cy="270924"/>
                </a:xfrm>
                <a:custGeom>
                  <a:avLst/>
                  <a:gdLst>
                    <a:gd name="connsiteX0" fmla="*/ 172660 w 321343"/>
                    <a:gd name="connsiteY0" fmla="*/ 104020 h 270924"/>
                    <a:gd name="connsiteX1" fmla="*/ 210070 w 321343"/>
                    <a:gd name="connsiteY1" fmla="*/ 17211 h 270924"/>
                    <a:gd name="connsiteX2" fmla="*/ 237407 w 321343"/>
                    <a:gd name="connsiteY2" fmla="*/ 2822 h 270924"/>
                    <a:gd name="connsiteX3" fmla="*/ 292563 w 321343"/>
                    <a:gd name="connsiteY3" fmla="*/ 22007 h 270924"/>
                    <a:gd name="connsiteX4" fmla="*/ 321339 w 321343"/>
                    <a:gd name="connsiteY4" fmla="*/ 175482 h 270924"/>
                    <a:gd name="connsiteX5" fmla="*/ 126138 w 321343"/>
                    <a:gd name="connsiteY5" fmla="*/ 261812 h 270924"/>
                    <a:gd name="connsiteX6" fmla="*/ 101198 w 321343"/>
                    <a:gd name="connsiteY6" fmla="*/ 270925 h 270924"/>
                    <a:gd name="connsiteX7" fmla="*/ 23501 w 321343"/>
                    <a:gd name="connsiteY7" fmla="*/ 188911 h 270924"/>
                    <a:gd name="connsiteX8" fmla="*/ 0 w 321343"/>
                    <a:gd name="connsiteY8" fmla="*/ 151981 h 270924"/>
                    <a:gd name="connsiteX9" fmla="*/ 6235 w 321343"/>
                    <a:gd name="connsiteY9" fmla="*/ 134236 h 270924"/>
                    <a:gd name="connsiteX10" fmla="*/ 82493 w 321343"/>
                    <a:gd name="connsiteY10" fmla="*/ 104979 h 270924"/>
                    <a:gd name="connsiteX11" fmla="*/ 143883 w 321343"/>
                    <a:gd name="connsiteY11" fmla="*/ 123684 h 270924"/>
                    <a:gd name="connsiteX12" fmla="*/ 172660 w 321343"/>
                    <a:gd name="connsiteY12" fmla="*/ 104020 h 27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343" h="270924">
                      <a:moveTo>
                        <a:pt x="172660" y="104020"/>
                      </a:moveTo>
                      <a:cubicBezTo>
                        <a:pt x="185130" y="75243"/>
                        <a:pt x="198559" y="46467"/>
                        <a:pt x="210070" y="17211"/>
                      </a:cubicBezTo>
                      <a:cubicBezTo>
                        <a:pt x="215825" y="2822"/>
                        <a:pt x="220621" y="-4372"/>
                        <a:pt x="237407" y="2822"/>
                      </a:cubicBezTo>
                      <a:cubicBezTo>
                        <a:pt x="255153" y="10496"/>
                        <a:pt x="274338" y="15772"/>
                        <a:pt x="292563" y="22007"/>
                      </a:cubicBezTo>
                      <a:cubicBezTo>
                        <a:pt x="299277" y="67570"/>
                        <a:pt x="315105" y="129919"/>
                        <a:pt x="321339" y="175482"/>
                      </a:cubicBezTo>
                      <a:cubicBezTo>
                        <a:pt x="322299" y="183156"/>
                        <a:pt x="173139" y="237832"/>
                        <a:pt x="126138" y="261812"/>
                      </a:cubicBezTo>
                      <a:cubicBezTo>
                        <a:pt x="117984" y="266129"/>
                        <a:pt x="109351" y="267568"/>
                        <a:pt x="101198" y="270925"/>
                      </a:cubicBezTo>
                      <a:cubicBezTo>
                        <a:pt x="69064" y="249342"/>
                        <a:pt x="48920" y="216729"/>
                        <a:pt x="23501" y="188911"/>
                      </a:cubicBezTo>
                      <a:cubicBezTo>
                        <a:pt x="13909" y="178360"/>
                        <a:pt x="0" y="169247"/>
                        <a:pt x="0" y="151981"/>
                      </a:cubicBezTo>
                      <a:cubicBezTo>
                        <a:pt x="1919" y="146226"/>
                        <a:pt x="4317" y="139991"/>
                        <a:pt x="6235" y="134236"/>
                      </a:cubicBezTo>
                      <a:cubicBezTo>
                        <a:pt x="25899" y="76682"/>
                        <a:pt x="16307" y="83877"/>
                        <a:pt x="82493" y="104979"/>
                      </a:cubicBezTo>
                      <a:cubicBezTo>
                        <a:pt x="102637" y="111694"/>
                        <a:pt x="122780" y="118888"/>
                        <a:pt x="143883" y="123684"/>
                      </a:cubicBezTo>
                      <a:cubicBezTo>
                        <a:pt x="165945" y="136154"/>
                        <a:pt x="167384" y="135195"/>
                        <a:pt x="172660" y="104020"/>
                      </a:cubicBezTo>
                      <a:close/>
                    </a:path>
                  </a:pathLst>
                </a:custGeom>
                <a:solidFill>
                  <a:schemeClr val="bg1">
                    <a:lumMod val="75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grpSp>
              <p:nvGrpSpPr>
                <p:cNvPr id="37" name="Graphic 81">
                  <a:extLst>
                    <a:ext uri="{FF2B5EF4-FFF2-40B4-BE49-F238E27FC236}">
                      <a16:creationId xmlns:a16="http://schemas.microsoft.com/office/drawing/2014/main" id="{10977086-7DFE-4528-B79F-4BF62E73A52E}"/>
                    </a:ext>
                  </a:extLst>
                </p:cNvPr>
                <p:cNvGrpSpPr/>
                <p:nvPr/>
              </p:nvGrpSpPr>
              <p:grpSpPr>
                <a:xfrm>
                  <a:off x="4459237" y="2148217"/>
                  <a:ext cx="1295758" cy="759593"/>
                  <a:chOff x="6513334" y="1100346"/>
                  <a:chExt cx="1295758" cy="759593"/>
                </a:xfrm>
                <a:solidFill>
                  <a:srgbClr val="1B4760"/>
                </a:solidFill>
              </p:grpSpPr>
              <p:sp>
                <p:nvSpPr>
                  <p:cNvPr id="38" name="Freeform: Shape 59">
                    <a:extLst>
                      <a:ext uri="{FF2B5EF4-FFF2-40B4-BE49-F238E27FC236}">
                        <a16:creationId xmlns:a16="http://schemas.microsoft.com/office/drawing/2014/main" id="{E5A730C4-BC1A-4593-838C-FA4F50632606}"/>
                      </a:ext>
                    </a:extLst>
                  </p:cNvPr>
                  <p:cNvSpPr/>
                  <p:nvPr/>
                </p:nvSpPr>
                <p:spPr>
                  <a:xfrm>
                    <a:off x="7216292" y="1100346"/>
                    <a:ext cx="592799" cy="368702"/>
                  </a:xfrm>
                  <a:custGeom>
                    <a:avLst/>
                    <a:gdLst>
                      <a:gd name="connsiteX0" fmla="*/ 463304 w 592799"/>
                      <a:gd name="connsiteY0" fmla="*/ 64629 h 368702"/>
                      <a:gd name="connsiteX1" fmla="*/ 318941 w 592799"/>
                      <a:gd name="connsiteY1" fmla="*/ 3239 h 368702"/>
                      <a:gd name="connsiteX2" fmla="*/ 318941 w 592799"/>
                      <a:gd name="connsiteY2" fmla="*/ 3239 h 368702"/>
                      <a:gd name="connsiteX3" fmla="*/ 0 w 592799"/>
                      <a:gd name="connsiteY3" fmla="*/ 14270 h 368702"/>
                      <a:gd name="connsiteX4" fmla="*/ 132852 w 592799"/>
                      <a:gd name="connsiteY4" fmla="*/ 252637 h 368702"/>
                      <a:gd name="connsiteX5" fmla="*/ 6235 w 592799"/>
                      <a:gd name="connsiteY5" fmla="*/ 209951 h 368702"/>
                      <a:gd name="connsiteX6" fmla="*/ 19184 w 592799"/>
                      <a:gd name="connsiteY6" fmla="*/ 368702 h 368702"/>
                      <a:gd name="connsiteX7" fmla="*/ 208151 w 592799"/>
                      <a:gd name="connsiteY7" fmla="*/ 306353 h 368702"/>
                      <a:gd name="connsiteX8" fmla="*/ 208151 w 592799"/>
                      <a:gd name="connsiteY8" fmla="*/ 306353 h 368702"/>
                      <a:gd name="connsiteX9" fmla="*/ 384169 w 592799"/>
                      <a:gd name="connsiteY9" fmla="*/ 262708 h 368702"/>
                      <a:gd name="connsiteX10" fmla="*/ 592799 w 592799"/>
                      <a:gd name="connsiteY10" fmla="*/ 223380 h 368702"/>
                      <a:gd name="connsiteX11" fmla="*/ 463304 w 592799"/>
                      <a:gd name="connsiteY11" fmla="*/ 64629 h 36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92799" h="368702">
                        <a:moveTo>
                          <a:pt x="463304" y="64629"/>
                        </a:moveTo>
                        <a:cubicBezTo>
                          <a:pt x="424456" y="20984"/>
                          <a:pt x="374576" y="6116"/>
                          <a:pt x="318941" y="3239"/>
                        </a:cubicBezTo>
                        <a:cubicBezTo>
                          <a:pt x="318941" y="3239"/>
                          <a:pt x="318941" y="3239"/>
                          <a:pt x="318941" y="3239"/>
                        </a:cubicBezTo>
                        <a:cubicBezTo>
                          <a:pt x="311268" y="-3955"/>
                          <a:pt x="35971" y="1320"/>
                          <a:pt x="0" y="14270"/>
                        </a:cubicBezTo>
                        <a:cubicBezTo>
                          <a:pt x="35491" y="81895"/>
                          <a:pt x="126138" y="240646"/>
                          <a:pt x="132852" y="252637"/>
                        </a:cubicBezTo>
                        <a:cubicBezTo>
                          <a:pt x="129975" y="247361"/>
                          <a:pt x="42686" y="222901"/>
                          <a:pt x="6235" y="209951"/>
                        </a:cubicBezTo>
                        <a:cubicBezTo>
                          <a:pt x="-4796" y="222901"/>
                          <a:pt x="13909" y="329374"/>
                          <a:pt x="19184" y="368702"/>
                        </a:cubicBezTo>
                        <a:cubicBezTo>
                          <a:pt x="82014" y="348079"/>
                          <a:pt x="144843" y="326976"/>
                          <a:pt x="208151" y="306353"/>
                        </a:cubicBezTo>
                        <a:cubicBezTo>
                          <a:pt x="208151" y="306353"/>
                          <a:pt x="208151" y="306353"/>
                          <a:pt x="208151" y="306353"/>
                        </a:cubicBezTo>
                        <a:cubicBezTo>
                          <a:pt x="266664" y="291965"/>
                          <a:pt x="325656" y="277576"/>
                          <a:pt x="384169" y="262708"/>
                        </a:cubicBezTo>
                        <a:cubicBezTo>
                          <a:pt x="453232" y="245442"/>
                          <a:pt x="523735" y="237769"/>
                          <a:pt x="592799" y="223380"/>
                        </a:cubicBezTo>
                        <a:cubicBezTo>
                          <a:pt x="553951" y="166307"/>
                          <a:pt x="508867" y="115468"/>
                          <a:pt x="463304" y="64629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  <p:sp>
                <p:nvSpPr>
                  <p:cNvPr id="39" name="Freeform: Shape 60">
                    <a:extLst>
                      <a:ext uri="{FF2B5EF4-FFF2-40B4-BE49-F238E27FC236}">
                        <a16:creationId xmlns:a16="http://schemas.microsoft.com/office/drawing/2014/main" id="{01527256-A910-4EF6-AA50-853F43BDA120}"/>
                      </a:ext>
                    </a:extLst>
                  </p:cNvPr>
                  <p:cNvSpPr/>
                  <p:nvPr/>
                </p:nvSpPr>
                <p:spPr>
                  <a:xfrm>
                    <a:off x="6513334" y="1308761"/>
                    <a:ext cx="517349" cy="551177"/>
                  </a:xfrm>
                  <a:custGeom>
                    <a:avLst/>
                    <a:gdLst>
                      <a:gd name="connsiteX0" fmla="*/ 416151 w 517349"/>
                      <a:gd name="connsiteY0" fmla="*/ 131030 h 551177"/>
                      <a:gd name="connsiteX1" fmla="*/ 352363 w 517349"/>
                      <a:gd name="connsiteY1" fmla="*/ 237504 h 551177"/>
                      <a:gd name="connsiteX2" fmla="*/ 270349 w 517349"/>
                      <a:gd name="connsiteY2" fmla="*/ 1535 h 551177"/>
                      <a:gd name="connsiteX3" fmla="*/ 266033 w 517349"/>
                      <a:gd name="connsiteY3" fmla="*/ 97 h 551177"/>
                      <a:gd name="connsiteX4" fmla="*/ 138936 w 517349"/>
                      <a:gd name="connsiteY4" fmla="*/ 121438 h 551177"/>
                      <a:gd name="connsiteX5" fmla="*/ 138936 w 517349"/>
                      <a:gd name="connsiteY5" fmla="*/ 121438 h 551177"/>
                      <a:gd name="connsiteX6" fmla="*/ 27187 w 517349"/>
                      <a:gd name="connsiteY6" fmla="*/ 260525 h 551177"/>
                      <a:gd name="connsiteX7" fmla="*/ 2247 w 517349"/>
                      <a:gd name="connsiteY7" fmla="*/ 365081 h 551177"/>
                      <a:gd name="connsiteX8" fmla="*/ 34381 w 517349"/>
                      <a:gd name="connsiteY8" fmla="*/ 551170 h 551177"/>
                      <a:gd name="connsiteX9" fmla="*/ 210878 w 517349"/>
                      <a:gd name="connsiteY9" fmla="*/ 426471 h 551177"/>
                      <a:gd name="connsiteX10" fmla="*/ 393130 w 517349"/>
                      <a:gd name="connsiteY10" fmla="*/ 313762 h 551177"/>
                      <a:gd name="connsiteX11" fmla="*/ 393130 w 517349"/>
                      <a:gd name="connsiteY11" fmla="*/ 313762 h 551177"/>
                      <a:gd name="connsiteX12" fmla="*/ 517349 w 517349"/>
                      <a:gd name="connsiteY12" fmla="*/ 250454 h 551177"/>
                      <a:gd name="connsiteX13" fmla="*/ 416151 w 517349"/>
                      <a:gd name="connsiteY13" fmla="*/ 131030 h 55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17349" h="551177">
                        <a:moveTo>
                          <a:pt x="416151" y="131030"/>
                        </a:moveTo>
                        <a:cubicBezTo>
                          <a:pt x="397446" y="165083"/>
                          <a:pt x="356200" y="255250"/>
                          <a:pt x="352363" y="237504"/>
                        </a:cubicBezTo>
                        <a:cubicBezTo>
                          <a:pt x="350445" y="229830"/>
                          <a:pt x="295289" y="71559"/>
                          <a:pt x="270349" y="1535"/>
                        </a:cubicBezTo>
                        <a:cubicBezTo>
                          <a:pt x="268911" y="1056"/>
                          <a:pt x="266513" y="-383"/>
                          <a:pt x="266033" y="97"/>
                        </a:cubicBezTo>
                        <a:cubicBezTo>
                          <a:pt x="222388" y="39425"/>
                          <a:pt x="138936" y="121438"/>
                          <a:pt x="138936" y="121438"/>
                        </a:cubicBezTo>
                        <a:lnTo>
                          <a:pt x="138936" y="121438"/>
                        </a:lnTo>
                        <a:cubicBezTo>
                          <a:pt x="95292" y="162685"/>
                          <a:pt x="56923" y="208248"/>
                          <a:pt x="27187" y="260525"/>
                        </a:cubicBezTo>
                        <a:cubicBezTo>
                          <a:pt x="9441" y="292180"/>
                          <a:pt x="-5906" y="324793"/>
                          <a:pt x="2247" y="365081"/>
                        </a:cubicBezTo>
                        <a:cubicBezTo>
                          <a:pt x="15196" y="426471"/>
                          <a:pt x="23830" y="488820"/>
                          <a:pt x="34381" y="551170"/>
                        </a:cubicBezTo>
                        <a:cubicBezTo>
                          <a:pt x="40136" y="552129"/>
                          <a:pt x="154763" y="464360"/>
                          <a:pt x="210878" y="426471"/>
                        </a:cubicBezTo>
                        <a:cubicBezTo>
                          <a:pt x="270349" y="386183"/>
                          <a:pt x="332699" y="351652"/>
                          <a:pt x="393130" y="313762"/>
                        </a:cubicBezTo>
                        <a:cubicBezTo>
                          <a:pt x="393130" y="313762"/>
                          <a:pt x="393130" y="313762"/>
                          <a:pt x="393130" y="313762"/>
                        </a:cubicBezTo>
                        <a:cubicBezTo>
                          <a:pt x="434376" y="292659"/>
                          <a:pt x="475623" y="271556"/>
                          <a:pt x="517349" y="250454"/>
                        </a:cubicBezTo>
                        <a:cubicBezTo>
                          <a:pt x="486174" y="208248"/>
                          <a:pt x="449724" y="170838"/>
                          <a:pt x="416151" y="131030"/>
                        </a:cubicBezTo>
                        <a:close/>
                      </a:path>
                    </a:pathLst>
                  </a:custGeom>
                  <a:solidFill>
                    <a:schemeClr val="accent2">
                      <a:lumMod val="50000"/>
                    </a:scheme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endParaRPr lang="en-US"/>
                  </a:p>
                </p:txBody>
              </p:sp>
            </p:grpSp>
          </p:grpSp>
          <p:grpSp>
            <p:nvGrpSpPr>
              <p:cNvPr id="9" name="Group 8">
                <a:extLst>
                  <a:ext uri="{FF2B5EF4-FFF2-40B4-BE49-F238E27FC236}">
                    <a16:creationId xmlns:a16="http://schemas.microsoft.com/office/drawing/2014/main" id="{DE1B5D72-F419-4C20-8D5E-EF56387135CB}"/>
                  </a:ext>
                </a:extLst>
              </p:cNvPr>
              <p:cNvGrpSpPr/>
              <p:nvPr/>
            </p:nvGrpSpPr>
            <p:grpSpPr>
              <a:xfrm>
                <a:off x="6502757" y="1750885"/>
                <a:ext cx="1579169" cy="1635670"/>
                <a:chOff x="6563619" y="1067070"/>
                <a:chExt cx="1784092" cy="1847925"/>
              </a:xfrm>
            </p:grpSpPr>
            <p:sp>
              <p:nvSpPr>
                <p:cNvPr id="28" name="Freeform: Shape 49">
                  <a:extLst>
                    <a:ext uri="{FF2B5EF4-FFF2-40B4-BE49-F238E27FC236}">
                      <a16:creationId xmlns:a16="http://schemas.microsoft.com/office/drawing/2014/main" id="{6ADCA897-F5C6-4858-B980-42474CB33441}"/>
                    </a:ext>
                  </a:extLst>
                </p:cNvPr>
                <p:cNvSpPr/>
                <p:nvPr/>
              </p:nvSpPr>
              <p:spPr>
                <a:xfrm>
                  <a:off x="6722504" y="1067070"/>
                  <a:ext cx="1625207" cy="1083905"/>
                </a:xfrm>
                <a:custGeom>
                  <a:avLst/>
                  <a:gdLst>
                    <a:gd name="connsiteX0" fmla="*/ 1433423 w 1625207"/>
                    <a:gd name="connsiteY0" fmla="*/ 1036904 h 1083905"/>
                    <a:gd name="connsiteX1" fmla="*/ 1366278 w 1625207"/>
                    <a:gd name="connsiteY1" fmla="*/ 941461 h 1083905"/>
                    <a:gd name="connsiteX2" fmla="*/ 1389779 w 1625207"/>
                    <a:gd name="connsiteY2" fmla="*/ 782710 h 1083905"/>
                    <a:gd name="connsiteX3" fmla="*/ 1412320 w 1625207"/>
                    <a:gd name="connsiteY3" fmla="*/ 671440 h 1083905"/>
                    <a:gd name="connsiteX4" fmla="*/ 1388340 w 1625207"/>
                    <a:gd name="connsiteY4" fmla="*/ 624918 h 1083905"/>
                    <a:gd name="connsiteX5" fmla="*/ 1345654 w 1625207"/>
                    <a:gd name="connsiteY5" fmla="*/ 645062 h 1083905"/>
                    <a:gd name="connsiteX6" fmla="*/ 1045418 w 1625207"/>
                    <a:gd name="connsiteY6" fmla="*/ 1045537 h 1083905"/>
                    <a:gd name="connsiteX7" fmla="*/ 923117 w 1625207"/>
                    <a:gd name="connsiteY7" fmla="*/ 1083906 h 1083905"/>
                    <a:gd name="connsiteX8" fmla="*/ 936546 w 1625207"/>
                    <a:gd name="connsiteY8" fmla="*/ 1060884 h 1083905"/>
                    <a:gd name="connsiteX9" fmla="*/ 1024795 w 1625207"/>
                    <a:gd name="connsiteY9" fmla="*/ 973595 h 1083905"/>
                    <a:gd name="connsiteX10" fmla="*/ 1060766 w 1625207"/>
                    <a:gd name="connsiteY10" fmla="*/ 952013 h 1083905"/>
                    <a:gd name="connsiteX11" fmla="*/ 1184025 w 1625207"/>
                    <a:gd name="connsiteY11" fmla="*/ 773597 h 1083905"/>
                    <a:gd name="connsiteX12" fmla="*/ 1133666 w 1625207"/>
                    <a:gd name="connsiteY12" fmla="*/ 703095 h 1083905"/>
                    <a:gd name="connsiteX13" fmla="*/ 1105849 w 1625207"/>
                    <a:gd name="connsiteY13" fmla="*/ 689186 h 1083905"/>
                    <a:gd name="connsiteX14" fmla="*/ 1084746 w 1625207"/>
                    <a:gd name="connsiteY14" fmla="*/ 659450 h 1083905"/>
                    <a:gd name="connsiteX15" fmla="*/ 1072756 w 1625207"/>
                    <a:gd name="connsiteY15" fmla="*/ 561130 h 1083905"/>
                    <a:gd name="connsiteX16" fmla="*/ 1046857 w 1625207"/>
                    <a:gd name="connsiteY16" fmla="*/ 604295 h 1083905"/>
                    <a:gd name="connsiteX17" fmla="*/ 1009447 w 1625207"/>
                    <a:gd name="connsiteY17" fmla="*/ 616765 h 1083905"/>
                    <a:gd name="connsiteX18" fmla="*/ 936067 w 1625207"/>
                    <a:gd name="connsiteY18" fmla="*/ 587029 h 1083905"/>
                    <a:gd name="connsiteX19" fmla="*/ 915443 w 1625207"/>
                    <a:gd name="connsiteY19" fmla="*/ 552976 h 1083905"/>
                    <a:gd name="connsiteX20" fmla="*/ 924556 w 1625207"/>
                    <a:gd name="connsiteY20" fmla="*/ 485831 h 1083905"/>
                    <a:gd name="connsiteX21" fmla="*/ 899616 w 1625207"/>
                    <a:gd name="connsiteY21" fmla="*/ 548180 h 1083905"/>
                    <a:gd name="connsiteX22" fmla="*/ 866523 w 1625207"/>
                    <a:gd name="connsiteY22" fmla="*/ 562089 h 1083905"/>
                    <a:gd name="connsiteX23" fmla="*/ 815204 w 1625207"/>
                    <a:gd name="connsiteY23" fmla="*/ 542425 h 1083905"/>
                    <a:gd name="connsiteX24" fmla="*/ 799378 w 1625207"/>
                    <a:gd name="connsiteY24" fmla="*/ 504056 h 1083905"/>
                    <a:gd name="connsiteX25" fmla="*/ 827195 w 1625207"/>
                    <a:gd name="connsiteY25" fmla="*/ 439788 h 1083905"/>
                    <a:gd name="connsiteX26" fmla="*/ 774917 w 1625207"/>
                    <a:gd name="connsiteY26" fmla="*/ 505495 h 1083905"/>
                    <a:gd name="connsiteX27" fmla="*/ 736548 w 1625207"/>
                    <a:gd name="connsiteY27" fmla="*/ 516526 h 1083905"/>
                    <a:gd name="connsiteX28" fmla="*/ 704894 w 1625207"/>
                    <a:gd name="connsiteY28" fmla="*/ 448901 h 1083905"/>
                    <a:gd name="connsiteX29" fmla="*/ 712568 w 1625207"/>
                    <a:gd name="connsiteY29" fmla="*/ 432114 h 1083905"/>
                    <a:gd name="connsiteX30" fmla="*/ 692424 w 1625207"/>
                    <a:gd name="connsiteY30" fmla="*/ 472881 h 1083905"/>
                    <a:gd name="connsiteX31" fmla="*/ 659810 w 1625207"/>
                    <a:gd name="connsiteY31" fmla="*/ 491107 h 1083905"/>
                    <a:gd name="connsiteX32" fmla="*/ 598900 w 1625207"/>
                    <a:gd name="connsiteY32" fmla="*/ 479116 h 1083905"/>
                    <a:gd name="connsiteX33" fmla="*/ 589308 w 1625207"/>
                    <a:gd name="connsiteY33" fmla="*/ 452738 h 1083905"/>
                    <a:gd name="connsiteX34" fmla="*/ 643024 w 1625207"/>
                    <a:gd name="connsiteY34" fmla="*/ 393745 h 1083905"/>
                    <a:gd name="connsiteX35" fmla="*/ 580195 w 1625207"/>
                    <a:gd name="connsiteY35" fmla="*/ 450819 h 1083905"/>
                    <a:gd name="connsiteX36" fmla="*/ 539908 w 1625207"/>
                    <a:gd name="connsiteY36" fmla="*/ 457534 h 1083905"/>
                    <a:gd name="connsiteX37" fmla="*/ 456935 w 1625207"/>
                    <a:gd name="connsiteY37" fmla="*/ 470963 h 1083905"/>
                    <a:gd name="connsiteX38" fmla="*/ 413291 w 1625207"/>
                    <a:gd name="connsiteY38" fmla="*/ 674318 h 1083905"/>
                    <a:gd name="connsiteX39" fmla="*/ 425281 w 1625207"/>
                    <a:gd name="connsiteY39" fmla="*/ 730912 h 1083905"/>
                    <a:gd name="connsiteX40" fmla="*/ 425281 w 1625207"/>
                    <a:gd name="connsiteY40" fmla="*/ 848417 h 1083905"/>
                    <a:gd name="connsiteX41" fmla="*/ 419046 w 1625207"/>
                    <a:gd name="connsiteY41" fmla="*/ 873836 h 1083905"/>
                    <a:gd name="connsiteX42" fmla="*/ 327440 w 1625207"/>
                    <a:gd name="connsiteY42" fmla="*/ 566405 h 1083905"/>
                    <a:gd name="connsiteX43" fmla="*/ 408495 w 1625207"/>
                    <a:gd name="connsiteY43" fmla="*/ 298783 h 1083905"/>
                    <a:gd name="connsiteX44" fmla="*/ 403218 w 1625207"/>
                    <a:gd name="connsiteY44" fmla="*/ 270965 h 1083905"/>
                    <a:gd name="connsiteX45" fmla="*/ 329838 w 1625207"/>
                    <a:gd name="connsiteY45" fmla="*/ 275761 h 1083905"/>
                    <a:gd name="connsiteX46" fmla="*/ 253100 w 1625207"/>
                    <a:gd name="connsiteY46" fmla="*/ 394705 h 1083905"/>
                    <a:gd name="connsiteX47" fmla="*/ 156698 w 1625207"/>
                    <a:gd name="connsiteY47" fmla="*/ 506934 h 1083905"/>
                    <a:gd name="connsiteX48" fmla="*/ 7060 w 1625207"/>
                    <a:gd name="connsiteY48" fmla="*/ 471442 h 1083905"/>
                    <a:gd name="connsiteX49" fmla="*/ 825 w 1625207"/>
                    <a:gd name="connsiteY49" fmla="*/ 447462 h 1083905"/>
                    <a:gd name="connsiteX50" fmla="*/ 32479 w 1625207"/>
                    <a:gd name="connsiteY50" fmla="*/ 456095 h 1083905"/>
                    <a:gd name="connsiteX51" fmla="*/ 110656 w 1625207"/>
                    <a:gd name="connsiteY51" fmla="*/ 430196 h 1083905"/>
                    <a:gd name="connsiteX52" fmla="*/ 157178 w 1625207"/>
                    <a:gd name="connsiteY52" fmla="*/ 314130 h 1083905"/>
                    <a:gd name="connsiteX53" fmla="*/ 223365 w 1625207"/>
                    <a:gd name="connsiteY53" fmla="*/ 95907 h 1083905"/>
                    <a:gd name="connsiteX54" fmla="*/ 361013 w 1625207"/>
                    <a:gd name="connsiteY54" fmla="*/ 464 h 1083905"/>
                    <a:gd name="connsiteX55" fmla="*/ 492426 w 1625207"/>
                    <a:gd name="connsiteY55" fmla="*/ 72886 h 1083905"/>
                    <a:gd name="connsiteX56" fmla="*/ 521203 w 1625207"/>
                    <a:gd name="connsiteY56" fmla="*/ 145787 h 1083905"/>
                    <a:gd name="connsiteX57" fmla="*/ 546143 w 1625207"/>
                    <a:gd name="connsiteY57" fmla="*/ 154420 h 1083905"/>
                    <a:gd name="connsiteX58" fmla="*/ 838705 w 1625207"/>
                    <a:gd name="connsiteY58" fmla="*/ 60895 h 1083905"/>
                    <a:gd name="connsiteX59" fmla="*/ 1268437 w 1625207"/>
                    <a:gd name="connsiteY59" fmla="*/ 296384 h 1083905"/>
                    <a:gd name="connsiteX60" fmla="*/ 1337501 w 1625207"/>
                    <a:gd name="connsiteY60" fmla="*/ 459452 h 1083905"/>
                    <a:gd name="connsiteX61" fmla="*/ 1403207 w 1625207"/>
                    <a:gd name="connsiteY61" fmla="*/ 425879 h 1083905"/>
                    <a:gd name="connsiteX62" fmla="*/ 1620951 w 1625207"/>
                    <a:gd name="connsiteY62" fmla="*/ 529475 h 1083905"/>
                    <a:gd name="connsiteX63" fmla="*/ 1599848 w 1625207"/>
                    <a:gd name="connsiteY63" fmla="*/ 654174 h 1083905"/>
                    <a:gd name="connsiteX64" fmla="*/ 1476109 w 1625207"/>
                    <a:gd name="connsiteY64" fmla="*/ 872877 h 1083905"/>
                    <a:gd name="connsiteX65" fmla="*/ 1457883 w 1625207"/>
                    <a:gd name="connsiteY65" fmla="*/ 974554 h 1083905"/>
                    <a:gd name="connsiteX66" fmla="*/ 1507283 w 1625207"/>
                    <a:gd name="connsiteY66" fmla="*/ 1019638 h 1083905"/>
                    <a:gd name="connsiteX67" fmla="*/ 1507763 w 1625207"/>
                    <a:gd name="connsiteY67" fmla="*/ 1036424 h 1083905"/>
                    <a:gd name="connsiteX68" fmla="*/ 1433423 w 1625207"/>
                    <a:gd name="connsiteY68" fmla="*/ 1036904 h 108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25207" h="1083905">
                      <a:moveTo>
                        <a:pt x="1433423" y="1036904"/>
                      </a:moveTo>
                      <a:cubicBezTo>
                        <a:pt x="1389299" y="1020117"/>
                        <a:pt x="1371553" y="984626"/>
                        <a:pt x="1366278" y="941461"/>
                      </a:cubicBezTo>
                      <a:cubicBezTo>
                        <a:pt x="1359563" y="886786"/>
                        <a:pt x="1371553" y="834028"/>
                        <a:pt x="1389779" y="782710"/>
                      </a:cubicBezTo>
                      <a:cubicBezTo>
                        <a:pt x="1402728" y="746739"/>
                        <a:pt x="1414239" y="710289"/>
                        <a:pt x="1412320" y="671440"/>
                      </a:cubicBezTo>
                      <a:cubicBezTo>
                        <a:pt x="1411361" y="652735"/>
                        <a:pt x="1405126" y="635469"/>
                        <a:pt x="1388340" y="624918"/>
                      </a:cubicBezTo>
                      <a:cubicBezTo>
                        <a:pt x="1360523" y="608132"/>
                        <a:pt x="1351410" y="613887"/>
                        <a:pt x="1345654" y="645062"/>
                      </a:cubicBezTo>
                      <a:cubicBezTo>
                        <a:pt x="1313520" y="829232"/>
                        <a:pt x="1216159" y="964962"/>
                        <a:pt x="1045418" y="1045537"/>
                      </a:cubicBezTo>
                      <a:cubicBezTo>
                        <a:pt x="1006569" y="1063762"/>
                        <a:pt x="965323" y="1075752"/>
                        <a:pt x="923117" y="1083906"/>
                      </a:cubicBezTo>
                      <a:cubicBezTo>
                        <a:pt x="919280" y="1071436"/>
                        <a:pt x="929352" y="1066640"/>
                        <a:pt x="936546" y="1060884"/>
                      </a:cubicBezTo>
                      <a:cubicBezTo>
                        <a:pt x="968680" y="1034506"/>
                        <a:pt x="997936" y="1004770"/>
                        <a:pt x="1024795" y="973595"/>
                      </a:cubicBezTo>
                      <a:cubicBezTo>
                        <a:pt x="1034866" y="962085"/>
                        <a:pt x="1045897" y="955370"/>
                        <a:pt x="1060766" y="952013"/>
                      </a:cubicBezTo>
                      <a:cubicBezTo>
                        <a:pt x="1144217" y="934267"/>
                        <a:pt x="1197455" y="857529"/>
                        <a:pt x="1184025" y="773597"/>
                      </a:cubicBezTo>
                      <a:cubicBezTo>
                        <a:pt x="1179229" y="742902"/>
                        <a:pt x="1166280" y="715564"/>
                        <a:pt x="1133666" y="703095"/>
                      </a:cubicBezTo>
                      <a:cubicBezTo>
                        <a:pt x="1124074" y="699258"/>
                        <a:pt x="1114961" y="693982"/>
                        <a:pt x="1105849" y="689186"/>
                      </a:cubicBezTo>
                      <a:cubicBezTo>
                        <a:pt x="1093379" y="682951"/>
                        <a:pt x="1086664" y="673359"/>
                        <a:pt x="1084746" y="659450"/>
                      </a:cubicBezTo>
                      <a:cubicBezTo>
                        <a:pt x="1079950" y="627316"/>
                        <a:pt x="1077552" y="594703"/>
                        <a:pt x="1072756" y="561130"/>
                      </a:cubicBezTo>
                      <a:cubicBezTo>
                        <a:pt x="1064602" y="576477"/>
                        <a:pt x="1055970" y="590386"/>
                        <a:pt x="1046857" y="604295"/>
                      </a:cubicBezTo>
                      <a:cubicBezTo>
                        <a:pt x="1037265" y="618203"/>
                        <a:pt x="1025274" y="623000"/>
                        <a:pt x="1009447" y="616765"/>
                      </a:cubicBezTo>
                      <a:cubicBezTo>
                        <a:pt x="984987" y="607172"/>
                        <a:pt x="960047" y="598060"/>
                        <a:pt x="936067" y="587029"/>
                      </a:cubicBezTo>
                      <a:cubicBezTo>
                        <a:pt x="921198" y="580794"/>
                        <a:pt x="914004" y="570242"/>
                        <a:pt x="915443" y="552976"/>
                      </a:cubicBezTo>
                      <a:cubicBezTo>
                        <a:pt x="917362" y="531394"/>
                        <a:pt x="918321" y="509811"/>
                        <a:pt x="924556" y="485831"/>
                      </a:cubicBezTo>
                      <a:cubicBezTo>
                        <a:pt x="917841" y="509332"/>
                        <a:pt x="908249" y="528516"/>
                        <a:pt x="899616" y="548180"/>
                      </a:cubicBezTo>
                      <a:cubicBezTo>
                        <a:pt x="892902" y="563048"/>
                        <a:pt x="881870" y="567844"/>
                        <a:pt x="866523" y="562089"/>
                      </a:cubicBezTo>
                      <a:cubicBezTo>
                        <a:pt x="849257" y="555374"/>
                        <a:pt x="831991" y="549619"/>
                        <a:pt x="815204" y="542425"/>
                      </a:cubicBezTo>
                      <a:cubicBezTo>
                        <a:pt x="795540" y="534272"/>
                        <a:pt x="791703" y="524679"/>
                        <a:pt x="799378" y="504056"/>
                      </a:cubicBezTo>
                      <a:cubicBezTo>
                        <a:pt x="808010" y="481035"/>
                        <a:pt x="817123" y="458013"/>
                        <a:pt x="827195" y="439788"/>
                      </a:cubicBezTo>
                      <a:cubicBezTo>
                        <a:pt x="812327" y="459932"/>
                        <a:pt x="793142" y="482474"/>
                        <a:pt x="774917" y="505495"/>
                      </a:cubicBezTo>
                      <a:cubicBezTo>
                        <a:pt x="764366" y="518444"/>
                        <a:pt x="751896" y="521322"/>
                        <a:pt x="736548" y="516526"/>
                      </a:cubicBezTo>
                      <a:cubicBezTo>
                        <a:pt x="686669" y="500699"/>
                        <a:pt x="674199" y="503097"/>
                        <a:pt x="704894" y="448901"/>
                      </a:cubicBezTo>
                      <a:cubicBezTo>
                        <a:pt x="707771" y="443625"/>
                        <a:pt x="710650" y="437870"/>
                        <a:pt x="712568" y="432114"/>
                      </a:cubicBezTo>
                      <a:cubicBezTo>
                        <a:pt x="706812" y="446023"/>
                        <a:pt x="698659" y="458973"/>
                        <a:pt x="692424" y="472881"/>
                      </a:cubicBezTo>
                      <a:cubicBezTo>
                        <a:pt x="686189" y="487749"/>
                        <a:pt x="674679" y="493025"/>
                        <a:pt x="659810" y="491107"/>
                      </a:cubicBezTo>
                      <a:cubicBezTo>
                        <a:pt x="639187" y="488708"/>
                        <a:pt x="619043" y="483912"/>
                        <a:pt x="598900" y="479116"/>
                      </a:cubicBezTo>
                      <a:cubicBezTo>
                        <a:pt x="583073" y="475279"/>
                        <a:pt x="580195" y="466646"/>
                        <a:pt x="589308" y="452738"/>
                      </a:cubicBezTo>
                      <a:cubicBezTo>
                        <a:pt x="604655" y="429237"/>
                        <a:pt x="627677" y="412450"/>
                        <a:pt x="643024" y="393745"/>
                      </a:cubicBezTo>
                      <a:cubicBezTo>
                        <a:pt x="625758" y="412930"/>
                        <a:pt x="603217" y="432114"/>
                        <a:pt x="580195" y="450819"/>
                      </a:cubicBezTo>
                      <a:cubicBezTo>
                        <a:pt x="567725" y="460411"/>
                        <a:pt x="554296" y="464728"/>
                        <a:pt x="539908" y="457534"/>
                      </a:cubicBezTo>
                      <a:cubicBezTo>
                        <a:pt x="508733" y="441707"/>
                        <a:pt x="481875" y="454656"/>
                        <a:pt x="456935" y="470963"/>
                      </a:cubicBezTo>
                      <a:cubicBezTo>
                        <a:pt x="395065" y="512209"/>
                        <a:pt x="373962" y="609091"/>
                        <a:pt x="413291" y="674318"/>
                      </a:cubicBezTo>
                      <a:cubicBezTo>
                        <a:pt x="424321" y="692543"/>
                        <a:pt x="427199" y="709809"/>
                        <a:pt x="425281" y="730912"/>
                      </a:cubicBezTo>
                      <a:cubicBezTo>
                        <a:pt x="421923" y="769761"/>
                        <a:pt x="422403" y="809089"/>
                        <a:pt x="425281" y="848417"/>
                      </a:cubicBezTo>
                      <a:cubicBezTo>
                        <a:pt x="425760" y="857529"/>
                        <a:pt x="430557" y="867601"/>
                        <a:pt x="419046" y="873836"/>
                      </a:cubicBezTo>
                      <a:cubicBezTo>
                        <a:pt x="355258" y="781271"/>
                        <a:pt x="325522" y="679114"/>
                        <a:pt x="327440" y="566405"/>
                      </a:cubicBezTo>
                      <a:cubicBezTo>
                        <a:pt x="329358" y="469044"/>
                        <a:pt x="357176" y="380316"/>
                        <a:pt x="408495" y="298783"/>
                      </a:cubicBezTo>
                      <a:cubicBezTo>
                        <a:pt x="417607" y="284394"/>
                        <a:pt x="410413" y="277680"/>
                        <a:pt x="403218" y="270965"/>
                      </a:cubicBezTo>
                      <a:cubicBezTo>
                        <a:pt x="383554" y="252260"/>
                        <a:pt x="353339" y="255138"/>
                        <a:pt x="329838" y="275761"/>
                      </a:cubicBezTo>
                      <a:cubicBezTo>
                        <a:pt x="292908" y="307895"/>
                        <a:pt x="275642" y="352979"/>
                        <a:pt x="253100" y="394705"/>
                      </a:cubicBezTo>
                      <a:cubicBezTo>
                        <a:pt x="229120" y="439309"/>
                        <a:pt x="200343" y="479596"/>
                        <a:pt x="156698" y="506934"/>
                      </a:cubicBezTo>
                      <a:cubicBezTo>
                        <a:pt x="100584" y="541945"/>
                        <a:pt x="41592" y="528037"/>
                        <a:pt x="7060" y="471442"/>
                      </a:cubicBezTo>
                      <a:cubicBezTo>
                        <a:pt x="3223" y="465208"/>
                        <a:pt x="-2053" y="458493"/>
                        <a:pt x="825" y="447462"/>
                      </a:cubicBezTo>
                      <a:cubicBezTo>
                        <a:pt x="11376" y="450340"/>
                        <a:pt x="21928" y="453217"/>
                        <a:pt x="32479" y="456095"/>
                      </a:cubicBezTo>
                      <a:cubicBezTo>
                        <a:pt x="63174" y="465208"/>
                        <a:pt x="90992" y="456095"/>
                        <a:pt x="110656" y="430196"/>
                      </a:cubicBezTo>
                      <a:cubicBezTo>
                        <a:pt x="137035" y="395664"/>
                        <a:pt x="146627" y="354897"/>
                        <a:pt x="157178" y="314130"/>
                      </a:cubicBezTo>
                      <a:cubicBezTo>
                        <a:pt x="176363" y="240270"/>
                        <a:pt x="188353" y="164491"/>
                        <a:pt x="223365" y="95907"/>
                      </a:cubicBezTo>
                      <a:cubicBezTo>
                        <a:pt x="252141" y="39313"/>
                        <a:pt x="296265" y="5261"/>
                        <a:pt x="361013" y="464"/>
                      </a:cubicBezTo>
                      <a:cubicBezTo>
                        <a:pt x="420485" y="-3852"/>
                        <a:pt x="463170" y="22047"/>
                        <a:pt x="492426" y="72886"/>
                      </a:cubicBezTo>
                      <a:cubicBezTo>
                        <a:pt x="505855" y="95907"/>
                        <a:pt x="515927" y="119888"/>
                        <a:pt x="521203" y="145787"/>
                      </a:cubicBezTo>
                      <a:cubicBezTo>
                        <a:pt x="525040" y="164971"/>
                        <a:pt x="531275" y="164971"/>
                        <a:pt x="546143" y="154420"/>
                      </a:cubicBezTo>
                      <a:cubicBezTo>
                        <a:pt x="633432" y="91591"/>
                        <a:pt x="732232" y="58977"/>
                        <a:pt x="838705" y="60895"/>
                      </a:cubicBezTo>
                      <a:cubicBezTo>
                        <a:pt x="1021917" y="63773"/>
                        <a:pt x="1166760" y="142429"/>
                        <a:pt x="1268437" y="296384"/>
                      </a:cubicBezTo>
                      <a:cubicBezTo>
                        <a:pt x="1301051" y="345784"/>
                        <a:pt x="1321674" y="400940"/>
                        <a:pt x="1337501" y="459452"/>
                      </a:cubicBezTo>
                      <a:cubicBezTo>
                        <a:pt x="1360042" y="447462"/>
                        <a:pt x="1381145" y="434992"/>
                        <a:pt x="1403207" y="425879"/>
                      </a:cubicBezTo>
                      <a:cubicBezTo>
                        <a:pt x="1507283" y="382235"/>
                        <a:pt x="1590736" y="420124"/>
                        <a:pt x="1620951" y="529475"/>
                      </a:cubicBezTo>
                      <a:cubicBezTo>
                        <a:pt x="1632941" y="572161"/>
                        <a:pt x="1617594" y="613887"/>
                        <a:pt x="1599848" y="654174"/>
                      </a:cubicBezTo>
                      <a:cubicBezTo>
                        <a:pt x="1566275" y="731392"/>
                        <a:pt x="1512079" y="797098"/>
                        <a:pt x="1476109" y="872877"/>
                      </a:cubicBezTo>
                      <a:cubicBezTo>
                        <a:pt x="1460761" y="904531"/>
                        <a:pt x="1441576" y="936186"/>
                        <a:pt x="1457883" y="974554"/>
                      </a:cubicBezTo>
                      <a:cubicBezTo>
                        <a:pt x="1467955" y="997576"/>
                        <a:pt x="1486180" y="1009566"/>
                        <a:pt x="1507283" y="1019638"/>
                      </a:cubicBezTo>
                      <a:cubicBezTo>
                        <a:pt x="1516876" y="1023954"/>
                        <a:pt x="1528866" y="1030189"/>
                        <a:pt x="1507763" y="1036424"/>
                      </a:cubicBezTo>
                      <a:cubicBezTo>
                        <a:pt x="1484741" y="1044578"/>
                        <a:pt x="1458843" y="1044578"/>
                        <a:pt x="1433423" y="1036904"/>
                      </a:cubicBezTo>
                      <a:close/>
                    </a:path>
                  </a:pathLst>
                </a:custGeom>
                <a:solidFill>
                  <a:srgbClr val="3D1B0F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9" name="Freeform: Shape 50">
                  <a:extLst>
                    <a:ext uri="{FF2B5EF4-FFF2-40B4-BE49-F238E27FC236}">
                      <a16:creationId xmlns:a16="http://schemas.microsoft.com/office/drawing/2014/main" id="{F05775CD-A271-4362-A1D6-BF87CB88FCED}"/>
                    </a:ext>
                  </a:extLst>
                </p:cNvPr>
                <p:cNvSpPr/>
                <p:nvPr/>
              </p:nvSpPr>
              <p:spPr>
                <a:xfrm>
                  <a:off x="6821725" y="1441152"/>
                  <a:ext cx="1097111" cy="1146500"/>
                </a:xfrm>
                <a:custGeom>
                  <a:avLst/>
                  <a:gdLst>
                    <a:gd name="connsiteX0" fmla="*/ 320305 w 1097111"/>
                    <a:gd name="connsiteY0" fmla="*/ 500234 h 1146500"/>
                    <a:gd name="connsiteX1" fmla="*/ 321264 w 1097111"/>
                    <a:gd name="connsiteY1" fmla="*/ 335248 h 1146500"/>
                    <a:gd name="connsiteX2" fmla="*/ 311672 w 1097111"/>
                    <a:gd name="connsiteY2" fmla="*/ 311747 h 1146500"/>
                    <a:gd name="connsiteX3" fmla="*/ 357235 w 1097111"/>
                    <a:gd name="connsiteY3" fmla="*/ 89208 h 1146500"/>
                    <a:gd name="connsiteX4" fmla="*/ 447402 w 1097111"/>
                    <a:gd name="connsiteY4" fmla="*/ 78656 h 1146500"/>
                    <a:gd name="connsiteX5" fmla="*/ 474740 w 1097111"/>
                    <a:gd name="connsiteY5" fmla="*/ 73381 h 1146500"/>
                    <a:gd name="connsiteX6" fmla="*/ 568743 w 1097111"/>
                    <a:gd name="connsiteY6" fmla="*/ 0 h 1146500"/>
                    <a:gd name="connsiteX7" fmla="*/ 485291 w 1097111"/>
                    <a:gd name="connsiteY7" fmla="*/ 94963 h 1146500"/>
                    <a:gd name="connsiteX8" fmla="*/ 569702 w 1097111"/>
                    <a:gd name="connsiteY8" fmla="*/ 112229 h 1146500"/>
                    <a:gd name="connsiteX9" fmla="*/ 587448 w 1097111"/>
                    <a:gd name="connsiteY9" fmla="*/ 100239 h 1146500"/>
                    <a:gd name="connsiteX10" fmla="*/ 625817 w 1097111"/>
                    <a:gd name="connsiteY10" fmla="*/ 38848 h 1146500"/>
                    <a:gd name="connsiteX11" fmla="*/ 598479 w 1097111"/>
                    <a:gd name="connsiteY11" fmla="*/ 104555 h 1146500"/>
                    <a:gd name="connsiteX12" fmla="*/ 608071 w 1097111"/>
                    <a:gd name="connsiteY12" fmla="*/ 126617 h 1146500"/>
                    <a:gd name="connsiteX13" fmla="*/ 689605 w 1097111"/>
                    <a:gd name="connsiteY13" fmla="*/ 103596 h 1146500"/>
                    <a:gd name="connsiteX14" fmla="*/ 744281 w 1097111"/>
                    <a:gd name="connsiteY14" fmla="*/ 43645 h 1146500"/>
                    <a:gd name="connsiteX15" fmla="*/ 706871 w 1097111"/>
                    <a:gd name="connsiteY15" fmla="*/ 133332 h 1146500"/>
                    <a:gd name="connsiteX16" fmla="*/ 719821 w 1097111"/>
                    <a:gd name="connsiteY16" fmla="*/ 162109 h 1146500"/>
                    <a:gd name="connsiteX17" fmla="*/ 771139 w 1097111"/>
                    <a:gd name="connsiteY17" fmla="*/ 181773 h 1146500"/>
                    <a:gd name="connsiteX18" fmla="*/ 796079 w 1097111"/>
                    <a:gd name="connsiteY18" fmla="*/ 171701 h 1146500"/>
                    <a:gd name="connsiteX19" fmla="*/ 833009 w 1097111"/>
                    <a:gd name="connsiteY19" fmla="*/ 96402 h 1146500"/>
                    <a:gd name="connsiteX20" fmla="*/ 824856 w 1097111"/>
                    <a:gd name="connsiteY20" fmla="*/ 180334 h 1146500"/>
                    <a:gd name="connsiteX21" fmla="*/ 840203 w 1097111"/>
                    <a:gd name="connsiteY21" fmla="*/ 207192 h 1146500"/>
                    <a:gd name="connsiteX22" fmla="*/ 918380 w 1097111"/>
                    <a:gd name="connsiteY22" fmla="*/ 237887 h 1146500"/>
                    <a:gd name="connsiteX23" fmla="*/ 941401 w 1097111"/>
                    <a:gd name="connsiteY23" fmla="*/ 230213 h 1146500"/>
                    <a:gd name="connsiteX24" fmla="*/ 980249 w 1097111"/>
                    <a:gd name="connsiteY24" fmla="*/ 166425 h 1146500"/>
                    <a:gd name="connsiteX25" fmla="*/ 993679 w 1097111"/>
                    <a:gd name="connsiteY25" fmla="*/ 282971 h 1146500"/>
                    <a:gd name="connsiteX26" fmla="*/ 1012863 w 1097111"/>
                    <a:gd name="connsiteY26" fmla="*/ 309349 h 1146500"/>
                    <a:gd name="connsiteX27" fmla="*/ 1032527 w 1097111"/>
                    <a:gd name="connsiteY27" fmla="*/ 318462 h 1146500"/>
                    <a:gd name="connsiteX28" fmla="*/ 1096795 w 1097111"/>
                    <a:gd name="connsiteY28" fmla="*/ 418700 h 1146500"/>
                    <a:gd name="connsiteX29" fmla="*/ 961545 w 1097111"/>
                    <a:gd name="connsiteY29" fmla="*/ 586085 h 1146500"/>
                    <a:gd name="connsiteX30" fmla="*/ 943799 w 1097111"/>
                    <a:gd name="connsiteY30" fmla="*/ 591840 h 1146500"/>
                    <a:gd name="connsiteX31" fmla="*/ 825815 w 1097111"/>
                    <a:gd name="connsiteY31" fmla="*/ 709824 h 1146500"/>
                    <a:gd name="connsiteX32" fmla="*/ 730852 w 1097111"/>
                    <a:gd name="connsiteY32" fmla="*/ 762102 h 1146500"/>
                    <a:gd name="connsiteX33" fmla="*/ 686248 w 1097111"/>
                    <a:gd name="connsiteY33" fmla="*/ 776970 h 1146500"/>
                    <a:gd name="connsiteX34" fmla="*/ 635889 w 1097111"/>
                    <a:gd name="connsiteY34" fmla="*/ 818696 h 1146500"/>
                    <a:gd name="connsiteX35" fmla="*/ 603755 w 1097111"/>
                    <a:gd name="connsiteY35" fmla="*/ 897352 h 1146500"/>
                    <a:gd name="connsiteX36" fmla="*/ 613827 w 1097111"/>
                    <a:gd name="connsiteY36" fmla="*/ 936201 h 1146500"/>
                    <a:gd name="connsiteX37" fmla="*/ 801834 w 1097111"/>
                    <a:gd name="connsiteY37" fmla="*/ 1097350 h 1146500"/>
                    <a:gd name="connsiteX38" fmla="*/ 838285 w 1097111"/>
                    <a:gd name="connsiteY38" fmla="*/ 1142434 h 1146500"/>
                    <a:gd name="connsiteX39" fmla="*/ 813345 w 1097111"/>
                    <a:gd name="connsiteY39" fmla="*/ 1143393 h 1146500"/>
                    <a:gd name="connsiteX40" fmla="*/ 582172 w 1097111"/>
                    <a:gd name="connsiteY40" fmla="*/ 1071931 h 1146500"/>
                    <a:gd name="connsiteX41" fmla="*/ 300641 w 1097111"/>
                    <a:gd name="connsiteY41" fmla="*/ 956824 h 1146500"/>
                    <a:gd name="connsiteX42" fmla="*/ 17191 w 1097111"/>
                    <a:gd name="connsiteY42" fmla="*/ 811502 h 1146500"/>
                    <a:gd name="connsiteX43" fmla="*/ 884 w 1097111"/>
                    <a:gd name="connsiteY43" fmla="*/ 789440 h 1146500"/>
                    <a:gd name="connsiteX44" fmla="*/ 268027 w 1097111"/>
                    <a:gd name="connsiteY44" fmla="*/ 803828 h 1146500"/>
                    <a:gd name="connsiteX45" fmla="*/ 270425 w 1097111"/>
                    <a:gd name="connsiteY45" fmla="*/ 804787 h 1146500"/>
                    <a:gd name="connsiteX46" fmla="*/ 352919 w 1097111"/>
                    <a:gd name="connsiteY46" fmla="*/ 763061 h 1146500"/>
                    <a:gd name="connsiteX47" fmla="*/ 382175 w 1097111"/>
                    <a:gd name="connsiteY47" fmla="*/ 693518 h 1146500"/>
                    <a:gd name="connsiteX48" fmla="*/ 382654 w 1097111"/>
                    <a:gd name="connsiteY48" fmla="*/ 665700 h 1146500"/>
                    <a:gd name="connsiteX49" fmla="*/ 325580 w 1097111"/>
                    <a:gd name="connsiteY49" fmla="*/ 511745 h 1146500"/>
                    <a:gd name="connsiteX50" fmla="*/ 320305 w 1097111"/>
                    <a:gd name="connsiteY50" fmla="*/ 500234 h 1146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097111" h="1146500">
                      <a:moveTo>
                        <a:pt x="320305" y="500234"/>
                      </a:moveTo>
                      <a:cubicBezTo>
                        <a:pt x="316948" y="445079"/>
                        <a:pt x="313111" y="390403"/>
                        <a:pt x="321264" y="335248"/>
                      </a:cubicBezTo>
                      <a:cubicBezTo>
                        <a:pt x="322703" y="325176"/>
                        <a:pt x="315988" y="318941"/>
                        <a:pt x="311672" y="311747"/>
                      </a:cubicBezTo>
                      <a:cubicBezTo>
                        <a:pt x="264670" y="237887"/>
                        <a:pt x="285293" y="133811"/>
                        <a:pt x="357235" y="89208"/>
                      </a:cubicBezTo>
                      <a:cubicBezTo>
                        <a:pt x="384573" y="72421"/>
                        <a:pt x="414308" y="57553"/>
                        <a:pt x="447402" y="78656"/>
                      </a:cubicBezTo>
                      <a:cubicBezTo>
                        <a:pt x="457953" y="85850"/>
                        <a:pt x="466107" y="81054"/>
                        <a:pt x="474740" y="73381"/>
                      </a:cubicBezTo>
                      <a:cubicBezTo>
                        <a:pt x="504475" y="47482"/>
                        <a:pt x="535171" y="22062"/>
                        <a:pt x="568743" y="0"/>
                      </a:cubicBezTo>
                      <a:cubicBezTo>
                        <a:pt x="541885" y="30695"/>
                        <a:pt x="515027" y="61390"/>
                        <a:pt x="485291" y="94963"/>
                      </a:cubicBezTo>
                      <a:cubicBezTo>
                        <a:pt x="515986" y="101198"/>
                        <a:pt x="542844" y="106474"/>
                        <a:pt x="569702" y="112229"/>
                      </a:cubicBezTo>
                      <a:cubicBezTo>
                        <a:pt x="580254" y="114627"/>
                        <a:pt x="583611" y="107433"/>
                        <a:pt x="587448" y="100239"/>
                      </a:cubicBezTo>
                      <a:cubicBezTo>
                        <a:pt x="598959" y="79136"/>
                        <a:pt x="609990" y="58033"/>
                        <a:pt x="625817" y="38848"/>
                      </a:cubicBezTo>
                      <a:cubicBezTo>
                        <a:pt x="616705" y="60911"/>
                        <a:pt x="608071" y="82973"/>
                        <a:pt x="598479" y="104555"/>
                      </a:cubicBezTo>
                      <a:cubicBezTo>
                        <a:pt x="593204" y="116545"/>
                        <a:pt x="594163" y="122301"/>
                        <a:pt x="608071" y="126617"/>
                      </a:cubicBezTo>
                      <a:cubicBezTo>
                        <a:pt x="657472" y="142444"/>
                        <a:pt x="657472" y="142924"/>
                        <a:pt x="689605" y="103596"/>
                      </a:cubicBezTo>
                      <a:cubicBezTo>
                        <a:pt x="706392" y="82973"/>
                        <a:pt x="723657" y="61870"/>
                        <a:pt x="744281" y="43645"/>
                      </a:cubicBezTo>
                      <a:cubicBezTo>
                        <a:pt x="731811" y="73860"/>
                        <a:pt x="720780" y="104076"/>
                        <a:pt x="706871" y="133332"/>
                      </a:cubicBezTo>
                      <a:cubicBezTo>
                        <a:pt x="698718" y="150118"/>
                        <a:pt x="703035" y="157312"/>
                        <a:pt x="719821" y="162109"/>
                      </a:cubicBezTo>
                      <a:cubicBezTo>
                        <a:pt x="737566" y="167384"/>
                        <a:pt x="754832" y="174099"/>
                        <a:pt x="771139" y="181773"/>
                      </a:cubicBezTo>
                      <a:cubicBezTo>
                        <a:pt x="784568" y="188008"/>
                        <a:pt x="790803" y="185609"/>
                        <a:pt x="796079" y="171701"/>
                      </a:cubicBezTo>
                      <a:cubicBezTo>
                        <a:pt x="805671" y="145802"/>
                        <a:pt x="817182" y="120862"/>
                        <a:pt x="833009" y="96402"/>
                      </a:cubicBezTo>
                      <a:cubicBezTo>
                        <a:pt x="830611" y="124219"/>
                        <a:pt x="828692" y="152516"/>
                        <a:pt x="824856" y="180334"/>
                      </a:cubicBezTo>
                      <a:cubicBezTo>
                        <a:pt x="822937" y="194242"/>
                        <a:pt x="825815" y="202396"/>
                        <a:pt x="840203" y="207192"/>
                      </a:cubicBezTo>
                      <a:cubicBezTo>
                        <a:pt x="866582" y="216305"/>
                        <a:pt x="892481" y="226856"/>
                        <a:pt x="918380" y="237887"/>
                      </a:cubicBezTo>
                      <a:cubicBezTo>
                        <a:pt x="929890" y="242683"/>
                        <a:pt x="935646" y="240285"/>
                        <a:pt x="941401" y="230213"/>
                      </a:cubicBezTo>
                      <a:cubicBezTo>
                        <a:pt x="952432" y="210549"/>
                        <a:pt x="964902" y="190885"/>
                        <a:pt x="980249" y="166425"/>
                      </a:cubicBezTo>
                      <a:cubicBezTo>
                        <a:pt x="985526" y="209110"/>
                        <a:pt x="990801" y="246040"/>
                        <a:pt x="993679" y="282971"/>
                      </a:cubicBezTo>
                      <a:cubicBezTo>
                        <a:pt x="994638" y="297359"/>
                        <a:pt x="1000873" y="304553"/>
                        <a:pt x="1012863" y="309349"/>
                      </a:cubicBezTo>
                      <a:cubicBezTo>
                        <a:pt x="1019578" y="312227"/>
                        <a:pt x="1025812" y="316064"/>
                        <a:pt x="1032527" y="318462"/>
                      </a:cubicBezTo>
                      <a:cubicBezTo>
                        <a:pt x="1080968" y="334769"/>
                        <a:pt x="1093918" y="375056"/>
                        <a:pt x="1096795" y="418700"/>
                      </a:cubicBezTo>
                      <a:cubicBezTo>
                        <a:pt x="1102071" y="498795"/>
                        <a:pt x="1040681" y="572656"/>
                        <a:pt x="961545" y="586085"/>
                      </a:cubicBezTo>
                      <a:cubicBezTo>
                        <a:pt x="955310" y="587044"/>
                        <a:pt x="948116" y="586085"/>
                        <a:pt x="943799" y="591840"/>
                      </a:cubicBezTo>
                      <a:cubicBezTo>
                        <a:pt x="909747" y="635964"/>
                        <a:pt x="867541" y="672894"/>
                        <a:pt x="825815" y="709824"/>
                      </a:cubicBezTo>
                      <a:cubicBezTo>
                        <a:pt x="794161" y="727090"/>
                        <a:pt x="764905" y="749152"/>
                        <a:pt x="730852" y="762102"/>
                      </a:cubicBezTo>
                      <a:cubicBezTo>
                        <a:pt x="715984" y="767857"/>
                        <a:pt x="701596" y="775531"/>
                        <a:pt x="686248" y="776970"/>
                      </a:cubicBezTo>
                      <a:cubicBezTo>
                        <a:pt x="658910" y="779848"/>
                        <a:pt x="644522" y="793756"/>
                        <a:pt x="635889" y="818696"/>
                      </a:cubicBezTo>
                      <a:cubicBezTo>
                        <a:pt x="626776" y="845554"/>
                        <a:pt x="617664" y="872892"/>
                        <a:pt x="603755" y="897352"/>
                      </a:cubicBezTo>
                      <a:cubicBezTo>
                        <a:pt x="593204" y="916537"/>
                        <a:pt x="599439" y="924690"/>
                        <a:pt x="613827" y="936201"/>
                      </a:cubicBezTo>
                      <a:cubicBezTo>
                        <a:pt x="679054" y="987039"/>
                        <a:pt x="743322" y="1038838"/>
                        <a:pt x="801834" y="1097350"/>
                      </a:cubicBezTo>
                      <a:cubicBezTo>
                        <a:pt x="815264" y="1110779"/>
                        <a:pt x="833968" y="1121331"/>
                        <a:pt x="838285" y="1142434"/>
                      </a:cubicBezTo>
                      <a:cubicBezTo>
                        <a:pt x="830131" y="1150107"/>
                        <a:pt x="821978" y="1144832"/>
                        <a:pt x="813345" y="1143393"/>
                      </a:cubicBezTo>
                      <a:cubicBezTo>
                        <a:pt x="734209" y="1127086"/>
                        <a:pt x="658431" y="1098789"/>
                        <a:pt x="582172" y="1071931"/>
                      </a:cubicBezTo>
                      <a:cubicBezTo>
                        <a:pt x="486730" y="1037878"/>
                        <a:pt x="393206" y="998550"/>
                        <a:pt x="300641" y="956824"/>
                      </a:cubicBezTo>
                      <a:cubicBezTo>
                        <a:pt x="203759" y="913659"/>
                        <a:pt x="107837" y="867137"/>
                        <a:pt x="17191" y="811502"/>
                      </a:cubicBezTo>
                      <a:cubicBezTo>
                        <a:pt x="9037" y="806706"/>
                        <a:pt x="-3433" y="803828"/>
                        <a:pt x="884" y="789440"/>
                      </a:cubicBezTo>
                      <a:cubicBezTo>
                        <a:pt x="90571" y="783205"/>
                        <a:pt x="179299" y="792797"/>
                        <a:pt x="268027" y="803828"/>
                      </a:cubicBezTo>
                      <a:cubicBezTo>
                        <a:pt x="268987" y="803828"/>
                        <a:pt x="269466" y="804308"/>
                        <a:pt x="270425" y="804787"/>
                      </a:cubicBezTo>
                      <a:cubicBezTo>
                        <a:pt x="326540" y="816298"/>
                        <a:pt x="330857" y="814380"/>
                        <a:pt x="352919" y="763061"/>
                      </a:cubicBezTo>
                      <a:cubicBezTo>
                        <a:pt x="362990" y="740040"/>
                        <a:pt x="372582" y="716539"/>
                        <a:pt x="382175" y="693518"/>
                      </a:cubicBezTo>
                      <a:cubicBezTo>
                        <a:pt x="386012" y="684405"/>
                        <a:pt x="387930" y="674333"/>
                        <a:pt x="382654" y="665700"/>
                      </a:cubicBezTo>
                      <a:cubicBezTo>
                        <a:pt x="352439" y="618698"/>
                        <a:pt x="333255" y="567380"/>
                        <a:pt x="325580" y="511745"/>
                      </a:cubicBezTo>
                      <a:cubicBezTo>
                        <a:pt x="324621" y="507428"/>
                        <a:pt x="321744" y="503592"/>
                        <a:pt x="320305" y="5002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30" name="Freeform: Shape 51">
                  <a:extLst>
                    <a:ext uri="{FF2B5EF4-FFF2-40B4-BE49-F238E27FC236}">
                      <a16:creationId xmlns:a16="http://schemas.microsoft.com/office/drawing/2014/main" id="{9DDE2B6A-F847-4CB9-A70A-5A39E3EB6DCB}"/>
                    </a:ext>
                  </a:extLst>
                </p:cNvPr>
                <p:cNvSpPr/>
                <p:nvPr/>
              </p:nvSpPr>
              <p:spPr>
                <a:xfrm>
                  <a:off x="6563619" y="2228393"/>
                  <a:ext cx="1189137" cy="686602"/>
                </a:xfrm>
                <a:custGeom>
                  <a:avLst/>
                  <a:gdLst>
                    <a:gd name="connsiteX0" fmla="*/ 258510 w 1189137"/>
                    <a:gd name="connsiteY0" fmla="*/ 1718 h 686602"/>
                    <a:gd name="connsiteX1" fmla="*/ 325176 w 1189137"/>
                    <a:gd name="connsiteY1" fmla="*/ 44883 h 686602"/>
                    <a:gd name="connsiteX2" fmla="*/ 825410 w 1189137"/>
                    <a:gd name="connsiteY2" fmla="*/ 269821 h 686602"/>
                    <a:gd name="connsiteX3" fmla="*/ 1046511 w 1189137"/>
                    <a:gd name="connsiteY3" fmla="*/ 343202 h 686602"/>
                    <a:gd name="connsiteX4" fmla="*/ 1095432 w 1189137"/>
                    <a:gd name="connsiteY4" fmla="*/ 354712 h 686602"/>
                    <a:gd name="connsiteX5" fmla="*/ 1170730 w 1189137"/>
                    <a:gd name="connsiteY5" fmla="*/ 453512 h 686602"/>
                    <a:gd name="connsiteX6" fmla="*/ 1182241 w 1189137"/>
                    <a:gd name="connsiteY6" fmla="*/ 590681 h 686602"/>
                    <a:gd name="connsiteX7" fmla="*/ 1169771 w 1189137"/>
                    <a:gd name="connsiteY7" fmla="*/ 686603 h 686602"/>
                    <a:gd name="connsiteX8" fmla="*/ 528531 w 1189137"/>
                    <a:gd name="connsiteY8" fmla="*/ 311547 h 686602"/>
                    <a:gd name="connsiteX9" fmla="*/ 104555 w 1189137"/>
                    <a:gd name="connsiteY9" fmla="*/ 181093 h 686602"/>
                    <a:gd name="connsiteX10" fmla="*/ 0 w 1189137"/>
                    <a:gd name="connsiteY10" fmla="*/ 158551 h 686602"/>
                    <a:gd name="connsiteX11" fmla="*/ 72421 w 1189137"/>
                    <a:gd name="connsiteY11" fmla="*/ 59751 h 686602"/>
                    <a:gd name="connsiteX12" fmla="*/ 162588 w 1189137"/>
                    <a:gd name="connsiteY12" fmla="*/ 11790 h 686602"/>
                    <a:gd name="connsiteX13" fmla="*/ 258510 w 1189137"/>
                    <a:gd name="connsiteY13" fmla="*/ 1718 h 68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9137" h="686602">
                      <a:moveTo>
                        <a:pt x="258510" y="1718"/>
                      </a:moveTo>
                      <a:cubicBezTo>
                        <a:pt x="276736" y="22821"/>
                        <a:pt x="302155" y="32414"/>
                        <a:pt x="325176" y="44883"/>
                      </a:cubicBezTo>
                      <a:cubicBezTo>
                        <a:pt x="485846" y="132652"/>
                        <a:pt x="653230" y="206512"/>
                        <a:pt x="825410" y="269821"/>
                      </a:cubicBezTo>
                      <a:cubicBezTo>
                        <a:pt x="898312" y="296679"/>
                        <a:pt x="972171" y="321619"/>
                        <a:pt x="1046511" y="343202"/>
                      </a:cubicBezTo>
                      <a:cubicBezTo>
                        <a:pt x="1062338" y="347998"/>
                        <a:pt x="1079125" y="350875"/>
                        <a:pt x="1095432" y="354712"/>
                      </a:cubicBezTo>
                      <a:cubicBezTo>
                        <a:pt x="1130443" y="380132"/>
                        <a:pt x="1151067" y="416582"/>
                        <a:pt x="1170730" y="453512"/>
                      </a:cubicBezTo>
                      <a:cubicBezTo>
                        <a:pt x="1194232" y="497636"/>
                        <a:pt x="1191833" y="543199"/>
                        <a:pt x="1182241" y="590681"/>
                      </a:cubicBezTo>
                      <a:cubicBezTo>
                        <a:pt x="1176006" y="622335"/>
                        <a:pt x="1181282" y="655428"/>
                        <a:pt x="1169771" y="686603"/>
                      </a:cubicBezTo>
                      <a:cubicBezTo>
                        <a:pt x="974090" y="531209"/>
                        <a:pt x="760184" y="405551"/>
                        <a:pt x="528531" y="311547"/>
                      </a:cubicBezTo>
                      <a:cubicBezTo>
                        <a:pt x="391362" y="255912"/>
                        <a:pt x="250357" y="210349"/>
                        <a:pt x="104555" y="181093"/>
                      </a:cubicBezTo>
                      <a:cubicBezTo>
                        <a:pt x="69544" y="173899"/>
                        <a:pt x="34532" y="166225"/>
                        <a:pt x="0" y="158551"/>
                      </a:cubicBezTo>
                      <a:cubicBezTo>
                        <a:pt x="20623" y="123060"/>
                        <a:pt x="48920" y="93324"/>
                        <a:pt x="72421" y="59751"/>
                      </a:cubicBezTo>
                      <a:cubicBezTo>
                        <a:pt x="94004" y="29056"/>
                        <a:pt x="129495" y="18505"/>
                        <a:pt x="162588" y="11790"/>
                      </a:cubicBezTo>
                      <a:cubicBezTo>
                        <a:pt x="193763" y="6035"/>
                        <a:pt x="225897" y="-4037"/>
                        <a:pt x="258510" y="1718"/>
                      </a:cubicBezTo>
                      <a:close/>
                    </a:path>
                  </a:pathLst>
                </a:custGeom>
                <a:solidFill>
                  <a:schemeClr val="accent3">
                    <a:lumMod val="50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 dirty="0"/>
                </a:p>
              </p:txBody>
            </p:sp>
            <p:sp>
              <p:nvSpPr>
                <p:cNvPr id="31" name="Freeform: Shape 52">
                  <a:extLst>
                    <a:ext uri="{FF2B5EF4-FFF2-40B4-BE49-F238E27FC236}">
                      <a16:creationId xmlns:a16="http://schemas.microsoft.com/office/drawing/2014/main" id="{E21ADB88-BD97-4A0E-A861-A1564BE58513}"/>
                    </a:ext>
                  </a:extLst>
                </p:cNvPr>
                <p:cNvSpPr/>
                <p:nvPr/>
              </p:nvSpPr>
              <p:spPr>
                <a:xfrm>
                  <a:off x="7229319" y="1218762"/>
                  <a:ext cx="734458" cy="503921"/>
                </a:xfrm>
                <a:custGeom>
                  <a:avLst/>
                  <a:gdLst>
                    <a:gd name="connsiteX0" fmla="*/ 0 w 734458"/>
                    <a:gd name="connsiteY0" fmla="*/ 212798 h 503921"/>
                    <a:gd name="connsiteX1" fmla="*/ 46522 w 734458"/>
                    <a:gd name="connsiteY1" fmla="*/ 112079 h 503921"/>
                    <a:gd name="connsiteX2" fmla="*/ 248918 w 734458"/>
                    <a:gd name="connsiteY2" fmla="*/ 4167 h 503921"/>
                    <a:gd name="connsiteX3" fmla="*/ 694956 w 734458"/>
                    <a:gd name="connsiteY3" fmla="*/ 224308 h 503921"/>
                    <a:gd name="connsiteX4" fmla="*/ 699273 w 734458"/>
                    <a:gd name="connsiteY4" fmla="*/ 494329 h 503921"/>
                    <a:gd name="connsiteX5" fmla="*/ 693517 w 734458"/>
                    <a:gd name="connsiteY5" fmla="*/ 503921 h 503921"/>
                    <a:gd name="connsiteX6" fmla="*/ 414864 w 734458"/>
                    <a:gd name="connsiteY6" fmla="*/ 127906 h 503921"/>
                    <a:gd name="connsiteX7" fmla="*/ 0 w 734458"/>
                    <a:gd name="connsiteY7" fmla="*/ 212798 h 50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58" h="503921">
                      <a:moveTo>
                        <a:pt x="0" y="212798"/>
                      </a:moveTo>
                      <a:cubicBezTo>
                        <a:pt x="7194" y="172990"/>
                        <a:pt x="23500" y="140856"/>
                        <a:pt x="46522" y="112079"/>
                      </a:cubicBezTo>
                      <a:cubicBezTo>
                        <a:pt x="98320" y="47332"/>
                        <a:pt x="168823" y="16157"/>
                        <a:pt x="248918" y="4167"/>
                      </a:cubicBezTo>
                      <a:cubicBezTo>
                        <a:pt x="421098" y="-21253"/>
                        <a:pt x="611504" y="71792"/>
                        <a:pt x="694956" y="224308"/>
                      </a:cubicBezTo>
                      <a:cubicBezTo>
                        <a:pt x="743397" y="312557"/>
                        <a:pt x="750111" y="403203"/>
                        <a:pt x="699273" y="494329"/>
                      </a:cubicBezTo>
                      <a:cubicBezTo>
                        <a:pt x="697834" y="496727"/>
                        <a:pt x="695916" y="499605"/>
                        <a:pt x="693517" y="503921"/>
                      </a:cubicBezTo>
                      <a:cubicBezTo>
                        <a:pt x="694476" y="306801"/>
                        <a:pt x="585605" y="189776"/>
                        <a:pt x="414864" y="127906"/>
                      </a:cubicBezTo>
                      <a:cubicBezTo>
                        <a:pt x="264745" y="72751"/>
                        <a:pt x="120862" y="87619"/>
                        <a:pt x="0" y="212798"/>
                      </a:cubicBezTo>
                      <a:close/>
                    </a:path>
                  </a:pathLst>
                </a:custGeom>
                <a:solidFill>
                  <a:schemeClr val="accent3">
                    <a:lumMod val="75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583B3F5C-59E4-46D5-9A85-389484FB6F45}"/>
                  </a:ext>
                </a:extLst>
              </p:cNvPr>
              <p:cNvGrpSpPr/>
              <p:nvPr/>
            </p:nvGrpSpPr>
            <p:grpSpPr>
              <a:xfrm>
                <a:off x="7946663" y="3655474"/>
                <a:ext cx="1571701" cy="1274220"/>
                <a:chOff x="8213001" y="3218811"/>
                <a:chExt cx="1775655" cy="1439571"/>
              </a:xfrm>
            </p:grpSpPr>
            <p:sp>
              <p:nvSpPr>
                <p:cNvPr id="20" name="Freeform: Shape 41">
                  <a:extLst>
                    <a:ext uri="{FF2B5EF4-FFF2-40B4-BE49-F238E27FC236}">
                      <a16:creationId xmlns:a16="http://schemas.microsoft.com/office/drawing/2014/main" id="{867B3347-C110-436E-811D-826A403DC14F}"/>
                    </a:ext>
                  </a:extLst>
                </p:cNvPr>
                <p:cNvSpPr/>
                <p:nvPr/>
              </p:nvSpPr>
              <p:spPr>
                <a:xfrm>
                  <a:off x="8670942" y="3273142"/>
                  <a:ext cx="1128485" cy="806800"/>
                </a:xfrm>
                <a:custGeom>
                  <a:avLst/>
                  <a:gdLst>
                    <a:gd name="connsiteX0" fmla="*/ 1019741 w 1128485"/>
                    <a:gd name="connsiteY0" fmla="*/ 736806 h 806800"/>
                    <a:gd name="connsiteX1" fmla="*/ 817345 w 1128485"/>
                    <a:gd name="connsiteY1" fmla="*/ 792921 h 806800"/>
                    <a:gd name="connsiteX2" fmla="*/ 761710 w 1128485"/>
                    <a:gd name="connsiteY2" fmla="*/ 784767 h 806800"/>
                    <a:gd name="connsiteX3" fmla="*/ 424064 w 1128485"/>
                    <a:gd name="connsiteY3" fmla="*/ 702754 h 806800"/>
                    <a:gd name="connsiteX4" fmla="*/ 385215 w 1128485"/>
                    <a:gd name="connsiteY4" fmla="*/ 703233 h 806800"/>
                    <a:gd name="connsiteX5" fmla="*/ 302723 w 1128485"/>
                    <a:gd name="connsiteY5" fmla="*/ 732010 h 806800"/>
                    <a:gd name="connsiteX6" fmla="*/ 289773 w 1128485"/>
                    <a:gd name="connsiteY6" fmla="*/ 766542 h 806800"/>
                    <a:gd name="connsiteX7" fmla="*/ 213515 w 1128485"/>
                    <a:gd name="connsiteY7" fmla="*/ 753113 h 806800"/>
                    <a:gd name="connsiteX8" fmla="*/ 63876 w 1128485"/>
                    <a:gd name="connsiteY8" fmla="*/ 710427 h 806800"/>
                    <a:gd name="connsiteX9" fmla="*/ 42774 w 1128485"/>
                    <a:gd name="connsiteY9" fmla="*/ 710427 h 806800"/>
                    <a:gd name="connsiteX10" fmla="*/ 5364 w 1128485"/>
                    <a:gd name="connsiteY10" fmla="*/ 695080 h 806800"/>
                    <a:gd name="connsiteX11" fmla="*/ 18313 w 1128485"/>
                    <a:gd name="connsiteY11" fmla="*/ 646639 h 806800"/>
                    <a:gd name="connsiteX12" fmla="*/ 75387 w 1128485"/>
                    <a:gd name="connsiteY12" fmla="*/ 574698 h 806800"/>
                    <a:gd name="connsiteX13" fmla="*/ 160758 w 1128485"/>
                    <a:gd name="connsiteY13" fmla="*/ 454315 h 806800"/>
                    <a:gd name="connsiteX14" fmla="*/ 174667 w 1128485"/>
                    <a:gd name="connsiteY14" fmla="*/ 443764 h 806800"/>
                    <a:gd name="connsiteX15" fmla="*/ 206800 w 1128485"/>
                    <a:gd name="connsiteY15" fmla="*/ 461989 h 806800"/>
                    <a:gd name="connsiteX16" fmla="*/ 298885 w 1128485"/>
                    <a:gd name="connsiteY16" fmla="*/ 430335 h 806800"/>
                    <a:gd name="connsiteX17" fmla="*/ 318070 w 1128485"/>
                    <a:gd name="connsiteY17" fmla="*/ 405395 h 806800"/>
                    <a:gd name="connsiteX18" fmla="*/ 473944 w 1128485"/>
                    <a:gd name="connsiteY18" fmla="*/ 164630 h 806800"/>
                    <a:gd name="connsiteX19" fmla="*/ 537253 w 1128485"/>
                    <a:gd name="connsiteY19" fmla="*/ 123863 h 806800"/>
                    <a:gd name="connsiteX20" fmla="*/ 565550 w 1128485"/>
                    <a:gd name="connsiteY20" fmla="*/ 87413 h 806800"/>
                    <a:gd name="connsiteX21" fmla="*/ 746842 w 1128485"/>
                    <a:gd name="connsiteY21" fmla="*/ 2522 h 806800"/>
                    <a:gd name="connsiteX22" fmla="*/ 726699 w 1128485"/>
                    <a:gd name="connsiteY22" fmla="*/ 23624 h 806800"/>
                    <a:gd name="connsiteX23" fmla="*/ 616388 w 1128485"/>
                    <a:gd name="connsiteY23" fmla="*/ 117149 h 806800"/>
                    <a:gd name="connsiteX24" fmla="*/ 741567 w 1128485"/>
                    <a:gd name="connsiteY24" fmla="*/ 91250 h 806800"/>
                    <a:gd name="connsiteX25" fmla="*/ 889287 w 1128485"/>
                    <a:gd name="connsiteY25" fmla="*/ 109475 h 806800"/>
                    <a:gd name="connsiteX26" fmla="*/ 971780 w 1128485"/>
                    <a:gd name="connsiteY26" fmla="*/ 209714 h 806800"/>
                    <a:gd name="connsiteX27" fmla="*/ 960269 w 1128485"/>
                    <a:gd name="connsiteY27" fmla="*/ 250481 h 806800"/>
                    <a:gd name="connsiteX28" fmla="*/ 943962 w 1128485"/>
                    <a:gd name="connsiteY28" fmla="*/ 302279 h 806800"/>
                    <a:gd name="connsiteX29" fmla="*/ 1059549 w 1128485"/>
                    <a:gd name="connsiteY29" fmla="*/ 433212 h 806800"/>
                    <a:gd name="connsiteX30" fmla="*/ 1113265 w 1128485"/>
                    <a:gd name="connsiteY30" fmla="*/ 452876 h 806800"/>
                    <a:gd name="connsiteX31" fmla="*/ 1122858 w 1128485"/>
                    <a:gd name="connsiteY31" fmla="*/ 479735 h 806800"/>
                    <a:gd name="connsiteX32" fmla="*/ 858112 w 1128485"/>
                    <a:gd name="connsiteY32" fmla="*/ 726255 h 806800"/>
                    <a:gd name="connsiteX33" fmla="*/ 994321 w 1128485"/>
                    <a:gd name="connsiteY33" fmla="*/ 730571 h 806800"/>
                    <a:gd name="connsiteX34" fmla="*/ 1019741 w 1128485"/>
                    <a:gd name="connsiteY34" fmla="*/ 736806 h 8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485" h="806800">
                      <a:moveTo>
                        <a:pt x="1019741" y="736806"/>
                      </a:moveTo>
                      <a:cubicBezTo>
                        <a:pt x="979933" y="798196"/>
                        <a:pt x="883531" y="825534"/>
                        <a:pt x="817345" y="792921"/>
                      </a:cubicBezTo>
                      <a:cubicBezTo>
                        <a:pt x="799120" y="783808"/>
                        <a:pt x="782334" y="782369"/>
                        <a:pt x="761710" y="784767"/>
                      </a:cubicBezTo>
                      <a:cubicBezTo>
                        <a:pt x="640369" y="796757"/>
                        <a:pt x="521425" y="791482"/>
                        <a:pt x="424064" y="702754"/>
                      </a:cubicBezTo>
                      <a:cubicBezTo>
                        <a:pt x="409676" y="689804"/>
                        <a:pt x="397206" y="698917"/>
                        <a:pt x="385215" y="703233"/>
                      </a:cubicBezTo>
                      <a:cubicBezTo>
                        <a:pt x="357398" y="712825"/>
                        <a:pt x="331020" y="724336"/>
                        <a:pt x="302723" y="732010"/>
                      </a:cubicBezTo>
                      <a:cubicBezTo>
                        <a:pt x="283538" y="737286"/>
                        <a:pt x="285457" y="752154"/>
                        <a:pt x="289773" y="766542"/>
                      </a:cubicBezTo>
                      <a:cubicBezTo>
                        <a:pt x="262915" y="772297"/>
                        <a:pt x="238455" y="759828"/>
                        <a:pt x="213515" y="753113"/>
                      </a:cubicBezTo>
                      <a:cubicBezTo>
                        <a:pt x="163635" y="739684"/>
                        <a:pt x="113276" y="727214"/>
                        <a:pt x="63876" y="710427"/>
                      </a:cubicBezTo>
                      <a:cubicBezTo>
                        <a:pt x="56682" y="708029"/>
                        <a:pt x="49968" y="708509"/>
                        <a:pt x="42774" y="710427"/>
                      </a:cubicBezTo>
                      <a:cubicBezTo>
                        <a:pt x="27905" y="711387"/>
                        <a:pt x="15915" y="704672"/>
                        <a:pt x="5364" y="695080"/>
                      </a:cubicBezTo>
                      <a:cubicBezTo>
                        <a:pt x="-7586" y="674457"/>
                        <a:pt x="5364" y="660548"/>
                        <a:pt x="18313" y="646639"/>
                      </a:cubicBezTo>
                      <a:cubicBezTo>
                        <a:pt x="44692" y="628414"/>
                        <a:pt x="57162" y="599158"/>
                        <a:pt x="75387" y="574698"/>
                      </a:cubicBezTo>
                      <a:cubicBezTo>
                        <a:pt x="104643" y="534890"/>
                        <a:pt x="131981" y="494123"/>
                        <a:pt x="160758" y="454315"/>
                      </a:cubicBezTo>
                      <a:cubicBezTo>
                        <a:pt x="164115" y="449519"/>
                        <a:pt x="166033" y="442325"/>
                        <a:pt x="174667" y="443764"/>
                      </a:cubicBezTo>
                      <a:cubicBezTo>
                        <a:pt x="178024" y="462948"/>
                        <a:pt x="186177" y="470622"/>
                        <a:pt x="206800" y="461989"/>
                      </a:cubicBezTo>
                      <a:cubicBezTo>
                        <a:pt x="237016" y="449999"/>
                        <a:pt x="268191" y="440886"/>
                        <a:pt x="298885" y="430335"/>
                      </a:cubicBezTo>
                      <a:cubicBezTo>
                        <a:pt x="310396" y="426498"/>
                        <a:pt x="317111" y="417865"/>
                        <a:pt x="318070" y="405395"/>
                      </a:cubicBezTo>
                      <a:cubicBezTo>
                        <a:pt x="329101" y="298921"/>
                        <a:pt x="394328" y="226980"/>
                        <a:pt x="473944" y="164630"/>
                      </a:cubicBezTo>
                      <a:cubicBezTo>
                        <a:pt x="493608" y="149283"/>
                        <a:pt x="515670" y="136333"/>
                        <a:pt x="537253" y="123863"/>
                      </a:cubicBezTo>
                      <a:cubicBezTo>
                        <a:pt x="552120" y="115230"/>
                        <a:pt x="557875" y="101322"/>
                        <a:pt x="565550" y="87413"/>
                      </a:cubicBezTo>
                      <a:cubicBezTo>
                        <a:pt x="603919" y="21706"/>
                        <a:pt x="670584" y="-9469"/>
                        <a:pt x="746842" y="2522"/>
                      </a:cubicBezTo>
                      <a:cubicBezTo>
                        <a:pt x="746363" y="15471"/>
                        <a:pt x="735332" y="18828"/>
                        <a:pt x="726699" y="23624"/>
                      </a:cubicBezTo>
                      <a:cubicBezTo>
                        <a:pt x="670105" y="57677"/>
                        <a:pt x="641807" y="81178"/>
                        <a:pt x="616388" y="117149"/>
                      </a:cubicBezTo>
                      <a:cubicBezTo>
                        <a:pt x="659074" y="106597"/>
                        <a:pt x="699361" y="96046"/>
                        <a:pt x="741567" y="91250"/>
                      </a:cubicBezTo>
                      <a:cubicBezTo>
                        <a:pt x="792405" y="85494"/>
                        <a:pt x="842285" y="87413"/>
                        <a:pt x="889287" y="109475"/>
                      </a:cubicBezTo>
                      <a:cubicBezTo>
                        <a:pt x="932452" y="129619"/>
                        <a:pt x="959790" y="163671"/>
                        <a:pt x="971780" y="209714"/>
                      </a:cubicBezTo>
                      <a:cubicBezTo>
                        <a:pt x="976097" y="225541"/>
                        <a:pt x="974178" y="239450"/>
                        <a:pt x="960269" y="250481"/>
                      </a:cubicBezTo>
                      <a:cubicBezTo>
                        <a:pt x="943003" y="263910"/>
                        <a:pt x="940126" y="281655"/>
                        <a:pt x="943962" y="302279"/>
                      </a:cubicBezTo>
                      <a:cubicBezTo>
                        <a:pt x="956433" y="368945"/>
                        <a:pt x="1001996" y="406354"/>
                        <a:pt x="1059549" y="433212"/>
                      </a:cubicBezTo>
                      <a:cubicBezTo>
                        <a:pt x="1076815" y="441366"/>
                        <a:pt x="1095040" y="447121"/>
                        <a:pt x="1113265" y="452876"/>
                      </a:cubicBezTo>
                      <a:cubicBezTo>
                        <a:pt x="1127654" y="457673"/>
                        <a:pt x="1133889" y="466785"/>
                        <a:pt x="1122858" y="479735"/>
                      </a:cubicBezTo>
                      <a:cubicBezTo>
                        <a:pt x="1045640" y="573259"/>
                        <a:pt x="974178" y="673498"/>
                        <a:pt x="858112" y="726255"/>
                      </a:cubicBezTo>
                      <a:cubicBezTo>
                        <a:pt x="903675" y="734408"/>
                        <a:pt x="949239" y="732010"/>
                        <a:pt x="994321" y="730571"/>
                      </a:cubicBezTo>
                      <a:cubicBezTo>
                        <a:pt x="1003434" y="730571"/>
                        <a:pt x="1013506" y="725295"/>
                        <a:pt x="1019741" y="736806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1" name="Freeform: Shape 42">
                  <a:extLst>
                    <a:ext uri="{FF2B5EF4-FFF2-40B4-BE49-F238E27FC236}">
                      <a16:creationId xmlns:a16="http://schemas.microsoft.com/office/drawing/2014/main" id="{0F48A1A0-4C29-46FE-B846-7C8E0B8C8787}"/>
                    </a:ext>
                  </a:extLst>
                </p:cNvPr>
                <p:cNvSpPr/>
                <p:nvPr/>
              </p:nvSpPr>
              <p:spPr>
                <a:xfrm>
                  <a:off x="9265268" y="3218811"/>
                  <a:ext cx="723388" cy="795086"/>
                </a:xfrm>
                <a:custGeom>
                  <a:avLst/>
                  <a:gdLst>
                    <a:gd name="connsiteX0" fmla="*/ 425415 w 723388"/>
                    <a:gd name="connsiteY0" fmla="*/ 791137 h 795086"/>
                    <a:gd name="connsiteX1" fmla="*/ 260428 w 723388"/>
                    <a:gd name="connsiteY1" fmla="*/ 790178 h 795086"/>
                    <a:gd name="connsiteX2" fmla="*/ 238846 w 723388"/>
                    <a:gd name="connsiteY2" fmla="*/ 784423 h 795086"/>
                    <a:gd name="connsiteX3" fmla="*/ 529490 w 723388"/>
                    <a:gd name="connsiteY3" fmla="*/ 522555 h 795086"/>
                    <a:gd name="connsiteX4" fmla="*/ 509347 w 723388"/>
                    <a:gd name="connsiteY4" fmla="*/ 513443 h 795086"/>
                    <a:gd name="connsiteX5" fmla="*/ 388005 w 723388"/>
                    <a:gd name="connsiteY5" fmla="*/ 447736 h 795086"/>
                    <a:gd name="connsiteX6" fmla="*/ 339085 w 723388"/>
                    <a:gd name="connsiteY6" fmla="*/ 338864 h 795086"/>
                    <a:gd name="connsiteX7" fmla="*/ 360667 w 723388"/>
                    <a:gd name="connsiteY7" fmla="*/ 298577 h 795086"/>
                    <a:gd name="connsiteX8" fmla="*/ 370739 w 723388"/>
                    <a:gd name="connsiteY8" fmla="*/ 269321 h 795086"/>
                    <a:gd name="connsiteX9" fmla="*/ 216304 w 723388"/>
                    <a:gd name="connsiteY9" fmla="*/ 152296 h 795086"/>
                    <a:gd name="connsiteX10" fmla="*/ 16306 w 723388"/>
                    <a:gd name="connsiteY10" fmla="*/ 182991 h 795086"/>
                    <a:gd name="connsiteX11" fmla="*/ 0 w 723388"/>
                    <a:gd name="connsiteY11" fmla="*/ 187307 h 795086"/>
                    <a:gd name="connsiteX12" fmla="*/ 53237 w 723388"/>
                    <a:gd name="connsiteY12" fmla="*/ 124958 h 795086"/>
                    <a:gd name="connsiteX13" fmla="*/ 151557 w 723388"/>
                    <a:gd name="connsiteY13" fmla="*/ 57333 h 795086"/>
                    <a:gd name="connsiteX14" fmla="*/ 275296 w 723388"/>
                    <a:gd name="connsiteY14" fmla="*/ 14168 h 795086"/>
                    <a:gd name="connsiteX15" fmla="*/ 590401 w 723388"/>
                    <a:gd name="connsiteY15" fmla="*/ 101457 h 795086"/>
                    <a:gd name="connsiteX16" fmla="*/ 718936 w 723388"/>
                    <a:gd name="connsiteY16" fmla="*/ 477952 h 795086"/>
                    <a:gd name="connsiteX17" fmla="*/ 718936 w 723388"/>
                    <a:gd name="connsiteY17" fmla="*/ 503851 h 795086"/>
                    <a:gd name="connsiteX18" fmla="*/ 601432 w 723388"/>
                    <a:gd name="connsiteY18" fmla="*/ 736941 h 795086"/>
                    <a:gd name="connsiteX19" fmla="*/ 447477 w 723388"/>
                    <a:gd name="connsiteY19" fmla="*/ 785862 h 795086"/>
                    <a:gd name="connsiteX20" fmla="*/ 425415 w 723388"/>
                    <a:gd name="connsiteY20" fmla="*/ 791137 h 79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388" h="795086">
                      <a:moveTo>
                        <a:pt x="425415" y="791137"/>
                      </a:moveTo>
                      <a:cubicBezTo>
                        <a:pt x="370259" y="794015"/>
                        <a:pt x="315584" y="798811"/>
                        <a:pt x="260428" y="790178"/>
                      </a:cubicBezTo>
                      <a:cubicBezTo>
                        <a:pt x="253714" y="789219"/>
                        <a:pt x="247000" y="788260"/>
                        <a:pt x="238846" y="784423"/>
                      </a:cubicBezTo>
                      <a:cubicBezTo>
                        <a:pt x="369301" y="733584"/>
                        <a:pt x="443640" y="622315"/>
                        <a:pt x="529490" y="522555"/>
                      </a:cubicBezTo>
                      <a:cubicBezTo>
                        <a:pt x="525654" y="513922"/>
                        <a:pt x="516061" y="515361"/>
                        <a:pt x="509347" y="513443"/>
                      </a:cubicBezTo>
                      <a:cubicBezTo>
                        <a:pt x="464263" y="499534"/>
                        <a:pt x="422537" y="479390"/>
                        <a:pt x="388005" y="447736"/>
                      </a:cubicBezTo>
                      <a:cubicBezTo>
                        <a:pt x="356830" y="419439"/>
                        <a:pt x="341962" y="381070"/>
                        <a:pt x="339085" y="338864"/>
                      </a:cubicBezTo>
                      <a:cubicBezTo>
                        <a:pt x="338126" y="322078"/>
                        <a:pt x="344840" y="306730"/>
                        <a:pt x="360667" y="298577"/>
                      </a:cubicBezTo>
                      <a:cubicBezTo>
                        <a:pt x="375056" y="291383"/>
                        <a:pt x="374097" y="281791"/>
                        <a:pt x="370739" y="269321"/>
                      </a:cubicBezTo>
                      <a:cubicBezTo>
                        <a:pt x="352514" y="198818"/>
                        <a:pt x="297359" y="157092"/>
                        <a:pt x="216304" y="152296"/>
                      </a:cubicBezTo>
                      <a:cubicBezTo>
                        <a:pt x="147240" y="148459"/>
                        <a:pt x="81054" y="161888"/>
                        <a:pt x="16306" y="182991"/>
                      </a:cubicBezTo>
                      <a:cubicBezTo>
                        <a:pt x="12949" y="183950"/>
                        <a:pt x="9112" y="184909"/>
                        <a:pt x="0" y="187307"/>
                      </a:cubicBezTo>
                      <a:cubicBezTo>
                        <a:pt x="16786" y="160929"/>
                        <a:pt x="34532" y="142703"/>
                        <a:pt x="53237" y="124958"/>
                      </a:cubicBezTo>
                      <a:cubicBezTo>
                        <a:pt x="82972" y="97620"/>
                        <a:pt x="118464" y="78915"/>
                        <a:pt x="151557" y="57333"/>
                      </a:cubicBezTo>
                      <a:cubicBezTo>
                        <a:pt x="192324" y="42465"/>
                        <a:pt x="233091" y="26638"/>
                        <a:pt x="275296" y="14168"/>
                      </a:cubicBezTo>
                      <a:cubicBezTo>
                        <a:pt x="399516" y="-22762"/>
                        <a:pt x="501673" y="14647"/>
                        <a:pt x="590401" y="101457"/>
                      </a:cubicBezTo>
                      <a:cubicBezTo>
                        <a:pt x="696875" y="205053"/>
                        <a:pt x="733325" y="333109"/>
                        <a:pt x="718936" y="477952"/>
                      </a:cubicBezTo>
                      <a:cubicBezTo>
                        <a:pt x="717978" y="486584"/>
                        <a:pt x="717498" y="495218"/>
                        <a:pt x="718936" y="503851"/>
                      </a:cubicBezTo>
                      <a:cubicBezTo>
                        <a:pt x="736682" y="615120"/>
                        <a:pt x="702150" y="684184"/>
                        <a:pt x="601432" y="736941"/>
                      </a:cubicBezTo>
                      <a:cubicBezTo>
                        <a:pt x="552991" y="762361"/>
                        <a:pt x="501673" y="778188"/>
                        <a:pt x="447477" y="785862"/>
                      </a:cubicBezTo>
                      <a:cubicBezTo>
                        <a:pt x="440762" y="786821"/>
                        <a:pt x="433088" y="789219"/>
                        <a:pt x="425415" y="7911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2" name="Freeform: Shape 43">
                  <a:extLst>
                    <a:ext uri="{FF2B5EF4-FFF2-40B4-BE49-F238E27FC236}">
                      <a16:creationId xmlns:a16="http://schemas.microsoft.com/office/drawing/2014/main" id="{F4B5B9B9-B667-4F95-AD5C-C5B9104576D4}"/>
                    </a:ext>
                  </a:extLst>
                </p:cNvPr>
                <p:cNvSpPr/>
                <p:nvPr/>
              </p:nvSpPr>
              <p:spPr>
                <a:xfrm>
                  <a:off x="8213001" y="3379690"/>
                  <a:ext cx="594717" cy="583736"/>
                </a:xfrm>
                <a:custGeom>
                  <a:avLst/>
                  <a:gdLst>
                    <a:gd name="connsiteX0" fmla="*/ 312227 w 594717"/>
                    <a:gd name="connsiteY0" fmla="*/ 583736 h 583736"/>
                    <a:gd name="connsiteX1" fmla="*/ 66666 w 594717"/>
                    <a:gd name="connsiteY1" fmla="*/ 124268 h 583736"/>
                    <a:gd name="connsiteX2" fmla="*/ 0 w 594717"/>
                    <a:gd name="connsiteY2" fmla="*/ 28826 h 583736"/>
                    <a:gd name="connsiteX3" fmla="*/ 249877 w 594717"/>
                    <a:gd name="connsiteY3" fmla="*/ 1968 h 583736"/>
                    <a:gd name="connsiteX4" fmla="*/ 373137 w 594717"/>
                    <a:gd name="connsiteY4" fmla="*/ 44174 h 583736"/>
                    <a:gd name="connsiteX5" fmla="*/ 559226 w 594717"/>
                    <a:gd name="connsiteY5" fmla="*/ 244651 h 583736"/>
                    <a:gd name="connsiteX6" fmla="*/ 594718 w 594717"/>
                    <a:gd name="connsiteY6" fmla="*/ 295969 h 583736"/>
                    <a:gd name="connsiteX7" fmla="*/ 588962 w 594717"/>
                    <a:gd name="connsiteY7" fmla="*/ 299326 h 583736"/>
                    <a:gd name="connsiteX8" fmla="*/ 474335 w 594717"/>
                    <a:gd name="connsiteY8" fmla="*/ 315154 h 583736"/>
                    <a:gd name="connsiteX9" fmla="*/ 351555 w 594717"/>
                    <a:gd name="connsiteY9" fmla="*/ 355441 h 583736"/>
                    <a:gd name="connsiteX10" fmla="*/ 502153 w 594717"/>
                    <a:gd name="connsiteY10" fmla="*/ 433138 h 583736"/>
                    <a:gd name="connsiteX11" fmla="*/ 516541 w 594717"/>
                    <a:gd name="connsiteY11" fmla="*/ 472946 h 583736"/>
                    <a:gd name="connsiteX12" fmla="*/ 492560 w 594717"/>
                    <a:gd name="connsiteY12" fmla="*/ 516591 h 583736"/>
                    <a:gd name="connsiteX13" fmla="*/ 312227 w 594717"/>
                    <a:gd name="connsiteY13" fmla="*/ 583736 h 58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4717" h="583736">
                      <a:moveTo>
                        <a:pt x="312227" y="583736"/>
                      </a:moveTo>
                      <a:cubicBezTo>
                        <a:pt x="246040" y="422107"/>
                        <a:pt x="162588" y="269591"/>
                        <a:pt x="66666" y="124268"/>
                      </a:cubicBezTo>
                      <a:cubicBezTo>
                        <a:pt x="45084" y="91655"/>
                        <a:pt x="22062" y="60480"/>
                        <a:pt x="0" y="28826"/>
                      </a:cubicBezTo>
                      <a:cubicBezTo>
                        <a:pt x="46043" y="26428"/>
                        <a:pt x="214386" y="9162"/>
                        <a:pt x="249877" y="1968"/>
                      </a:cubicBezTo>
                      <a:cubicBezTo>
                        <a:pt x="297838" y="-7145"/>
                        <a:pt x="337166" y="16836"/>
                        <a:pt x="373137" y="44174"/>
                      </a:cubicBezTo>
                      <a:cubicBezTo>
                        <a:pt x="446997" y="99808"/>
                        <a:pt x="504551" y="170791"/>
                        <a:pt x="559226" y="244651"/>
                      </a:cubicBezTo>
                      <a:cubicBezTo>
                        <a:pt x="571696" y="261437"/>
                        <a:pt x="587524" y="275346"/>
                        <a:pt x="594718" y="295969"/>
                      </a:cubicBezTo>
                      <a:cubicBezTo>
                        <a:pt x="593279" y="298368"/>
                        <a:pt x="591360" y="300286"/>
                        <a:pt x="588962" y="299326"/>
                      </a:cubicBezTo>
                      <a:cubicBezTo>
                        <a:pt x="548675" y="288775"/>
                        <a:pt x="511745" y="304123"/>
                        <a:pt x="474335" y="315154"/>
                      </a:cubicBezTo>
                      <a:cubicBezTo>
                        <a:pt x="438844" y="325226"/>
                        <a:pt x="355871" y="347288"/>
                        <a:pt x="351555" y="355441"/>
                      </a:cubicBezTo>
                      <a:cubicBezTo>
                        <a:pt x="371219" y="368870"/>
                        <a:pt x="473376" y="416831"/>
                        <a:pt x="502153" y="433138"/>
                      </a:cubicBezTo>
                      <a:cubicBezTo>
                        <a:pt x="518459" y="442251"/>
                        <a:pt x="524695" y="454721"/>
                        <a:pt x="516541" y="472946"/>
                      </a:cubicBezTo>
                      <a:cubicBezTo>
                        <a:pt x="509826" y="488293"/>
                        <a:pt x="504551" y="504120"/>
                        <a:pt x="492560" y="516591"/>
                      </a:cubicBezTo>
                      <a:cubicBezTo>
                        <a:pt x="456110" y="532897"/>
                        <a:pt x="335248" y="575103"/>
                        <a:pt x="312227" y="583736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3" name="Freeform: Shape 44">
                  <a:extLst>
                    <a:ext uri="{FF2B5EF4-FFF2-40B4-BE49-F238E27FC236}">
                      <a16:creationId xmlns:a16="http://schemas.microsoft.com/office/drawing/2014/main" id="{406CC424-D8C4-4533-984A-31343E9D907E}"/>
                    </a:ext>
                  </a:extLst>
                </p:cNvPr>
                <p:cNvSpPr/>
                <p:nvPr/>
              </p:nvSpPr>
              <p:spPr>
                <a:xfrm>
                  <a:off x="8544412" y="3964571"/>
                  <a:ext cx="427054" cy="693811"/>
                </a:xfrm>
                <a:custGeom>
                  <a:avLst/>
                  <a:gdLst>
                    <a:gd name="connsiteX0" fmla="*/ 134291 w 427054"/>
                    <a:gd name="connsiteY0" fmla="*/ 294 h 693811"/>
                    <a:gd name="connsiteX1" fmla="*/ 167384 w 427054"/>
                    <a:gd name="connsiteY1" fmla="*/ 14682 h 693811"/>
                    <a:gd name="connsiteX2" fmla="*/ 249398 w 427054"/>
                    <a:gd name="connsiteY2" fmla="*/ 50173 h 693811"/>
                    <a:gd name="connsiteX3" fmla="*/ 253235 w 427054"/>
                    <a:gd name="connsiteY3" fmla="*/ 87103 h 693811"/>
                    <a:gd name="connsiteX4" fmla="*/ 193763 w 427054"/>
                    <a:gd name="connsiteY4" fmla="*/ 228589 h 693811"/>
                    <a:gd name="connsiteX5" fmla="*/ 189446 w 427054"/>
                    <a:gd name="connsiteY5" fmla="*/ 244416 h 693811"/>
                    <a:gd name="connsiteX6" fmla="*/ 297838 w 427054"/>
                    <a:gd name="connsiteY6" fmla="*/ 198373 h 693811"/>
                    <a:gd name="connsiteX7" fmla="*/ 344361 w 427054"/>
                    <a:gd name="connsiteY7" fmla="*/ 178709 h 693811"/>
                    <a:gd name="connsiteX8" fmla="*/ 399996 w 427054"/>
                    <a:gd name="connsiteY8" fmla="*/ 138422 h 693811"/>
                    <a:gd name="connsiteX9" fmla="*/ 417262 w 427054"/>
                    <a:gd name="connsiteY9" fmla="*/ 126911 h 693811"/>
                    <a:gd name="connsiteX10" fmla="*/ 425895 w 427054"/>
                    <a:gd name="connsiteY10" fmla="*/ 286142 h 693811"/>
                    <a:gd name="connsiteX11" fmla="*/ 388005 w 427054"/>
                    <a:gd name="connsiteY11" fmla="*/ 518274 h 693811"/>
                    <a:gd name="connsiteX12" fmla="*/ 347718 w 427054"/>
                    <a:gd name="connsiteY12" fmla="*/ 571990 h 693811"/>
                    <a:gd name="connsiteX13" fmla="*/ 165466 w 427054"/>
                    <a:gd name="connsiteY13" fmla="*/ 693811 h 693811"/>
                    <a:gd name="connsiteX14" fmla="*/ 131893 w 427054"/>
                    <a:gd name="connsiteY14" fmla="*/ 512998 h 693811"/>
                    <a:gd name="connsiteX15" fmla="*/ 60910 w 427054"/>
                    <a:gd name="connsiteY15" fmla="*/ 218996 h 693811"/>
                    <a:gd name="connsiteX16" fmla="*/ 0 w 427054"/>
                    <a:gd name="connsiteY16" fmla="*/ 43459 h 693811"/>
                    <a:gd name="connsiteX17" fmla="*/ 134291 w 427054"/>
                    <a:gd name="connsiteY17" fmla="*/ 294 h 6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27054" h="693811">
                      <a:moveTo>
                        <a:pt x="134291" y="294"/>
                      </a:moveTo>
                      <a:cubicBezTo>
                        <a:pt x="145322" y="5090"/>
                        <a:pt x="155394" y="12764"/>
                        <a:pt x="167384" y="14682"/>
                      </a:cubicBezTo>
                      <a:cubicBezTo>
                        <a:pt x="198559" y="17560"/>
                        <a:pt x="223499" y="34826"/>
                        <a:pt x="249398" y="50173"/>
                      </a:cubicBezTo>
                      <a:cubicBezTo>
                        <a:pt x="264266" y="58807"/>
                        <a:pt x="258510" y="74154"/>
                        <a:pt x="253235" y="87103"/>
                      </a:cubicBezTo>
                      <a:cubicBezTo>
                        <a:pt x="234050" y="134585"/>
                        <a:pt x="212947" y="181107"/>
                        <a:pt x="193763" y="228589"/>
                      </a:cubicBezTo>
                      <a:cubicBezTo>
                        <a:pt x="191844" y="232905"/>
                        <a:pt x="189446" y="236742"/>
                        <a:pt x="189446" y="244416"/>
                      </a:cubicBezTo>
                      <a:cubicBezTo>
                        <a:pt x="227336" y="230027"/>
                        <a:pt x="262347" y="213241"/>
                        <a:pt x="297838" y="198373"/>
                      </a:cubicBezTo>
                      <a:cubicBezTo>
                        <a:pt x="313186" y="192138"/>
                        <a:pt x="328534" y="183985"/>
                        <a:pt x="344361" y="178709"/>
                      </a:cubicBezTo>
                      <a:cubicBezTo>
                        <a:pt x="366902" y="171035"/>
                        <a:pt x="385128" y="157127"/>
                        <a:pt x="399996" y="138422"/>
                      </a:cubicBezTo>
                      <a:cubicBezTo>
                        <a:pt x="404312" y="133146"/>
                        <a:pt x="406230" y="122595"/>
                        <a:pt x="417262" y="126911"/>
                      </a:cubicBezTo>
                      <a:cubicBezTo>
                        <a:pt x="419180" y="180148"/>
                        <a:pt x="430691" y="232905"/>
                        <a:pt x="425895" y="286142"/>
                      </a:cubicBezTo>
                      <a:cubicBezTo>
                        <a:pt x="418701" y="364319"/>
                        <a:pt x="419180" y="443934"/>
                        <a:pt x="388005" y="518274"/>
                      </a:cubicBezTo>
                      <a:cubicBezTo>
                        <a:pt x="378893" y="539377"/>
                        <a:pt x="366423" y="558082"/>
                        <a:pt x="347718" y="571990"/>
                      </a:cubicBezTo>
                      <a:cubicBezTo>
                        <a:pt x="295440" y="611318"/>
                        <a:pt x="222060" y="660718"/>
                        <a:pt x="165466" y="693811"/>
                      </a:cubicBezTo>
                      <a:cubicBezTo>
                        <a:pt x="156833" y="655443"/>
                        <a:pt x="142924" y="583501"/>
                        <a:pt x="131893" y="512998"/>
                      </a:cubicBezTo>
                      <a:cubicBezTo>
                        <a:pt x="116066" y="412759"/>
                        <a:pt x="89208" y="315878"/>
                        <a:pt x="60910" y="218996"/>
                      </a:cubicBezTo>
                      <a:cubicBezTo>
                        <a:pt x="43644" y="159525"/>
                        <a:pt x="20624" y="101972"/>
                        <a:pt x="0" y="43459"/>
                      </a:cubicBezTo>
                      <a:cubicBezTo>
                        <a:pt x="479" y="40581"/>
                        <a:pt x="128056" y="-4023"/>
                        <a:pt x="134291" y="294"/>
                      </a:cubicBezTo>
                      <a:close/>
                    </a:path>
                  </a:pathLst>
                </a:custGeom>
                <a:solidFill>
                  <a:schemeClr val="accent4">
                    <a:lumMod val="50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4" name="Freeform: Shape 45">
                  <a:extLst>
                    <a:ext uri="{FF2B5EF4-FFF2-40B4-BE49-F238E27FC236}">
                      <a16:creationId xmlns:a16="http://schemas.microsoft.com/office/drawing/2014/main" id="{CE8E9F0D-FD6D-467D-B7D3-E241F8D6B0B5}"/>
                    </a:ext>
                  </a:extLst>
                </p:cNvPr>
                <p:cNvSpPr/>
                <p:nvPr/>
              </p:nvSpPr>
              <p:spPr>
                <a:xfrm>
                  <a:off x="8546810" y="3666998"/>
                  <a:ext cx="298317" cy="279641"/>
                </a:xfrm>
                <a:custGeom>
                  <a:avLst/>
                  <a:gdLst>
                    <a:gd name="connsiteX0" fmla="*/ 155874 w 298317"/>
                    <a:gd name="connsiteY0" fmla="*/ 226405 h 279641"/>
                    <a:gd name="connsiteX1" fmla="*/ 128536 w 298317"/>
                    <a:gd name="connsiteY1" fmla="*/ 133840 h 279641"/>
                    <a:gd name="connsiteX2" fmla="*/ 0 w 298317"/>
                    <a:gd name="connsiteY2" fmla="*/ 67654 h 279641"/>
                    <a:gd name="connsiteX3" fmla="*/ 10072 w 298317"/>
                    <a:gd name="connsiteY3" fmla="*/ 58061 h 279641"/>
                    <a:gd name="connsiteX4" fmla="*/ 200478 w 298317"/>
                    <a:gd name="connsiteY4" fmla="*/ 2426 h 279641"/>
                    <a:gd name="connsiteX5" fmla="*/ 261388 w 298317"/>
                    <a:gd name="connsiteY5" fmla="*/ 8182 h 279641"/>
                    <a:gd name="connsiteX6" fmla="*/ 298318 w 298317"/>
                    <a:gd name="connsiteY6" fmla="*/ 49908 h 279641"/>
                    <a:gd name="connsiteX7" fmla="*/ 231172 w 298317"/>
                    <a:gd name="connsiteY7" fmla="*/ 147749 h 279641"/>
                    <a:gd name="connsiteX8" fmla="*/ 163547 w 298317"/>
                    <a:gd name="connsiteY8" fmla="*/ 242712 h 279641"/>
                    <a:gd name="connsiteX9" fmla="*/ 132373 w 298317"/>
                    <a:gd name="connsiteY9" fmla="*/ 279642 h 279641"/>
                    <a:gd name="connsiteX10" fmla="*/ 155874 w 298317"/>
                    <a:gd name="connsiteY10" fmla="*/ 226405 h 27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317" h="279641">
                      <a:moveTo>
                        <a:pt x="155874" y="226405"/>
                      </a:moveTo>
                      <a:cubicBezTo>
                        <a:pt x="188487" y="165494"/>
                        <a:pt x="188487" y="165015"/>
                        <a:pt x="128536" y="133840"/>
                      </a:cubicBezTo>
                      <a:cubicBezTo>
                        <a:pt x="85371" y="111298"/>
                        <a:pt x="42206" y="89236"/>
                        <a:pt x="0" y="67654"/>
                      </a:cubicBezTo>
                      <a:cubicBezTo>
                        <a:pt x="0" y="59021"/>
                        <a:pt x="6235" y="59500"/>
                        <a:pt x="10072" y="58061"/>
                      </a:cubicBezTo>
                      <a:cubicBezTo>
                        <a:pt x="73381" y="39357"/>
                        <a:pt x="137169" y="21131"/>
                        <a:pt x="200478" y="2426"/>
                      </a:cubicBezTo>
                      <a:cubicBezTo>
                        <a:pt x="222060" y="-3808"/>
                        <a:pt x="241245" y="3386"/>
                        <a:pt x="261388" y="8182"/>
                      </a:cubicBezTo>
                      <a:cubicBezTo>
                        <a:pt x="276256" y="19693"/>
                        <a:pt x="293522" y="29285"/>
                        <a:pt x="298318" y="49908"/>
                      </a:cubicBezTo>
                      <a:cubicBezTo>
                        <a:pt x="275776" y="82521"/>
                        <a:pt x="253714" y="115135"/>
                        <a:pt x="231172" y="147749"/>
                      </a:cubicBezTo>
                      <a:cubicBezTo>
                        <a:pt x="209110" y="179882"/>
                        <a:pt x="186569" y="211537"/>
                        <a:pt x="163547" y="242712"/>
                      </a:cubicBezTo>
                      <a:cubicBezTo>
                        <a:pt x="159711" y="247987"/>
                        <a:pt x="147240" y="264294"/>
                        <a:pt x="132373" y="279642"/>
                      </a:cubicBezTo>
                      <a:cubicBezTo>
                        <a:pt x="124219" y="266212"/>
                        <a:pt x="151077" y="235038"/>
                        <a:pt x="155874" y="226405"/>
                      </a:cubicBezTo>
                      <a:close/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5" name="Freeform: Shape 46">
                  <a:extLst>
                    <a:ext uri="{FF2B5EF4-FFF2-40B4-BE49-F238E27FC236}">
                      <a16:creationId xmlns:a16="http://schemas.microsoft.com/office/drawing/2014/main" id="{3267DBDB-107A-4A78-B65F-2CA81EFBBB24}"/>
                    </a:ext>
                  </a:extLst>
                </p:cNvPr>
                <p:cNvSpPr/>
                <p:nvPr/>
              </p:nvSpPr>
              <p:spPr>
                <a:xfrm>
                  <a:off x="8711317" y="3973435"/>
                  <a:ext cx="252398" cy="245234"/>
                </a:xfrm>
                <a:custGeom>
                  <a:avLst/>
                  <a:gdLst>
                    <a:gd name="connsiteX0" fmla="*/ 249877 w 252398"/>
                    <a:gd name="connsiteY0" fmla="*/ 117567 h 245234"/>
                    <a:gd name="connsiteX1" fmla="*/ 171700 w 252398"/>
                    <a:gd name="connsiteY1" fmla="*/ 179437 h 245234"/>
                    <a:gd name="connsiteX2" fmla="*/ 33093 w 252398"/>
                    <a:gd name="connsiteY2" fmla="*/ 238429 h 245234"/>
                    <a:gd name="connsiteX3" fmla="*/ 7674 w 252398"/>
                    <a:gd name="connsiteY3" fmla="*/ 244664 h 245234"/>
                    <a:gd name="connsiteX4" fmla="*/ 45083 w 252398"/>
                    <a:gd name="connsiteY4" fmla="*/ 154977 h 245234"/>
                    <a:gd name="connsiteX5" fmla="*/ 81054 w 252398"/>
                    <a:gd name="connsiteY5" fmla="*/ 71524 h 245234"/>
                    <a:gd name="connsiteX6" fmla="*/ 68105 w 252398"/>
                    <a:gd name="connsiteY6" fmla="*/ 39390 h 245234"/>
                    <a:gd name="connsiteX7" fmla="*/ 0 w 252398"/>
                    <a:gd name="connsiteY7" fmla="*/ 4858 h 245234"/>
                    <a:gd name="connsiteX8" fmla="*/ 22062 w 252398"/>
                    <a:gd name="connsiteY8" fmla="*/ 1981 h 245234"/>
                    <a:gd name="connsiteX9" fmla="*/ 248438 w 252398"/>
                    <a:gd name="connsiteY9" fmla="*/ 65289 h 245234"/>
                    <a:gd name="connsiteX10" fmla="*/ 249877 w 252398"/>
                    <a:gd name="connsiteY10" fmla="*/ 117567 h 24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2398" h="245234">
                      <a:moveTo>
                        <a:pt x="249877" y="117567"/>
                      </a:moveTo>
                      <a:cubicBezTo>
                        <a:pt x="233091" y="149701"/>
                        <a:pt x="204794" y="166487"/>
                        <a:pt x="171700" y="179437"/>
                      </a:cubicBezTo>
                      <a:cubicBezTo>
                        <a:pt x="125178" y="197662"/>
                        <a:pt x="79615" y="218765"/>
                        <a:pt x="33093" y="238429"/>
                      </a:cubicBezTo>
                      <a:cubicBezTo>
                        <a:pt x="25899" y="241307"/>
                        <a:pt x="19664" y="247062"/>
                        <a:pt x="7674" y="244664"/>
                      </a:cubicBezTo>
                      <a:cubicBezTo>
                        <a:pt x="20143" y="214449"/>
                        <a:pt x="32613" y="184713"/>
                        <a:pt x="45083" y="154977"/>
                      </a:cubicBezTo>
                      <a:cubicBezTo>
                        <a:pt x="56594" y="127159"/>
                        <a:pt x="67146" y="98383"/>
                        <a:pt x="81054" y="71524"/>
                      </a:cubicBezTo>
                      <a:cubicBezTo>
                        <a:pt x="90167" y="53779"/>
                        <a:pt x="84411" y="46585"/>
                        <a:pt x="68105" y="39390"/>
                      </a:cubicBezTo>
                      <a:cubicBezTo>
                        <a:pt x="45083" y="28839"/>
                        <a:pt x="22541" y="16369"/>
                        <a:pt x="0" y="4858"/>
                      </a:cubicBezTo>
                      <a:cubicBezTo>
                        <a:pt x="6714" y="-2336"/>
                        <a:pt x="14868" y="62"/>
                        <a:pt x="22062" y="1981"/>
                      </a:cubicBezTo>
                      <a:cubicBezTo>
                        <a:pt x="97361" y="23084"/>
                        <a:pt x="172660" y="44187"/>
                        <a:pt x="248438" y="65289"/>
                      </a:cubicBezTo>
                      <a:cubicBezTo>
                        <a:pt x="256112" y="83515"/>
                        <a:pt x="250357" y="100781"/>
                        <a:pt x="249877" y="117567"/>
                      </a:cubicBezTo>
                      <a:close/>
                    </a:path>
                  </a:pathLst>
                </a:custGeom>
                <a:solidFill>
                  <a:srgbClr val="FD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6" name="Freeform: Shape 47">
                  <a:extLst>
                    <a:ext uri="{FF2B5EF4-FFF2-40B4-BE49-F238E27FC236}">
                      <a16:creationId xmlns:a16="http://schemas.microsoft.com/office/drawing/2014/main" id="{0FE03BF2-E437-4724-8F16-E104602E84EA}"/>
                    </a:ext>
                  </a:extLst>
                </p:cNvPr>
                <p:cNvSpPr/>
                <p:nvPr/>
              </p:nvSpPr>
              <p:spPr>
                <a:xfrm>
                  <a:off x="8525228" y="3893403"/>
                  <a:ext cx="177456" cy="119423"/>
                </a:xfrm>
                <a:custGeom>
                  <a:avLst/>
                  <a:gdLst>
                    <a:gd name="connsiteX0" fmla="*/ 177456 w 177456"/>
                    <a:gd name="connsiteY0" fmla="*/ 0 h 119423"/>
                    <a:gd name="connsiteX1" fmla="*/ 153476 w 177456"/>
                    <a:gd name="connsiteY1" fmla="*/ 71462 h 119423"/>
                    <a:gd name="connsiteX2" fmla="*/ 88728 w 177456"/>
                    <a:gd name="connsiteY2" fmla="*/ 93045 h 119423"/>
                    <a:gd name="connsiteX3" fmla="*/ 19184 w 177456"/>
                    <a:gd name="connsiteY3" fmla="*/ 119423 h 119423"/>
                    <a:gd name="connsiteX4" fmla="*/ 0 w 177456"/>
                    <a:gd name="connsiteY4" fmla="*/ 70023 h 119423"/>
                    <a:gd name="connsiteX5" fmla="*/ 10551 w 177456"/>
                    <a:gd name="connsiteY5" fmla="*/ 56594 h 119423"/>
                    <a:gd name="connsiteX6" fmla="*/ 177456 w 177456"/>
                    <a:gd name="connsiteY6" fmla="*/ 0 h 11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456" h="119423">
                      <a:moveTo>
                        <a:pt x="177456" y="0"/>
                      </a:moveTo>
                      <a:cubicBezTo>
                        <a:pt x="174099" y="9592"/>
                        <a:pt x="146281" y="53716"/>
                        <a:pt x="153476" y="71462"/>
                      </a:cubicBezTo>
                      <a:cubicBezTo>
                        <a:pt x="129495" y="81054"/>
                        <a:pt x="110311" y="84891"/>
                        <a:pt x="88728" y="93045"/>
                      </a:cubicBezTo>
                      <a:cubicBezTo>
                        <a:pt x="65706" y="101678"/>
                        <a:pt x="42206" y="110790"/>
                        <a:pt x="19184" y="119423"/>
                      </a:cubicBezTo>
                      <a:cubicBezTo>
                        <a:pt x="12949" y="104555"/>
                        <a:pt x="6715" y="84891"/>
                        <a:pt x="0" y="70023"/>
                      </a:cubicBezTo>
                      <a:cubicBezTo>
                        <a:pt x="0" y="62829"/>
                        <a:pt x="2398" y="58992"/>
                        <a:pt x="10551" y="56594"/>
                      </a:cubicBezTo>
                      <a:cubicBezTo>
                        <a:pt x="67146" y="40287"/>
                        <a:pt x="120382" y="14388"/>
                        <a:pt x="177456" y="0"/>
                      </a:cubicBezTo>
                      <a:close/>
                    </a:path>
                  </a:pathLst>
                </a:custGeom>
                <a:solidFill>
                  <a:schemeClr val="accent4">
                    <a:lumMod val="75000"/>
                  </a:scheme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27" name="Freeform: Shape 48">
                  <a:extLst>
                    <a:ext uri="{FF2B5EF4-FFF2-40B4-BE49-F238E27FC236}">
                      <a16:creationId xmlns:a16="http://schemas.microsoft.com/office/drawing/2014/main" id="{B93AD73B-DC83-42BD-948B-48550AEABB8F}"/>
                    </a:ext>
                  </a:extLst>
                </p:cNvPr>
                <p:cNvSpPr/>
                <p:nvPr/>
              </p:nvSpPr>
              <p:spPr>
                <a:xfrm>
                  <a:off x="8677173" y="3892923"/>
                  <a:ext cx="32704" cy="53716"/>
                </a:xfrm>
                <a:custGeom>
                  <a:avLst/>
                  <a:gdLst>
                    <a:gd name="connsiteX0" fmla="*/ 32705 w 32704"/>
                    <a:gd name="connsiteY0" fmla="*/ 16786 h 53716"/>
                    <a:gd name="connsiteX1" fmla="*/ 1530 w 32704"/>
                    <a:gd name="connsiteY1" fmla="*/ 53716 h 53716"/>
                    <a:gd name="connsiteX2" fmla="*/ 25031 w 32704"/>
                    <a:gd name="connsiteY2" fmla="*/ 0 h 5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04" h="53716">
                      <a:moveTo>
                        <a:pt x="32705" y="16786"/>
                      </a:moveTo>
                      <a:cubicBezTo>
                        <a:pt x="28868" y="22062"/>
                        <a:pt x="18316" y="41246"/>
                        <a:pt x="1530" y="53716"/>
                      </a:cubicBezTo>
                      <a:cubicBezTo>
                        <a:pt x="-6623" y="40287"/>
                        <a:pt x="20235" y="9112"/>
                        <a:pt x="25031" y="0"/>
                      </a:cubicBezTo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grpSp>
            <p:nvGrpSpPr>
              <p:cNvPr id="11" name="Graphic 29">
                <a:extLst>
                  <a:ext uri="{FF2B5EF4-FFF2-40B4-BE49-F238E27FC236}">
                    <a16:creationId xmlns:a16="http://schemas.microsoft.com/office/drawing/2014/main" id="{BFFE3194-CE5E-4F92-8FBB-DE007CE0E5DE}"/>
                  </a:ext>
                </a:extLst>
              </p:cNvPr>
              <p:cNvGrpSpPr/>
              <p:nvPr/>
            </p:nvGrpSpPr>
            <p:grpSpPr>
              <a:xfrm>
                <a:off x="3787989" y="2889247"/>
                <a:ext cx="4608138" cy="2206654"/>
                <a:chOff x="3496565" y="2353154"/>
                <a:chExt cx="5206119" cy="2493004"/>
              </a:xfrm>
            </p:grpSpPr>
            <p:sp>
              <p:nvSpPr>
                <p:cNvPr id="16" name="Freeform: Shape 37">
                  <a:extLst>
                    <a:ext uri="{FF2B5EF4-FFF2-40B4-BE49-F238E27FC236}">
                      <a16:creationId xmlns:a16="http://schemas.microsoft.com/office/drawing/2014/main" id="{0EFC41E3-6AF0-4BD1-B4B8-CEA3C18F692C}"/>
                    </a:ext>
                  </a:extLst>
                </p:cNvPr>
                <p:cNvSpPr/>
                <p:nvPr/>
              </p:nvSpPr>
              <p:spPr>
                <a:xfrm>
                  <a:off x="4342675" y="2353632"/>
                  <a:ext cx="1649799" cy="1468918"/>
                </a:xfrm>
                <a:custGeom>
                  <a:avLst/>
                  <a:gdLst>
                    <a:gd name="connsiteX0" fmla="*/ 1399506 w 1649799"/>
                    <a:gd name="connsiteY0" fmla="*/ 17705 h 1468918"/>
                    <a:gd name="connsiteX1" fmla="*/ 1545929 w 1649799"/>
                    <a:gd name="connsiteY1" fmla="*/ 3350 h 1468918"/>
                    <a:gd name="connsiteX2" fmla="*/ 1638758 w 1649799"/>
                    <a:gd name="connsiteY2" fmla="*/ 0 h 1468918"/>
                    <a:gd name="connsiteX3" fmla="*/ 1649764 w 1649799"/>
                    <a:gd name="connsiteY3" fmla="*/ 12441 h 1468918"/>
                    <a:gd name="connsiteX4" fmla="*/ 1649764 w 1649799"/>
                    <a:gd name="connsiteY4" fmla="*/ 38759 h 1468918"/>
                    <a:gd name="connsiteX5" fmla="*/ 1649764 w 1649799"/>
                    <a:gd name="connsiteY5" fmla="*/ 1083811 h 1468918"/>
                    <a:gd name="connsiteX6" fmla="*/ 1615312 w 1649799"/>
                    <a:gd name="connsiteY6" fmla="*/ 1120177 h 1468918"/>
                    <a:gd name="connsiteX7" fmla="*/ 1452620 w 1649799"/>
                    <a:gd name="connsiteY7" fmla="*/ 1145538 h 1468918"/>
                    <a:gd name="connsiteX8" fmla="*/ 1325338 w 1649799"/>
                    <a:gd name="connsiteY8" fmla="*/ 1177119 h 1468918"/>
                    <a:gd name="connsiteX9" fmla="*/ 1183223 w 1649799"/>
                    <a:gd name="connsiteY9" fmla="*/ 1227362 h 1468918"/>
                    <a:gd name="connsiteX10" fmla="*/ 953541 w 1649799"/>
                    <a:gd name="connsiteY10" fmla="*/ 1348902 h 1468918"/>
                    <a:gd name="connsiteX11" fmla="*/ 801855 w 1649799"/>
                    <a:gd name="connsiteY11" fmla="*/ 1460872 h 1468918"/>
                    <a:gd name="connsiteX12" fmla="*/ 768360 w 1649799"/>
                    <a:gd name="connsiteY12" fmla="*/ 1458958 h 1468918"/>
                    <a:gd name="connsiteX13" fmla="*/ 273109 w 1649799"/>
                    <a:gd name="connsiteY13" fmla="*/ 963706 h 1468918"/>
                    <a:gd name="connsiteX14" fmla="*/ 9932 w 1649799"/>
                    <a:gd name="connsiteY14" fmla="*/ 700529 h 1468918"/>
                    <a:gd name="connsiteX15" fmla="*/ 10889 w 1649799"/>
                    <a:gd name="connsiteY15" fmla="*/ 667991 h 1468918"/>
                    <a:gd name="connsiteX16" fmla="*/ 128601 w 1649799"/>
                    <a:gd name="connsiteY16" fmla="*/ 568941 h 1468918"/>
                    <a:gd name="connsiteX17" fmla="*/ 141999 w 1649799"/>
                    <a:gd name="connsiteY17" fmla="*/ 553150 h 1468918"/>
                    <a:gd name="connsiteX18" fmla="*/ 174537 w 1649799"/>
                    <a:gd name="connsiteY18" fmla="*/ 522047 h 1468918"/>
                    <a:gd name="connsiteX19" fmla="*/ 497527 w 1649799"/>
                    <a:gd name="connsiteY19" fmla="*/ 311506 h 1468918"/>
                    <a:gd name="connsiteX20" fmla="*/ 620981 w 1649799"/>
                    <a:gd name="connsiteY20" fmla="*/ 249779 h 1468918"/>
                    <a:gd name="connsiteX21" fmla="*/ 797070 w 1649799"/>
                    <a:gd name="connsiteY21" fmla="*/ 170347 h 1468918"/>
                    <a:gd name="connsiteX22" fmla="*/ 829130 w 1649799"/>
                    <a:gd name="connsiteY22" fmla="*/ 158863 h 1468918"/>
                    <a:gd name="connsiteX23" fmla="*/ 1016704 w 1649799"/>
                    <a:gd name="connsiteY23" fmla="*/ 94744 h 1468918"/>
                    <a:gd name="connsiteX24" fmla="*/ 1367447 w 1649799"/>
                    <a:gd name="connsiteY24" fmla="*/ 17226 h 1468918"/>
                    <a:gd name="connsiteX25" fmla="*/ 1399506 w 1649799"/>
                    <a:gd name="connsiteY25" fmla="*/ 17705 h 146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649799" h="1468918">
                      <a:moveTo>
                        <a:pt x="1399506" y="17705"/>
                      </a:moveTo>
                      <a:cubicBezTo>
                        <a:pt x="1448314" y="12920"/>
                        <a:pt x="1497121" y="7178"/>
                        <a:pt x="1545929" y="3350"/>
                      </a:cubicBezTo>
                      <a:cubicBezTo>
                        <a:pt x="1577031" y="957"/>
                        <a:pt x="1608134" y="479"/>
                        <a:pt x="1638758" y="0"/>
                      </a:cubicBezTo>
                      <a:cubicBezTo>
                        <a:pt x="1645936" y="0"/>
                        <a:pt x="1650242" y="4307"/>
                        <a:pt x="1649764" y="12441"/>
                      </a:cubicBezTo>
                      <a:cubicBezTo>
                        <a:pt x="1649285" y="21054"/>
                        <a:pt x="1649764" y="30146"/>
                        <a:pt x="1649764" y="38759"/>
                      </a:cubicBezTo>
                      <a:cubicBezTo>
                        <a:pt x="1649764" y="387109"/>
                        <a:pt x="1649764" y="735460"/>
                        <a:pt x="1649764" y="1083811"/>
                      </a:cubicBezTo>
                      <a:cubicBezTo>
                        <a:pt x="1649764" y="1117785"/>
                        <a:pt x="1648807" y="1117306"/>
                        <a:pt x="1615312" y="1120177"/>
                      </a:cubicBezTo>
                      <a:cubicBezTo>
                        <a:pt x="1560762" y="1124962"/>
                        <a:pt x="1506213" y="1134054"/>
                        <a:pt x="1452620" y="1145538"/>
                      </a:cubicBezTo>
                      <a:cubicBezTo>
                        <a:pt x="1409555" y="1154629"/>
                        <a:pt x="1367447" y="1165156"/>
                        <a:pt x="1325338" y="1177119"/>
                      </a:cubicBezTo>
                      <a:cubicBezTo>
                        <a:pt x="1277010" y="1190996"/>
                        <a:pt x="1229159" y="1207743"/>
                        <a:pt x="1183223" y="1227362"/>
                      </a:cubicBezTo>
                      <a:cubicBezTo>
                        <a:pt x="1103313" y="1261814"/>
                        <a:pt x="1026274" y="1301530"/>
                        <a:pt x="953541" y="1348902"/>
                      </a:cubicBezTo>
                      <a:cubicBezTo>
                        <a:pt x="900427" y="1382876"/>
                        <a:pt x="850663" y="1421156"/>
                        <a:pt x="801855" y="1460872"/>
                      </a:cubicBezTo>
                      <a:cubicBezTo>
                        <a:pt x="787979" y="1472356"/>
                        <a:pt x="780801" y="1471399"/>
                        <a:pt x="768360" y="1458958"/>
                      </a:cubicBezTo>
                      <a:cubicBezTo>
                        <a:pt x="603755" y="1293395"/>
                        <a:pt x="438193" y="1128790"/>
                        <a:pt x="273109" y="963706"/>
                      </a:cubicBezTo>
                      <a:cubicBezTo>
                        <a:pt x="185543" y="876140"/>
                        <a:pt x="97977" y="787617"/>
                        <a:pt x="9932" y="700529"/>
                      </a:cubicBezTo>
                      <a:cubicBezTo>
                        <a:pt x="-3466" y="687610"/>
                        <a:pt x="-3466" y="681389"/>
                        <a:pt x="10889" y="667991"/>
                      </a:cubicBezTo>
                      <a:cubicBezTo>
                        <a:pt x="48691" y="633060"/>
                        <a:pt x="86971" y="599565"/>
                        <a:pt x="128601" y="568941"/>
                      </a:cubicBezTo>
                      <a:cubicBezTo>
                        <a:pt x="133864" y="565113"/>
                        <a:pt x="140563" y="560806"/>
                        <a:pt x="141999" y="553150"/>
                      </a:cubicBezTo>
                      <a:cubicBezTo>
                        <a:pt x="150612" y="540709"/>
                        <a:pt x="162575" y="531139"/>
                        <a:pt x="174537" y="522047"/>
                      </a:cubicBezTo>
                      <a:cubicBezTo>
                        <a:pt x="277416" y="444530"/>
                        <a:pt x="384600" y="373711"/>
                        <a:pt x="497527" y="311506"/>
                      </a:cubicBezTo>
                      <a:cubicBezTo>
                        <a:pt x="538200" y="289973"/>
                        <a:pt x="577916" y="266527"/>
                        <a:pt x="620981" y="249779"/>
                      </a:cubicBezTo>
                      <a:cubicBezTo>
                        <a:pt x="678402" y="220112"/>
                        <a:pt x="735822" y="190923"/>
                        <a:pt x="797070" y="170347"/>
                      </a:cubicBezTo>
                      <a:cubicBezTo>
                        <a:pt x="807598" y="166519"/>
                        <a:pt x="821953" y="171783"/>
                        <a:pt x="829130" y="158863"/>
                      </a:cubicBezTo>
                      <a:cubicBezTo>
                        <a:pt x="890379" y="133981"/>
                        <a:pt x="953541" y="113884"/>
                        <a:pt x="1016704" y="94744"/>
                      </a:cubicBezTo>
                      <a:cubicBezTo>
                        <a:pt x="1132023" y="61248"/>
                        <a:pt x="1248778" y="34931"/>
                        <a:pt x="1367447" y="17226"/>
                      </a:cubicBezTo>
                      <a:cubicBezTo>
                        <a:pt x="1377974" y="14834"/>
                        <a:pt x="1388979" y="11484"/>
                        <a:pt x="1399506" y="17705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7" name="Freeform: Shape 38">
                  <a:extLst>
                    <a:ext uri="{FF2B5EF4-FFF2-40B4-BE49-F238E27FC236}">
                      <a16:creationId xmlns:a16="http://schemas.microsoft.com/office/drawing/2014/main" id="{91236715-4AF7-4A5A-AC1D-F36D1CDABEA0}"/>
                    </a:ext>
                  </a:extLst>
                </p:cNvPr>
                <p:cNvSpPr/>
                <p:nvPr/>
              </p:nvSpPr>
              <p:spPr>
                <a:xfrm>
                  <a:off x="6205373" y="2353600"/>
                  <a:ext cx="1647498" cy="1471438"/>
                </a:xfrm>
                <a:custGeom>
                  <a:avLst/>
                  <a:gdLst>
                    <a:gd name="connsiteX0" fmla="*/ 1511593 w 1647498"/>
                    <a:gd name="connsiteY0" fmla="*/ 560838 h 1471438"/>
                    <a:gd name="connsiteX1" fmla="*/ 1635047 w 1647498"/>
                    <a:gd name="connsiteY1" fmla="*/ 666109 h 1471438"/>
                    <a:gd name="connsiteX2" fmla="*/ 1635526 w 1647498"/>
                    <a:gd name="connsiteY2" fmla="*/ 705825 h 1471438"/>
                    <a:gd name="connsiteX3" fmla="*/ 961792 w 1647498"/>
                    <a:gd name="connsiteY3" fmla="*/ 1378601 h 1471438"/>
                    <a:gd name="connsiteX4" fmla="*/ 880447 w 1647498"/>
                    <a:gd name="connsiteY4" fmla="*/ 1460904 h 1471438"/>
                    <a:gd name="connsiteX5" fmla="*/ 847430 w 1647498"/>
                    <a:gd name="connsiteY5" fmla="*/ 1463775 h 1471438"/>
                    <a:gd name="connsiteX6" fmla="*/ 589995 w 1647498"/>
                    <a:gd name="connsiteY6" fmla="*/ 1287685 h 1471438"/>
                    <a:gd name="connsiteX7" fmla="*/ 373711 w 1647498"/>
                    <a:gd name="connsiteY7" fmla="*/ 1194377 h 1471438"/>
                    <a:gd name="connsiteX8" fmla="*/ 180396 w 1647498"/>
                    <a:gd name="connsiteY8" fmla="*/ 1141263 h 1471438"/>
                    <a:gd name="connsiteX9" fmla="*/ 24882 w 1647498"/>
                    <a:gd name="connsiteY9" fmla="*/ 1120209 h 1471438"/>
                    <a:gd name="connsiteX10" fmla="*/ 0 w 1647498"/>
                    <a:gd name="connsiteY10" fmla="*/ 1093891 h 1471438"/>
                    <a:gd name="connsiteX11" fmla="*/ 479 w 1647498"/>
                    <a:gd name="connsiteY11" fmla="*/ 261773 h 1471438"/>
                    <a:gd name="connsiteX12" fmla="*/ 0 w 1647498"/>
                    <a:gd name="connsiteY12" fmla="*/ 22522 h 1471438"/>
                    <a:gd name="connsiteX13" fmla="*/ 22968 w 1647498"/>
                    <a:gd name="connsiteY13" fmla="*/ 32 h 1471438"/>
                    <a:gd name="connsiteX14" fmla="*/ 267005 w 1647498"/>
                    <a:gd name="connsiteY14" fmla="*/ 22522 h 1471438"/>
                    <a:gd name="connsiteX15" fmla="*/ 344044 w 1647498"/>
                    <a:gd name="connsiteY15" fmla="*/ 34484 h 1471438"/>
                    <a:gd name="connsiteX16" fmla="*/ 427782 w 1647498"/>
                    <a:gd name="connsiteY16" fmla="*/ 44054 h 1471438"/>
                    <a:gd name="connsiteX17" fmla="*/ 690959 w 1647498"/>
                    <a:gd name="connsiteY17" fmla="*/ 113437 h 1471438"/>
                    <a:gd name="connsiteX18" fmla="*/ 1119698 w 1647498"/>
                    <a:gd name="connsiteY18" fmla="*/ 295269 h 1471438"/>
                    <a:gd name="connsiteX19" fmla="*/ 1492453 w 1647498"/>
                    <a:gd name="connsiteY19" fmla="*/ 536913 h 1471438"/>
                    <a:gd name="connsiteX20" fmla="*/ 1511593 w 1647498"/>
                    <a:gd name="connsiteY20" fmla="*/ 560838 h 1471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47498" h="1471438">
                      <a:moveTo>
                        <a:pt x="1511593" y="560838"/>
                      </a:moveTo>
                      <a:cubicBezTo>
                        <a:pt x="1552744" y="595769"/>
                        <a:pt x="1593417" y="631657"/>
                        <a:pt x="1635047" y="666109"/>
                      </a:cubicBezTo>
                      <a:cubicBezTo>
                        <a:pt x="1652752" y="680464"/>
                        <a:pt x="1650359" y="690991"/>
                        <a:pt x="1635526" y="705825"/>
                      </a:cubicBezTo>
                      <a:cubicBezTo>
                        <a:pt x="1410629" y="929764"/>
                        <a:pt x="1186211" y="1154183"/>
                        <a:pt x="961792" y="1378601"/>
                      </a:cubicBezTo>
                      <a:cubicBezTo>
                        <a:pt x="934518" y="1405876"/>
                        <a:pt x="906764" y="1432672"/>
                        <a:pt x="880447" y="1460904"/>
                      </a:cubicBezTo>
                      <a:cubicBezTo>
                        <a:pt x="869441" y="1472866"/>
                        <a:pt x="860828" y="1475737"/>
                        <a:pt x="847430" y="1463775"/>
                      </a:cubicBezTo>
                      <a:cubicBezTo>
                        <a:pt x="768955" y="1393913"/>
                        <a:pt x="682346" y="1336493"/>
                        <a:pt x="589995" y="1287685"/>
                      </a:cubicBezTo>
                      <a:cubicBezTo>
                        <a:pt x="520612" y="1250840"/>
                        <a:pt x="448837" y="1219259"/>
                        <a:pt x="373711" y="1194377"/>
                      </a:cubicBezTo>
                      <a:cubicBezTo>
                        <a:pt x="310071" y="1173323"/>
                        <a:pt x="245951" y="1154661"/>
                        <a:pt x="180396" y="1141263"/>
                      </a:cubicBezTo>
                      <a:cubicBezTo>
                        <a:pt x="129196" y="1131215"/>
                        <a:pt x="77518" y="1121645"/>
                        <a:pt x="24882" y="1120209"/>
                      </a:cubicBezTo>
                      <a:cubicBezTo>
                        <a:pt x="4785" y="1119731"/>
                        <a:pt x="0" y="1113031"/>
                        <a:pt x="0" y="1093891"/>
                      </a:cubicBezTo>
                      <a:cubicBezTo>
                        <a:pt x="479" y="816359"/>
                        <a:pt x="479" y="538827"/>
                        <a:pt x="479" y="261773"/>
                      </a:cubicBezTo>
                      <a:cubicBezTo>
                        <a:pt x="479" y="181863"/>
                        <a:pt x="957" y="102432"/>
                        <a:pt x="0" y="22522"/>
                      </a:cubicBezTo>
                      <a:cubicBezTo>
                        <a:pt x="0" y="4338"/>
                        <a:pt x="5742" y="-447"/>
                        <a:pt x="22968" y="32"/>
                      </a:cubicBezTo>
                      <a:cubicBezTo>
                        <a:pt x="104792" y="989"/>
                        <a:pt x="186138" y="12951"/>
                        <a:pt x="267005" y="22522"/>
                      </a:cubicBezTo>
                      <a:cubicBezTo>
                        <a:pt x="292366" y="25393"/>
                        <a:pt x="319162" y="26828"/>
                        <a:pt x="344044" y="34484"/>
                      </a:cubicBezTo>
                      <a:cubicBezTo>
                        <a:pt x="373233" y="23479"/>
                        <a:pt x="400508" y="38791"/>
                        <a:pt x="427782" y="44054"/>
                      </a:cubicBezTo>
                      <a:cubicBezTo>
                        <a:pt x="516784" y="61280"/>
                        <a:pt x="604829" y="85684"/>
                        <a:pt x="690959" y="113437"/>
                      </a:cubicBezTo>
                      <a:cubicBezTo>
                        <a:pt x="839295" y="161288"/>
                        <a:pt x="982368" y="221579"/>
                        <a:pt x="1119698" y="295269"/>
                      </a:cubicBezTo>
                      <a:cubicBezTo>
                        <a:pt x="1250809" y="365130"/>
                        <a:pt x="1375219" y="445519"/>
                        <a:pt x="1492453" y="536913"/>
                      </a:cubicBezTo>
                      <a:cubicBezTo>
                        <a:pt x="1501545" y="543612"/>
                        <a:pt x="1507286" y="551268"/>
                        <a:pt x="1511593" y="560838"/>
                      </a:cubicBezTo>
                      <a:close/>
                    </a:path>
                  </a:pathLst>
                </a:custGeom>
                <a:solidFill>
                  <a:schemeClr val="accent3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8" name="Freeform: Shape 39">
                  <a:extLst>
                    <a:ext uri="{FF2B5EF4-FFF2-40B4-BE49-F238E27FC236}">
                      <a16:creationId xmlns:a16="http://schemas.microsoft.com/office/drawing/2014/main" id="{409D9FF0-5C71-442B-88B1-9C021B1BB309}"/>
                    </a:ext>
                  </a:extLst>
                </p:cNvPr>
                <p:cNvSpPr/>
                <p:nvPr/>
              </p:nvSpPr>
              <p:spPr>
                <a:xfrm>
                  <a:off x="3496316" y="3196558"/>
                  <a:ext cx="1473807" cy="1646427"/>
                </a:xfrm>
                <a:custGeom>
                  <a:avLst/>
                  <a:gdLst>
                    <a:gd name="connsiteX0" fmla="*/ 477795 w 1473807"/>
                    <a:gd name="connsiteY0" fmla="*/ 210261 h 1646427"/>
                    <a:gd name="connsiteX1" fmla="*/ 526602 w 1473807"/>
                    <a:gd name="connsiteY1" fmla="*/ 184900 h 1646427"/>
                    <a:gd name="connsiteX2" fmla="*/ 669675 w 1473807"/>
                    <a:gd name="connsiteY2" fmla="*/ 11682 h 1646427"/>
                    <a:gd name="connsiteX3" fmla="*/ 706041 w 1473807"/>
                    <a:gd name="connsiteY3" fmla="*/ 10246 h 1646427"/>
                    <a:gd name="connsiteX4" fmla="*/ 1455856 w 1473807"/>
                    <a:gd name="connsiteY4" fmla="*/ 760540 h 1646427"/>
                    <a:gd name="connsiteX5" fmla="*/ 1457292 w 1473807"/>
                    <a:gd name="connsiteY5" fmla="*/ 811740 h 1646427"/>
                    <a:gd name="connsiteX6" fmla="*/ 1348671 w 1473807"/>
                    <a:gd name="connsiteY6" fmla="*/ 960555 h 1646427"/>
                    <a:gd name="connsiteX7" fmla="*/ 1219954 w 1473807"/>
                    <a:gd name="connsiteY7" fmla="*/ 1209855 h 1646427"/>
                    <a:gd name="connsiteX8" fmla="*/ 1166840 w 1473807"/>
                    <a:gd name="connsiteY8" fmla="*/ 1375417 h 1646427"/>
                    <a:gd name="connsiteX9" fmla="*/ 1121382 w 1473807"/>
                    <a:gd name="connsiteY9" fmla="*/ 1631417 h 1646427"/>
                    <a:gd name="connsiteX10" fmla="*/ 1104634 w 1473807"/>
                    <a:gd name="connsiteY10" fmla="*/ 1646250 h 1646427"/>
                    <a:gd name="connsiteX11" fmla="*/ 1056784 w 1473807"/>
                    <a:gd name="connsiteY11" fmla="*/ 1646250 h 1646427"/>
                    <a:gd name="connsiteX12" fmla="*/ 40442 w 1473807"/>
                    <a:gd name="connsiteY12" fmla="*/ 1646250 h 1646427"/>
                    <a:gd name="connsiteX13" fmla="*/ 1684 w 1473807"/>
                    <a:gd name="connsiteY13" fmla="*/ 1604621 h 1646427"/>
                    <a:gd name="connsiteX14" fmla="*/ 19388 w 1473807"/>
                    <a:gd name="connsiteY14" fmla="*/ 1415133 h 1646427"/>
                    <a:gd name="connsiteX15" fmla="*/ 16517 w 1473807"/>
                    <a:gd name="connsiteY15" fmla="*/ 1392165 h 1646427"/>
                    <a:gd name="connsiteX16" fmla="*/ 156240 w 1473807"/>
                    <a:gd name="connsiteY16" fmla="*/ 839493 h 1646427"/>
                    <a:gd name="connsiteX17" fmla="*/ 367260 w 1473807"/>
                    <a:gd name="connsiteY17" fmla="*/ 403098 h 1646427"/>
                    <a:gd name="connsiteX18" fmla="*/ 471574 w 1473807"/>
                    <a:gd name="connsiteY18" fmla="*/ 245670 h 1646427"/>
                    <a:gd name="connsiteX19" fmla="*/ 477795 w 1473807"/>
                    <a:gd name="connsiteY19" fmla="*/ 210261 h 16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73807" h="1646427">
                      <a:moveTo>
                        <a:pt x="477795" y="210261"/>
                      </a:moveTo>
                      <a:cubicBezTo>
                        <a:pt x="500284" y="214089"/>
                        <a:pt x="514161" y="201648"/>
                        <a:pt x="526602" y="184900"/>
                      </a:cubicBezTo>
                      <a:cubicBezTo>
                        <a:pt x="571103" y="124609"/>
                        <a:pt x="618953" y="67188"/>
                        <a:pt x="669675" y="11682"/>
                      </a:cubicBezTo>
                      <a:cubicBezTo>
                        <a:pt x="683073" y="-3152"/>
                        <a:pt x="691686" y="-4109"/>
                        <a:pt x="706041" y="10246"/>
                      </a:cubicBezTo>
                      <a:cubicBezTo>
                        <a:pt x="955820" y="260504"/>
                        <a:pt x="1206077" y="510283"/>
                        <a:pt x="1455856" y="760540"/>
                      </a:cubicBezTo>
                      <a:cubicBezTo>
                        <a:pt x="1479303" y="783987"/>
                        <a:pt x="1479781" y="784465"/>
                        <a:pt x="1457292" y="811740"/>
                      </a:cubicBezTo>
                      <a:cubicBezTo>
                        <a:pt x="1418533" y="859112"/>
                        <a:pt x="1382645" y="908876"/>
                        <a:pt x="1348671" y="960555"/>
                      </a:cubicBezTo>
                      <a:cubicBezTo>
                        <a:pt x="1296993" y="1039508"/>
                        <a:pt x="1255842" y="1123724"/>
                        <a:pt x="1219954" y="1209855"/>
                      </a:cubicBezTo>
                      <a:cubicBezTo>
                        <a:pt x="1197943" y="1262969"/>
                        <a:pt x="1182631" y="1319432"/>
                        <a:pt x="1166840" y="1375417"/>
                      </a:cubicBezTo>
                      <a:cubicBezTo>
                        <a:pt x="1143872" y="1459634"/>
                        <a:pt x="1133345" y="1545765"/>
                        <a:pt x="1121382" y="1631417"/>
                      </a:cubicBezTo>
                      <a:cubicBezTo>
                        <a:pt x="1119947" y="1642901"/>
                        <a:pt x="1115161" y="1646250"/>
                        <a:pt x="1104634" y="1646250"/>
                      </a:cubicBezTo>
                      <a:cubicBezTo>
                        <a:pt x="1088844" y="1645772"/>
                        <a:pt x="1072575" y="1646250"/>
                        <a:pt x="1056784" y="1646250"/>
                      </a:cubicBezTo>
                      <a:cubicBezTo>
                        <a:pt x="718003" y="1646250"/>
                        <a:pt x="379223" y="1646250"/>
                        <a:pt x="40442" y="1646250"/>
                      </a:cubicBezTo>
                      <a:cubicBezTo>
                        <a:pt x="-4537" y="1646250"/>
                        <a:pt x="-1666" y="1651514"/>
                        <a:pt x="1684" y="1604621"/>
                      </a:cubicBezTo>
                      <a:cubicBezTo>
                        <a:pt x="5990" y="1541458"/>
                        <a:pt x="13646" y="1478296"/>
                        <a:pt x="19388" y="1415133"/>
                      </a:cubicBezTo>
                      <a:cubicBezTo>
                        <a:pt x="13168" y="1407956"/>
                        <a:pt x="15560" y="1399821"/>
                        <a:pt x="16517" y="1392165"/>
                      </a:cubicBezTo>
                      <a:cubicBezTo>
                        <a:pt x="41399" y="1202678"/>
                        <a:pt x="89728" y="1018932"/>
                        <a:pt x="156240" y="839493"/>
                      </a:cubicBezTo>
                      <a:cubicBezTo>
                        <a:pt x="212704" y="687329"/>
                        <a:pt x="284001" y="542343"/>
                        <a:pt x="367260" y="403098"/>
                      </a:cubicBezTo>
                      <a:cubicBezTo>
                        <a:pt x="399320" y="349027"/>
                        <a:pt x="435686" y="297349"/>
                        <a:pt x="471574" y="245670"/>
                      </a:cubicBezTo>
                      <a:cubicBezTo>
                        <a:pt x="479709" y="234665"/>
                        <a:pt x="483058" y="223659"/>
                        <a:pt x="477795" y="210261"/>
                      </a:cubicBezTo>
                      <a:close/>
                    </a:path>
                  </a:pathLst>
                </a:custGeom>
                <a:solidFill>
                  <a:schemeClr val="accent1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  <p:sp>
              <p:nvSpPr>
                <p:cNvPr id="19" name="Freeform: Shape 40">
                  <a:extLst>
                    <a:ext uri="{FF2B5EF4-FFF2-40B4-BE49-F238E27FC236}">
                      <a16:creationId xmlns:a16="http://schemas.microsoft.com/office/drawing/2014/main" id="{68C6052D-8005-4C04-9406-B84D3265C97B}"/>
                    </a:ext>
                  </a:extLst>
                </p:cNvPr>
                <p:cNvSpPr/>
                <p:nvPr/>
              </p:nvSpPr>
              <p:spPr>
                <a:xfrm>
                  <a:off x="7229488" y="3197036"/>
                  <a:ext cx="1472874" cy="1646250"/>
                </a:xfrm>
                <a:custGeom>
                  <a:avLst/>
                  <a:gdLst>
                    <a:gd name="connsiteX0" fmla="*/ 344884 w 1472874"/>
                    <a:gd name="connsiteY0" fmla="*/ 1586916 h 1646250"/>
                    <a:gd name="connsiteX1" fmla="*/ 324787 w 1472874"/>
                    <a:gd name="connsiteY1" fmla="*/ 1453413 h 1646250"/>
                    <a:gd name="connsiteX2" fmla="*/ 315695 w 1472874"/>
                    <a:gd name="connsiteY2" fmla="*/ 1414655 h 1646250"/>
                    <a:gd name="connsiteX3" fmla="*/ 264974 w 1472874"/>
                    <a:gd name="connsiteY3" fmla="*/ 1243829 h 1646250"/>
                    <a:gd name="connsiteX4" fmla="*/ 134343 w 1472874"/>
                    <a:gd name="connsiteY4" fmla="*/ 976824 h 1646250"/>
                    <a:gd name="connsiteX5" fmla="*/ 11845 w 1472874"/>
                    <a:gd name="connsiteY5" fmla="*/ 808869 h 1646250"/>
                    <a:gd name="connsiteX6" fmla="*/ 13281 w 1472874"/>
                    <a:gd name="connsiteY6" fmla="*/ 762454 h 1646250"/>
                    <a:gd name="connsiteX7" fmla="*/ 766446 w 1472874"/>
                    <a:gd name="connsiteY7" fmla="*/ 10246 h 1646250"/>
                    <a:gd name="connsiteX8" fmla="*/ 803769 w 1472874"/>
                    <a:gd name="connsiteY8" fmla="*/ 11682 h 1646250"/>
                    <a:gd name="connsiteX9" fmla="*/ 965982 w 1472874"/>
                    <a:gd name="connsiteY9" fmla="*/ 208825 h 1646250"/>
                    <a:gd name="connsiteX10" fmla="*/ 990385 w 1472874"/>
                    <a:gd name="connsiteY10" fmla="*/ 230837 h 1646250"/>
                    <a:gd name="connsiteX11" fmla="*/ 1222460 w 1472874"/>
                    <a:gd name="connsiteY11" fmla="*/ 621774 h 1646250"/>
                    <a:gd name="connsiteX12" fmla="*/ 1283708 w 1472874"/>
                    <a:gd name="connsiteY12" fmla="*/ 761497 h 1646250"/>
                    <a:gd name="connsiteX13" fmla="*/ 1304284 w 1472874"/>
                    <a:gd name="connsiteY13" fmla="*/ 807912 h 1646250"/>
                    <a:gd name="connsiteX14" fmla="*/ 1435872 w 1472874"/>
                    <a:gd name="connsiteY14" fmla="*/ 1269190 h 1646250"/>
                    <a:gd name="connsiteX15" fmla="*/ 1460276 w 1472874"/>
                    <a:gd name="connsiteY15" fmla="*/ 1412741 h 1646250"/>
                    <a:gd name="connsiteX16" fmla="*/ 1461711 w 1472874"/>
                    <a:gd name="connsiteY16" fmla="*/ 1453413 h 1646250"/>
                    <a:gd name="connsiteX17" fmla="*/ 1463147 w 1472874"/>
                    <a:gd name="connsiteY17" fmla="*/ 1529017 h 1646250"/>
                    <a:gd name="connsiteX18" fmla="*/ 1470803 w 1472874"/>
                    <a:gd name="connsiteY18" fmla="*/ 1616583 h 1646250"/>
                    <a:gd name="connsiteX19" fmla="*/ 1444007 w 1472874"/>
                    <a:gd name="connsiteY19" fmla="*/ 1646251 h 1646250"/>
                    <a:gd name="connsiteX20" fmla="*/ 975073 w 1472874"/>
                    <a:gd name="connsiteY20" fmla="*/ 1646251 h 1646250"/>
                    <a:gd name="connsiteX21" fmla="*/ 379336 w 1472874"/>
                    <a:gd name="connsiteY21" fmla="*/ 1646251 h 1646250"/>
                    <a:gd name="connsiteX22" fmla="*/ 353497 w 1472874"/>
                    <a:gd name="connsiteY22" fmla="*/ 1644336 h 1646250"/>
                    <a:gd name="connsiteX23" fmla="*/ 344884 w 1472874"/>
                    <a:gd name="connsiteY23" fmla="*/ 1586916 h 16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72874" h="1646250">
                      <a:moveTo>
                        <a:pt x="344884" y="1586916"/>
                      </a:moveTo>
                      <a:cubicBezTo>
                        <a:pt x="343927" y="1541458"/>
                        <a:pt x="331007" y="1497914"/>
                        <a:pt x="324787" y="1453413"/>
                      </a:cubicBezTo>
                      <a:cubicBezTo>
                        <a:pt x="316652" y="1441929"/>
                        <a:pt x="323351" y="1426617"/>
                        <a:pt x="315695" y="1414655"/>
                      </a:cubicBezTo>
                      <a:cubicBezTo>
                        <a:pt x="302297" y="1356756"/>
                        <a:pt x="286028" y="1299814"/>
                        <a:pt x="264974" y="1243829"/>
                      </a:cubicBezTo>
                      <a:cubicBezTo>
                        <a:pt x="230043" y="1150999"/>
                        <a:pt x="186978" y="1061519"/>
                        <a:pt x="134343" y="976824"/>
                      </a:cubicBezTo>
                      <a:cubicBezTo>
                        <a:pt x="97498" y="917968"/>
                        <a:pt x="58739" y="860069"/>
                        <a:pt x="11845" y="808869"/>
                      </a:cubicBezTo>
                      <a:cubicBezTo>
                        <a:pt x="-3945" y="791643"/>
                        <a:pt x="-4424" y="780637"/>
                        <a:pt x="13281" y="762454"/>
                      </a:cubicBezTo>
                      <a:cubicBezTo>
                        <a:pt x="265452" y="512675"/>
                        <a:pt x="516188" y="261461"/>
                        <a:pt x="766446" y="10246"/>
                      </a:cubicBezTo>
                      <a:cubicBezTo>
                        <a:pt x="780801" y="-4109"/>
                        <a:pt x="790371" y="-3152"/>
                        <a:pt x="803769" y="11682"/>
                      </a:cubicBezTo>
                      <a:cubicBezTo>
                        <a:pt x="860233" y="75323"/>
                        <a:pt x="913346" y="141835"/>
                        <a:pt x="965982" y="208825"/>
                      </a:cubicBezTo>
                      <a:cubicBezTo>
                        <a:pt x="975073" y="215046"/>
                        <a:pt x="984165" y="221267"/>
                        <a:pt x="990385" y="230837"/>
                      </a:cubicBezTo>
                      <a:cubicBezTo>
                        <a:pt x="1077952" y="355248"/>
                        <a:pt x="1156426" y="484922"/>
                        <a:pt x="1222460" y="621774"/>
                      </a:cubicBezTo>
                      <a:cubicBezTo>
                        <a:pt x="1244471" y="667710"/>
                        <a:pt x="1266003" y="713647"/>
                        <a:pt x="1283708" y="761497"/>
                      </a:cubicBezTo>
                      <a:cubicBezTo>
                        <a:pt x="1290886" y="776809"/>
                        <a:pt x="1296149" y="793078"/>
                        <a:pt x="1304284" y="807912"/>
                      </a:cubicBezTo>
                      <a:cubicBezTo>
                        <a:pt x="1360747" y="958162"/>
                        <a:pt x="1408119" y="1110805"/>
                        <a:pt x="1435872" y="1269190"/>
                      </a:cubicBezTo>
                      <a:cubicBezTo>
                        <a:pt x="1444485" y="1317040"/>
                        <a:pt x="1450227" y="1365369"/>
                        <a:pt x="1460276" y="1412741"/>
                      </a:cubicBezTo>
                      <a:cubicBezTo>
                        <a:pt x="1463147" y="1426139"/>
                        <a:pt x="1464104" y="1440015"/>
                        <a:pt x="1461711" y="1453413"/>
                      </a:cubicBezTo>
                      <a:cubicBezTo>
                        <a:pt x="1457405" y="1478774"/>
                        <a:pt x="1458362" y="1504135"/>
                        <a:pt x="1463147" y="1529017"/>
                      </a:cubicBezTo>
                      <a:cubicBezTo>
                        <a:pt x="1466018" y="1558206"/>
                        <a:pt x="1465061" y="1587395"/>
                        <a:pt x="1470803" y="1616583"/>
                      </a:cubicBezTo>
                      <a:cubicBezTo>
                        <a:pt x="1476066" y="1644336"/>
                        <a:pt x="1472717" y="1646251"/>
                        <a:pt x="1444007" y="1646251"/>
                      </a:cubicBezTo>
                      <a:cubicBezTo>
                        <a:pt x="1287536" y="1646251"/>
                        <a:pt x="1131544" y="1646251"/>
                        <a:pt x="975073" y="1646251"/>
                      </a:cubicBezTo>
                      <a:cubicBezTo>
                        <a:pt x="776494" y="1646251"/>
                        <a:pt x="577915" y="1646251"/>
                        <a:pt x="379336" y="1646251"/>
                      </a:cubicBezTo>
                      <a:cubicBezTo>
                        <a:pt x="370723" y="1646251"/>
                        <a:pt x="362110" y="1644815"/>
                        <a:pt x="353497" y="1644336"/>
                      </a:cubicBezTo>
                      <a:cubicBezTo>
                        <a:pt x="342970" y="1626632"/>
                        <a:pt x="354454" y="1605099"/>
                        <a:pt x="344884" y="1586916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endParaRPr lang="en-US"/>
                </a:p>
              </p:txBody>
            </p:sp>
          </p:grpSp>
          <p:sp>
            <p:nvSpPr>
              <p:cNvPr id="12" name="Trapezoid 24">
                <a:extLst>
                  <a:ext uri="{FF2B5EF4-FFF2-40B4-BE49-F238E27FC236}">
                    <a16:creationId xmlns:a16="http://schemas.microsoft.com/office/drawing/2014/main" id="{82E84A9B-CB5E-49A0-A868-6F6437B39A8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8369018">
                <a:off x="4215200" y="4240285"/>
                <a:ext cx="410470" cy="414380"/>
              </a:xfrm>
              <a:custGeom>
                <a:avLst/>
                <a:gdLst/>
                <a:ahLst/>
                <a:cxnLst/>
                <a:rect l="l" t="t" r="r" b="b"/>
                <a:pathLst>
                  <a:path w="4411086" h="4453092">
                    <a:moveTo>
                      <a:pt x="3095887" y="1153910"/>
                    </a:moveTo>
                    <a:cubicBezTo>
                      <a:pt x="3119009" y="1174647"/>
                      <a:pt x="3146597" y="1191685"/>
                      <a:pt x="3177861" y="1203446"/>
                    </a:cubicBezTo>
                    <a:cubicBezTo>
                      <a:pt x="3302917" y="1250492"/>
                      <a:pt x="3439398" y="1195315"/>
                      <a:pt x="3482703" y="1080205"/>
                    </a:cubicBezTo>
                    <a:cubicBezTo>
                      <a:pt x="3526008" y="965093"/>
                      <a:pt x="3459737" y="833641"/>
                      <a:pt x="3334683" y="786595"/>
                    </a:cubicBezTo>
                    <a:cubicBezTo>
                      <a:pt x="3209628" y="739549"/>
                      <a:pt x="3073147" y="794724"/>
                      <a:pt x="3029841" y="909836"/>
                    </a:cubicBezTo>
                    <a:cubicBezTo>
                      <a:pt x="2997363" y="996169"/>
                      <a:pt x="3026521" y="1091695"/>
                      <a:pt x="3095887" y="1153910"/>
                    </a:cubicBezTo>
                    <a:close/>
                    <a:moveTo>
                      <a:pt x="3521423" y="1860548"/>
                    </a:moveTo>
                    <a:cubicBezTo>
                      <a:pt x="3544546" y="1881285"/>
                      <a:pt x="3572135" y="1898322"/>
                      <a:pt x="3603399" y="1910084"/>
                    </a:cubicBezTo>
                    <a:cubicBezTo>
                      <a:pt x="3728453" y="1957130"/>
                      <a:pt x="3864935" y="1901953"/>
                      <a:pt x="3908240" y="1786842"/>
                    </a:cubicBezTo>
                    <a:cubicBezTo>
                      <a:pt x="3951546" y="1671732"/>
                      <a:pt x="3885275" y="1540278"/>
                      <a:pt x="3760220" y="1493232"/>
                    </a:cubicBezTo>
                    <a:cubicBezTo>
                      <a:pt x="3635166" y="1446186"/>
                      <a:pt x="3498684" y="1501363"/>
                      <a:pt x="3455379" y="1616474"/>
                    </a:cubicBezTo>
                    <a:cubicBezTo>
                      <a:pt x="3422900" y="1702807"/>
                      <a:pt x="3452057" y="1798333"/>
                      <a:pt x="3521423" y="1860548"/>
                    </a:cubicBezTo>
                    <a:close/>
                    <a:moveTo>
                      <a:pt x="3507502" y="2659088"/>
                    </a:moveTo>
                    <a:cubicBezTo>
                      <a:pt x="3530625" y="2679826"/>
                      <a:pt x="3558214" y="2696863"/>
                      <a:pt x="3589478" y="2708624"/>
                    </a:cubicBezTo>
                    <a:cubicBezTo>
                      <a:pt x="3714532" y="2755670"/>
                      <a:pt x="3851014" y="2700494"/>
                      <a:pt x="3894319" y="2585383"/>
                    </a:cubicBezTo>
                    <a:cubicBezTo>
                      <a:pt x="3937624" y="2470273"/>
                      <a:pt x="3871353" y="2338820"/>
                      <a:pt x="3746299" y="2291774"/>
                    </a:cubicBezTo>
                    <a:cubicBezTo>
                      <a:pt x="3621245" y="2244728"/>
                      <a:pt x="3484763" y="2299905"/>
                      <a:pt x="3441458" y="2415014"/>
                    </a:cubicBezTo>
                    <a:cubicBezTo>
                      <a:pt x="3408979" y="2501348"/>
                      <a:pt x="3438136" y="2596873"/>
                      <a:pt x="3507502" y="2659088"/>
                    </a:cubicBezTo>
                    <a:close/>
                    <a:moveTo>
                      <a:pt x="2750047" y="3029987"/>
                    </a:moveTo>
                    <a:cubicBezTo>
                      <a:pt x="2773168" y="3050726"/>
                      <a:pt x="2800759" y="3067763"/>
                      <a:pt x="2832021" y="3079524"/>
                    </a:cubicBezTo>
                    <a:cubicBezTo>
                      <a:pt x="2957076" y="3126570"/>
                      <a:pt x="3093558" y="3071393"/>
                      <a:pt x="3136863" y="2956283"/>
                    </a:cubicBezTo>
                    <a:cubicBezTo>
                      <a:pt x="3180168" y="2841172"/>
                      <a:pt x="3113897" y="2709719"/>
                      <a:pt x="2988843" y="2662673"/>
                    </a:cubicBezTo>
                    <a:cubicBezTo>
                      <a:pt x="2863789" y="2615627"/>
                      <a:pt x="2727307" y="2670804"/>
                      <a:pt x="2684001" y="2785914"/>
                    </a:cubicBezTo>
                    <a:cubicBezTo>
                      <a:pt x="2651523" y="2872247"/>
                      <a:pt x="2680681" y="2967773"/>
                      <a:pt x="2750047" y="3029987"/>
                    </a:cubicBezTo>
                    <a:close/>
                    <a:moveTo>
                      <a:pt x="1666926" y="2573567"/>
                    </a:moveTo>
                    <a:lnTo>
                      <a:pt x="1775047" y="423729"/>
                    </a:lnTo>
                    <a:lnTo>
                      <a:pt x="1991290" y="423729"/>
                    </a:lnTo>
                    <a:lnTo>
                      <a:pt x="2099411" y="2573567"/>
                    </a:lnTo>
                    <a:close/>
                    <a:moveTo>
                      <a:pt x="1154974" y="2568578"/>
                    </a:moveTo>
                    <a:cubicBezTo>
                      <a:pt x="1178096" y="2589317"/>
                      <a:pt x="1205685" y="2606354"/>
                      <a:pt x="1236949" y="2618115"/>
                    </a:cubicBezTo>
                    <a:cubicBezTo>
                      <a:pt x="1362003" y="2665161"/>
                      <a:pt x="1498485" y="2609985"/>
                      <a:pt x="1541790" y="2494874"/>
                    </a:cubicBezTo>
                    <a:cubicBezTo>
                      <a:pt x="1585096" y="2379763"/>
                      <a:pt x="1518825" y="2248310"/>
                      <a:pt x="1393770" y="2201264"/>
                    </a:cubicBezTo>
                    <a:cubicBezTo>
                      <a:pt x="1268716" y="2154218"/>
                      <a:pt x="1132234" y="2209394"/>
                      <a:pt x="1088929" y="2324505"/>
                    </a:cubicBezTo>
                    <a:cubicBezTo>
                      <a:pt x="1056450" y="2410839"/>
                      <a:pt x="1085608" y="2506364"/>
                      <a:pt x="1154974" y="2568578"/>
                    </a:cubicBezTo>
                    <a:close/>
                    <a:moveTo>
                      <a:pt x="1811301" y="3132571"/>
                    </a:moveTo>
                    <a:lnTo>
                      <a:pt x="1704026" y="2663196"/>
                    </a:lnTo>
                    <a:lnTo>
                      <a:pt x="2117930" y="2682436"/>
                    </a:lnTo>
                    <a:lnTo>
                      <a:pt x="1967575" y="3139835"/>
                    </a:lnTo>
                    <a:close/>
                    <a:moveTo>
                      <a:pt x="474734" y="2026084"/>
                    </a:moveTo>
                    <a:cubicBezTo>
                      <a:pt x="497856" y="2046823"/>
                      <a:pt x="525445" y="2063859"/>
                      <a:pt x="556709" y="2075621"/>
                    </a:cubicBezTo>
                    <a:cubicBezTo>
                      <a:pt x="681763" y="2122667"/>
                      <a:pt x="818245" y="2067490"/>
                      <a:pt x="861550" y="1952380"/>
                    </a:cubicBezTo>
                    <a:cubicBezTo>
                      <a:pt x="904855" y="1837269"/>
                      <a:pt x="838584" y="1705816"/>
                      <a:pt x="713530" y="1658770"/>
                    </a:cubicBezTo>
                    <a:cubicBezTo>
                      <a:pt x="588476" y="1611724"/>
                      <a:pt x="451994" y="1666900"/>
                      <a:pt x="408689" y="1782011"/>
                    </a:cubicBezTo>
                    <a:cubicBezTo>
                      <a:pt x="376210" y="1868344"/>
                      <a:pt x="405367" y="1963870"/>
                      <a:pt x="474734" y="2026084"/>
                    </a:cubicBezTo>
                    <a:close/>
                    <a:moveTo>
                      <a:pt x="470005" y="2517620"/>
                    </a:moveTo>
                    <a:cubicBezTo>
                      <a:pt x="142796" y="2243059"/>
                      <a:pt x="-69074" y="1913805"/>
                      <a:pt x="20698" y="1573981"/>
                    </a:cubicBezTo>
                    <a:cubicBezTo>
                      <a:pt x="290062" y="677171"/>
                      <a:pt x="1131284" y="1373424"/>
                      <a:pt x="1417683" y="1157395"/>
                    </a:cubicBezTo>
                    <a:cubicBezTo>
                      <a:pt x="1704082" y="941367"/>
                      <a:pt x="795764" y="512391"/>
                      <a:pt x="1486994" y="164947"/>
                    </a:cubicBezTo>
                    <a:cubicBezTo>
                      <a:pt x="1963635" y="-91969"/>
                      <a:pt x="2301495" y="-33140"/>
                      <a:pt x="2924035" y="233397"/>
                    </a:cubicBezTo>
                    <a:cubicBezTo>
                      <a:pt x="3546575" y="499935"/>
                      <a:pt x="4682373" y="1460700"/>
                      <a:pt x="4352060" y="2410274"/>
                    </a:cubicBezTo>
                    <a:cubicBezTo>
                      <a:pt x="4055563" y="3262631"/>
                      <a:pt x="2903863" y="3342769"/>
                      <a:pt x="2149143" y="3248705"/>
                    </a:cubicBezTo>
                    <a:cubicBezTo>
                      <a:pt x="2120485" y="3221681"/>
                      <a:pt x="2088781" y="3200633"/>
                      <a:pt x="2056697" y="3184977"/>
                    </a:cubicBezTo>
                    <a:lnTo>
                      <a:pt x="2029525" y="3174239"/>
                    </a:lnTo>
                    <a:lnTo>
                      <a:pt x="2074465" y="2961096"/>
                    </a:lnTo>
                    <a:cubicBezTo>
                      <a:pt x="2174448" y="2968058"/>
                      <a:pt x="2268303" y="2914369"/>
                      <a:pt x="2302852" y="2822534"/>
                    </a:cubicBezTo>
                    <a:cubicBezTo>
                      <a:pt x="2344980" y="2710550"/>
                      <a:pt x="2283405" y="2583099"/>
                      <a:pt x="2164586" y="2533664"/>
                    </a:cubicBezTo>
                    <a:lnTo>
                      <a:pt x="2177079" y="2474412"/>
                    </a:lnTo>
                    <a:lnTo>
                      <a:pt x="2181423" y="2474420"/>
                    </a:lnTo>
                    <a:lnTo>
                      <a:pt x="2180348" y="2458905"/>
                    </a:lnTo>
                    <a:lnTo>
                      <a:pt x="2183345" y="2444691"/>
                    </a:lnTo>
                    <a:lnTo>
                      <a:pt x="2179364" y="2444684"/>
                    </a:lnTo>
                    <a:lnTo>
                      <a:pt x="2069296" y="855315"/>
                    </a:lnTo>
                    <a:cubicBezTo>
                      <a:pt x="2264713" y="815272"/>
                      <a:pt x="2400776" y="670372"/>
                      <a:pt x="2376696" y="524656"/>
                    </a:cubicBezTo>
                    <a:cubicBezTo>
                      <a:pt x="2351678" y="373263"/>
                      <a:pt x="2163271" y="278317"/>
                      <a:pt x="1955875" y="312591"/>
                    </a:cubicBezTo>
                    <a:cubicBezTo>
                      <a:pt x="1748480" y="346862"/>
                      <a:pt x="1600634" y="497374"/>
                      <a:pt x="1625652" y="648768"/>
                    </a:cubicBezTo>
                    <a:cubicBezTo>
                      <a:pt x="1635034" y="705540"/>
                      <a:pt x="1667392" y="754373"/>
                      <a:pt x="1715112" y="791433"/>
                    </a:cubicBezTo>
                    <a:lnTo>
                      <a:pt x="1728511" y="799403"/>
                    </a:lnTo>
                    <a:lnTo>
                      <a:pt x="1608970" y="2443607"/>
                    </a:lnTo>
                    <a:lnTo>
                      <a:pt x="1608731" y="2443607"/>
                    </a:lnTo>
                    <a:lnTo>
                      <a:pt x="1608909" y="2444461"/>
                    </a:lnTo>
                    <a:lnTo>
                      <a:pt x="1606809" y="2473335"/>
                    </a:lnTo>
                    <a:lnTo>
                      <a:pt x="1614885" y="2473351"/>
                    </a:lnTo>
                    <a:lnTo>
                      <a:pt x="1760460" y="3176931"/>
                    </a:lnTo>
                    <a:cubicBezTo>
                      <a:pt x="1363839" y="3071567"/>
                      <a:pt x="842276" y="2829991"/>
                      <a:pt x="470005" y="2517620"/>
                    </a:cubicBezTo>
                    <a:close/>
                    <a:moveTo>
                      <a:pt x="1703651" y="4144665"/>
                    </a:moveTo>
                    <a:cubicBezTo>
                      <a:pt x="1692426" y="4135382"/>
                      <a:pt x="1682479" y="4126471"/>
                      <a:pt x="1673433" y="4117764"/>
                    </a:cubicBezTo>
                    <a:cubicBezTo>
                      <a:pt x="1630012" y="4075967"/>
                      <a:pt x="1607344" y="4038835"/>
                      <a:pt x="1563711" y="3987474"/>
                    </a:cubicBezTo>
                    <a:cubicBezTo>
                      <a:pt x="1428119" y="3754817"/>
                      <a:pt x="1459551" y="3514918"/>
                      <a:pt x="1577437" y="3369529"/>
                    </a:cubicBezTo>
                    <a:cubicBezTo>
                      <a:pt x="1695323" y="3224139"/>
                      <a:pt x="1812160" y="3189516"/>
                      <a:pt x="1943877" y="3254126"/>
                    </a:cubicBezTo>
                    <a:cubicBezTo>
                      <a:pt x="2075594" y="3318736"/>
                      <a:pt x="2201944" y="3486346"/>
                      <a:pt x="2150195" y="3720844"/>
                    </a:cubicBezTo>
                    <a:cubicBezTo>
                      <a:pt x="2053054" y="4010881"/>
                      <a:pt x="2046121" y="3999957"/>
                      <a:pt x="2256634" y="4453092"/>
                    </a:cubicBezTo>
                    <a:cubicBezTo>
                      <a:pt x="1923422" y="4292924"/>
                      <a:pt x="1782225" y="4209649"/>
                      <a:pt x="1703651" y="4144665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3" name="Oval 21">
                <a:extLst>
                  <a:ext uri="{FF2B5EF4-FFF2-40B4-BE49-F238E27FC236}">
                    <a16:creationId xmlns:a16="http://schemas.microsoft.com/office/drawing/2014/main" id="{EF5407C8-2443-4A26-A211-576D9833B5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81842" y="3344945"/>
                <a:ext cx="425281" cy="372728"/>
              </a:xfrm>
              <a:custGeom>
                <a:avLst/>
                <a:gdLst/>
                <a:ahLst/>
                <a:cxnLst/>
                <a:rect l="l" t="t" r="r" b="b"/>
                <a:pathLst>
                  <a:path w="4088377" h="3321003">
                    <a:moveTo>
                      <a:pt x="1365628" y="1622218"/>
                    </a:moveTo>
                    <a:cubicBezTo>
                      <a:pt x="1121373" y="1556771"/>
                      <a:pt x="870309" y="1701722"/>
                      <a:pt x="804861" y="1945977"/>
                    </a:cubicBezTo>
                    <a:cubicBezTo>
                      <a:pt x="739413" y="2190232"/>
                      <a:pt x="884365" y="2441296"/>
                      <a:pt x="1128620" y="2506744"/>
                    </a:cubicBezTo>
                    <a:cubicBezTo>
                      <a:pt x="1372875" y="2572191"/>
                      <a:pt x="1623939" y="2427240"/>
                      <a:pt x="1689387" y="2182985"/>
                    </a:cubicBezTo>
                    <a:cubicBezTo>
                      <a:pt x="1754835" y="1938730"/>
                      <a:pt x="1609883" y="1687666"/>
                      <a:pt x="1365628" y="1622218"/>
                    </a:cubicBezTo>
                    <a:close/>
                    <a:moveTo>
                      <a:pt x="1447099" y="1318163"/>
                    </a:moveTo>
                    <a:cubicBezTo>
                      <a:pt x="1859279" y="1428606"/>
                      <a:pt x="2103885" y="1852277"/>
                      <a:pt x="1993442" y="2264456"/>
                    </a:cubicBezTo>
                    <a:cubicBezTo>
                      <a:pt x="1882999" y="2676636"/>
                      <a:pt x="1459328" y="2921242"/>
                      <a:pt x="1047149" y="2810799"/>
                    </a:cubicBezTo>
                    <a:cubicBezTo>
                      <a:pt x="634969" y="2700356"/>
                      <a:pt x="390363" y="2276685"/>
                      <a:pt x="500806" y="1864505"/>
                    </a:cubicBezTo>
                    <a:cubicBezTo>
                      <a:pt x="611249" y="1452326"/>
                      <a:pt x="1034920" y="1207720"/>
                      <a:pt x="1447099" y="1318163"/>
                    </a:cubicBezTo>
                    <a:close/>
                    <a:moveTo>
                      <a:pt x="1476725" y="1207597"/>
                    </a:moveTo>
                    <a:cubicBezTo>
                      <a:pt x="1003481" y="1080792"/>
                      <a:pt x="517045" y="1361635"/>
                      <a:pt x="390240" y="1834879"/>
                    </a:cubicBezTo>
                    <a:cubicBezTo>
                      <a:pt x="263435" y="2308124"/>
                      <a:pt x="544279" y="2794559"/>
                      <a:pt x="1017523" y="2921365"/>
                    </a:cubicBezTo>
                    <a:cubicBezTo>
                      <a:pt x="1490767" y="3048170"/>
                      <a:pt x="1977202" y="2767326"/>
                      <a:pt x="2104008" y="2294082"/>
                    </a:cubicBezTo>
                    <a:cubicBezTo>
                      <a:pt x="2230813" y="1820838"/>
                      <a:pt x="1949969" y="1334403"/>
                      <a:pt x="1476725" y="1207597"/>
                    </a:cubicBezTo>
                    <a:close/>
                    <a:moveTo>
                      <a:pt x="3290290" y="1590224"/>
                    </a:moveTo>
                    <a:cubicBezTo>
                      <a:pt x="3269727" y="1586016"/>
                      <a:pt x="3248437" y="1583806"/>
                      <a:pt x="3226630" y="1583806"/>
                    </a:cubicBezTo>
                    <a:cubicBezTo>
                      <a:pt x="3052179" y="1583806"/>
                      <a:pt x="2910758" y="1725227"/>
                      <a:pt x="2910758" y="1899678"/>
                    </a:cubicBezTo>
                    <a:cubicBezTo>
                      <a:pt x="2910758" y="2074130"/>
                      <a:pt x="3052179" y="2215551"/>
                      <a:pt x="3226630" y="2215550"/>
                    </a:cubicBezTo>
                    <a:cubicBezTo>
                      <a:pt x="3401082" y="2215551"/>
                      <a:pt x="3542503" y="2074130"/>
                      <a:pt x="3542502" y="1899678"/>
                    </a:cubicBezTo>
                    <a:cubicBezTo>
                      <a:pt x="3542503" y="1747033"/>
                      <a:pt x="3434228" y="1619677"/>
                      <a:pt x="3290290" y="1590224"/>
                    </a:cubicBezTo>
                    <a:close/>
                    <a:moveTo>
                      <a:pt x="3334055" y="1377473"/>
                    </a:moveTo>
                    <a:cubicBezTo>
                      <a:pt x="3576950" y="1427177"/>
                      <a:pt x="3759665" y="1642090"/>
                      <a:pt x="3759665" y="1899678"/>
                    </a:cubicBezTo>
                    <a:cubicBezTo>
                      <a:pt x="3759665" y="2194064"/>
                      <a:pt x="3521017" y="2432713"/>
                      <a:pt x="3226630" y="2432713"/>
                    </a:cubicBezTo>
                    <a:cubicBezTo>
                      <a:pt x="2932244" y="2432712"/>
                      <a:pt x="2693596" y="2194065"/>
                      <a:pt x="2693596" y="1899678"/>
                    </a:cubicBezTo>
                    <a:cubicBezTo>
                      <a:pt x="2693596" y="1605292"/>
                      <a:pt x="2932244" y="1366644"/>
                      <a:pt x="3226630" y="1366644"/>
                    </a:cubicBezTo>
                    <a:cubicBezTo>
                      <a:pt x="3263429" y="1366644"/>
                      <a:pt x="3299356" y="1370373"/>
                      <a:pt x="3334055" y="1377473"/>
                    </a:cubicBezTo>
                    <a:close/>
                    <a:moveTo>
                      <a:pt x="1391137" y="789478"/>
                    </a:moveTo>
                    <a:lnTo>
                      <a:pt x="1759910" y="888290"/>
                    </a:lnTo>
                    <a:lnTo>
                      <a:pt x="1754625" y="1202375"/>
                    </a:lnTo>
                    <a:lnTo>
                      <a:pt x="1744979" y="1199790"/>
                    </a:lnTo>
                    <a:cubicBezTo>
                      <a:pt x="1823578" y="1244024"/>
                      <a:pt x="1894617" y="1298265"/>
                      <a:pt x="1954704" y="1362586"/>
                    </a:cubicBezTo>
                    <a:lnTo>
                      <a:pt x="2234317" y="1293059"/>
                    </a:lnTo>
                    <a:lnTo>
                      <a:pt x="2413554" y="1630152"/>
                    </a:lnTo>
                    <a:lnTo>
                      <a:pt x="2214321" y="1809770"/>
                    </a:lnTo>
                    <a:cubicBezTo>
                      <a:pt x="2239296" y="1900740"/>
                      <a:pt x="2251067" y="1995997"/>
                      <a:pt x="2246841" y="2092825"/>
                    </a:cubicBezTo>
                    <a:lnTo>
                      <a:pt x="2495698" y="2230974"/>
                    </a:lnTo>
                    <a:lnTo>
                      <a:pt x="2396885" y="2599747"/>
                    </a:lnTo>
                    <a:lnTo>
                      <a:pt x="2094912" y="2594668"/>
                    </a:lnTo>
                    <a:cubicBezTo>
                      <a:pt x="2056732" y="2658461"/>
                      <a:pt x="2010475" y="2715996"/>
                      <a:pt x="1958644" y="2767359"/>
                    </a:cubicBezTo>
                    <a:lnTo>
                      <a:pt x="2057814" y="3026193"/>
                    </a:lnTo>
                    <a:lnTo>
                      <a:pt x="1745078" y="3245174"/>
                    </a:lnTo>
                    <a:lnTo>
                      <a:pt x="1507869" y="3039237"/>
                    </a:lnTo>
                    <a:lnTo>
                      <a:pt x="1536736" y="3019025"/>
                    </a:lnTo>
                    <a:cubicBezTo>
                      <a:pt x="1445878" y="3048429"/>
                      <a:pt x="1349798" y="3062567"/>
                      <a:pt x="1251837" y="3062021"/>
                    </a:cubicBezTo>
                    <a:lnTo>
                      <a:pt x="1108065" y="3321003"/>
                    </a:lnTo>
                    <a:lnTo>
                      <a:pt x="739291" y="3222191"/>
                    </a:lnTo>
                    <a:lnTo>
                      <a:pt x="744274" y="2926021"/>
                    </a:lnTo>
                    <a:cubicBezTo>
                      <a:pt x="666128" y="2881484"/>
                      <a:pt x="595548" y="2827017"/>
                      <a:pt x="535891" y="2762576"/>
                    </a:cubicBezTo>
                    <a:lnTo>
                      <a:pt x="540671" y="2772825"/>
                    </a:lnTo>
                    <a:lnTo>
                      <a:pt x="232276" y="2832568"/>
                    </a:lnTo>
                    <a:lnTo>
                      <a:pt x="70927" y="2486556"/>
                    </a:lnTo>
                    <a:lnTo>
                      <a:pt x="279495" y="2317444"/>
                    </a:lnTo>
                    <a:cubicBezTo>
                      <a:pt x="257233" y="2235849"/>
                      <a:pt x="245603" y="2150814"/>
                      <a:pt x="245586" y="2064274"/>
                    </a:cubicBezTo>
                    <a:lnTo>
                      <a:pt x="0" y="1927940"/>
                    </a:lnTo>
                    <a:lnTo>
                      <a:pt x="98812" y="1559167"/>
                    </a:lnTo>
                    <a:lnTo>
                      <a:pt x="380240" y="1563901"/>
                    </a:lnTo>
                    <a:cubicBezTo>
                      <a:pt x="418421" y="1496524"/>
                      <a:pt x="464524" y="1435092"/>
                      <a:pt x="516679" y="1380105"/>
                    </a:cubicBezTo>
                    <a:lnTo>
                      <a:pt x="422419" y="1089378"/>
                    </a:lnTo>
                    <a:lnTo>
                      <a:pt x="746189" y="887063"/>
                    </a:lnTo>
                    <a:lnTo>
                      <a:pt x="972292" y="1105134"/>
                    </a:lnTo>
                    <a:lnTo>
                      <a:pt x="970019" y="1106554"/>
                    </a:lnTo>
                    <a:cubicBezTo>
                      <a:pt x="1058903" y="1078586"/>
                      <a:pt x="1152743" y="1065659"/>
                      <a:pt x="1248316" y="1066709"/>
                    </a:cubicBezTo>
                    <a:lnTo>
                      <a:pt x="1238669" y="1064125"/>
                    </a:lnTo>
                    <a:close/>
                    <a:moveTo>
                      <a:pt x="3349970" y="1300109"/>
                    </a:moveTo>
                    <a:cubicBezTo>
                      <a:pt x="3310130" y="1291957"/>
                      <a:pt x="3268880" y="1287676"/>
                      <a:pt x="3226630" y="1287676"/>
                    </a:cubicBezTo>
                    <a:cubicBezTo>
                      <a:pt x="2888631" y="1287676"/>
                      <a:pt x="2614628" y="1561679"/>
                      <a:pt x="2614628" y="1899678"/>
                    </a:cubicBezTo>
                    <a:cubicBezTo>
                      <a:pt x="2614628" y="2237678"/>
                      <a:pt x="2888630" y="2511680"/>
                      <a:pt x="3226630" y="2511681"/>
                    </a:cubicBezTo>
                    <a:cubicBezTo>
                      <a:pt x="3564630" y="2511681"/>
                      <a:pt x="3838633" y="2237678"/>
                      <a:pt x="3838633" y="1899678"/>
                    </a:cubicBezTo>
                    <a:cubicBezTo>
                      <a:pt x="3838632" y="1603928"/>
                      <a:pt x="3628849" y="1357176"/>
                      <a:pt x="3349970" y="1300109"/>
                    </a:cubicBezTo>
                    <a:close/>
                    <a:moveTo>
                      <a:pt x="3358324" y="1024334"/>
                    </a:moveTo>
                    <a:lnTo>
                      <a:pt x="3410883" y="1234575"/>
                    </a:lnTo>
                    <a:lnTo>
                      <a:pt x="3403994" y="1234575"/>
                    </a:lnTo>
                    <a:cubicBezTo>
                      <a:pt x="3464268" y="1250018"/>
                      <a:pt x="3521292" y="1273478"/>
                      <a:pt x="3572818" y="1305612"/>
                    </a:cubicBezTo>
                    <a:lnTo>
                      <a:pt x="3746730" y="1209354"/>
                    </a:lnTo>
                    <a:lnTo>
                      <a:pt x="3926358" y="1401981"/>
                    </a:lnTo>
                    <a:lnTo>
                      <a:pt x="3825667" y="1557247"/>
                    </a:lnTo>
                    <a:cubicBezTo>
                      <a:pt x="3858552" y="1613408"/>
                      <a:pt x="3883404" y="1674784"/>
                      <a:pt x="3897877" y="1740062"/>
                    </a:cubicBezTo>
                    <a:lnTo>
                      <a:pt x="4088377" y="1787686"/>
                    </a:lnTo>
                    <a:lnTo>
                      <a:pt x="4088377" y="2051071"/>
                    </a:lnTo>
                    <a:lnTo>
                      <a:pt x="3886243" y="2101605"/>
                    </a:lnTo>
                    <a:cubicBezTo>
                      <a:pt x="3872191" y="2150933"/>
                      <a:pt x="3851639" y="2197531"/>
                      <a:pt x="3826272" y="2241013"/>
                    </a:cubicBezTo>
                    <a:lnTo>
                      <a:pt x="3938572" y="2395786"/>
                    </a:lnTo>
                    <a:lnTo>
                      <a:pt x="3769272" y="2597551"/>
                    </a:lnTo>
                    <a:lnTo>
                      <a:pt x="3574432" y="2502674"/>
                    </a:lnTo>
                    <a:lnTo>
                      <a:pt x="3590059" y="2484050"/>
                    </a:lnTo>
                    <a:cubicBezTo>
                      <a:pt x="3534764" y="2519868"/>
                      <a:pt x="3473263" y="2546445"/>
                      <a:pt x="3407886" y="2563572"/>
                    </a:cubicBezTo>
                    <a:lnTo>
                      <a:pt x="3358323" y="2761823"/>
                    </a:lnTo>
                    <a:lnTo>
                      <a:pt x="3094938" y="2761823"/>
                    </a:lnTo>
                    <a:lnTo>
                      <a:pt x="3045375" y="2563574"/>
                    </a:lnTo>
                    <a:cubicBezTo>
                      <a:pt x="2985349" y="2547848"/>
                      <a:pt x="2928591" y="2524155"/>
                      <a:pt x="2877330" y="2491865"/>
                    </a:cubicBezTo>
                    <a:lnTo>
                      <a:pt x="2882346" y="2497841"/>
                    </a:lnTo>
                    <a:lnTo>
                      <a:pt x="2687507" y="2592718"/>
                    </a:lnTo>
                    <a:lnTo>
                      <a:pt x="2518206" y="2390954"/>
                    </a:lnTo>
                    <a:lnTo>
                      <a:pt x="2626994" y="2241021"/>
                    </a:lnTo>
                    <a:cubicBezTo>
                      <a:pt x="2597591" y="2190623"/>
                      <a:pt x="2574657" y="2136035"/>
                      <a:pt x="2559194" y="2078370"/>
                    </a:cubicBezTo>
                    <a:lnTo>
                      <a:pt x="2371198" y="2031371"/>
                    </a:lnTo>
                    <a:lnTo>
                      <a:pt x="2371198" y="1767986"/>
                    </a:lnTo>
                    <a:lnTo>
                      <a:pt x="2559579" y="1720890"/>
                    </a:lnTo>
                    <a:cubicBezTo>
                      <a:pt x="2572992" y="1669175"/>
                      <a:pt x="2592745" y="1620006"/>
                      <a:pt x="2617681" y="1574051"/>
                    </a:cubicBezTo>
                    <a:lnTo>
                      <a:pt x="2502958" y="1397149"/>
                    </a:lnTo>
                    <a:lnTo>
                      <a:pt x="2682587" y="1204520"/>
                    </a:lnTo>
                    <a:lnTo>
                      <a:pt x="2872193" y="1309466"/>
                    </a:lnTo>
                    <a:lnTo>
                      <a:pt x="2870932" y="1310818"/>
                    </a:lnTo>
                    <a:cubicBezTo>
                      <a:pt x="2925169" y="1276310"/>
                      <a:pt x="2985393" y="1250941"/>
                      <a:pt x="3049268" y="1234575"/>
                    </a:cubicBezTo>
                    <a:lnTo>
                      <a:pt x="3042378" y="1234576"/>
                    </a:lnTo>
                    <a:lnTo>
                      <a:pt x="3094939" y="1024334"/>
                    </a:lnTo>
                    <a:close/>
                    <a:moveTo>
                      <a:pt x="2786480" y="402820"/>
                    </a:moveTo>
                    <a:cubicBezTo>
                      <a:pt x="2745900" y="389943"/>
                      <a:pt x="2701172" y="388627"/>
                      <a:pt x="2657264" y="401580"/>
                    </a:cubicBezTo>
                    <a:cubicBezTo>
                      <a:pt x="2540176" y="436121"/>
                      <a:pt x="2473258" y="559041"/>
                      <a:pt x="2507800" y="676128"/>
                    </a:cubicBezTo>
                    <a:cubicBezTo>
                      <a:pt x="2542340" y="793216"/>
                      <a:pt x="2665260" y="860133"/>
                      <a:pt x="2782348" y="825592"/>
                    </a:cubicBezTo>
                    <a:cubicBezTo>
                      <a:pt x="2899435" y="791051"/>
                      <a:pt x="2966353" y="668132"/>
                      <a:pt x="2931812" y="551045"/>
                    </a:cubicBezTo>
                    <a:cubicBezTo>
                      <a:pt x="2910223" y="477864"/>
                      <a:pt x="2854113" y="424282"/>
                      <a:pt x="2786480" y="402820"/>
                    </a:cubicBezTo>
                    <a:close/>
                    <a:moveTo>
                      <a:pt x="2932202" y="47278"/>
                    </a:moveTo>
                    <a:lnTo>
                      <a:pt x="3090904" y="140999"/>
                    </a:lnTo>
                    <a:lnTo>
                      <a:pt x="3054065" y="265147"/>
                    </a:lnTo>
                    <a:cubicBezTo>
                      <a:pt x="3087256" y="296329"/>
                      <a:pt x="3116089" y="332603"/>
                      <a:pt x="3138727" y="373550"/>
                    </a:cubicBezTo>
                    <a:lnTo>
                      <a:pt x="3276016" y="367796"/>
                    </a:lnTo>
                    <a:lnTo>
                      <a:pt x="3328165" y="544574"/>
                    </a:lnTo>
                    <a:lnTo>
                      <a:pt x="3202503" y="618514"/>
                    </a:lnTo>
                    <a:cubicBezTo>
                      <a:pt x="3202838" y="654403"/>
                      <a:pt x="3198271" y="689748"/>
                      <a:pt x="3189855" y="723955"/>
                    </a:cubicBezTo>
                    <a:lnTo>
                      <a:pt x="3295873" y="805599"/>
                    </a:lnTo>
                    <a:lnTo>
                      <a:pt x="3222192" y="974540"/>
                    </a:lnTo>
                    <a:lnTo>
                      <a:pt x="3072634" y="949439"/>
                    </a:lnTo>
                    <a:lnTo>
                      <a:pt x="3079435" y="933845"/>
                    </a:lnTo>
                    <a:cubicBezTo>
                      <a:pt x="3049413" y="968833"/>
                      <a:pt x="3013398" y="998848"/>
                      <a:pt x="2972910" y="1023288"/>
                    </a:cubicBezTo>
                    <a:lnTo>
                      <a:pt x="2978897" y="1166163"/>
                    </a:lnTo>
                    <a:lnTo>
                      <a:pt x="2802119" y="1218312"/>
                    </a:lnTo>
                    <a:lnTo>
                      <a:pt x="2729602" y="1095065"/>
                    </a:lnTo>
                    <a:cubicBezTo>
                      <a:pt x="2686199" y="1096396"/>
                      <a:pt x="2643414" y="1091732"/>
                      <a:pt x="2602615" y="1080209"/>
                    </a:cubicBezTo>
                    <a:lnTo>
                      <a:pt x="2607165" y="1083226"/>
                    </a:lnTo>
                    <a:lnTo>
                      <a:pt x="2495179" y="1185484"/>
                    </a:lnTo>
                    <a:lnTo>
                      <a:pt x="2341599" y="1083585"/>
                    </a:lnTo>
                    <a:lnTo>
                      <a:pt x="2384929" y="961414"/>
                    </a:lnTo>
                    <a:cubicBezTo>
                      <a:pt x="2355215" y="933409"/>
                      <a:pt x="2329015" y="901312"/>
                      <a:pt x="2307218" y="865670"/>
                    </a:cubicBezTo>
                    <a:lnTo>
                      <a:pt x="2171734" y="871348"/>
                    </a:lnTo>
                    <a:lnTo>
                      <a:pt x="2119584" y="694571"/>
                    </a:lnTo>
                    <a:lnTo>
                      <a:pt x="2236697" y="625662"/>
                    </a:lnTo>
                    <a:cubicBezTo>
                      <a:pt x="2235459" y="588297"/>
                      <a:pt x="2238982" y="551385"/>
                      <a:pt x="2246620" y="515603"/>
                    </a:cubicBezTo>
                    <a:lnTo>
                      <a:pt x="2134594" y="419585"/>
                    </a:lnTo>
                    <a:lnTo>
                      <a:pt x="2217016" y="254732"/>
                    </a:lnTo>
                    <a:lnTo>
                      <a:pt x="2365055" y="287627"/>
                    </a:lnTo>
                    <a:lnTo>
                      <a:pt x="2364476" y="288784"/>
                    </a:lnTo>
                    <a:cubicBezTo>
                      <a:pt x="2394046" y="254885"/>
                      <a:pt x="2429444" y="225933"/>
                      <a:pt x="2469075" y="202302"/>
                    </a:cubicBezTo>
                    <a:lnTo>
                      <a:pt x="2464452" y="203666"/>
                    </a:lnTo>
                    <a:lnTo>
                      <a:pt x="2458102" y="52150"/>
                    </a:lnTo>
                    <a:lnTo>
                      <a:pt x="2634880" y="0"/>
                    </a:lnTo>
                    <a:lnTo>
                      <a:pt x="2711784" y="130703"/>
                    </a:lnTo>
                    <a:lnTo>
                      <a:pt x="2707159" y="132067"/>
                    </a:lnTo>
                    <a:cubicBezTo>
                      <a:pt x="2750672" y="130497"/>
                      <a:pt x="2793590" y="134953"/>
                      <a:pt x="2834535" y="146319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4" name="Freeform: Shape 35">
                <a:extLst>
                  <a:ext uri="{FF2B5EF4-FFF2-40B4-BE49-F238E27FC236}">
                    <a16:creationId xmlns:a16="http://schemas.microsoft.com/office/drawing/2014/main" id="{F73D678E-D703-4224-BE0A-3DF3A69FC48F}"/>
                  </a:ext>
                </a:extLst>
              </p:cNvPr>
              <p:cNvSpPr/>
              <p:nvPr/>
            </p:nvSpPr>
            <p:spPr>
              <a:xfrm rot="5400000">
                <a:off x="7642674" y="4398956"/>
                <a:ext cx="286823" cy="287246"/>
              </a:xfrm>
              <a:custGeom>
                <a:avLst/>
                <a:gdLst>
                  <a:gd name="connsiteX0" fmla="*/ 42 w 721442"/>
                  <a:gd name="connsiteY0" fmla="*/ 522852 h 722507"/>
                  <a:gd name="connsiteX1" fmla="*/ 5857 w 721442"/>
                  <a:gd name="connsiteY1" fmla="*/ 47329 h 722507"/>
                  <a:gd name="connsiteX2" fmla="*/ 53185 w 721442"/>
                  <a:gd name="connsiteY2" fmla="*/ 0 h 722507"/>
                  <a:gd name="connsiteX3" fmla="*/ 102932 w 721442"/>
                  <a:gd name="connsiteY3" fmla="*/ 0 h 722507"/>
                  <a:gd name="connsiteX4" fmla="*/ 150260 w 721442"/>
                  <a:gd name="connsiteY4" fmla="*/ 47329 h 722507"/>
                  <a:gd name="connsiteX5" fmla="*/ 148891 w 721442"/>
                  <a:gd name="connsiteY5" fmla="*/ 154199 h 722507"/>
                  <a:gd name="connsiteX6" fmla="*/ 148407 w 721442"/>
                  <a:gd name="connsiteY6" fmla="*/ 182723 h 722507"/>
                  <a:gd name="connsiteX7" fmla="*/ 331751 w 721442"/>
                  <a:gd name="connsiteY7" fmla="*/ 177508 h 722507"/>
                  <a:gd name="connsiteX8" fmla="*/ 527686 w 721442"/>
                  <a:gd name="connsiteY8" fmla="*/ 167574 h 722507"/>
                  <a:gd name="connsiteX9" fmla="*/ 467883 w 721442"/>
                  <a:gd name="connsiteY9" fmla="*/ 53046 h 722507"/>
                  <a:gd name="connsiteX10" fmla="*/ 721421 w 721442"/>
                  <a:gd name="connsiteY10" fmla="*/ 129085 h 722507"/>
                  <a:gd name="connsiteX11" fmla="*/ 547357 w 721442"/>
                  <a:gd name="connsiteY11" fmla="*/ 287593 h 722507"/>
                  <a:gd name="connsiteX12" fmla="*/ 146593 w 721442"/>
                  <a:gd name="connsiteY12" fmla="*/ 294469 h 722507"/>
                  <a:gd name="connsiteX13" fmla="*/ 146309 w 721442"/>
                  <a:gd name="connsiteY13" fmla="*/ 312824 h 722507"/>
                  <a:gd name="connsiteX14" fmla="*/ 145796 w 721442"/>
                  <a:gd name="connsiteY14" fmla="*/ 388895 h 722507"/>
                  <a:gd name="connsiteX15" fmla="*/ 145887 w 721442"/>
                  <a:gd name="connsiteY15" fmla="*/ 417641 h 722507"/>
                  <a:gd name="connsiteX16" fmla="*/ 564076 w 721442"/>
                  <a:gd name="connsiteY16" fmla="*/ 417641 h 722507"/>
                  <a:gd name="connsiteX17" fmla="*/ 719692 w 721442"/>
                  <a:gd name="connsiteY17" fmla="*/ 543229 h 722507"/>
                  <a:gd name="connsiteX18" fmla="*/ 631765 w 721442"/>
                  <a:gd name="connsiteY18" fmla="*/ 586638 h 722507"/>
                  <a:gd name="connsiteX19" fmla="*/ 452578 w 721442"/>
                  <a:gd name="connsiteY19" fmla="*/ 524866 h 722507"/>
                  <a:gd name="connsiteX20" fmla="*/ 234716 w 721442"/>
                  <a:gd name="connsiteY20" fmla="*/ 528410 h 722507"/>
                  <a:gd name="connsiteX21" fmla="*/ 147934 w 721442"/>
                  <a:gd name="connsiteY21" fmla="*/ 529997 h 722507"/>
                  <a:gd name="connsiteX22" fmla="*/ 149842 w 721442"/>
                  <a:gd name="connsiteY22" fmla="*/ 554392 h 722507"/>
                  <a:gd name="connsiteX23" fmla="*/ 210351 w 721442"/>
                  <a:gd name="connsiteY23" fmla="*/ 722507 h 722507"/>
                  <a:gd name="connsiteX24" fmla="*/ 42 w 721442"/>
                  <a:gd name="connsiteY24" fmla="*/ 522852 h 72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1442" h="722507">
                    <a:moveTo>
                      <a:pt x="42" y="522852"/>
                    </a:moveTo>
                    <a:cubicBezTo>
                      <a:pt x="-605" y="350129"/>
                      <a:pt x="6503" y="220051"/>
                      <a:pt x="5857" y="47329"/>
                    </a:cubicBezTo>
                    <a:cubicBezTo>
                      <a:pt x="5857" y="21190"/>
                      <a:pt x="27046" y="0"/>
                      <a:pt x="53185" y="0"/>
                    </a:cubicBezTo>
                    <a:lnTo>
                      <a:pt x="102932" y="0"/>
                    </a:lnTo>
                    <a:cubicBezTo>
                      <a:pt x="129071" y="0"/>
                      <a:pt x="150260" y="21190"/>
                      <a:pt x="150260" y="47329"/>
                    </a:cubicBezTo>
                    <a:cubicBezTo>
                      <a:pt x="149853" y="88041"/>
                      <a:pt x="149377" y="122989"/>
                      <a:pt x="148891" y="154199"/>
                    </a:cubicBezTo>
                    <a:lnTo>
                      <a:pt x="148407" y="182723"/>
                    </a:lnTo>
                    <a:lnTo>
                      <a:pt x="331751" y="177508"/>
                    </a:lnTo>
                    <a:cubicBezTo>
                      <a:pt x="397063" y="175650"/>
                      <a:pt x="462374" y="173066"/>
                      <a:pt x="527686" y="167574"/>
                    </a:cubicBezTo>
                    <a:cubicBezTo>
                      <a:pt x="642817" y="145134"/>
                      <a:pt x="586782" y="11119"/>
                      <a:pt x="467883" y="53046"/>
                    </a:cubicBezTo>
                    <a:cubicBezTo>
                      <a:pt x="570547" y="-49115"/>
                      <a:pt x="723145" y="18126"/>
                      <a:pt x="721421" y="129085"/>
                    </a:cubicBezTo>
                    <a:cubicBezTo>
                      <a:pt x="720775" y="181200"/>
                      <a:pt x="734474" y="263637"/>
                      <a:pt x="547357" y="287593"/>
                    </a:cubicBezTo>
                    <a:lnTo>
                      <a:pt x="146593" y="294469"/>
                    </a:lnTo>
                    <a:lnTo>
                      <a:pt x="146309" y="312824"/>
                    </a:lnTo>
                    <a:cubicBezTo>
                      <a:pt x="146013" y="337190"/>
                      <a:pt x="145822" y="361872"/>
                      <a:pt x="145796" y="388895"/>
                    </a:cubicBezTo>
                    <a:lnTo>
                      <a:pt x="145887" y="417641"/>
                    </a:lnTo>
                    <a:lnTo>
                      <a:pt x="564076" y="417641"/>
                    </a:lnTo>
                    <a:cubicBezTo>
                      <a:pt x="676720" y="420465"/>
                      <a:pt x="718804" y="471343"/>
                      <a:pt x="719692" y="543229"/>
                    </a:cubicBezTo>
                    <a:cubicBezTo>
                      <a:pt x="721183" y="582376"/>
                      <a:pt x="690900" y="608290"/>
                      <a:pt x="631765" y="586638"/>
                    </a:cubicBezTo>
                    <a:cubicBezTo>
                      <a:pt x="553530" y="556303"/>
                      <a:pt x="540205" y="522675"/>
                      <a:pt x="452578" y="524866"/>
                    </a:cubicBezTo>
                    <a:cubicBezTo>
                      <a:pt x="380525" y="525785"/>
                      <a:pt x="322260" y="526811"/>
                      <a:pt x="234716" y="528410"/>
                    </a:cubicBezTo>
                    <a:lnTo>
                      <a:pt x="147934" y="529997"/>
                    </a:lnTo>
                    <a:lnTo>
                      <a:pt x="149842" y="554392"/>
                    </a:lnTo>
                    <a:cubicBezTo>
                      <a:pt x="166488" y="646104"/>
                      <a:pt x="240698" y="721838"/>
                      <a:pt x="210351" y="722507"/>
                    </a:cubicBezTo>
                    <a:cubicBezTo>
                      <a:pt x="126033" y="702477"/>
                      <a:pt x="1009" y="637864"/>
                      <a:pt x="42" y="522852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algn="ctr"/>
                <a:endParaRPr lang="ko-KR" altLang="en-US" sz="2701"/>
              </a:p>
            </p:txBody>
          </p:sp>
          <p:sp>
            <p:nvSpPr>
              <p:cNvPr id="15" name="Frame 1">
                <a:extLst>
                  <a:ext uri="{FF2B5EF4-FFF2-40B4-BE49-F238E27FC236}">
                    <a16:creationId xmlns:a16="http://schemas.microsoft.com/office/drawing/2014/main" id="{4478A138-1A4F-4AB7-B518-6A37C02DFB33}"/>
                  </a:ext>
                </a:extLst>
              </p:cNvPr>
              <p:cNvSpPr/>
              <p:nvPr/>
            </p:nvSpPr>
            <p:spPr>
              <a:xfrm>
                <a:off x="6672946" y="3310564"/>
                <a:ext cx="298742" cy="403639"/>
              </a:xfrm>
              <a:custGeom>
                <a:avLst/>
                <a:gdLst/>
                <a:ahLst/>
                <a:cxnLst/>
                <a:rect l="l" t="t" r="r" b="b"/>
                <a:pathLst>
                  <a:path w="2823581" h="3962432">
                    <a:moveTo>
                      <a:pt x="1366785" y="3230945"/>
                    </a:moveTo>
                    <a:cubicBezTo>
                      <a:pt x="1292218" y="3230945"/>
                      <a:pt x="1231770" y="3291393"/>
                      <a:pt x="1231770" y="3365960"/>
                    </a:cubicBezTo>
                    <a:cubicBezTo>
                      <a:pt x="1231770" y="3440527"/>
                      <a:pt x="1292218" y="3500975"/>
                      <a:pt x="1366785" y="3500975"/>
                    </a:cubicBezTo>
                    <a:cubicBezTo>
                      <a:pt x="1441352" y="3500975"/>
                      <a:pt x="1501800" y="3440527"/>
                      <a:pt x="1501800" y="3365960"/>
                    </a:cubicBezTo>
                    <a:cubicBezTo>
                      <a:pt x="1501800" y="3291393"/>
                      <a:pt x="1441352" y="3230945"/>
                      <a:pt x="1366785" y="3230945"/>
                    </a:cubicBezTo>
                    <a:close/>
                    <a:moveTo>
                      <a:pt x="1699205" y="3185940"/>
                    </a:moveTo>
                    <a:cubicBezTo>
                      <a:pt x="1674349" y="3185940"/>
                      <a:pt x="1654200" y="3206089"/>
                      <a:pt x="1654200" y="3230945"/>
                    </a:cubicBezTo>
                    <a:cubicBezTo>
                      <a:pt x="1654200" y="3255801"/>
                      <a:pt x="1674349" y="3275950"/>
                      <a:pt x="1699205" y="3275950"/>
                    </a:cubicBezTo>
                    <a:cubicBezTo>
                      <a:pt x="1724061" y="3275950"/>
                      <a:pt x="1744210" y="3255801"/>
                      <a:pt x="1744210" y="3230945"/>
                    </a:cubicBezTo>
                    <a:cubicBezTo>
                      <a:pt x="1744210" y="3206089"/>
                      <a:pt x="1724061" y="3185940"/>
                      <a:pt x="1699205" y="3185940"/>
                    </a:cubicBezTo>
                    <a:close/>
                    <a:moveTo>
                      <a:pt x="1501800" y="2830204"/>
                    </a:moveTo>
                    <a:cubicBezTo>
                      <a:pt x="1452089" y="2830204"/>
                      <a:pt x="1411790" y="2870503"/>
                      <a:pt x="1411790" y="2920214"/>
                    </a:cubicBezTo>
                    <a:cubicBezTo>
                      <a:pt x="1411790" y="2969925"/>
                      <a:pt x="1452089" y="3010224"/>
                      <a:pt x="1501800" y="3010224"/>
                    </a:cubicBezTo>
                    <a:cubicBezTo>
                      <a:pt x="1551511" y="3010224"/>
                      <a:pt x="1591810" y="2969925"/>
                      <a:pt x="1591810" y="2920214"/>
                    </a:cubicBezTo>
                    <a:cubicBezTo>
                      <a:pt x="1591810" y="2870503"/>
                      <a:pt x="1551511" y="2830204"/>
                      <a:pt x="1501800" y="2830204"/>
                    </a:cubicBezTo>
                    <a:close/>
                    <a:moveTo>
                      <a:pt x="322536" y="2413264"/>
                    </a:moveTo>
                    <a:lnTo>
                      <a:pt x="1264147" y="2413264"/>
                    </a:lnTo>
                    <a:lnTo>
                      <a:pt x="682536" y="3458376"/>
                    </a:lnTo>
                    <a:lnTo>
                      <a:pt x="898974" y="3458376"/>
                    </a:lnTo>
                    <a:lnTo>
                      <a:pt x="1480585" y="2413264"/>
                    </a:lnTo>
                    <a:lnTo>
                      <a:pt x="1978720" y="2413264"/>
                    </a:lnTo>
                    <a:lnTo>
                      <a:pt x="1978720" y="3628270"/>
                    </a:lnTo>
                    <a:lnTo>
                      <a:pt x="322536" y="3628270"/>
                    </a:lnTo>
                    <a:close/>
                    <a:moveTo>
                      <a:pt x="322536" y="2153598"/>
                    </a:moveTo>
                    <a:lnTo>
                      <a:pt x="682536" y="2153598"/>
                    </a:lnTo>
                    <a:lnTo>
                      <a:pt x="682536" y="2261598"/>
                    </a:lnTo>
                    <a:lnTo>
                      <a:pt x="322536" y="2261598"/>
                    </a:lnTo>
                    <a:close/>
                    <a:moveTo>
                      <a:pt x="322536" y="1870494"/>
                    </a:moveTo>
                    <a:lnTo>
                      <a:pt x="826536" y="1870494"/>
                    </a:lnTo>
                    <a:lnTo>
                      <a:pt x="826536" y="1978494"/>
                    </a:lnTo>
                    <a:lnTo>
                      <a:pt x="322536" y="1978494"/>
                    </a:lnTo>
                    <a:close/>
                    <a:moveTo>
                      <a:pt x="322536" y="1587391"/>
                    </a:moveTo>
                    <a:lnTo>
                      <a:pt x="682536" y="1587391"/>
                    </a:lnTo>
                    <a:lnTo>
                      <a:pt x="682536" y="1695391"/>
                    </a:lnTo>
                    <a:lnTo>
                      <a:pt x="322536" y="1695391"/>
                    </a:lnTo>
                    <a:close/>
                    <a:moveTo>
                      <a:pt x="322536" y="1304288"/>
                    </a:moveTo>
                    <a:lnTo>
                      <a:pt x="826536" y="1304288"/>
                    </a:lnTo>
                    <a:lnTo>
                      <a:pt x="826536" y="1412288"/>
                    </a:lnTo>
                    <a:lnTo>
                      <a:pt x="322536" y="1412288"/>
                    </a:lnTo>
                    <a:close/>
                    <a:moveTo>
                      <a:pt x="1733633" y="1039034"/>
                    </a:moveTo>
                    <a:lnTo>
                      <a:pt x="1735422" y="1042133"/>
                    </a:lnTo>
                    <a:lnTo>
                      <a:pt x="176045" y="1042133"/>
                    </a:lnTo>
                    <a:lnTo>
                      <a:pt x="176045" y="3786387"/>
                    </a:lnTo>
                    <a:lnTo>
                      <a:pt x="2128211" y="3786387"/>
                    </a:lnTo>
                    <a:lnTo>
                      <a:pt x="2128211" y="1722464"/>
                    </a:lnTo>
                    <a:lnTo>
                      <a:pt x="2131710" y="1728524"/>
                    </a:lnTo>
                    <a:lnTo>
                      <a:pt x="2527059" y="1040609"/>
                    </a:lnTo>
                    <a:lnTo>
                      <a:pt x="2244788" y="1040049"/>
                    </a:lnTo>
                    <a:lnTo>
                      <a:pt x="1480585" y="2413264"/>
                    </a:lnTo>
                    <a:lnTo>
                      <a:pt x="1264147" y="2413264"/>
                    </a:lnTo>
                    <a:lnTo>
                      <a:pt x="2028589" y="1039620"/>
                    </a:lnTo>
                    <a:close/>
                    <a:moveTo>
                      <a:pt x="2607143" y="0"/>
                    </a:moveTo>
                    <a:lnTo>
                      <a:pt x="2823581" y="0"/>
                    </a:lnTo>
                    <a:lnTo>
                      <a:pt x="2342071" y="865238"/>
                    </a:lnTo>
                    <a:lnTo>
                      <a:pt x="2823581" y="866194"/>
                    </a:lnTo>
                    <a:lnTo>
                      <a:pt x="2304256" y="1769829"/>
                    </a:lnTo>
                    <a:lnTo>
                      <a:pt x="2304256" y="3962432"/>
                    </a:lnTo>
                    <a:lnTo>
                      <a:pt x="0" y="3962432"/>
                    </a:lnTo>
                    <a:lnTo>
                      <a:pt x="0" y="866088"/>
                    </a:lnTo>
                    <a:lnTo>
                      <a:pt x="1767662" y="866088"/>
                    </a:lnTo>
                    <a:lnTo>
                      <a:pt x="1766512" y="864096"/>
                    </a:lnTo>
                    <a:lnTo>
                      <a:pt x="2125872" y="864809"/>
                    </a:ln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ko-KR" altLang="en-US" sz="2701" dirty="0">
                  <a:solidFill>
                    <a:schemeClr val="tx1"/>
                  </a:solidFill>
                </a:endParaRPr>
              </a:p>
            </p:txBody>
          </p:sp>
        </p:grpSp>
      </p:grpSp>
      <p:sp>
        <p:nvSpPr>
          <p:cNvPr id="75" name="Graphic 127">
            <a:extLst>
              <a:ext uri="{FF2B5EF4-FFF2-40B4-BE49-F238E27FC236}">
                <a16:creationId xmlns:a16="http://schemas.microsoft.com/office/drawing/2014/main" id="{787F37CA-D54A-4D63-836F-3DCC2BF173F3}"/>
              </a:ext>
            </a:extLst>
          </p:cNvPr>
          <p:cNvSpPr/>
          <p:nvPr/>
        </p:nvSpPr>
        <p:spPr>
          <a:xfrm>
            <a:off x="9059749" y="984534"/>
            <a:ext cx="2440360" cy="3016794"/>
          </a:xfrm>
          <a:custGeom>
            <a:avLst/>
            <a:gdLst>
              <a:gd name="connsiteX0" fmla="*/ 1001754 w 2495939"/>
              <a:gd name="connsiteY0" fmla="*/ 0 h 3085501"/>
              <a:gd name="connsiteX1" fmla="*/ 1064426 w 2495939"/>
              <a:gd name="connsiteY1" fmla="*/ 0 h 3085501"/>
              <a:gd name="connsiteX2" fmla="*/ 1087081 w 2495939"/>
              <a:gd name="connsiteY2" fmla="*/ 4713 h 3085501"/>
              <a:gd name="connsiteX3" fmla="*/ 1146225 w 2495939"/>
              <a:gd name="connsiteY3" fmla="*/ 13927 h 3085501"/>
              <a:gd name="connsiteX4" fmla="*/ 1155652 w 2495939"/>
              <a:gd name="connsiteY4" fmla="*/ 15083 h 3085501"/>
              <a:gd name="connsiteX5" fmla="*/ 1187702 w 2495939"/>
              <a:gd name="connsiteY5" fmla="*/ 23627 h 3085501"/>
              <a:gd name="connsiteX6" fmla="*/ 1225105 w 2495939"/>
              <a:gd name="connsiteY6" fmla="*/ 43758 h 3085501"/>
              <a:gd name="connsiteX7" fmla="*/ 1233741 w 2495939"/>
              <a:gd name="connsiteY7" fmla="*/ 47650 h 3085501"/>
              <a:gd name="connsiteX8" fmla="*/ 1261443 w 2495939"/>
              <a:gd name="connsiteY8" fmla="*/ 66656 h 3085501"/>
              <a:gd name="connsiteX9" fmla="*/ 1282972 w 2495939"/>
              <a:gd name="connsiteY9" fmla="*/ 84688 h 3085501"/>
              <a:gd name="connsiteX10" fmla="*/ 1308029 w 2495939"/>
              <a:gd name="connsiteY10" fmla="*/ 116374 h 3085501"/>
              <a:gd name="connsiteX11" fmla="*/ 1312651 w 2495939"/>
              <a:gd name="connsiteY11" fmla="*/ 177403 h 3085501"/>
              <a:gd name="connsiteX12" fmla="*/ 1308546 w 2495939"/>
              <a:gd name="connsiteY12" fmla="*/ 196348 h 3085501"/>
              <a:gd name="connsiteX13" fmla="*/ 1322352 w 2495939"/>
              <a:gd name="connsiteY13" fmla="*/ 226270 h 3085501"/>
              <a:gd name="connsiteX14" fmla="*/ 1353551 w 2495939"/>
              <a:gd name="connsiteY14" fmla="*/ 277144 h 3085501"/>
              <a:gd name="connsiteX15" fmla="*/ 1393568 w 2495939"/>
              <a:gd name="connsiteY15" fmla="*/ 389959 h 3085501"/>
              <a:gd name="connsiteX16" fmla="*/ 1390710 w 2495939"/>
              <a:gd name="connsiteY16" fmla="*/ 418817 h 3085501"/>
              <a:gd name="connsiteX17" fmla="*/ 1373864 w 2495939"/>
              <a:gd name="connsiteY17" fmla="*/ 442201 h 3085501"/>
              <a:gd name="connsiteX18" fmla="*/ 1372586 w 2495939"/>
              <a:gd name="connsiteY18" fmla="*/ 475042 h 3085501"/>
              <a:gd name="connsiteX19" fmla="*/ 1390892 w 2495939"/>
              <a:gd name="connsiteY19" fmla="*/ 514969 h 3085501"/>
              <a:gd name="connsiteX20" fmla="*/ 1412209 w 2495939"/>
              <a:gd name="connsiteY20" fmla="*/ 561159 h 3085501"/>
              <a:gd name="connsiteX21" fmla="*/ 1408651 w 2495939"/>
              <a:gd name="connsiteY21" fmla="*/ 614405 h 3085501"/>
              <a:gd name="connsiteX22" fmla="*/ 1401596 w 2495939"/>
              <a:gd name="connsiteY22" fmla="*/ 632224 h 3085501"/>
              <a:gd name="connsiteX23" fmla="*/ 1394602 w 2495939"/>
              <a:gd name="connsiteY23" fmla="*/ 734215 h 3085501"/>
              <a:gd name="connsiteX24" fmla="*/ 1393386 w 2495939"/>
              <a:gd name="connsiteY24" fmla="*/ 772529 h 3085501"/>
              <a:gd name="connsiteX25" fmla="*/ 1357717 w 2495939"/>
              <a:gd name="connsiteY25" fmla="*/ 839793 h 3085501"/>
              <a:gd name="connsiteX26" fmla="*/ 1288628 w 2495939"/>
              <a:gd name="connsiteY26" fmla="*/ 860106 h 3085501"/>
              <a:gd name="connsiteX27" fmla="*/ 1242681 w 2495939"/>
              <a:gd name="connsiteY27" fmla="*/ 868012 h 3085501"/>
              <a:gd name="connsiteX28" fmla="*/ 1217260 w 2495939"/>
              <a:gd name="connsiteY28" fmla="*/ 873911 h 3085501"/>
              <a:gd name="connsiteX29" fmla="*/ 1158541 w 2495939"/>
              <a:gd name="connsiteY29" fmla="*/ 946253 h 3085501"/>
              <a:gd name="connsiteX30" fmla="*/ 1150087 w 2495939"/>
              <a:gd name="connsiteY30" fmla="*/ 973773 h 3085501"/>
              <a:gd name="connsiteX31" fmla="*/ 1150817 w 2495939"/>
              <a:gd name="connsiteY31" fmla="*/ 988004 h 3085501"/>
              <a:gd name="connsiteX32" fmla="*/ 1181530 w 2495939"/>
              <a:gd name="connsiteY32" fmla="*/ 1005702 h 3085501"/>
              <a:gd name="connsiteX33" fmla="*/ 1238454 w 2495939"/>
              <a:gd name="connsiteY33" fmla="*/ 1023187 h 3085501"/>
              <a:gd name="connsiteX34" fmla="*/ 1250192 w 2495939"/>
              <a:gd name="connsiteY34" fmla="*/ 1024920 h 3085501"/>
              <a:gd name="connsiteX35" fmla="*/ 1290818 w 2495939"/>
              <a:gd name="connsiteY35" fmla="*/ 1033678 h 3085501"/>
              <a:gd name="connsiteX36" fmla="*/ 1354980 w 2495939"/>
              <a:gd name="connsiteY36" fmla="*/ 1112223 h 3085501"/>
              <a:gd name="connsiteX37" fmla="*/ 1366991 w 2495939"/>
              <a:gd name="connsiteY37" fmla="*/ 1158353 h 3085501"/>
              <a:gd name="connsiteX38" fmla="*/ 1418716 w 2495939"/>
              <a:gd name="connsiteY38" fmla="*/ 1226985 h 3085501"/>
              <a:gd name="connsiteX39" fmla="*/ 1439911 w 2495939"/>
              <a:gd name="connsiteY39" fmla="*/ 1271625 h 3085501"/>
              <a:gd name="connsiteX40" fmla="*/ 1452257 w 2495939"/>
              <a:gd name="connsiteY40" fmla="*/ 1295131 h 3085501"/>
              <a:gd name="connsiteX41" fmla="*/ 1471870 w 2495939"/>
              <a:gd name="connsiteY41" fmla="*/ 1327333 h 3085501"/>
              <a:gd name="connsiteX42" fmla="*/ 1484642 w 2495939"/>
              <a:gd name="connsiteY42" fmla="*/ 1391617 h 3085501"/>
              <a:gd name="connsiteX43" fmla="*/ 1492122 w 2495939"/>
              <a:gd name="connsiteY43" fmla="*/ 1389367 h 3085501"/>
              <a:gd name="connsiteX44" fmla="*/ 1562305 w 2495939"/>
              <a:gd name="connsiteY44" fmla="*/ 1336851 h 3085501"/>
              <a:gd name="connsiteX45" fmla="*/ 1685399 w 2495939"/>
              <a:gd name="connsiteY45" fmla="*/ 1238662 h 3085501"/>
              <a:gd name="connsiteX46" fmla="*/ 1780791 w 2495939"/>
              <a:gd name="connsiteY46" fmla="*/ 1155829 h 3085501"/>
              <a:gd name="connsiteX47" fmla="*/ 1893637 w 2495939"/>
              <a:gd name="connsiteY47" fmla="*/ 982470 h 3085501"/>
              <a:gd name="connsiteX48" fmla="*/ 1905344 w 2495939"/>
              <a:gd name="connsiteY48" fmla="*/ 953521 h 3085501"/>
              <a:gd name="connsiteX49" fmla="*/ 1918177 w 2495939"/>
              <a:gd name="connsiteY49" fmla="*/ 924025 h 3085501"/>
              <a:gd name="connsiteX50" fmla="*/ 1929853 w 2495939"/>
              <a:gd name="connsiteY50" fmla="*/ 896809 h 3085501"/>
              <a:gd name="connsiteX51" fmla="*/ 1978142 w 2495939"/>
              <a:gd name="connsiteY51" fmla="*/ 634140 h 3085501"/>
              <a:gd name="connsiteX52" fmla="*/ 2008399 w 2495939"/>
              <a:gd name="connsiteY52" fmla="*/ 487175 h 3085501"/>
              <a:gd name="connsiteX53" fmla="*/ 2021535 w 2495939"/>
              <a:gd name="connsiteY53" fmla="*/ 479026 h 3085501"/>
              <a:gd name="connsiteX54" fmla="*/ 2144143 w 2495939"/>
              <a:gd name="connsiteY54" fmla="*/ 507762 h 3085501"/>
              <a:gd name="connsiteX55" fmla="*/ 2232632 w 2495939"/>
              <a:gd name="connsiteY55" fmla="*/ 530386 h 3085501"/>
              <a:gd name="connsiteX56" fmla="*/ 2344413 w 2495939"/>
              <a:gd name="connsiteY56" fmla="*/ 558636 h 3085501"/>
              <a:gd name="connsiteX57" fmla="*/ 2428554 w 2495939"/>
              <a:gd name="connsiteY57" fmla="*/ 578827 h 3085501"/>
              <a:gd name="connsiteX58" fmla="*/ 2495939 w 2495939"/>
              <a:gd name="connsiteY58" fmla="*/ 602545 h 3085501"/>
              <a:gd name="connsiteX59" fmla="*/ 2495939 w 2495939"/>
              <a:gd name="connsiteY59" fmla="*/ 612185 h 3085501"/>
              <a:gd name="connsiteX60" fmla="*/ 2493750 w 2495939"/>
              <a:gd name="connsiteY60" fmla="*/ 616321 h 3085501"/>
              <a:gd name="connsiteX61" fmla="*/ 2463949 w 2495939"/>
              <a:gd name="connsiteY61" fmla="*/ 746348 h 3085501"/>
              <a:gd name="connsiteX62" fmla="*/ 2392672 w 2495939"/>
              <a:gd name="connsiteY62" fmla="*/ 1056849 h 3085501"/>
              <a:gd name="connsiteX63" fmla="*/ 2398358 w 2495939"/>
              <a:gd name="connsiteY63" fmla="*/ 1071415 h 3085501"/>
              <a:gd name="connsiteX64" fmla="*/ 2422411 w 2495939"/>
              <a:gd name="connsiteY64" fmla="*/ 1119400 h 3085501"/>
              <a:gd name="connsiteX65" fmla="*/ 2420800 w 2495939"/>
              <a:gd name="connsiteY65" fmla="*/ 1140990 h 3085501"/>
              <a:gd name="connsiteX66" fmla="*/ 2414019 w 2495939"/>
              <a:gd name="connsiteY66" fmla="*/ 1183531 h 3085501"/>
              <a:gd name="connsiteX67" fmla="*/ 2410947 w 2495939"/>
              <a:gd name="connsiteY67" fmla="*/ 1219657 h 3085501"/>
              <a:gd name="connsiteX68" fmla="*/ 2410157 w 2495939"/>
              <a:gd name="connsiteY68" fmla="*/ 1239666 h 3085501"/>
              <a:gd name="connsiteX69" fmla="*/ 2391182 w 2495939"/>
              <a:gd name="connsiteY69" fmla="*/ 1321343 h 3085501"/>
              <a:gd name="connsiteX70" fmla="*/ 2367220 w 2495939"/>
              <a:gd name="connsiteY70" fmla="*/ 1370209 h 3085501"/>
              <a:gd name="connsiteX71" fmla="*/ 2304730 w 2495939"/>
              <a:gd name="connsiteY71" fmla="*/ 1433672 h 3085501"/>
              <a:gd name="connsiteX72" fmla="*/ 2257597 w 2495939"/>
              <a:gd name="connsiteY72" fmla="*/ 1467213 h 3085501"/>
              <a:gd name="connsiteX73" fmla="*/ 2208852 w 2495939"/>
              <a:gd name="connsiteY73" fmla="*/ 1505558 h 3085501"/>
              <a:gd name="connsiteX74" fmla="*/ 2121093 w 2495939"/>
              <a:gd name="connsiteY74" fmla="*/ 1609981 h 3085501"/>
              <a:gd name="connsiteX75" fmla="*/ 2079524 w 2495939"/>
              <a:gd name="connsiteY75" fmla="*/ 1664321 h 3085501"/>
              <a:gd name="connsiteX76" fmla="*/ 2002895 w 2495939"/>
              <a:gd name="connsiteY76" fmla="*/ 1763057 h 3085501"/>
              <a:gd name="connsiteX77" fmla="*/ 1914801 w 2495939"/>
              <a:gd name="connsiteY77" fmla="*/ 1855439 h 3085501"/>
              <a:gd name="connsiteX78" fmla="*/ 1907078 w 2495939"/>
              <a:gd name="connsiteY78" fmla="*/ 1863375 h 3085501"/>
              <a:gd name="connsiteX79" fmla="*/ 1908933 w 2495939"/>
              <a:gd name="connsiteY79" fmla="*/ 1866811 h 3085501"/>
              <a:gd name="connsiteX80" fmla="*/ 1933442 w 2495939"/>
              <a:gd name="connsiteY80" fmla="*/ 1859848 h 3085501"/>
              <a:gd name="connsiteX81" fmla="*/ 1988329 w 2495939"/>
              <a:gd name="connsiteY81" fmla="*/ 1847776 h 3085501"/>
              <a:gd name="connsiteX82" fmla="*/ 2066905 w 2495939"/>
              <a:gd name="connsiteY82" fmla="*/ 1867784 h 3085501"/>
              <a:gd name="connsiteX83" fmla="*/ 2108443 w 2495939"/>
              <a:gd name="connsiteY83" fmla="*/ 1910448 h 3085501"/>
              <a:gd name="connsiteX84" fmla="*/ 2148339 w 2495939"/>
              <a:gd name="connsiteY84" fmla="*/ 1982851 h 3085501"/>
              <a:gd name="connsiteX85" fmla="*/ 2169017 w 2495939"/>
              <a:gd name="connsiteY85" fmla="*/ 2034150 h 3085501"/>
              <a:gd name="connsiteX86" fmla="*/ 2172970 w 2495939"/>
              <a:gd name="connsiteY86" fmla="*/ 2191028 h 3085501"/>
              <a:gd name="connsiteX87" fmla="*/ 2139764 w 2495939"/>
              <a:gd name="connsiteY87" fmla="*/ 2287423 h 3085501"/>
              <a:gd name="connsiteX88" fmla="*/ 2083934 w 2495939"/>
              <a:gd name="connsiteY88" fmla="*/ 2417571 h 3085501"/>
              <a:gd name="connsiteX89" fmla="*/ 2086488 w 2495939"/>
              <a:gd name="connsiteY89" fmla="*/ 2452267 h 3085501"/>
              <a:gd name="connsiteX90" fmla="*/ 2091141 w 2495939"/>
              <a:gd name="connsiteY90" fmla="*/ 2459292 h 3085501"/>
              <a:gd name="connsiteX91" fmla="*/ 2108778 w 2495939"/>
              <a:gd name="connsiteY91" fmla="*/ 2494657 h 3085501"/>
              <a:gd name="connsiteX92" fmla="*/ 2097587 w 2495939"/>
              <a:gd name="connsiteY92" fmla="*/ 2579831 h 3085501"/>
              <a:gd name="connsiteX93" fmla="*/ 2040997 w 2495939"/>
              <a:gd name="connsiteY93" fmla="*/ 2619423 h 3085501"/>
              <a:gd name="connsiteX94" fmla="*/ 1993255 w 2495939"/>
              <a:gd name="connsiteY94" fmla="*/ 2648007 h 3085501"/>
              <a:gd name="connsiteX95" fmla="*/ 1969172 w 2495939"/>
              <a:gd name="connsiteY95" fmla="*/ 2695505 h 3085501"/>
              <a:gd name="connsiteX96" fmla="*/ 1989698 w 2495939"/>
              <a:gd name="connsiteY96" fmla="*/ 2699702 h 3085501"/>
              <a:gd name="connsiteX97" fmla="*/ 2024911 w 2495939"/>
              <a:gd name="connsiteY97" fmla="*/ 2707061 h 3085501"/>
              <a:gd name="connsiteX98" fmla="*/ 2111575 w 2495939"/>
              <a:gd name="connsiteY98" fmla="*/ 2743490 h 3085501"/>
              <a:gd name="connsiteX99" fmla="*/ 2158343 w 2495939"/>
              <a:gd name="connsiteY99" fmla="*/ 2907635 h 3085501"/>
              <a:gd name="connsiteX100" fmla="*/ 2107257 w 2495939"/>
              <a:gd name="connsiteY100" fmla="*/ 2967875 h 3085501"/>
              <a:gd name="connsiteX101" fmla="*/ 2069733 w 2495939"/>
              <a:gd name="connsiteY101" fmla="*/ 2999530 h 3085501"/>
              <a:gd name="connsiteX102" fmla="*/ 1991583 w 2495939"/>
              <a:gd name="connsiteY102" fmla="*/ 3035655 h 3085501"/>
              <a:gd name="connsiteX103" fmla="*/ 1929641 w 2495939"/>
              <a:gd name="connsiteY103" fmla="*/ 3061746 h 3085501"/>
              <a:gd name="connsiteX104" fmla="*/ 1832668 w 2495939"/>
              <a:gd name="connsiteY104" fmla="*/ 3085191 h 3085501"/>
              <a:gd name="connsiteX105" fmla="*/ 1651615 w 2495939"/>
              <a:gd name="connsiteY105" fmla="*/ 3071811 h 3085501"/>
              <a:gd name="connsiteX106" fmla="*/ 1570303 w 2495939"/>
              <a:gd name="connsiteY106" fmla="*/ 3063114 h 3085501"/>
              <a:gd name="connsiteX107" fmla="*/ 1444320 w 2495939"/>
              <a:gd name="connsiteY107" fmla="*/ 3034287 h 3085501"/>
              <a:gd name="connsiteX108" fmla="*/ 1362552 w 2495939"/>
              <a:gd name="connsiteY108" fmla="*/ 3016528 h 3085501"/>
              <a:gd name="connsiteX109" fmla="*/ 1249493 w 2495939"/>
              <a:gd name="connsiteY109" fmla="*/ 3000564 h 3085501"/>
              <a:gd name="connsiteX110" fmla="*/ 1139474 w 2495939"/>
              <a:gd name="connsiteY110" fmla="*/ 2974717 h 3085501"/>
              <a:gd name="connsiteX111" fmla="*/ 970433 w 2495939"/>
              <a:gd name="connsiteY111" fmla="*/ 2950299 h 3085501"/>
              <a:gd name="connsiteX112" fmla="*/ 902379 w 2495939"/>
              <a:gd name="connsiteY112" fmla="*/ 2947471 h 3085501"/>
              <a:gd name="connsiteX113" fmla="*/ 788499 w 2495939"/>
              <a:gd name="connsiteY113" fmla="*/ 2952579 h 3085501"/>
              <a:gd name="connsiteX114" fmla="*/ 697121 w 2495939"/>
              <a:gd name="connsiteY114" fmla="*/ 2947410 h 3085501"/>
              <a:gd name="connsiteX115" fmla="*/ 573267 w 2495939"/>
              <a:gd name="connsiteY115" fmla="*/ 2941298 h 3085501"/>
              <a:gd name="connsiteX116" fmla="*/ 315220 w 2495939"/>
              <a:gd name="connsiteY116" fmla="*/ 2895259 h 3085501"/>
              <a:gd name="connsiteX117" fmla="*/ 230380 w 2495939"/>
              <a:gd name="connsiteY117" fmla="*/ 2843990 h 3085501"/>
              <a:gd name="connsiteX118" fmla="*/ 157491 w 2495939"/>
              <a:gd name="connsiteY118" fmla="*/ 2752734 h 3085501"/>
              <a:gd name="connsiteX119" fmla="*/ 150436 w 2495939"/>
              <a:gd name="connsiteY119" fmla="*/ 2740297 h 3085501"/>
              <a:gd name="connsiteX120" fmla="*/ 129606 w 2495939"/>
              <a:gd name="connsiteY120" fmla="*/ 2642959 h 3085501"/>
              <a:gd name="connsiteX121" fmla="*/ 104793 w 2495939"/>
              <a:gd name="connsiteY121" fmla="*/ 2587737 h 3085501"/>
              <a:gd name="connsiteX122" fmla="*/ 87521 w 2495939"/>
              <a:gd name="connsiteY122" fmla="*/ 2550609 h 3085501"/>
              <a:gd name="connsiteX123" fmla="*/ 80922 w 2495939"/>
              <a:gd name="connsiteY123" fmla="*/ 2478662 h 3085501"/>
              <a:gd name="connsiteX124" fmla="*/ 69246 w 2495939"/>
              <a:gd name="connsiteY124" fmla="*/ 2440043 h 3085501"/>
              <a:gd name="connsiteX125" fmla="*/ 43915 w 2495939"/>
              <a:gd name="connsiteY125" fmla="*/ 2403675 h 3085501"/>
              <a:gd name="connsiteX126" fmla="*/ 40783 w 2495939"/>
              <a:gd name="connsiteY126" fmla="*/ 2308678 h 3085501"/>
              <a:gd name="connsiteX127" fmla="*/ 29137 w 2495939"/>
              <a:gd name="connsiteY127" fmla="*/ 2299312 h 3085501"/>
              <a:gd name="connsiteX128" fmla="*/ 218 w 2495939"/>
              <a:gd name="connsiteY128" fmla="*/ 2258200 h 3085501"/>
              <a:gd name="connsiteX129" fmla="*/ 6300 w 2495939"/>
              <a:gd name="connsiteY129" fmla="*/ 2195285 h 3085501"/>
              <a:gd name="connsiteX130" fmla="*/ 46804 w 2495939"/>
              <a:gd name="connsiteY130" fmla="*/ 2098251 h 3085501"/>
              <a:gd name="connsiteX131" fmla="*/ 53342 w 2495939"/>
              <a:gd name="connsiteY131" fmla="*/ 2080310 h 3085501"/>
              <a:gd name="connsiteX132" fmla="*/ 71192 w 2495939"/>
              <a:gd name="connsiteY132" fmla="*/ 1967829 h 3085501"/>
              <a:gd name="connsiteX133" fmla="*/ 98681 w 2495939"/>
              <a:gd name="connsiteY133" fmla="*/ 1834943 h 3085501"/>
              <a:gd name="connsiteX134" fmla="*/ 108016 w 2495939"/>
              <a:gd name="connsiteY134" fmla="*/ 1789178 h 3085501"/>
              <a:gd name="connsiteX135" fmla="*/ 110449 w 2495939"/>
              <a:gd name="connsiteY135" fmla="*/ 1733409 h 3085501"/>
              <a:gd name="connsiteX136" fmla="*/ 159559 w 2495939"/>
              <a:gd name="connsiteY136" fmla="*/ 1494793 h 3085501"/>
              <a:gd name="connsiteX137" fmla="*/ 248413 w 2495939"/>
              <a:gd name="connsiteY137" fmla="*/ 1261104 h 3085501"/>
              <a:gd name="connsiteX138" fmla="*/ 272679 w 2495939"/>
              <a:gd name="connsiteY138" fmla="*/ 1198644 h 3085501"/>
              <a:gd name="connsiteX139" fmla="*/ 342071 w 2495939"/>
              <a:gd name="connsiteY139" fmla="*/ 1073483 h 3085501"/>
              <a:gd name="connsiteX140" fmla="*/ 397840 w 2495939"/>
              <a:gd name="connsiteY140" fmla="*/ 989281 h 3085501"/>
              <a:gd name="connsiteX141" fmla="*/ 435030 w 2495939"/>
              <a:gd name="connsiteY141" fmla="*/ 943577 h 3085501"/>
              <a:gd name="connsiteX142" fmla="*/ 566699 w 2495939"/>
              <a:gd name="connsiteY142" fmla="*/ 834593 h 3085501"/>
              <a:gd name="connsiteX143" fmla="*/ 627394 w 2495939"/>
              <a:gd name="connsiteY143" fmla="*/ 815557 h 3085501"/>
              <a:gd name="connsiteX144" fmla="*/ 661574 w 2495939"/>
              <a:gd name="connsiteY144" fmla="*/ 814067 h 3085501"/>
              <a:gd name="connsiteX145" fmla="*/ 692682 w 2495939"/>
              <a:gd name="connsiteY145" fmla="*/ 811848 h 3085501"/>
              <a:gd name="connsiteX146" fmla="*/ 715366 w 2495939"/>
              <a:gd name="connsiteY146" fmla="*/ 802238 h 3085501"/>
              <a:gd name="connsiteX147" fmla="*/ 799203 w 2495939"/>
              <a:gd name="connsiteY147" fmla="*/ 760427 h 3085501"/>
              <a:gd name="connsiteX148" fmla="*/ 844420 w 2495939"/>
              <a:gd name="connsiteY148" fmla="*/ 729197 h 3085501"/>
              <a:gd name="connsiteX149" fmla="*/ 850107 w 2495939"/>
              <a:gd name="connsiteY149" fmla="*/ 717277 h 3085501"/>
              <a:gd name="connsiteX150" fmla="*/ 847552 w 2495939"/>
              <a:gd name="connsiteY150" fmla="*/ 691703 h 3085501"/>
              <a:gd name="connsiteX151" fmla="*/ 838247 w 2495939"/>
              <a:gd name="connsiteY151" fmla="*/ 671542 h 3085501"/>
              <a:gd name="connsiteX152" fmla="*/ 809298 w 2495939"/>
              <a:gd name="connsiteY152" fmla="*/ 575208 h 3085501"/>
              <a:gd name="connsiteX153" fmla="*/ 779316 w 2495939"/>
              <a:gd name="connsiteY153" fmla="*/ 493227 h 3085501"/>
              <a:gd name="connsiteX154" fmla="*/ 764507 w 2495939"/>
              <a:gd name="connsiteY154" fmla="*/ 458531 h 3085501"/>
              <a:gd name="connsiteX155" fmla="*/ 760979 w 2495939"/>
              <a:gd name="connsiteY155" fmla="*/ 448465 h 3085501"/>
              <a:gd name="connsiteX156" fmla="*/ 751948 w 2495939"/>
              <a:gd name="connsiteY156" fmla="*/ 291131 h 3085501"/>
              <a:gd name="connsiteX157" fmla="*/ 768156 w 2495939"/>
              <a:gd name="connsiteY157" fmla="*/ 211644 h 3085501"/>
              <a:gd name="connsiteX158" fmla="*/ 807048 w 2495939"/>
              <a:gd name="connsiteY158" fmla="*/ 134406 h 3085501"/>
              <a:gd name="connsiteX159" fmla="*/ 839129 w 2495939"/>
              <a:gd name="connsiteY159" fmla="*/ 99618 h 3085501"/>
              <a:gd name="connsiteX160" fmla="*/ 893530 w 2495939"/>
              <a:gd name="connsiteY160" fmla="*/ 52941 h 3085501"/>
              <a:gd name="connsiteX161" fmla="*/ 935494 w 2495939"/>
              <a:gd name="connsiteY161" fmla="*/ 23749 h 3085501"/>
              <a:gd name="connsiteX162" fmla="*/ 1001754 w 2495939"/>
              <a:gd name="connsiteY162" fmla="*/ 0 h 3085501"/>
              <a:gd name="connsiteX163" fmla="*/ 1652588 w 2495939"/>
              <a:gd name="connsiteY163" fmla="*/ 1630537 h 3085501"/>
              <a:gd name="connsiteX164" fmla="*/ 1678405 w 2495939"/>
              <a:gd name="connsiteY164" fmla="*/ 1637044 h 3085501"/>
              <a:gd name="connsiteX165" fmla="*/ 1716142 w 2495939"/>
              <a:gd name="connsiteY165" fmla="*/ 1659334 h 3085501"/>
              <a:gd name="connsiteX166" fmla="*/ 1752997 w 2495939"/>
              <a:gd name="connsiteY166" fmla="*/ 1662801 h 3085501"/>
              <a:gd name="connsiteX167" fmla="*/ 1807277 w 2495939"/>
              <a:gd name="connsiteY167" fmla="*/ 1627770 h 3085501"/>
              <a:gd name="connsiteX168" fmla="*/ 1858150 w 2495939"/>
              <a:gd name="connsiteY168" fmla="*/ 1590793 h 3085501"/>
              <a:gd name="connsiteX169" fmla="*/ 1931100 w 2495939"/>
              <a:gd name="connsiteY169" fmla="*/ 1531131 h 3085501"/>
              <a:gd name="connsiteX170" fmla="*/ 2025032 w 2495939"/>
              <a:gd name="connsiteY170" fmla="*/ 1426161 h 3085501"/>
              <a:gd name="connsiteX171" fmla="*/ 2073899 w 2495939"/>
              <a:gd name="connsiteY171" fmla="*/ 1356191 h 3085501"/>
              <a:gd name="connsiteX172" fmla="*/ 2082018 w 2495939"/>
              <a:gd name="connsiteY172" fmla="*/ 1323532 h 3085501"/>
              <a:gd name="connsiteX173" fmla="*/ 2080923 w 2495939"/>
              <a:gd name="connsiteY173" fmla="*/ 1302854 h 3085501"/>
              <a:gd name="connsiteX174" fmla="*/ 2101784 w 2495939"/>
              <a:gd name="connsiteY174" fmla="*/ 1217650 h 3085501"/>
              <a:gd name="connsiteX175" fmla="*/ 2094212 w 2495939"/>
              <a:gd name="connsiteY175" fmla="*/ 1203418 h 3085501"/>
              <a:gd name="connsiteX176" fmla="*/ 2035797 w 2495939"/>
              <a:gd name="connsiteY176" fmla="*/ 1189339 h 3085501"/>
              <a:gd name="connsiteX177" fmla="*/ 2013355 w 2495939"/>
              <a:gd name="connsiteY177" fmla="*/ 1193840 h 3085501"/>
              <a:gd name="connsiteX178" fmla="*/ 1910362 w 2495939"/>
              <a:gd name="connsiteY178" fmla="*/ 1255113 h 3085501"/>
              <a:gd name="connsiteX179" fmla="*/ 1876730 w 2495939"/>
              <a:gd name="connsiteY179" fmla="*/ 1281264 h 3085501"/>
              <a:gd name="connsiteX180" fmla="*/ 1840118 w 2495939"/>
              <a:gd name="connsiteY180" fmla="*/ 1331773 h 3085501"/>
              <a:gd name="connsiteX181" fmla="*/ 1768567 w 2495939"/>
              <a:gd name="connsiteY181" fmla="*/ 1449728 h 3085501"/>
              <a:gd name="connsiteX182" fmla="*/ 1740530 w 2495939"/>
              <a:gd name="connsiteY182" fmla="*/ 1490080 h 3085501"/>
              <a:gd name="connsiteX183" fmla="*/ 1692728 w 2495939"/>
              <a:gd name="connsiteY183" fmla="*/ 1549650 h 3085501"/>
              <a:gd name="connsiteX184" fmla="*/ 1654078 w 2495939"/>
              <a:gd name="connsiteY184" fmla="*/ 1594929 h 3085501"/>
              <a:gd name="connsiteX185" fmla="*/ 1649335 w 2495939"/>
              <a:gd name="connsiteY185" fmla="*/ 1611015 h 3085501"/>
              <a:gd name="connsiteX186" fmla="*/ 1652588 w 2495939"/>
              <a:gd name="connsiteY186" fmla="*/ 1630537 h 3085501"/>
              <a:gd name="connsiteX187" fmla="*/ 1126034 w 2495939"/>
              <a:gd name="connsiteY187" fmla="*/ 2120693 h 3085501"/>
              <a:gd name="connsiteX188" fmla="*/ 1147715 w 2495939"/>
              <a:gd name="connsiteY188" fmla="*/ 2120480 h 3085501"/>
              <a:gd name="connsiteX189" fmla="*/ 1199988 w 2495939"/>
              <a:gd name="connsiteY189" fmla="*/ 2106917 h 3085501"/>
              <a:gd name="connsiteX190" fmla="*/ 1263785 w 2495939"/>
              <a:gd name="connsiteY190" fmla="*/ 2085662 h 3085501"/>
              <a:gd name="connsiteX191" fmla="*/ 1306509 w 2495939"/>
              <a:gd name="connsiteY191" fmla="*/ 2066900 h 3085501"/>
              <a:gd name="connsiteX192" fmla="*/ 1373590 w 2495939"/>
              <a:gd name="connsiteY192" fmla="*/ 2037829 h 3085501"/>
              <a:gd name="connsiteX193" fmla="*/ 1405002 w 2495939"/>
              <a:gd name="connsiteY193" fmla="*/ 2036613 h 3085501"/>
              <a:gd name="connsiteX194" fmla="*/ 1416649 w 2495939"/>
              <a:gd name="connsiteY194" fmla="*/ 2035427 h 3085501"/>
              <a:gd name="connsiteX195" fmla="*/ 1474729 w 2495939"/>
              <a:gd name="connsiteY195" fmla="*/ 2016573 h 3085501"/>
              <a:gd name="connsiteX196" fmla="*/ 1523048 w 2495939"/>
              <a:gd name="connsiteY196" fmla="*/ 1994041 h 3085501"/>
              <a:gd name="connsiteX197" fmla="*/ 1521892 w 2495939"/>
              <a:gd name="connsiteY197" fmla="*/ 1990666 h 3085501"/>
              <a:gd name="connsiteX198" fmla="*/ 1514108 w 2495939"/>
              <a:gd name="connsiteY198" fmla="*/ 1988628 h 3085501"/>
              <a:gd name="connsiteX199" fmla="*/ 1482696 w 2495939"/>
              <a:gd name="connsiteY199" fmla="*/ 1972876 h 3085501"/>
              <a:gd name="connsiteX200" fmla="*/ 1458764 w 2495939"/>
              <a:gd name="connsiteY200" fmla="*/ 1955240 h 3085501"/>
              <a:gd name="connsiteX201" fmla="*/ 1414854 w 2495939"/>
              <a:gd name="connsiteY201" fmla="*/ 1930700 h 3085501"/>
              <a:gd name="connsiteX202" fmla="*/ 1396001 w 2495939"/>
              <a:gd name="connsiteY202" fmla="*/ 1886090 h 3085501"/>
              <a:gd name="connsiteX203" fmla="*/ 1391835 w 2495939"/>
              <a:gd name="connsiteY203" fmla="*/ 1874444 h 3085501"/>
              <a:gd name="connsiteX204" fmla="*/ 1365106 w 2495939"/>
              <a:gd name="connsiteY204" fmla="*/ 1851638 h 3085501"/>
              <a:gd name="connsiteX205" fmla="*/ 1350145 w 2495939"/>
              <a:gd name="connsiteY205" fmla="*/ 1850148 h 3085501"/>
              <a:gd name="connsiteX206" fmla="*/ 1318976 w 2495939"/>
              <a:gd name="connsiteY206" fmla="*/ 1880161 h 3085501"/>
              <a:gd name="connsiteX207" fmla="*/ 1226869 w 2495939"/>
              <a:gd name="connsiteY207" fmla="*/ 1901173 h 3085501"/>
              <a:gd name="connsiteX208" fmla="*/ 1209505 w 2495939"/>
              <a:gd name="connsiteY208" fmla="*/ 1909414 h 3085501"/>
              <a:gd name="connsiteX209" fmla="*/ 1189588 w 2495939"/>
              <a:gd name="connsiteY209" fmla="*/ 1984675 h 3085501"/>
              <a:gd name="connsiteX210" fmla="*/ 1180465 w 2495939"/>
              <a:gd name="connsiteY210" fmla="*/ 2020770 h 3085501"/>
              <a:gd name="connsiteX211" fmla="*/ 1146469 w 2495939"/>
              <a:gd name="connsiteY211" fmla="*/ 2094967 h 3085501"/>
              <a:gd name="connsiteX212" fmla="*/ 1126034 w 2495939"/>
              <a:gd name="connsiteY212" fmla="*/ 2120693 h 308550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</a:cxnLst>
            <a:rect l="l" t="t" r="r" b="b"/>
            <a:pathLst>
              <a:path w="2495939" h="3085501">
                <a:moveTo>
                  <a:pt x="1001754" y="0"/>
                </a:moveTo>
                <a:cubicBezTo>
                  <a:pt x="1022645" y="0"/>
                  <a:pt x="1043536" y="0"/>
                  <a:pt x="1064426" y="0"/>
                </a:cubicBezTo>
                <a:cubicBezTo>
                  <a:pt x="1071968" y="1612"/>
                  <a:pt x="1079448" y="3831"/>
                  <a:pt x="1087081" y="4713"/>
                </a:cubicBezTo>
                <a:cubicBezTo>
                  <a:pt x="1106907" y="6964"/>
                  <a:pt x="1128132" y="-456"/>
                  <a:pt x="1146225" y="13927"/>
                </a:cubicBezTo>
                <a:cubicBezTo>
                  <a:pt x="1148323" y="15600"/>
                  <a:pt x="1152550" y="14322"/>
                  <a:pt x="1155652" y="15083"/>
                </a:cubicBezTo>
                <a:cubicBezTo>
                  <a:pt x="1166386" y="17759"/>
                  <a:pt x="1177120" y="20435"/>
                  <a:pt x="1187702" y="23627"/>
                </a:cubicBezTo>
                <a:cubicBezTo>
                  <a:pt x="1201478" y="27793"/>
                  <a:pt x="1215070" y="32324"/>
                  <a:pt x="1225105" y="43758"/>
                </a:cubicBezTo>
                <a:cubicBezTo>
                  <a:pt x="1227021" y="45947"/>
                  <a:pt x="1230731" y="47437"/>
                  <a:pt x="1233741" y="47650"/>
                </a:cubicBezTo>
                <a:cubicBezTo>
                  <a:pt x="1246878" y="48593"/>
                  <a:pt x="1253476" y="58263"/>
                  <a:pt x="1261443" y="66656"/>
                </a:cubicBezTo>
                <a:cubicBezTo>
                  <a:pt x="1267859" y="73406"/>
                  <a:pt x="1275157" y="79640"/>
                  <a:pt x="1282972" y="84688"/>
                </a:cubicBezTo>
                <a:cubicBezTo>
                  <a:pt x="1295106" y="92533"/>
                  <a:pt x="1306539" y="100561"/>
                  <a:pt x="1308029" y="116374"/>
                </a:cubicBezTo>
                <a:cubicBezTo>
                  <a:pt x="1309945" y="136686"/>
                  <a:pt x="1311830" y="157030"/>
                  <a:pt x="1312651" y="177403"/>
                </a:cubicBezTo>
                <a:cubicBezTo>
                  <a:pt x="1312894" y="183698"/>
                  <a:pt x="1307056" y="190814"/>
                  <a:pt x="1308546" y="196348"/>
                </a:cubicBezTo>
                <a:cubicBezTo>
                  <a:pt x="1311374" y="206809"/>
                  <a:pt x="1316787" y="216813"/>
                  <a:pt x="1322352" y="226270"/>
                </a:cubicBezTo>
                <a:cubicBezTo>
                  <a:pt x="1332447" y="243420"/>
                  <a:pt x="1346222" y="258959"/>
                  <a:pt x="1353551" y="277144"/>
                </a:cubicBezTo>
                <a:cubicBezTo>
                  <a:pt x="1368420" y="314120"/>
                  <a:pt x="1379063" y="352800"/>
                  <a:pt x="1393568" y="389959"/>
                </a:cubicBezTo>
                <a:cubicBezTo>
                  <a:pt x="1398130" y="401636"/>
                  <a:pt x="1396822" y="409816"/>
                  <a:pt x="1390710" y="418817"/>
                </a:cubicBezTo>
                <a:cubicBezTo>
                  <a:pt x="1385328" y="426784"/>
                  <a:pt x="1379763" y="434629"/>
                  <a:pt x="1373864" y="442201"/>
                </a:cubicBezTo>
                <a:cubicBezTo>
                  <a:pt x="1364498" y="454213"/>
                  <a:pt x="1364863" y="461632"/>
                  <a:pt x="1372586" y="475042"/>
                </a:cubicBezTo>
                <a:cubicBezTo>
                  <a:pt x="1379884" y="487723"/>
                  <a:pt x="1387669" y="500981"/>
                  <a:pt x="1390892" y="514969"/>
                </a:cubicBezTo>
                <a:cubicBezTo>
                  <a:pt x="1394876" y="532271"/>
                  <a:pt x="1401809" y="546989"/>
                  <a:pt x="1412209" y="561159"/>
                </a:cubicBezTo>
                <a:cubicBezTo>
                  <a:pt x="1428234" y="582993"/>
                  <a:pt x="1426470" y="594122"/>
                  <a:pt x="1408651" y="614405"/>
                </a:cubicBezTo>
                <a:cubicBezTo>
                  <a:pt x="1404637" y="618966"/>
                  <a:pt x="1402113" y="626082"/>
                  <a:pt x="1401596" y="632224"/>
                </a:cubicBezTo>
                <a:cubicBezTo>
                  <a:pt x="1398799" y="666191"/>
                  <a:pt x="1396731" y="700187"/>
                  <a:pt x="1394602" y="734215"/>
                </a:cubicBezTo>
                <a:cubicBezTo>
                  <a:pt x="1393812" y="746986"/>
                  <a:pt x="1391501" y="760092"/>
                  <a:pt x="1393386" y="772529"/>
                </a:cubicBezTo>
                <a:cubicBezTo>
                  <a:pt x="1398586" y="806800"/>
                  <a:pt x="1389767" y="827113"/>
                  <a:pt x="1357717" y="839793"/>
                </a:cubicBezTo>
                <a:cubicBezTo>
                  <a:pt x="1335488" y="848581"/>
                  <a:pt x="1311921" y="854267"/>
                  <a:pt x="1288628" y="860106"/>
                </a:cubicBezTo>
                <a:cubicBezTo>
                  <a:pt x="1273607" y="863877"/>
                  <a:pt x="1258007" y="865275"/>
                  <a:pt x="1242681" y="868012"/>
                </a:cubicBezTo>
                <a:cubicBezTo>
                  <a:pt x="1234045" y="869563"/>
                  <a:pt x="1223554" y="869076"/>
                  <a:pt x="1217260" y="873911"/>
                </a:cubicBezTo>
                <a:cubicBezTo>
                  <a:pt x="1192173" y="893221"/>
                  <a:pt x="1166994" y="913078"/>
                  <a:pt x="1158541" y="946253"/>
                </a:cubicBezTo>
                <a:cubicBezTo>
                  <a:pt x="1156169" y="955558"/>
                  <a:pt x="1152246" y="964468"/>
                  <a:pt x="1150087" y="973773"/>
                </a:cubicBezTo>
                <a:cubicBezTo>
                  <a:pt x="1149023" y="978395"/>
                  <a:pt x="1148323" y="986149"/>
                  <a:pt x="1150817" y="988004"/>
                </a:cubicBezTo>
                <a:cubicBezTo>
                  <a:pt x="1160274" y="995059"/>
                  <a:pt x="1170430" y="1002357"/>
                  <a:pt x="1181530" y="1005702"/>
                </a:cubicBezTo>
                <a:cubicBezTo>
                  <a:pt x="1200504" y="1011449"/>
                  <a:pt x="1221274" y="1010993"/>
                  <a:pt x="1238454" y="1023187"/>
                </a:cubicBezTo>
                <a:cubicBezTo>
                  <a:pt x="1241343" y="1025224"/>
                  <a:pt x="1246300" y="1024160"/>
                  <a:pt x="1250192" y="1024920"/>
                </a:cubicBezTo>
                <a:cubicBezTo>
                  <a:pt x="1263815" y="1027627"/>
                  <a:pt x="1278259" y="1028417"/>
                  <a:pt x="1290818" y="1033678"/>
                </a:cubicBezTo>
                <a:cubicBezTo>
                  <a:pt x="1325605" y="1048304"/>
                  <a:pt x="1342969" y="1078683"/>
                  <a:pt x="1354980" y="1112223"/>
                </a:cubicBezTo>
                <a:cubicBezTo>
                  <a:pt x="1360332" y="1127184"/>
                  <a:pt x="1359146" y="1145308"/>
                  <a:pt x="1366991" y="1158353"/>
                </a:cubicBezTo>
                <a:cubicBezTo>
                  <a:pt x="1381709" y="1182802"/>
                  <a:pt x="1399194" y="1206155"/>
                  <a:pt x="1418716" y="1226985"/>
                </a:cubicBezTo>
                <a:cubicBezTo>
                  <a:pt x="1431336" y="1240426"/>
                  <a:pt x="1441188" y="1252924"/>
                  <a:pt x="1439911" y="1271625"/>
                </a:cubicBezTo>
                <a:cubicBezTo>
                  <a:pt x="1439181" y="1282390"/>
                  <a:pt x="1443347" y="1288958"/>
                  <a:pt x="1452257" y="1295131"/>
                </a:cubicBezTo>
                <a:cubicBezTo>
                  <a:pt x="1463113" y="1302642"/>
                  <a:pt x="1474972" y="1312737"/>
                  <a:pt x="1471870" y="1327333"/>
                </a:cubicBezTo>
                <a:cubicBezTo>
                  <a:pt x="1466792" y="1351143"/>
                  <a:pt x="1481175" y="1369571"/>
                  <a:pt x="1484642" y="1391617"/>
                </a:cubicBezTo>
                <a:cubicBezTo>
                  <a:pt x="1487835" y="1390705"/>
                  <a:pt x="1490420" y="1390614"/>
                  <a:pt x="1492122" y="1389367"/>
                </a:cubicBezTo>
                <a:cubicBezTo>
                  <a:pt x="1515628" y="1371973"/>
                  <a:pt x="1539317" y="1354883"/>
                  <a:pt x="1562305" y="1336851"/>
                </a:cubicBezTo>
                <a:cubicBezTo>
                  <a:pt x="1603600" y="1304466"/>
                  <a:pt x="1644895" y="1272051"/>
                  <a:pt x="1685399" y="1238662"/>
                </a:cubicBezTo>
                <a:cubicBezTo>
                  <a:pt x="1717906" y="1211903"/>
                  <a:pt x="1750443" y="1184960"/>
                  <a:pt x="1780791" y="1155829"/>
                </a:cubicBezTo>
                <a:cubicBezTo>
                  <a:pt x="1831634" y="1106993"/>
                  <a:pt x="1862438" y="1044443"/>
                  <a:pt x="1893637" y="982470"/>
                </a:cubicBezTo>
                <a:cubicBezTo>
                  <a:pt x="1898290" y="973195"/>
                  <a:pt x="1901330" y="963130"/>
                  <a:pt x="1905344" y="953521"/>
                </a:cubicBezTo>
                <a:cubicBezTo>
                  <a:pt x="1909480" y="943638"/>
                  <a:pt x="1913889" y="933847"/>
                  <a:pt x="1918177" y="924025"/>
                </a:cubicBezTo>
                <a:cubicBezTo>
                  <a:pt x="1922160" y="914963"/>
                  <a:pt x="1928059" y="906266"/>
                  <a:pt x="1929853" y="896809"/>
                </a:cubicBezTo>
                <a:cubicBezTo>
                  <a:pt x="1946305" y="809324"/>
                  <a:pt x="1961600" y="721625"/>
                  <a:pt x="1978142" y="634140"/>
                </a:cubicBezTo>
                <a:cubicBezTo>
                  <a:pt x="1987447" y="585000"/>
                  <a:pt x="1998729" y="536255"/>
                  <a:pt x="2008399" y="487175"/>
                </a:cubicBezTo>
                <a:cubicBezTo>
                  <a:pt x="2010193" y="477992"/>
                  <a:pt x="2014207" y="477293"/>
                  <a:pt x="2021535" y="479026"/>
                </a:cubicBezTo>
                <a:cubicBezTo>
                  <a:pt x="2062404" y="488635"/>
                  <a:pt x="2103334" y="497910"/>
                  <a:pt x="2144143" y="507762"/>
                </a:cubicBezTo>
                <a:cubicBezTo>
                  <a:pt x="2173730" y="514908"/>
                  <a:pt x="2203105" y="522875"/>
                  <a:pt x="2232632" y="530386"/>
                </a:cubicBezTo>
                <a:cubicBezTo>
                  <a:pt x="2269882" y="539873"/>
                  <a:pt x="2307102" y="549422"/>
                  <a:pt x="2344413" y="558636"/>
                </a:cubicBezTo>
                <a:cubicBezTo>
                  <a:pt x="2372420" y="565569"/>
                  <a:pt x="2400669" y="571468"/>
                  <a:pt x="2428554" y="578827"/>
                </a:cubicBezTo>
                <a:cubicBezTo>
                  <a:pt x="2451604" y="584878"/>
                  <a:pt x="2476204" y="586946"/>
                  <a:pt x="2495939" y="602545"/>
                </a:cubicBezTo>
                <a:cubicBezTo>
                  <a:pt x="2495939" y="605769"/>
                  <a:pt x="2495939" y="608962"/>
                  <a:pt x="2495939" y="612185"/>
                </a:cubicBezTo>
                <a:cubicBezTo>
                  <a:pt x="2495179" y="613553"/>
                  <a:pt x="2494084" y="614861"/>
                  <a:pt x="2493750" y="616321"/>
                </a:cubicBezTo>
                <a:cubicBezTo>
                  <a:pt x="2483776" y="659653"/>
                  <a:pt x="2473893" y="703015"/>
                  <a:pt x="2463949" y="746348"/>
                </a:cubicBezTo>
                <a:cubicBezTo>
                  <a:pt x="2440200" y="849858"/>
                  <a:pt x="2416451" y="953339"/>
                  <a:pt x="2392672" y="1056849"/>
                </a:cubicBezTo>
                <a:cubicBezTo>
                  <a:pt x="2391243" y="1063113"/>
                  <a:pt x="2391303" y="1067249"/>
                  <a:pt x="2398358" y="1071415"/>
                </a:cubicBezTo>
                <a:cubicBezTo>
                  <a:pt x="2416147" y="1081936"/>
                  <a:pt x="2426881" y="1096958"/>
                  <a:pt x="2422411" y="1119400"/>
                </a:cubicBezTo>
                <a:cubicBezTo>
                  <a:pt x="2421013" y="1126424"/>
                  <a:pt x="2421712" y="1133844"/>
                  <a:pt x="2420800" y="1140990"/>
                </a:cubicBezTo>
                <a:cubicBezTo>
                  <a:pt x="2418975" y="1155282"/>
                  <a:pt x="2418823" y="1170273"/>
                  <a:pt x="2414019" y="1183531"/>
                </a:cubicBezTo>
                <a:cubicBezTo>
                  <a:pt x="2409518" y="1195908"/>
                  <a:pt x="2404774" y="1206307"/>
                  <a:pt x="2410947" y="1219657"/>
                </a:cubicBezTo>
                <a:cubicBezTo>
                  <a:pt x="2413441" y="1225100"/>
                  <a:pt x="2411616" y="1233158"/>
                  <a:pt x="2410157" y="1239666"/>
                </a:cubicBezTo>
                <a:cubicBezTo>
                  <a:pt x="2404044" y="1266942"/>
                  <a:pt x="2396290" y="1293884"/>
                  <a:pt x="2391182" y="1321343"/>
                </a:cubicBezTo>
                <a:cubicBezTo>
                  <a:pt x="2387654" y="1340287"/>
                  <a:pt x="2380295" y="1356647"/>
                  <a:pt x="2367220" y="1370209"/>
                </a:cubicBezTo>
                <a:cubicBezTo>
                  <a:pt x="2346633" y="1391587"/>
                  <a:pt x="2324374" y="1411474"/>
                  <a:pt x="2304730" y="1433672"/>
                </a:cubicBezTo>
                <a:cubicBezTo>
                  <a:pt x="2291320" y="1448816"/>
                  <a:pt x="2274474" y="1458577"/>
                  <a:pt x="2257597" y="1467213"/>
                </a:cubicBezTo>
                <a:cubicBezTo>
                  <a:pt x="2238409" y="1477004"/>
                  <a:pt x="2222536" y="1490384"/>
                  <a:pt x="2208852" y="1505558"/>
                </a:cubicBezTo>
                <a:cubicBezTo>
                  <a:pt x="2178443" y="1539311"/>
                  <a:pt x="2149890" y="1574798"/>
                  <a:pt x="2121093" y="1609981"/>
                </a:cubicBezTo>
                <a:cubicBezTo>
                  <a:pt x="2106649" y="1627618"/>
                  <a:pt x="2093421" y="1646228"/>
                  <a:pt x="2079524" y="1664321"/>
                </a:cubicBezTo>
                <a:cubicBezTo>
                  <a:pt x="2054164" y="1697375"/>
                  <a:pt x="2030080" y="1731554"/>
                  <a:pt x="2002895" y="1763057"/>
                </a:cubicBezTo>
                <a:cubicBezTo>
                  <a:pt x="1975132" y="1795230"/>
                  <a:pt x="1944298" y="1824756"/>
                  <a:pt x="1914801" y="1855439"/>
                </a:cubicBezTo>
                <a:cubicBezTo>
                  <a:pt x="1912247" y="1858084"/>
                  <a:pt x="1909662" y="1860730"/>
                  <a:pt x="1907078" y="1863375"/>
                </a:cubicBezTo>
                <a:cubicBezTo>
                  <a:pt x="1907686" y="1864531"/>
                  <a:pt x="1908324" y="1865656"/>
                  <a:pt x="1908933" y="1866811"/>
                </a:cubicBezTo>
                <a:cubicBezTo>
                  <a:pt x="1917112" y="1864470"/>
                  <a:pt x="1925201" y="1861825"/>
                  <a:pt x="1933442" y="1859848"/>
                </a:cubicBezTo>
                <a:cubicBezTo>
                  <a:pt x="1951687" y="1855469"/>
                  <a:pt x="1969841" y="1849205"/>
                  <a:pt x="1988329" y="1847776"/>
                </a:cubicBezTo>
                <a:cubicBezTo>
                  <a:pt x="2016214" y="1845647"/>
                  <a:pt x="2043825" y="1849266"/>
                  <a:pt x="2066905" y="1867784"/>
                </a:cubicBezTo>
                <a:cubicBezTo>
                  <a:pt x="2082474" y="1880252"/>
                  <a:pt x="2096584" y="1893601"/>
                  <a:pt x="2108443" y="1910448"/>
                </a:cubicBezTo>
                <a:cubicBezTo>
                  <a:pt x="2124499" y="1933345"/>
                  <a:pt x="2138487" y="1956760"/>
                  <a:pt x="2148339" y="1982851"/>
                </a:cubicBezTo>
                <a:cubicBezTo>
                  <a:pt x="2154847" y="2000092"/>
                  <a:pt x="2161688" y="2017243"/>
                  <a:pt x="2169017" y="2034150"/>
                </a:cubicBezTo>
                <a:cubicBezTo>
                  <a:pt x="2191458" y="2085966"/>
                  <a:pt x="2192614" y="2138056"/>
                  <a:pt x="2172970" y="2191028"/>
                </a:cubicBezTo>
                <a:cubicBezTo>
                  <a:pt x="2161141" y="2222896"/>
                  <a:pt x="2149343" y="2254855"/>
                  <a:pt x="2139764" y="2287423"/>
                </a:cubicBezTo>
                <a:cubicBezTo>
                  <a:pt x="2126323" y="2333157"/>
                  <a:pt x="2107166" y="2376155"/>
                  <a:pt x="2083934" y="2417571"/>
                </a:cubicBezTo>
                <a:cubicBezTo>
                  <a:pt x="2073351" y="2436455"/>
                  <a:pt x="2073534" y="2436516"/>
                  <a:pt x="2086488" y="2452267"/>
                </a:cubicBezTo>
                <a:cubicBezTo>
                  <a:pt x="2088252" y="2454426"/>
                  <a:pt x="2089894" y="2456798"/>
                  <a:pt x="2091141" y="2459292"/>
                </a:cubicBezTo>
                <a:cubicBezTo>
                  <a:pt x="2097009" y="2471090"/>
                  <a:pt x="2101540" y="2483771"/>
                  <a:pt x="2108778" y="2494657"/>
                </a:cubicBezTo>
                <a:cubicBezTo>
                  <a:pt x="2123039" y="2516034"/>
                  <a:pt x="2121336" y="2557633"/>
                  <a:pt x="2097587" y="2579831"/>
                </a:cubicBezTo>
                <a:cubicBezTo>
                  <a:pt x="2080558" y="2595765"/>
                  <a:pt x="2062891" y="2610027"/>
                  <a:pt x="2040997" y="2619423"/>
                </a:cubicBezTo>
                <a:cubicBezTo>
                  <a:pt x="2023968" y="2626721"/>
                  <a:pt x="2005723" y="2635084"/>
                  <a:pt x="1993255" y="2648007"/>
                </a:cubicBezTo>
                <a:cubicBezTo>
                  <a:pt x="1981791" y="2659897"/>
                  <a:pt x="1977352" y="2678507"/>
                  <a:pt x="1969172" y="2695505"/>
                </a:cubicBezTo>
                <a:cubicBezTo>
                  <a:pt x="1977291" y="2697178"/>
                  <a:pt x="1983494" y="2698455"/>
                  <a:pt x="1989698" y="2699702"/>
                </a:cubicBezTo>
                <a:cubicBezTo>
                  <a:pt x="2001466" y="2702074"/>
                  <a:pt x="2013872" y="2702834"/>
                  <a:pt x="2024911" y="2707061"/>
                </a:cubicBezTo>
                <a:cubicBezTo>
                  <a:pt x="2054164" y="2718312"/>
                  <a:pt x="2083569" y="2729563"/>
                  <a:pt x="2111575" y="2743490"/>
                </a:cubicBezTo>
                <a:cubicBezTo>
                  <a:pt x="2179447" y="2777244"/>
                  <a:pt x="2195320" y="2842987"/>
                  <a:pt x="2158343" y="2907635"/>
                </a:cubicBezTo>
                <a:cubicBezTo>
                  <a:pt x="2145572" y="2930199"/>
                  <a:pt x="2125350" y="2948717"/>
                  <a:pt x="2107257" y="2967875"/>
                </a:cubicBezTo>
                <a:cubicBezTo>
                  <a:pt x="2096036" y="2979734"/>
                  <a:pt x="2083842" y="2991806"/>
                  <a:pt x="2069733" y="2999530"/>
                </a:cubicBezTo>
                <a:cubicBezTo>
                  <a:pt x="2044616" y="3013305"/>
                  <a:pt x="2017886" y="3024161"/>
                  <a:pt x="1991583" y="3035655"/>
                </a:cubicBezTo>
                <a:cubicBezTo>
                  <a:pt x="1971057" y="3044656"/>
                  <a:pt x="1949011" y="3050799"/>
                  <a:pt x="1929641" y="3061746"/>
                </a:cubicBezTo>
                <a:cubicBezTo>
                  <a:pt x="1899141" y="3079018"/>
                  <a:pt x="1866877" y="3084127"/>
                  <a:pt x="1832668" y="3085191"/>
                </a:cubicBezTo>
                <a:cubicBezTo>
                  <a:pt x="1771759" y="3087076"/>
                  <a:pt x="1711703" y="3080113"/>
                  <a:pt x="1651615" y="3071811"/>
                </a:cubicBezTo>
                <a:cubicBezTo>
                  <a:pt x="1624613" y="3068071"/>
                  <a:pt x="1597488" y="3065182"/>
                  <a:pt x="1570303" y="3063114"/>
                </a:cubicBezTo>
                <a:cubicBezTo>
                  <a:pt x="1526788" y="3059800"/>
                  <a:pt x="1484490" y="3051650"/>
                  <a:pt x="1444320" y="3034287"/>
                </a:cubicBezTo>
                <a:cubicBezTo>
                  <a:pt x="1418138" y="3022975"/>
                  <a:pt x="1390801" y="3019083"/>
                  <a:pt x="1362552" y="3016528"/>
                </a:cubicBezTo>
                <a:cubicBezTo>
                  <a:pt x="1324663" y="3013092"/>
                  <a:pt x="1286834" y="3007710"/>
                  <a:pt x="1249493" y="3000564"/>
                </a:cubicBezTo>
                <a:cubicBezTo>
                  <a:pt x="1212516" y="2993479"/>
                  <a:pt x="1176512" y="2981224"/>
                  <a:pt x="1139474" y="2974717"/>
                </a:cubicBezTo>
                <a:cubicBezTo>
                  <a:pt x="1083432" y="2964895"/>
                  <a:pt x="1026902" y="2957475"/>
                  <a:pt x="970433" y="2950299"/>
                </a:cubicBezTo>
                <a:cubicBezTo>
                  <a:pt x="947992" y="2947440"/>
                  <a:pt x="925550" y="2942484"/>
                  <a:pt x="902379" y="2947471"/>
                </a:cubicBezTo>
                <a:cubicBezTo>
                  <a:pt x="864825" y="2955529"/>
                  <a:pt x="826753" y="2955772"/>
                  <a:pt x="788499" y="2952579"/>
                </a:cubicBezTo>
                <a:cubicBezTo>
                  <a:pt x="758090" y="2950025"/>
                  <a:pt x="727591" y="2948839"/>
                  <a:pt x="697121" y="2947410"/>
                </a:cubicBezTo>
                <a:cubicBezTo>
                  <a:pt x="655796" y="2945433"/>
                  <a:pt x="613924" y="2947471"/>
                  <a:pt x="573267" y="2941298"/>
                </a:cubicBezTo>
                <a:cubicBezTo>
                  <a:pt x="486907" y="2928161"/>
                  <a:pt x="401216" y="2910676"/>
                  <a:pt x="315220" y="2895259"/>
                </a:cubicBezTo>
                <a:cubicBezTo>
                  <a:pt x="280250" y="2888995"/>
                  <a:pt x="252700" y="2870172"/>
                  <a:pt x="230380" y="2843990"/>
                </a:cubicBezTo>
                <a:cubicBezTo>
                  <a:pt x="205111" y="2814403"/>
                  <a:pt x="181605" y="2783295"/>
                  <a:pt x="157491" y="2752734"/>
                </a:cubicBezTo>
                <a:cubicBezTo>
                  <a:pt x="154542" y="2749025"/>
                  <a:pt x="151440" y="2744767"/>
                  <a:pt x="150436" y="2740297"/>
                </a:cubicBezTo>
                <a:cubicBezTo>
                  <a:pt x="143138" y="2707912"/>
                  <a:pt x="136023" y="2675496"/>
                  <a:pt x="129606" y="2642959"/>
                </a:cubicBezTo>
                <a:cubicBezTo>
                  <a:pt x="125562" y="2622525"/>
                  <a:pt x="123768" y="2602182"/>
                  <a:pt x="104793" y="2587737"/>
                </a:cubicBezTo>
                <a:cubicBezTo>
                  <a:pt x="93694" y="2579284"/>
                  <a:pt x="88403" y="2565661"/>
                  <a:pt x="87521" y="2550609"/>
                </a:cubicBezTo>
                <a:cubicBezTo>
                  <a:pt x="86122" y="2526586"/>
                  <a:pt x="84328" y="2502472"/>
                  <a:pt x="80922" y="2478662"/>
                </a:cubicBezTo>
                <a:cubicBezTo>
                  <a:pt x="79037" y="2465434"/>
                  <a:pt x="75236" y="2451902"/>
                  <a:pt x="69246" y="2440043"/>
                </a:cubicBezTo>
                <a:cubicBezTo>
                  <a:pt x="62647" y="2426998"/>
                  <a:pt x="52582" y="2415656"/>
                  <a:pt x="43915" y="2403675"/>
                </a:cubicBezTo>
                <a:cubicBezTo>
                  <a:pt x="25761" y="2378496"/>
                  <a:pt x="23998" y="2336198"/>
                  <a:pt x="40783" y="2308678"/>
                </a:cubicBezTo>
                <a:cubicBezTo>
                  <a:pt x="36982" y="2305637"/>
                  <a:pt x="33120" y="2302384"/>
                  <a:pt x="29137" y="2299312"/>
                </a:cubicBezTo>
                <a:cubicBezTo>
                  <a:pt x="15149" y="2288578"/>
                  <a:pt x="1039" y="2276111"/>
                  <a:pt x="218" y="2258200"/>
                </a:cubicBezTo>
                <a:cubicBezTo>
                  <a:pt x="-725" y="2237309"/>
                  <a:pt x="1404" y="2215628"/>
                  <a:pt x="6300" y="2195285"/>
                </a:cubicBezTo>
                <a:cubicBezTo>
                  <a:pt x="14541" y="2161014"/>
                  <a:pt x="26947" y="2127991"/>
                  <a:pt x="46804" y="2098251"/>
                </a:cubicBezTo>
                <a:cubicBezTo>
                  <a:pt x="50240" y="2093082"/>
                  <a:pt x="52308" y="2086513"/>
                  <a:pt x="53342" y="2080310"/>
                </a:cubicBezTo>
                <a:cubicBezTo>
                  <a:pt x="59667" y="2042877"/>
                  <a:pt x="66813" y="2005505"/>
                  <a:pt x="71192" y="1967829"/>
                </a:cubicBezTo>
                <a:cubicBezTo>
                  <a:pt x="76422" y="1922611"/>
                  <a:pt x="85970" y="1878549"/>
                  <a:pt x="98681" y="1834943"/>
                </a:cubicBezTo>
                <a:cubicBezTo>
                  <a:pt x="103029" y="1820043"/>
                  <a:pt x="106374" y="1804596"/>
                  <a:pt x="108016" y="1789178"/>
                </a:cubicBezTo>
                <a:cubicBezTo>
                  <a:pt x="109993" y="1770720"/>
                  <a:pt x="108959" y="1751958"/>
                  <a:pt x="110449" y="1733409"/>
                </a:cubicBezTo>
                <a:cubicBezTo>
                  <a:pt x="116987" y="1651884"/>
                  <a:pt x="136357" y="1573034"/>
                  <a:pt x="159559" y="1494793"/>
                </a:cubicBezTo>
                <a:cubicBezTo>
                  <a:pt x="183338" y="1414575"/>
                  <a:pt x="216058" y="1337976"/>
                  <a:pt x="248413" y="1261104"/>
                </a:cubicBezTo>
                <a:cubicBezTo>
                  <a:pt x="257079" y="1240517"/>
                  <a:pt x="262492" y="1218380"/>
                  <a:pt x="272679" y="1198644"/>
                </a:cubicBezTo>
                <a:cubicBezTo>
                  <a:pt x="294573" y="1156285"/>
                  <a:pt x="317775" y="1114534"/>
                  <a:pt x="342071" y="1073483"/>
                </a:cubicBezTo>
                <a:cubicBezTo>
                  <a:pt x="359191" y="1044534"/>
                  <a:pt x="378409" y="1016771"/>
                  <a:pt x="397840" y="989281"/>
                </a:cubicBezTo>
                <a:cubicBezTo>
                  <a:pt x="409152" y="973256"/>
                  <a:pt x="423444" y="959390"/>
                  <a:pt x="435030" y="943577"/>
                </a:cubicBezTo>
                <a:cubicBezTo>
                  <a:pt x="469787" y="896079"/>
                  <a:pt x="511720" y="857217"/>
                  <a:pt x="566699" y="834593"/>
                </a:cubicBezTo>
                <a:cubicBezTo>
                  <a:pt x="586252" y="826535"/>
                  <a:pt x="606808" y="820544"/>
                  <a:pt x="627394" y="815557"/>
                </a:cubicBezTo>
                <a:cubicBezTo>
                  <a:pt x="638281" y="812912"/>
                  <a:pt x="650171" y="814706"/>
                  <a:pt x="661574" y="814067"/>
                </a:cubicBezTo>
                <a:cubicBezTo>
                  <a:pt x="671973" y="813490"/>
                  <a:pt x="682464" y="810935"/>
                  <a:pt x="692682" y="811848"/>
                </a:cubicBezTo>
                <a:cubicBezTo>
                  <a:pt x="702777" y="812760"/>
                  <a:pt x="708798" y="809263"/>
                  <a:pt x="715366" y="802238"/>
                </a:cubicBezTo>
                <a:cubicBezTo>
                  <a:pt x="738051" y="778003"/>
                  <a:pt x="766057" y="759788"/>
                  <a:pt x="799203" y="760427"/>
                </a:cubicBezTo>
                <a:cubicBezTo>
                  <a:pt x="825141" y="760913"/>
                  <a:pt x="835723" y="748811"/>
                  <a:pt x="844420" y="729197"/>
                </a:cubicBezTo>
                <a:cubicBezTo>
                  <a:pt x="846214" y="725153"/>
                  <a:pt x="847978" y="721108"/>
                  <a:pt x="850107" y="717277"/>
                </a:cubicBezTo>
                <a:cubicBezTo>
                  <a:pt x="855276" y="708063"/>
                  <a:pt x="853756" y="700157"/>
                  <a:pt x="847552" y="691703"/>
                </a:cubicBezTo>
                <a:cubicBezTo>
                  <a:pt x="843234" y="685834"/>
                  <a:pt x="839464" y="678628"/>
                  <a:pt x="838247" y="671542"/>
                </a:cubicBezTo>
                <a:cubicBezTo>
                  <a:pt x="832531" y="638184"/>
                  <a:pt x="824351" y="605161"/>
                  <a:pt x="809298" y="575208"/>
                </a:cubicBezTo>
                <a:cubicBezTo>
                  <a:pt x="796010" y="548722"/>
                  <a:pt x="787009" y="521446"/>
                  <a:pt x="779316" y="493227"/>
                </a:cubicBezTo>
                <a:cubicBezTo>
                  <a:pt x="776031" y="481215"/>
                  <a:pt x="769494" y="470116"/>
                  <a:pt x="764507" y="458531"/>
                </a:cubicBezTo>
                <a:cubicBezTo>
                  <a:pt x="763108" y="455246"/>
                  <a:pt x="761223" y="451871"/>
                  <a:pt x="760979" y="448465"/>
                </a:cubicBezTo>
                <a:cubicBezTo>
                  <a:pt x="757513" y="396011"/>
                  <a:pt x="751978" y="343586"/>
                  <a:pt x="751948" y="291131"/>
                </a:cubicBezTo>
                <a:cubicBezTo>
                  <a:pt x="751917" y="264554"/>
                  <a:pt x="759124" y="236974"/>
                  <a:pt x="768156" y="211644"/>
                </a:cubicBezTo>
                <a:cubicBezTo>
                  <a:pt x="777795" y="184671"/>
                  <a:pt x="792209" y="159098"/>
                  <a:pt x="807048" y="134406"/>
                </a:cubicBezTo>
                <a:cubicBezTo>
                  <a:pt x="815015" y="121148"/>
                  <a:pt x="827452" y="110201"/>
                  <a:pt x="839129" y="99618"/>
                </a:cubicBezTo>
                <a:cubicBezTo>
                  <a:pt x="856827" y="83563"/>
                  <a:pt x="877018" y="70031"/>
                  <a:pt x="893530" y="52941"/>
                </a:cubicBezTo>
                <a:cubicBezTo>
                  <a:pt x="905937" y="40078"/>
                  <a:pt x="919408" y="30409"/>
                  <a:pt x="935494" y="23749"/>
                </a:cubicBezTo>
                <a:cubicBezTo>
                  <a:pt x="957206" y="14748"/>
                  <a:pt x="977488" y="1825"/>
                  <a:pt x="1001754" y="0"/>
                </a:cubicBezTo>
                <a:close/>
                <a:moveTo>
                  <a:pt x="1652588" y="1630537"/>
                </a:moveTo>
                <a:cubicBezTo>
                  <a:pt x="1658852" y="1631936"/>
                  <a:pt x="1670712" y="1631540"/>
                  <a:pt x="1678405" y="1637044"/>
                </a:cubicBezTo>
                <a:cubicBezTo>
                  <a:pt x="1690508" y="1645680"/>
                  <a:pt x="1703796" y="1651641"/>
                  <a:pt x="1716142" y="1659334"/>
                </a:cubicBezTo>
                <a:cubicBezTo>
                  <a:pt x="1728883" y="1667301"/>
                  <a:pt x="1740956" y="1670251"/>
                  <a:pt x="1752997" y="1662801"/>
                </a:cubicBezTo>
                <a:cubicBezTo>
                  <a:pt x="1771303" y="1651458"/>
                  <a:pt x="1789579" y="1639994"/>
                  <a:pt x="1807277" y="1627770"/>
                </a:cubicBezTo>
                <a:cubicBezTo>
                  <a:pt x="1824518" y="1615819"/>
                  <a:pt x="1839905" y="1600767"/>
                  <a:pt x="1858150" y="1590793"/>
                </a:cubicBezTo>
                <a:cubicBezTo>
                  <a:pt x="1886461" y="1575315"/>
                  <a:pt x="1909601" y="1554212"/>
                  <a:pt x="1931100" y="1531131"/>
                </a:cubicBezTo>
                <a:cubicBezTo>
                  <a:pt x="1963090" y="1496770"/>
                  <a:pt x="1994928" y="1462165"/>
                  <a:pt x="2025032" y="1426161"/>
                </a:cubicBezTo>
                <a:cubicBezTo>
                  <a:pt x="2043217" y="1404389"/>
                  <a:pt x="2058999" y="1380396"/>
                  <a:pt x="2073899" y="1356191"/>
                </a:cubicBezTo>
                <a:cubicBezTo>
                  <a:pt x="2079524" y="1347068"/>
                  <a:pt x="2080406" y="1334662"/>
                  <a:pt x="2082018" y="1323532"/>
                </a:cubicBezTo>
                <a:cubicBezTo>
                  <a:pt x="2082991" y="1316812"/>
                  <a:pt x="2079464" y="1309331"/>
                  <a:pt x="2080923" y="1302854"/>
                </a:cubicBezTo>
                <a:cubicBezTo>
                  <a:pt x="2087248" y="1274301"/>
                  <a:pt x="2094455" y="1245960"/>
                  <a:pt x="2101784" y="1217650"/>
                </a:cubicBezTo>
                <a:cubicBezTo>
                  <a:pt x="2103760" y="1209956"/>
                  <a:pt x="2102513" y="1205395"/>
                  <a:pt x="2094212" y="1203418"/>
                </a:cubicBezTo>
                <a:cubicBezTo>
                  <a:pt x="2074720" y="1198736"/>
                  <a:pt x="2055471" y="1192897"/>
                  <a:pt x="2035797" y="1189339"/>
                </a:cubicBezTo>
                <a:cubicBezTo>
                  <a:pt x="2028742" y="1188062"/>
                  <a:pt x="2019711" y="1190191"/>
                  <a:pt x="2013355" y="1193840"/>
                </a:cubicBezTo>
                <a:cubicBezTo>
                  <a:pt x="1978690" y="1213666"/>
                  <a:pt x="1944328" y="1234101"/>
                  <a:pt x="1910362" y="1255113"/>
                </a:cubicBezTo>
                <a:cubicBezTo>
                  <a:pt x="1898320" y="1262563"/>
                  <a:pt x="1885944" y="1270773"/>
                  <a:pt x="1876730" y="1281264"/>
                </a:cubicBezTo>
                <a:cubicBezTo>
                  <a:pt x="1863046" y="1296834"/>
                  <a:pt x="1851126" y="1314136"/>
                  <a:pt x="1840118" y="1331773"/>
                </a:cubicBezTo>
                <a:cubicBezTo>
                  <a:pt x="1815761" y="1370787"/>
                  <a:pt x="1792681" y="1410562"/>
                  <a:pt x="1768567" y="1449728"/>
                </a:cubicBezTo>
                <a:cubicBezTo>
                  <a:pt x="1759991" y="1463655"/>
                  <a:pt x="1750504" y="1477095"/>
                  <a:pt x="1740530" y="1490080"/>
                </a:cubicBezTo>
                <a:cubicBezTo>
                  <a:pt x="1725022" y="1510271"/>
                  <a:pt x="1708966" y="1530037"/>
                  <a:pt x="1692728" y="1549650"/>
                </a:cubicBezTo>
                <a:cubicBezTo>
                  <a:pt x="1680078" y="1564946"/>
                  <a:pt x="1666455" y="1579420"/>
                  <a:pt x="1654078" y="1594929"/>
                </a:cubicBezTo>
                <a:cubicBezTo>
                  <a:pt x="1650825" y="1599003"/>
                  <a:pt x="1649639" y="1605511"/>
                  <a:pt x="1649335" y="1611015"/>
                </a:cubicBezTo>
                <a:cubicBezTo>
                  <a:pt x="1649031" y="1616427"/>
                  <a:pt x="1651068" y="1622023"/>
                  <a:pt x="1652588" y="1630537"/>
                </a:cubicBezTo>
                <a:close/>
                <a:moveTo>
                  <a:pt x="1126034" y="2120693"/>
                </a:moveTo>
                <a:cubicBezTo>
                  <a:pt x="1135217" y="2120693"/>
                  <a:pt x="1141755" y="2121818"/>
                  <a:pt x="1147715" y="2120480"/>
                </a:cubicBezTo>
                <a:cubicBezTo>
                  <a:pt x="1165261" y="2116527"/>
                  <a:pt x="1182746" y="2112148"/>
                  <a:pt x="1199988" y="2106917"/>
                </a:cubicBezTo>
                <a:cubicBezTo>
                  <a:pt x="1221426" y="2100410"/>
                  <a:pt x="1242772" y="2093416"/>
                  <a:pt x="1263785" y="2085662"/>
                </a:cubicBezTo>
                <a:cubicBezTo>
                  <a:pt x="1278350" y="2080279"/>
                  <a:pt x="1292277" y="2073194"/>
                  <a:pt x="1306509" y="2066900"/>
                </a:cubicBezTo>
                <a:cubicBezTo>
                  <a:pt x="1328798" y="2057017"/>
                  <a:pt x="1350723" y="2046100"/>
                  <a:pt x="1373590" y="2037829"/>
                </a:cubicBezTo>
                <a:cubicBezTo>
                  <a:pt x="1382986" y="2034454"/>
                  <a:pt x="1394481" y="2036947"/>
                  <a:pt x="1405002" y="2036613"/>
                </a:cubicBezTo>
                <a:cubicBezTo>
                  <a:pt x="1408894" y="2036491"/>
                  <a:pt x="1412999" y="2036552"/>
                  <a:pt x="1416649" y="2035427"/>
                </a:cubicBezTo>
                <a:cubicBezTo>
                  <a:pt x="1436110" y="2029436"/>
                  <a:pt x="1455754" y="2023902"/>
                  <a:pt x="1474729" y="2016573"/>
                </a:cubicBezTo>
                <a:cubicBezTo>
                  <a:pt x="1491271" y="2010188"/>
                  <a:pt x="1506962" y="2001643"/>
                  <a:pt x="1523048" y="1994041"/>
                </a:cubicBezTo>
                <a:cubicBezTo>
                  <a:pt x="1522653" y="1992916"/>
                  <a:pt x="1522288" y="1991791"/>
                  <a:pt x="1521892" y="1990666"/>
                </a:cubicBezTo>
                <a:cubicBezTo>
                  <a:pt x="1519277" y="1989996"/>
                  <a:pt x="1516480" y="1989753"/>
                  <a:pt x="1514108" y="1988628"/>
                </a:cubicBezTo>
                <a:cubicBezTo>
                  <a:pt x="1503526" y="1983580"/>
                  <a:pt x="1492700" y="1978897"/>
                  <a:pt x="1482696" y="1972876"/>
                </a:cubicBezTo>
                <a:cubicBezTo>
                  <a:pt x="1474242" y="1967798"/>
                  <a:pt x="1467218" y="1960348"/>
                  <a:pt x="1458764" y="1955240"/>
                </a:cubicBezTo>
                <a:cubicBezTo>
                  <a:pt x="1444411" y="1946573"/>
                  <a:pt x="1429177" y="1939397"/>
                  <a:pt x="1414854" y="1930700"/>
                </a:cubicBezTo>
                <a:cubicBezTo>
                  <a:pt x="1394663" y="1918445"/>
                  <a:pt x="1385845" y="1909414"/>
                  <a:pt x="1396001" y="1886090"/>
                </a:cubicBezTo>
                <a:cubicBezTo>
                  <a:pt x="1397248" y="1883232"/>
                  <a:pt x="1394602" y="1877059"/>
                  <a:pt x="1391835" y="1874444"/>
                </a:cubicBezTo>
                <a:cubicBezTo>
                  <a:pt x="1383351" y="1866386"/>
                  <a:pt x="1373286" y="1859939"/>
                  <a:pt x="1365106" y="1851638"/>
                </a:cubicBezTo>
                <a:cubicBezTo>
                  <a:pt x="1359693" y="1846134"/>
                  <a:pt x="1355588" y="1845039"/>
                  <a:pt x="1350145" y="1850148"/>
                </a:cubicBezTo>
                <a:cubicBezTo>
                  <a:pt x="1339654" y="1860030"/>
                  <a:pt x="1328889" y="1869700"/>
                  <a:pt x="1318976" y="1880161"/>
                </a:cubicBezTo>
                <a:cubicBezTo>
                  <a:pt x="1292825" y="1907741"/>
                  <a:pt x="1262903" y="1917168"/>
                  <a:pt x="1226869" y="1901173"/>
                </a:cubicBezTo>
                <a:cubicBezTo>
                  <a:pt x="1218506" y="1897463"/>
                  <a:pt x="1212090" y="1899531"/>
                  <a:pt x="1209505" y="1909414"/>
                </a:cubicBezTo>
                <a:cubicBezTo>
                  <a:pt x="1202968" y="1934531"/>
                  <a:pt x="1196217" y="1959588"/>
                  <a:pt x="1189588" y="1984675"/>
                </a:cubicBezTo>
                <a:cubicBezTo>
                  <a:pt x="1186425" y="1996686"/>
                  <a:pt x="1182503" y="2008576"/>
                  <a:pt x="1180465" y="2020770"/>
                </a:cubicBezTo>
                <a:cubicBezTo>
                  <a:pt x="1175813" y="2048685"/>
                  <a:pt x="1166173" y="2073955"/>
                  <a:pt x="1146469" y="2094967"/>
                </a:cubicBezTo>
                <a:cubicBezTo>
                  <a:pt x="1139566" y="2102174"/>
                  <a:pt x="1133971" y="2110536"/>
                  <a:pt x="1126034" y="2120693"/>
                </a:cubicBezTo>
                <a:close/>
              </a:path>
            </a:pathLst>
          </a:custGeom>
          <a:solidFill>
            <a:schemeClr val="accent5">
              <a:lumMod val="60000"/>
              <a:lumOff val="40000"/>
            </a:schemeClr>
          </a:solidFill>
          <a:ln w="3040" cap="flat">
            <a:noFill/>
            <a:prstDash val="solid"/>
            <a:miter/>
          </a:ln>
        </p:spPr>
        <p:txBody>
          <a:bodyPr rtlCol="0" anchor="ctr"/>
          <a:lstStyle/>
          <a:p>
            <a:endParaRPr lang="en-US"/>
          </a:p>
        </p:txBody>
      </p:sp>
      <p:pic>
        <p:nvPicPr>
          <p:cNvPr id="82" name="Picture 81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-381000" y="11964131"/>
            <a:ext cx="29184599" cy="423789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6970031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14349412"/>
            <a:ext cx="28803599" cy="18288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5816181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7" dur="125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Title 6"/>
          <p:cNvSpPr txBox="1">
            <a:spLocks/>
          </p:cNvSpPr>
          <p:nvPr/>
        </p:nvSpPr>
        <p:spPr bwMode="auto">
          <a:xfrm>
            <a:off x="7931010" y="1049147"/>
            <a:ext cx="12941581" cy="985363"/>
          </a:xfrm>
          <a:prstGeom prst="rect">
            <a:avLst/>
          </a:prstGeom>
          <a:noFill/>
          <a:ln w="9525">
            <a:noFill/>
            <a:miter lim="800000"/>
            <a:headEnd/>
            <a:tailEnd/>
          </a:ln>
        </p:spPr>
        <p:txBody>
          <a:bodyPr vert="horz" wrap="square" lIns="0" tIns="0" rIns="8040" bIns="0" numCol="1" anchor="b" anchorCtr="0" compatLnSpc="1">
            <a:prstTxWarp prst="textNoShape">
              <a:avLst/>
            </a:prstTxWarp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 eaLnBrk="0" fontAlgn="base" hangingPunct="0">
              <a:spcBef>
                <a:spcPct val="0"/>
              </a:spcBef>
              <a:spcAft>
                <a:spcPct val="0"/>
              </a:spcAft>
              <a:buNone/>
              <a:defRPr sz="5600" b="1" kern="1200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  <a:lvl2pPr algn="l" rtl="0" eaLnBrk="0" fontAlgn="base" hangingPunct="0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2pPr>
            <a:lvl3pPr algn="l" rtl="0" eaLnBrk="0" fontAlgn="base" hangingPunct="0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3pPr>
            <a:lvl4pPr algn="l" rtl="0" eaLnBrk="0" fontAlgn="base" hangingPunct="0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4pPr>
            <a:lvl5pPr algn="l" rtl="0" eaLnBrk="0" fontAlgn="base" hangingPunct="0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5pPr>
            <a:lvl6pPr marL="457200" algn="l" rtl="0" fontAlgn="base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6pPr>
            <a:lvl7pPr marL="914400" algn="l" rtl="0" fontAlgn="base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7pPr>
            <a:lvl8pPr marL="1371600" algn="l" rtl="0" fontAlgn="base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8pPr>
            <a:lvl9pPr marL="1828800" algn="l" rtl="0" fontAlgn="base">
              <a:spcBef>
                <a:spcPct val="0"/>
              </a:spcBef>
              <a:spcAft>
                <a:spcPct val="0"/>
              </a:spcAft>
              <a:defRPr sz="5000">
                <a:solidFill>
                  <a:schemeClr val="tx2"/>
                </a:solidFill>
                <a:latin typeface="Calibri" pitchFamily="34" charset="0"/>
              </a:defRPr>
            </a:lvl9pPr>
          </a:lstStyle>
          <a:p>
            <a:pPr marL="0" marR="0" lvl="0" indent="0" algn="ctr" defTabSz="914400" rtl="0" eaLnBrk="0" fontAlgn="base" latinLnBrk="0" hangingPunct="0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87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 Cut Above The Rest" pitchFamily="34" charset="0"/>
                <a:ea typeface="+mj-ea"/>
                <a:cs typeface="+mj-cs"/>
              </a:rPr>
              <a:t>Some of </a:t>
            </a:r>
            <a:r>
              <a:rPr kumimoji="0" lang="en-US" sz="8700" b="1" i="0" u="none" strike="noStrike" kern="1200" cap="none" spc="0" normalizeH="0" baseline="0" noProof="0">
                <a:ln>
                  <a:noFill/>
                </a:ln>
                <a:solidFill>
                  <a:srgbClr val="FF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uLnTx/>
                <a:uFillTx/>
                <a:latin typeface="A Cut Above The Rest" pitchFamily="34" charset="0"/>
                <a:ea typeface="+mj-ea"/>
                <a:cs typeface="+mj-cs"/>
              </a:rPr>
              <a:t>useful idioms</a:t>
            </a:r>
            <a:endParaRPr kumimoji="0" lang="en-US" sz="8700" b="1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>
                <a:outerShdw blurRad="38100" dist="25400" dir="5400000" algn="tl" rotWithShape="0">
                  <a:srgbClr val="000000">
                    <a:alpha val="43000"/>
                  </a:srgbClr>
                </a:outerShdw>
              </a:effectLst>
              <a:uLnTx/>
              <a:uFillTx/>
              <a:latin typeface="A Cut Above The Rest" pitchFamily="34" charset="0"/>
              <a:ea typeface="+mj-ea"/>
              <a:cs typeface="+mj-cs"/>
            </a:endParaRPr>
          </a:p>
        </p:txBody>
      </p:sp>
      <p:sp>
        <p:nvSpPr>
          <p:cNvPr id="12" name="Rectangle 2"/>
          <p:cNvSpPr/>
          <p:nvPr/>
        </p:nvSpPr>
        <p:spPr>
          <a:xfrm>
            <a:off x="2819401" y="6050415"/>
            <a:ext cx="23240999" cy="10813597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 cap="flat" cmpd="sng" algn="ctr">
            <a:solidFill>
              <a:srgbClr val="4F81BD">
                <a:shade val="50000"/>
              </a:srgbClr>
            </a:solidFill>
            <a:prstDash val="solid"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perspectiveRelaxed" fov="1800000">
              <a:rot lat="17373601" lon="0" rev="0"/>
            </a:camera>
            <a:lightRig rig="soft" dir="t"/>
          </a:scene3d>
          <a:sp3d extrusionH="292100" prstMaterial="softEdge">
            <a:bevelT w="139700" prst="cross"/>
            <a:extrusionClr>
              <a:sysClr val="windowText" lastClr="000000">
                <a:lumMod val="75000"/>
              </a:sysClr>
            </a:extrusionClr>
          </a:sp3d>
        </p:spPr>
        <p:txBody>
          <a:bodyPr lIns="91389" tIns="45695" rIns="91389" bIns="45695" rtlCol="0" anchor="ctr"/>
          <a:lstStyle/>
          <a:p>
            <a:pPr marL="0" marR="0" lvl="0" indent="0" algn="ctr" defTabSz="1678979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3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 panose="020B0603020202020204"/>
              <a:ea typeface="+mn-ea"/>
              <a:cs typeface="Arial" pitchFamily="34" charset="0"/>
            </a:endParaRPr>
          </a:p>
        </p:txBody>
      </p:sp>
      <p:sp>
        <p:nvSpPr>
          <p:cNvPr id="13" name="Rectangle 2"/>
          <p:cNvSpPr/>
          <p:nvPr/>
        </p:nvSpPr>
        <p:spPr>
          <a:xfrm>
            <a:off x="6628805" y="2469016"/>
            <a:ext cx="15372001" cy="10813597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 cap="flat" cmpd="sng" algn="ctr">
            <a:solidFill>
              <a:srgbClr val="4F81BD">
                <a:shade val="50000"/>
              </a:srgbClr>
            </a:solidFill>
            <a:prstDash val="solid"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perspectiveRelaxed" fov="1800000">
              <a:rot lat="17373601" lon="0" rev="0"/>
            </a:camera>
            <a:lightRig rig="soft" dir="t"/>
          </a:scene3d>
          <a:sp3d extrusionH="292100" prstMaterial="softEdge">
            <a:bevelT w="139700" prst="cross"/>
            <a:extrusionClr>
              <a:sysClr val="windowText" lastClr="000000">
                <a:lumMod val="75000"/>
              </a:sysClr>
            </a:extrusionClr>
          </a:sp3d>
        </p:spPr>
        <p:txBody>
          <a:bodyPr lIns="91389" tIns="45695" rIns="91389" bIns="45695" rtlCol="0" anchor="ctr"/>
          <a:lstStyle/>
          <a:p>
            <a:pPr marL="0" marR="0" lvl="0" indent="0" algn="ctr" defTabSz="1678979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3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 panose="020B0603020202020204"/>
              <a:ea typeface="+mn-ea"/>
              <a:cs typeface="Arial" pitchFamily="34" charset="0"/>
            </a:endParaRPr>
          </a:p>
        </p:txBody>
      </p:sp>
      <p:sp>
        <p:nvSpPr>
          <p:cNvPr id="14" name="Rectangle 2"/>
          <p:cNvSpPr/>
          <p:nvPr/>
        </p:nvSpPr>
        <p:spPr>
          <a:xfrm>
            <a:off x="8948999" y="-819161"/>
            <a:ext cx="10548000" cy="10813597"/>
          </a:xfrm>
          <a:prstGeom prst="rect">
            <a:avLst/>
          </a:prstGeom>
          <a:solidFill>
            <a:schemeClr val="bg2">
              <a:lumMod val="75000"/>
            </a:schemeClr>
          </a:solidFill>
          <a:ln w="12700" cap="flat" cmpd="sng" algn="ctr">
            <a:solidFill>
              <a:srgbClr val="4F81BD">
                <a:shade val="50000"/>
              </a:srgbClr>
            </a:solidFill>
            <a:prstDash val="solid"/>
          </a:ln>
          <a:effectLst>
            <a:outerShdw blurRad="152400" dist="317500" dir="5400000" sx="90000" sy="-19000" rotWithShape="0">
              <a:prstClr val="black">
                <a:alpha val="15000"/>
              </a:prstClr>
            </a:outerShdw>
          </a:effectLst>
          <a:scene3d>
            <a:camera prst="perspectiveRelaxed" fov="1800000">
              <a:rot lat="17373601" lon="0" rev="0"/>
            </a:camera>
            <a:lightRig rig="soft" dir="t"/>
          </a:scene3d>
          <a:sp3d extrusionH="292100" prstMaterial="softEdge">
            <a:bevelT w="139700" prst="cross"/>
            <a:extrusionClr>
              <a:sysClr val="windowText" lastClr="000000">
                <a:lumMod val="75000"/>
              </a:sysClr>
            </a:extrusionClr>
          </a:sp3d>
        </p:spPr>
        <p:txBody>
          <a:bodyPr lIns="91389" tIns="45695" rIns="91389" bIns="45695" rtlCol="0" anchor="ctr"/>
          <a:lstStyle/>
          <a:p>
            <a:pPr marL="0" marR="0" lvl="0" indent="0" algn="ctr" defTabSz="1678979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endParaRPr kumimoji="0" lang="en-US" sz="3300" b="0" i="0" u="none" strike="noStrike" kern="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rebuchet MS" panose="020B0603020202020204"/>
              <a:ea typeface="+mn-ea"/>
              <a:cs typeface="Arial" pitchFamily="34" charset="0"/>
            </a:endParaRPr>
          </a:p>
        </p:txBody>
      </p:sp>
      <p:sp>
        <p:nvSpPr>
          <p:cNvPr id="4" name="مستطيل مستدير الزوايا 3">
            <a:hlinkClick r:id="rId2" action="ppaction://hlinksldjump"/>
          </p:cNvPr>
          <p:cNvSpPr/>
          <p:nvPr/>
        </p:nvSpPr>
        <p:spPr>
          <a:xfrm>
            <a:off x="8948999" y="13919780"/>
            <a:ext cx="10024801" cy="1458161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My mobile is out of juice.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48" name="مستطيل مستدير الزوايا 47">
            <a:hlinkClick r:id="rId2" action="ppaction://hlinksldjump"/>
          </p:cNvPr>
          <p:cNvSpPr/>
          <p:nvPr/>
        </p:nvSpPr>
        <p:spPr>
          <a:xfrm>
            <a:off x="8412601" y="8072791"/>
            <a:ext cx="11620800" cy="1458161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You look fishy!!!!</a:t>
            </a:r>
            <a:endParaRPr kumimoji="0" lang="en-US" sz="59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80" name="مستطيل مستدير الزوايا 45">
            <a:hlinkClick r:id="" action="ppaction://noaction"/>
          </p:cNvPr>
          <p:cNvSpPr/>
          <p:nvPr/>
        </p:nvSpPr>
        <p:spPr>
          <a:xfrm>
            <a:off x="9220201" y="4062412"/>
            <a:ext cx="10276798" cy="1973167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59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Most of mothers  always tickle their babies.</a:t>
            </a:r>
            <a:endParaRPr kumimoji="0" lang="en-US" sz="59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9" name="مستطيل مستدير الزوايا 3">
            <a:hlinkClick r:id="rId2" action="ppaction://hlinksldjump"/>
          </p:cNvPr>
          <p:cNvSpPr/>
          <p:nvPr/>
        </p:nvSpPr>
        <p:spPr>
          <a:xfrm>
            <a:off x="2792095" y="10387012"/>
            <a:ext cx="23344505" cy="1458161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rtlCol="0" anchor="ctr"/>
          <a:lstStyle/>
          <a:p>
            <a:pPr marL="0" marR="0" lvl="0" indent="0" algn="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Make </a:t>
            </a:r>
            <a:r>
              <a:rPr kumimoji="0" lang="en-US" sz="6000" b="1" i="0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sure</a:t>
            </a:r>
            <a:r>
              <a: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 there's plenty of juice in </a:t>
            </a:r>
            <a:r>
              <a:rPr kumimoji="0" lang="en-US" sz="6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your phone</a:t>
            </a:r>
            <a:r>
              <a: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 before you set off</a:t>
            </a:r>
            <a:r>
              <a:rPr kumimoji="0" lang="en-US" sz="6000" b="1" i="1" u="none" strike="noStrike" kern="1200" cap="none" spc="0" normalizeH="0" baseline="0" noProof="0" dirty="0" smtClean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.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  <p:sp>
        <p:nvSpPr>
          <p:cNvPr id="11" name="مستطيل مستدير الزوايا 3">
            <a:hlinkClick r:id="rId2" action="ppaction://hlinksldjump"/>
          </p:cNvPr>
          <p:cNvSpPr/>
          <p:nvPr/>
        </p:nvSpPr>
        <p:spPr>
          <a:xfrm>
            <a:off x="762000" y="12016812"/>
            <a:ext cx="27127200" cy="1458161"/>
          </a:xfrm>
          <a:prstGeom prst="roundRect">
            <a:avLst/>
          </a:prstGeom>
          <a:solidFill>
            <a:schemeClr val="tx2">
              <a:lumMod val="50000"/>
            </a:schemeClr>
          </a:solidFill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53461" tIns="26732" rIns="53461" bIns="26732" rtlCol="0" anchor="ctr"/>
          <a:lstStyle/>
          <a:p>
            <a:pPr marL="0" marR="0" lvl="0" indent="0" algn="ctr" defTabSz="914400" rtl="1" eaLnBrk="1" fontAlgn="base" latinLnBrk="0" hangingPunct="1">
              <a:lnSpc>
                <a:spcPct val="100000"/>
              </a:lnSpc>
              <a:spcBef>
                <a:spcPct val="0"/>
              </a:spcBef>
              <a:spcAft>
                <a:spcPct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6000" b="1" i="1" u="none" strike="noStrike" kern="1200" cap="none" spc="0" normalizeH="0" baseline="0" noProof="0" dirty="0">
                <a:ln>
                  <a:noFill/>
                </a:ln>
                <a:solidFill>
                  <a:prstClr val="white"/>
                </a:solidFill>
                <a:effectLst/>
                <a:uLnTx/>
                <a:uFillTx/>
                <a:latin typeface="Constantia"/>
                <a:ea typeface="+mn-ea"/>
                <a:cs typeface="+mn-cs"/>
              </a:rPr>
              <a:t>His camera ran out of juice because he forgot to replace the battery.</a:t>
            </a:r>
            <a:endParaRPr kumimoji="0" lang="en-US" sz="6000" b="1" i="0" u="none" strike="noStrike" kern="1200" cap="none" spc="0" normalizeH="0" baseline="0" noProof="0" dirty="0">
              <a:ln>
                <a:noFill/>
              </a:ln>
              <a:solidFill>
                <a:prstClr val="white"/>
              </a:solidFill>
              <a:effectLst/>
              <a:uLnTx/>
              <a:uFillTx/>
              <a:latin typeface="Constantia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29476362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6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1000"/>
                                        <p:tgtEl>
                                          <p:spTgt spid="6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1000"/>
                            </p:stCondLst>
                            <p:childTnLst>
                              <p:par>
                                <p:cTn id="11" presetID="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500"/>
                            </p:stCondLst>
                            <p:childTnLst>
                              <p:par>
                                <p:cTn id="16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8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9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1" fill="hold">
                            <p:stCondLst>
                              <p:cond delay="2500"/>
                            </p:stCondLst>
                            <p:childTnLst>
                              <p:par>
                                <p:cTn id="22" presetID="42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7" fill="hold">
                      <p:stCondLst>
                        <p:cond delay="indefinite"/>
                      </p:stCondLst>
                      <p:childTnLst>
                        <p:par>
                          <p:cTn id="28" fill="hold">
                            <p:stCondLst>
                              <p:cond delay="0"/>
                            </p:stCondLst>
                            <p:childTnLst>
                              <p:par>
                                <p:cTn id="29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5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3" dur="5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4" fill="hold">
                      <p:stCondLst>
                        <p:cond delay="indefinite"/>
                      </p:stCondLst>
                      <p:childTnLst>
                        <p:par>
                          <p:cTn id="35" fill="hold">
                            <p:stCondLst>
                              <p:cond delay="0"/>
                            </p:stCondLst>
                            <p:childTnLst>
                              <p:par>
                                <p:cTn id="36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8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9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0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5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4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7" dur="500"/>
                                        <p:tgtEl>
                                          <p:spTgt spid="4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500" fill="hold"/>
                                        <p:tgtEl>
                                          <p:spTgt spid="8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500"/>
                                        <p:tgtEl>
                                          <p:spTgt spid="8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9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0" dur="5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1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3" grpId="0"/>
      <p:bldP spid="12" grpId="0" animBg="1"/>
      <p:bldP spid="13" grpId="0" animBg="1"/>
      <p:bldP spid="14" grpId="0" animBg="1"/>
      <p:bldP spid="4" grpId="0" animBg="1"/>
      <p:bldP spid="48" grpId="0" animBg="1"/>
      <p:bldP spid="80" grpId="0" animBg="1"/>
      <p:bldP spid="9" grpId="0" animBg="1"/>
      <p:bldP spid="11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100000">
              <a:sysClr val="windowText" lastClr="000000">
                <a:lumMod val="50000"/>
                <a:lumOff val="50000"/>
                <a:alpha val="70000"/>
              </a:sysClr>
            </a:gs>
            <a:gs pos="93000">
              <a:srgbClr val="AAAAAA"/>
            </a:gs>
            <a:gs pos="69000">
              <a:srgbClr val="DCDCDC"/>
            </a:gs>
            <a:gs pos="30000">
              <a:schemeClr val="bg1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Oval 4">
            <a:extLst>
              <a:ext uri="{FF2B5EF4-FFF2-40B4-BE49-F238E27FC236}">
                <a16:creationId xmlns:a16="http://schemas.microsoft.com/office/drawing/2014/main" id="{DA6764EB-49EB-4F73-8B9F-647D90D3BAC4}"/>
              </a:ext>
            </a:extLst>
          </p:cNvPr>
          <p:cNvSpPr/>
          <p:nvPr/>
        </p:nvSpPr>
        <p:spPr>
          <a:xfrm>
            <a:off x="-478" y="11662670"/>
            <a:ext cx="28707297" cy="5409312"/>
          </a:xfrm>
          <a:prstGeom prst="ellipse">
            <a:avLst/>
          </a:prstGeom>
          <a:gradFill flip="none" rotWithShape="1">
            <a:gsLst>
              <a:gs pos="0">
                <a:sysClr val="windowText" lastClr="000000">
                  <a:lumMod val="50000"/>
                  <a:lumOff val="50000"/>
                  <a:alpha val="70000"/>
                </a:sysClr>
              </a:gs>
              <a:gs pos="100000">
                <a:sysClr val="window" lastClr="FFFFFF">
                  <a:alpha val="0"/>
                  <a:lumMod val="100000"/>
                </a:sysClr>
              </a:gs>
            </a:gsLst>
            <a:path path="shape">
              <a:fillToRect l="50000" t="50000" r="50000" b="50000"/>
            </a:path>
            <a:tileRect/>
          </a:gra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2879639" rtl="0" fontAlgn="auto">
              <a:spcBef>
                <a:spcPts val="0"/>
              </a:spcBef>
              <a:spcAft>
                <a:spcPts val="0"/>
              </a:spcAft>
              <a:defRPr/>
            </a:pPr>
            <a:endParaRPr lang="en-US" sz="5668" kern="0">
              <a:solidFill>
                <a:sysClr val="window" lastClr="FFFFFF"/>
              </a:solidFill>
              <a:latin typeface="Calibri" panose="020F0502020204030204"/>
              <a:cs typeface="+mn-cs"/>
            </a:endParaRPr>
          </a:p>
        </p:txBody>
      </p:sp>
      <p:sp>
        <p:nvSpPr>
          <p:cNvPr id="4" name="Oval 3">
            <a:extLst>
              <a:ext uri="{FF2B5EF4-FFF2-40B4-BE49-F238E27FC236}">
                <a16:creationId xmlns:a16="http://schemas.microsoft.com/office/drawing/2014/main" id="{FF9C262C-CB00-4FDE-A006-322D175876F3}"/>
              </a:ext>
            </a:extLst>
          </p:cNvPr>
          <p:cNvSpPr/>
          <p:nvPr/>
        </p:nvSpPr>
        <p:spPr>
          <a:xfrm>
            <a:off x="4724400" y="7415212"/>
            <a:ext cx="17609375" cy="4915096"/>
          </a:xfrm>
          <a:prstGeom prst="ellipse">
            <a:avLst/>
          </a:prstGeom>
          <a:solidFill>
            <a:schemeClr val="bg1">
              <a:lumMod val="75000"/>
            </a:schemeClr>
          </a:solidFill>
          <a:ln>
            <a:noFill/>
          </a:ln>
          <a:scene3d>
            <a:camera prst="perspectiveRelaxedModerately" fov="7200000">
              <a:rot lat="17040000" lon="0" rev="0"/>
            </a:camera>
            <a:lightRig rig="twoPt" dir="t"/>
          </a:scene3d>
          <a:sp3d extrusionH="76200" prstMaterial="plastic"/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28" name="Group 27">
            <a:extLst>
              <a:ext uri="{FF2B5EF4-FFF2-40B4-BE49-F238E27FC236}">
                <a16:creationId xmlns:a16="http://schemas.microsoft.com/office/drawing/2014/main" id="{39E2B4E9-4E2A-455D-B867-F9CD7F2A03F7}"/>
              </a:ext>
            </a:extLst>
          </p:cNvPr>
          <p:cNvGrpSpPr/>
          <p:nvPr/>
        </p:nvGrpSpPr>
        <p:grpSpPr>
          <a:xfrm>
            <a:off x="25222200" y="328612"/>
            <a:ext cx="3124200" cy="1917007"/>
            <a:chOff x="5408024" y="1827673"/>
            <a:chExt cx="6252754" cy="4368807"/>
          </a:xfrm>
        </p:grpSpPr>
        <p:grpSp>
          <p:nvGrpSpPr>
            <p:cNvPr id="29" name="Group 28">
              <a:extLst>
                <a:ext uri="{FF2B5EF4-FFF2-40B4-BE49-F238E27FC236}">
                  <a16:creationId xmlns:a16="http://schemas.microsoft.com/office/drawing/2014/main" id="{53A246A6-3148-4044-B547-401D818C2800}"/>
                </a:ext>
              </a:extLst>
            </p:cNvPr>
            <p:cNvGrpSpPr/>
            <p:nvPr/>
          </p:nvGrpSpPr>
          <p:grpSpPr>
            <a:xfrm>
              <a:off x="7466572" y="3906392"/>
              <a:ext cx="2146278" cy="2147464"/>
              <a:chOff x="2265079" y="1581548"/>
              <a:chExt cx="3028217" cy="3029891"/>
            </a:xfrm>
          </p:grpSpPr>
          <p:sp>
            <p:nvSpPr>
              <p:cNvPr id="99" name="Freeform: Shape 94">
                <a:extLst>
                  <a:ext uri="{FF2B5EF4-FFF2-40B4-BE49-F238E27FC236}">
                    <a16:creationId xmlns:a16="http://schemas.microsoft.com/office/drawing/2014/main" id="{2B0B9475-FD5C-4A89-8BCE-CB2AA5B8B92C}"/>
                  </a:ext>
                </a:extLst>
              </p:cNvPr>
              <p:cNvSpPr/>
              <p:nvPr/>
            </p:nvSpPr>
            <p:spPr>
              <a:xfrm>
                <a:off x="2265854" y="1584775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rgbClr val="5B9BD5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0" name="Freeform: Shape 95">
                <a:extLst>
                  <a:ext uri="{FF2B5EF4-FFF2-40B4-BE49-F238E27FC236}">
                    <a16:creationId xmlns:a16="http://schemas.microsoft.com/office/drawing/2014/main" id="{1F70CF7F-C69A-473E-B21C-924D8A97D5AF}"/>
                  </a:ext>
                </a:extLst>
              </p:cNvPr>
              <p:cNvSpPr/>
              <p:nvPr/>
            </p:nvSpPr>
            <p:spPr>
              <a:xfrm>
                <a:off x="2265079" y="1581548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4D885257-1EC0-4645-B48E-0F4F14FD26FE}"/>
                </a:ext>
              </a:extLst>
            </p:cNvPr>
            <p:cNvGrpSpPr/>
            <p:nvPr/>
          </p:nvGrpSpPr>
          <p:grpSpPr>
            <a:xfrm>
              <a:off x="6499276" y="4972342"/>
              <a:ext cx="1392330" cy="1224138"/>
              <a:chOff x="3983887" y="4061275"/>
              <a:chExt cx="2122406" cy="1866023"/>
            </a:xfrm>
          </p:grpSpPr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6D4C99E2-F7FF-4E7E-B901-1827D874D7E0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7" name="Freeform 15">
                  <a:extLst>
                    <a:ext uri="{FF2B5EF4-FFF2-40B4-BE49-F238E27FC236}">
                      <a16:creationId xmlns:a16="http://schemas.microsoft.com/office/drawing/2014/main" id="{ACE852CE-788F-4A78-8363-F0A800C6BC69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98" name="Rectangle 22">
                  <a:extLst>
                    <a:ext uri="{FF2B5EF4-FFF2-40B4-BE49-F238E27FC236}">
                      <a16:creationId xmlns:a16="http://schemas.microsoft.com/office/drawing/2014/main" id="{5AD0407F-C031-432B-9F5F-78BA5649B4A1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093C7636-789D-4D3A-9CC5-4C2657E725F1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5" name="Freeform 18">
                  <a:extLst>
                    <a:ext uri="{FF2B5EF4-FFF2-40B4-BE49-F238E27FC236}">
                      <a16:creationId xmlns:a16="http://schemas.microsoft.com/office/drawing/2014/main" id="{84983284-FC15-4763-BC1C-FCE7CA96C622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96" name="Freeform 19">
                  <a:extLst>
                    <a:ext uri="{FF2B5EF4-FFF2-40B4-BE49-F238E27FC236}">
                      <a16:creationId xmlns:a16="http://schemas.microsoft.com/office/drawing/2014/main" id="{963DDF9D-667D-4DF2-A732-FA9620A213E9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650AF9BF-CE38-4107-9D09-2DC1271E3A3A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" name="Freeform 21">
                  <a:extLst>
                    <a:ext uri="{FF2B5EF4-FFF2-40B4-BE49-F238E27FC236}">
                      <a16:creationId xmlns:a16="http://schemas.microsoft.com/office/drawing/2014/main" id="{E4AB18EE-B06F-4CB6-AECC-BF6253E016F4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94" name="Rectangle 22">
                  <a:extLst>
                    <a:ext uri="{FF2B5EF4-FFF2-40B4-BE49-F238E27FC236}">
                      <a16:creationId xmlns:a16="http://schemas.microsoft.com/office/drawing/2014/main" id="{D9714E95-BC0D-42B9-A2E8-E1581B48F947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69338B7D-DF3D-49D8-A26D-E2E70A51145D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" name="Freeform 24">
                  <a:extLst>
                    <a:ext uri="{FF2B5EF4-FFF2-40B4-BE49-F238E27FC236}">
                      <a16:creationId xmlns:a16="http://schemas.microsoft.com/office/drawing/2014/main" id="{9E0B8BD6-766C-44E1-B239-1A278CD18EB2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92" name="Rectangle 22">
                  <a:extLst>
                    <a:ext uri="{FF2B5EF4-FFF2-40B4-BE49-F238E27FC236}">
                      <a16:creationId xmlns:a16="http://schemas.microsoft.com/office/drawing/2014/main" id="{03112844-EAF4-4144-89B1-EC3FDB99D330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606738AB-E1E6-4C38-B2FE-8CD90C47CF86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9" name="Freeform 27">
                  <a:extLst>
                    <a:ext uri="{FF2B5EF4-FFF2-40B4-BE49-F238E27FC236}">
                      <a16:creationId xmlns:a16="http://schemas.microsoft.com/office/drawing/2014/main" id="{70934D83-1EF4-4A23-B16E-0ACEF86B4B65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90" name="Freeform 28">
                  <a:extLst>
                    <a:ext uri="{FF2B5EF4-FFF2-40B4-BE49-F238E27FC236}">
                      <a16:creationId xmlns:a16="http://schemas.microsoft.com/office/drawing/2014/main" id="{A88DA7A9-958E-4DFA-B360-0ECD18109877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</p:grpSp>
        <p:grpSp>
          <p:nvGrpSpPr>
            <p:cNvPr id="31" name="Group 30">
              <a:extLst>
                <a:ext uri="{FF2B5EF4-FFF2-40B4-BE49-F238E27FC236}">
                  <a16:creationId xmlns:a16="http://schemas.microsoft.com/office/drawing/2014/main" id="{BD0FF91C-8218-4B88-9FB9-D46A60686695}"/>
                </a:ext>
              </a:extLst>
            </p:cNvPr>
            <p:cNvGrpSpPr/>
            <p:nvPr/>
          </p:nvGrpSpPr>
          <p:grpSpPr>
            <a:xfrm flipH="1">
              <a:off x="9228691" y="4969150"/>
              <a:ext cx="1392330" cy="1224138"/>
              <a:chOff x="3983887" y="4061275"/>
              <a:chExt cx="2122406" cy="1866023"/>
            </a:xfrm>
          </p:grpSpPr>
          <p:grpSp>
            <p:nvGrpSpPr>
              <p:cNvPr id="69" name="Group 68">
                <a:extLst>
                  <a:ext uri="{FF2B5EF4-FFF2-40B4-BE49-F238E27FC236}">
                    <a16:creationId xmlns:a16="http://schemas.microsoft.com/office/drawing/2014/main" id="{A5C1A1A6-4E33-47C3-916D-8B549859DDC2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2" name="Freeform 15">
                  <a:extLst>
                    <a:ext uri="{FF2B5EF4-FFF2-40B4-BE49-F238E27FC236}">
                      <a16:creationId xmlns:a16="http://schemas.microsoft.com/office/drawing/2014/main" id="{B9D6EB30-B061-4770-B610-BBD8464CF511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83" name="Rectangle 22">
                  <a:extLst>
                    <a:ext uri="{FF2B5EF4-FFF2-40B4-BE49-F238E27FC236}">
                      <a16:creationId xmlns:a16="http://schemas.microsoft.com/office/drawing/2014/main" id="{C4F74330-AD88-4001-8F91-633F034ED1CA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70" name="Group 69">
                <a:extLst>
                  <a:ext uri="{FF2B5EF4-FFF2-40B4-BE49-F238E27FC236}">
                    <a16:creationId xmlns:a16="http://schemas.microsoft.com/office/drawing/2014/main" id="{3FD0C699-F48A-4549-B227-7964248D8565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0" name="Freeform 18">
                  <a:extLst>
                    <a:ext uri="{FF2B5EF4-FFF2-40B4-BE49-F238E27FC236}">
                      <a16:creationId xmlns:a16="http://schemas.microsoft.com/office/drawing/2014/main" id="{D07B2D9C-9354-4E4A-AAA1-29459DE39050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81" name="Freeform 19">
                  <a:extLst>
                    <a:ext uri="{FF2B5EF4-FFF2-40B4-BE49-F238E27FC236}">
                      <a16:creationId xmlns:a16="http://schemas.microsoft.com/office/drawing/2014/main" id="{FC43E638-962E-46E6-A254-CEBFA4B5665A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71" name="Group 70">
                <a:extLst>
                  <a:ext uri="{FF2B5EF4-FFF2-40B4-BE49-F238E27FC236}">
                    <a16:creationId xmlns:a16="http://schemas.microsoft.com/office/drawing/2014/main" id="{CB35C008-5F2C-4EDF-B217-67A0B3A24561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8" name="Freeform 21">
                  <a:extLst>
                    <a:ext uri="{FF2B5EF4-FFF2-40B4-BE49-F238E27FC236}">
                      <a16:creationId xmlns:a16="http://schemas.microsoft.com/office/drawing/2014/main" id="{162A87E8-1C2C-4B75-AB5D-A304CFEEB99C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79" name="Rectangle 22">
                  <a:extLst>
                    <a:ext uri="{FF2B5EF4-FFF2-40B4-BE49-F238E27FC236}">
                      <a16:creationId xmlns:a16="http://schemas.microsoft.com/office/drawing/2014/main" id="{C24CE195-3FE8-4E2D-B1D9-36A71EB6195F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FC1AB4E7-9A58-4B4F-B9CC-A12231D6D890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6" name="Freeform 24">
                  <a:extLst>
                    <a:ext uri="{FF2B5EF4-FFF2-40B4-BE49-F238E27FC236}">
                      <a16:creationId xmlns:a16="http://schemas.microsoft.com/office/drawing/2014/main" id="{A143098B-A384-45CD-83EA-E5C6B668DC7D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77" name="Rectangle 22">
                  <a:extLst>
                    <a:ext uri="{FF2B5EF4-FFF2-40B4-BE49-F238E27FC236}">
                      <a16:creationId xmlns:a16="http://schemas.microsoft.com/office/drawing/2014/main" id="{B1281950-A519-4FC7-B5F2-105A589E28B2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92BC2BFE-A41A-4FE2-8E5F-91ACF48763B9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4" name="Freeform 27">
                  <a:extLst>
                    <a:ext uri="{FF2B5EF4-FFF2-40B4-BE49-F238E27FC236}">
                      <a16:creationId xmlns:a16="http://schemas.microsoft.com/office/drawing/2014/main" id="{68B221B1-3CB1-4B57-ABE7-64A0EDB0EBDF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  <p:sp>
              <p:nvSpPr>
                <p:cNvPr id="75" name="Freeform 28">
                  <a:extLst>
                    <a:ext uri="{FF2B5EF4-FFF2-40B4-BE49-F238E27FC236}">
                      <a16:creationId xmlns:a16="http://schemas.microsoft.com/office/drawing/2014/main" id="{A76B90CA-946A-42D3-A973-2517254622FB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  <a:cs typeface="+mn-cs"/>
                  </a:endParaRPr>
                </a:p>
              </p:txBody>
            </p:sp>
          </p:grpSp>
        </p:grpSp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08AD1CE4-0229-4509-950C-658EF4B58F57}"/>
                </a:ext>
              </a:extLst>
            </p:cNvPr>
            <p:cNvGrpSpPr/>
            <p:nvPr/>
          </p:nvGrpSpPr>
          <p:grpSpPr>
            <a:xfrm>
              <a:off x="5408024" y="1827673"/>
              <a:ext cx="6252754" cy="3058009"/>
              <a:chOff x="2643840" y="1733806"/>
              <a:chExt cx="6874524" cy="3362095"/>
            </a:xfrm>
          </p:grpSpPr>
          <p:grpSp>
            <p:nvGrpSpPr>
              <p:cNvPr id="33" name="Group 32">
                <a:extLst>
                  <a:ext uri="{FF2B5EF4-FFF2-40B4-BE49-F238E27FC236}">
                    <a16:creationId xmlns:a16="http://schemas.microsoft.com/office/drawing/2014/main" id="{93A1821F-9E93-4A7D-A26C-E300A32ED1CD}"/>
                  </a:ext>
                </a:extLst>
              </p:cNvPr>
              <p:cNvGrpSpPr/>
              <p:nvPr/>
            </p:nvGrpSpPr>
            <p:grpSpPr>
              <a:xfrm>
                <a:off x="2643840" y="3538233"/>
                <a:ext cx="1588486" cy="1354527"/>
                <a:chOff x="2203944" y="3086356"/>
                <a:chExt cx="1794618" cy="1530300"/>
              </a:xfrm>
            </p:grpSpPr>
            <p:sp>
              <p:nvSpPr>
                <p:cNvPr id="66" name="Freeform: Shape 61">
                  <a:extLst>
                    <a:ext uri="{FF2B5EF4-FFF2-40B4-BE49-F238E27FC236}">
                      <a16:creationId xmlns:a16="http://schemas.microsoft.com/office/drawing/2014/main" id="{D9979D19-F18E-457B-8603-1E8CA298197C}"/>
                    </a:ext>
                  </a:extLst>
                </p:cNvPr>
                <p:cNvSpPr/>
                <p:nvPr/>
              </p:nvSpPr>
              <p:spPr>
                <a:xfrm>
                  <a:off x="2497026" y="3212644"/>
                  <a:ext cx="990906" cy="823473"/>
                </a:xfrm>
                <a:custGeom>
                  <a:avLst/>
                  <a:gdLst>
                    <a:gd name="connsiteX0" fmla="*/ 776461 w 990906"/>
                    <a:gd name="connsiteY0" fmla="*/ 771405 h 823473"/>
                    <a:gd name="connsiteX1" fmla="*/ 760634 w 990906"/>
                    <a:gd name="connsiteY1" fmla="*/ 748863 h 823473"/>
                    <a:gd name="connsiteX2" fmla="*/ 667110 w 990906"/>
                    <a:gd name="connsiteY2" fmla="*/ 709535 h 823473"/>
                    <a:gd name="connsiteX3" fmla="*/ 646487 w 990906"/>
                    <a:gd name="connsiteY3" fmla="*/ 714331 h 823473"/>
                    <a:gd name="connsiteX4" fmla="*/ 384140 w 990906"/>
                    <a:gd name="connsiteY4" fmla="*/ 789151 h 823473"/>
                    <a:gd name="connsiteX5" fmla="*/ 370231 w 990906"/>
                    <a:gd name="connsiteY5" fmla="*/ 786273 h 823473"/>
                    <a:gd name="connsiteX6" fmla="*/ 281023 w 990906"/>
                    <a:gd name="connsiteY6" fmla="*/ 797784 h 823473"/>
                    <a:gd name="connsiteX7" fmla="*/ 67117 w 990906"/>
                    <a:gd name="connsiteY7" fmla="*/ 759415 h 823473"/>
                    <a:gd name="connsiteX8" fmla="*/ 46493 w 990906"/>
                    <a:gd name="connsiteY8" fmla="*/ 699943 h 823473"/>
                    <a:gd name="connsiteX9" fmla="*/ 93016 w 990906"/>
                    <a:gd name="connsiteY9" fmla="*/ 692749 h 823473"/>
                    <a:gd name="connsiteX10" fmla="*/ 186060 w 990906"/>
                    <a:gd name="connsiteY10" fmla="*/ 724883 h 823473"/>
                    <a:gd name="connsiteX11" fmla="*/ 35462 w 990906"/>
                    <a:gd name="connsiteY11" fmla="*/ 612174 h 823473"/>
                    <a:gd name="connsiteX12" fmla="*/ 19156 w 990906"/>
                    <a:gd name="connsiteY12" fmla="*/ 601623 h 823473"/>
                    <a:gd name="connsiteX13" fmla="*/ 22993 w 990906"/>
                    <a:gd name="connsiteY13" fmla="*/ 550304 h 823473"/>
                    <a:gd name="connsiteX14" fmla="*/ 189418 w 990906"/>
                    <a:gd name="connsiteY14" fmla="*/ 357980 h 823473"/>
                    <a:gd name="connsiteX15" fmla="*/ 199969 w 990906"/>
                    <a:gd name="connsiteY15" fmla="*/ 142635 h 823473"/>
                    <a:gd name="connsiteX16" fmla="*/ 192295 w 990906"/>
                    <a:gd name="connsiteY16" fmla="*/ 92756 h 823473"/>
                    <a:gd name="connsiteX17" fmla="*/ 215317 w 990906"/>
                    <a:gd name="connsiteY17" fmla="*/ 72612 h 823473"/>
                    <a:gd name="connsiteX18" fmla="*/ 229225 w 990906"/>
                    <a:gd name="connsiteY18" fmla="*/ 76449 h 823473"/>
                    <a:gd name="connsiteX19" fmla="*/ 418672 w 990906"/>
                    <a:gd name="connsiteY19" fmla="*/ 97072 h 823473"/>
                    <a:gd name="connsiteX20" fmla="*/ 437856 w 990906"/>
                    <a:gd name="connsiteY20" fmla="*/ 94194 h 823473"/>
                    <a:gd name="connsiteX21" fmla="*/ 453204 w 990906"/>
                    <a:gd name="connsiteY21" fmla="*/ 87960 h 823473"/>
                    <a:gd name="connsiteX22" fmla="*/ 393732 w 990906"/>
                    <a:gd name="connsiteY22" fmla="*/ 52948 h 823473"/>
                    <a:gd name="connsiteX23" fmla="*/ 354883 w 990906"/>
                    <a:gd name="connsiteY23" fmla="*/ 4987 h 823473"/>
                    <a:gd name="connsiteX24" fmla="*/ 551044 w 990906"/>
                    <a:gd name="connsiteY24" fmla="*/ 92276 h 823473"/>
                    <a:gd name="connsiteX25" fmla="*/ 560157 w 990906"/>
                    <a:gd name="connsiteY25" fmla="*/ 126328 h 823473"/>
                    <a:gd name="connsiteX26" fmla="*/ 610516 w 990906"/>
                    <a:gd name="connsiteY26" fmla="*/ 193953 h 823473"/>
                    <a:gd name="connsiteX27" fmla="*/ 757757 w 990906"/>
                    <a:gd name="connsiteY27" fmla="*/ 439994 h 823473"/>
                    <a:gd name="connsiteX28" fmla="*/ 769267 w 990906"/>
                    <a:gd name="connsiteY28" fmla="*/ 455341 h 823473"/>
                    <a:gd name="connsiteX29" fmla="*/ 858475 w 990906"/>
                    <a:gd name="connsiteY29" fmla="*/ 492272 h 823473"/>
                    <a:gd name="connsiteX30" fmla="*/ 891088 w 990906"/>
                    <a:gd name="connsiteY30" fmla="*/ 488435 h 823473"/>
                    <a:gd name="connsiteX31" fmla="*/ 963030 w 990906"/>
                    <a:gd name="connsiteY31" fmla="*/ 541671 h 823473"/>
                    <a:gd name="connsiteX32" fmla="*/ 969265 w 990906"/>
                    <a:gd name="connsiteY32" fmla="*/ 707137 h 823473"/>
                    <a:gd name="connsiteX33" fmla="*/ 826341 w 990906"/>
                    <a:gd name="connsiteY33" fmla="*/ 787712 h 823473"/>
                    <a:gd name="connsiteX34" fmla="*/ 776461 w 990906"/>
                    <a:gd name="connsiteY34" fmla="*/ 771405 h 823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90906" h="823473">
                      <a:moveTo>
                        <a:pt x="776461" y="771405"/>
                      </a:moveTo>
                      <a:cubicBezTo>
                        <a:pt x="776461" y="760374"/>
                        <a:pt x="772625" y="753180"/>
                        <a:pt x="760634" y="748863"/>
                      </a:cubicBezTo>
                      <a:cubicBezTo>
                        <a:pt x="728980" y="736873"/>
                        <a:pt x="697805" y="723444"/>
                        <a:pt x="667110" y="709535"/>
                      </a:cubicBezTo>
                      <a:cubicBezTo>
                        <a:pt x="657518" y="705219"/>
                        <a:pt x="652242" y="709535"/>
                        <a:pt x="646487" y="714331"/>
                      </a:cubicBezTo>
                      <a:cubicBezTo>
                        <a:pt x="570229" y="779079"/>
                        <a:pt x="480062" y="793947"/>
                        <a:pt x="384140" y="789151"/>
                      </a:cubicBezTo>
                      <a:cubicBezTo>
                        <a:pt x="379344" y="788671"/>
                        <a:pt x="375027" y="786753"/>
                        <a:pt x="370231" y="786273"/>
                      </a:cubicBezTo>
                      <a:cubicBezTo>
                        <a:pt x="339536" y="781957"/>
                        <a:pt x="312198" y="775722"/>
                        <a:pt x="281023" y="797784"/>
                      </a:cubicBezTo>
                      <a:cubicBezTo>
                        <a:pt x="219153" y="842388"/>
                        <a:pt x="117955" y="828479"/>
                        <a:pt x="67117" y="759415"/>
                      </a:cubicBezTo>
                      <a:cubicBezTo>
                        <a:pt x="54167" y="742149"/>
                        <a:pt x="46973" y="722005"/>
                        <a:pt x="46493" y="699943"/>
                      </a:cubicBezTo>
                      <a:cubicBezTo>
                        <a:pt x="59923" y="685555"/>
                        <a:pt x="76709" y="687953"/>
                        <a:pt x="93016" y="692749"/>
                      </a:cubicBezTo>
                      <a:cubicBezTo>
                        <a:pt x="124670" y="701862"/>
                        <a:pt x="153926" y="715770"/>
                        <a:pt x="186060" y="724883"/>
                      </a:cubicBezTo>
                      <a:cubicBezTo>
                        <a:pt x="139538" y="682197"/>
                        <a:pt x="88699" y="644788"/>
                        <a:pt x="35462" y="612174"/>
                      </a:cubicBezTo>
                      <a:cubicBezTo>
                        <a:pt x="30187" y="608817"/>
                        <a:pt x="24431" y="605460"/>
                        <a:pt x="19156" y="601623"/>
                      </a:cubicBezTo>
                      <a:cubicBezTo>
                        <a:pt x="-7223" y="581479"/>
                        <a:pt x="-6743" y="566611"/>
                        <a:pt x="22993" y="550304"/>
                      </a:cubicBezTo>
                      <a:cubicBezTo>
                        <a:pt x="102608" y="506660"/>
                        <a:pt x="161600" y="445270"/>
                        <a:pt x="189418" y="357980"/>
                      </a:cubicBezTo>
                      <a:cubicBezTo>
                        <a:pt x="211959" y="287478"/>
                        <a:pt x="211959" y="215056"/>
                        <a:pt x="199969" y="142635"/>
                      </a:cubicBezTo>
                      <a:cubicBezTo>
                        <a:pt x="197091" y="126328"/>
                        <a:pt x="193254" y="109542"/>
                        <a:pt x="192295" y="92756"/>
                      </a:cubicBezTo>
                      <a:cubicBezTo>
                        <a:pt x="191336" y="75010"/>
                        <a:pt x="197571" y="69734"/>
                        <a:pt x="215317" y="72612"/>
                      </a:cubicBezTo>
                      <a:cubicBezTo>
                        <a:pt x="220113" y="73571"/>
                        <a:pt x="224429" y="75010"/>
                        <a:pt x="229225" y="76449"/>
                      </a:cubicBezTo>
                      <a:cubicBezTo>
                        <a:pt x="291095" y="96113"/>
                        <a:pt x="354404" y="100429"/>
                        <a:pt x="418672" y="97072"/>
                      </a:cubicBezTo>
                      <a:cubicBezTo>
                        <a:pt x="424907" y="96592"/>
                        <a:pt x="431621" y="95633"/>
                        <a:pt x="437856" y="94194"/>
                      </a:cubicBezTo>
                      <a:cubicBezTo>
                        <a:pt x="442173" y="93235"/>
                        <a:pt x="447448" y="93235"/>
                        <a:pt x="453204" y="87960"/>
                      </a:cubicBezTo>
                      <a:cubicBezTo>
                        <a:pt x="433540" y="75010"/>
                        <a:pt x="412437" y="65418"/>
                        <a:pt x="393732" y="52948"/>
                      </a:cubicBezTo>
                      <a:cubicBezTo>
                        <a:pt x="375986" y="40958"/>
                        <a:pt x="358241" y="28967"/>
                        <a:pt x="354883" y="4987"/>
                      </a:cubicBezTo>
                      <a:cubicBezTo>
                        <a:pt x="446009" y="-12759"/>
                        <a:pt x="511716" y="16977"/>
                        <a:pt x="551044" y="92276"/>
                      </a:cubicBezTo>
                      <a:cubicBezTo>
                        <a:pt x="556800" y="103307"/>
                        <a:pt x="560637" y="115777"/>
                        <a:pt x="560157" y="126328"/>
                      </a:cubicBezTo>
                      <a:cubicBezTo>
                        <a:pt x="558718" y="163738"/>
                        <a:pt x="588454" y="176208"/>
                        <a:pt x="610516" y="193953"/>
                      </a:cubicBezTo>
                      <a:cubicBezTo>
                        <a:pt x="690131" y="258221"/>
                        <a:pt x="747685" y="334479"/>
                        <a:pt x="757757" y="439994"/>
                      </a:cubicBezTo>
                      <a:cubicBezTo>
                        <a:pt x="758716" y="448147"/>
                        <a:pt x="761114" y="451984"/>
                        <a:pt x="769267" y="455341"/>
                      </a:cubicBezTo>
                      <a:cubicBezTo>
                        <a:pt x="799483" y="466852"/>
                        <a:pt x="828739" y="480281"/>
                        <a:pt x="858475" y="492272"/>
                      </a:cubicBezTo>
                      <a:cubicBezTo>
                        <a:pt x="869506" y="496588"/>
                        <a:pt x="881496" y="498986"/>
                        <a:pt x="891088" y="488435"/>
                      </a:cubicBezTo>
                      <a:cubicBezTo>
                        <a:pt x="926580" y="490353"/>
                        <a:pt x="946723" y="516252"/>
                        <a:pt x="963030" y="541671"/>
                      </a:cubicBezTo>
                      <a:cubicBezTo>
                        <a:pt x="997562" y="594908"/>
                        <a:pt x="1000440" y="651502"/>
                        <a:pt x="969265" y="707137"/>
                      </a:cubicBezTo>
                      <a:cubicBezTo>
                        <a:pt x="938570" y="762772"/>
                        <a:pt x="887731" y="785794"/>
                        <a:pt x="826341" y="787712"/>
                      </a:cubicBezTo>
                      <a:cubicBezTo>
                        <a:pt x="808595" y="788671"/>
                        <a:pt x="789891" y="787232"/>
                        <a:pt x="776461" y="771405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7" name="Freeform: Shape 62">
                  <a:extLst>
                    <a:ext uri="{FF2B5EF4-FFF2-40B4-BE49-F238E27FC236}">
                      <a16:creationId xmlns:a16="http://schemas.microsoft.com/office/drawing/2014/main" id="{0C7B8316-426A-495C-AD75-816CFB9A9FAD}"/>
                    </a:ext>
                  </a:extLst>
                </p:cNvPr>
                <p:cNvSpPr/>
                <p:nvPr/>
              </p:nvSpPr>
              <p:spPr>
                <a:xfrm>
                  <a:off x="3252527" y="3382205"/>
                  <a:ext cx="746035" cy="1234451"/>
                </a:xfrm>
                <a:custGeom>
                  <a:avLst/>
                  <a:gdLst>
                    <a:gd name="connsiteX0" fmla="*/ 20960 w 746035"/>
                    <a:gd name="connsiteY0" fmla="*/ 601845 h 1234451"/>
                    <a:gd name="connsiteX1" fmla="*/ 214723 w 746035"/>
                    <a:gd name="connsiteY1" fmla="*/ 519831 h 1234451"/>
                    <a:gd name="connsiteX2" fmla="*/ 148057 w 746035"/>
                    <a:gd name="connsiteY2" fmla="*/ 326548 h 1234451"/>
                    <a:gd name="connsiteX3" fmla="*/ 136067 w 746035"/>
                    <a:gd name="connsiteY3" fmla="*/ 318874 h 1234451"/>
                    <a:gd name="connsiteX4" fmla="*/ 262684 w 746035"/>
                    <a:gd name="connsiteY4" fmla="*/ 160123 h 1234451"/>
                    <a:gd name="connsiteX5" fmla="*/ 425272 w 746035"/>
                    <a:gd name="connsiteY5" fmla="*/ 21515 h 1234451"/>
                    <a:gd name="connsiteX6" fmla="*/ 531746 w 746035"/>
                    <a:gd name="connsiteY6" fmla="*/ 2810 h 1234451"/>
                    <a:gd name="connsiteX7" fmla="*/ 657404 w 746035"/>
                    <a:gd name="connsiteY7" fmla="*/ 15280 h 1234451"/>
                    <a:gd name="connsiteX8" fmla="*/ 729825 w 746035"/>
                    <a:gd name="connsiteY8" fmla="*/ 26791 h 1234451"/>
                    <a:gd name="connsiteX9" fmla="*/ 737019 w 746035"/>
                    <a:gd name="connsiteY9" fmla="*/ 57486 h 1234451"/>
                    <a:gd name="connsiteX10" fmla="*/ 440140 w 746035"/>
                    <a:gd name="connsiteY10" fmla="*/ 596089 h 1234451"/>
                    <a:gd name="connsiteX11" fmla="*/ 317360 w 746035"/>
                    <a:gd name="connsiteY11" fmla="*/ 985533 h 1234451"/>
                    <a:gd name="connsiteX12" fmla="*/ 270837 w 746035"/>
                    <a:gd name="connsiteY12" fmla="*/ 1234451 h 1234451"/>
                    <a:gd name="connsiteX13" fmla="*/ 78034 w 746035"/>
                    <a:gd name="connsiteY13" fmla="*/ 1098721 h 1234451"/>
                    <a:gd name="connsiteX14" fmla="*/ 10888 w 746035"/>
                    <a:gd name="connsiteY14" fmla="*/ 980737 h 1234451"/>
                    <a:gd name="connsiteX15" fmla="*/ 10409 w 746035"/>
                    <a:gd name="connsiteY15" fmla="*/ 683858 h 1234451"/>
                    <a:gd name="connsiteX16" fmla="*/ 20960 w 746035"/>
                    <a:gd name="connsiteY16" fmla="*/ 601845 h 1234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46035" h="1234451">
                      <a:moveTo>
                        <a:pt x="20960" y="601845"/>
                      </a:moveTo>
                      <a:cubicBezTo>
                        <a:pt x="115923" y="633979"/>
                        <a:pt x="191222" y="577384"/>
                        <a:pt x="214723" y="519831"/>
                      </a:cubicBezTo>
                      <a:cubicBezTo>
                        <a:pt x="244938" y="445971"/>
                        <a:pt x="217601" y="365396"/>
                        <a:pt x="148057" y="326548"/>
                      </a:cubicBezTo>
                      <a:cubicBezTo>
                        <a:pt x="143741" y="324150"/>
                        <a:pt x="139904" y="321752"/>
                        <a:pt x="136067" y="318874"/>
                      </a:cubicBezTo>
                      <a:cubicBezTo>
                        <a:pt x="172517" y="261321"/>
                        <a:pt x="217601" y="210482"/>
                        <a:pt x="262684" y="160123"/>
                      </a:cubicBezTo>
                      <a:cubicBezTo>
                        <a:pt x="310645" y="106406"/>
                        <a:pt x="361484" y="56047"/>
                        <a:pt x="425272" y="21515"/>
                      </a:cubicBezTo>
                      <a:cubicBezTo>
                        <a:pt x="457886" y="3769"/>
                        <a:pt x="492418" y="-4863"/>
                        <a:pt x="531746" y="2810"/>
                      </a:cubicBezTo>
                      <a:cubicBezTo>
                        <a:pt x="572513" y="10964"/>
                        <a:pt x="615678" y="8086"/>
                        <a:pt x="657404" y="15280"/>
                      </a:cubicBezTo>
                      <a:cubicBezTo>
                        <a:pt x="681385" y="19117"/>
                        <a:pt x="704885" y="28709"/>
                        <a:pt x="729825" y="26791"/>
                      </a:cubicBezTo>
                      <a:cubicBezTo>
                        <a:pt x="752367" y="32067"/>
                        <a:pt x="748050" y="42138"/>
                        <a:pt x="737019" y="57486"/>
                      </a:cubicBezTo>
                      <a:cubicBezTo>
                        <a:pt x="616157" y="224870"/>
                        <a:pt x="517357" y="404724"/>
                        <a:pt x="440140" y="596089"/>
                      </a:cubicBezTo>
                      <a:cubicBezTo>
                        <a:pt x="389301" y="722707"/>
                        <a:pt x="347575" y="852202"/>
                        <a:pt x="317360" y="985533"/>
                      </a:cubicBezTo>
                      <a:cubicBezTo>
                        <a:pt x="298175" y="1068027"/>
                        <a:pt x="285226" y="1151479"/>
                        <a:pt x="270837" y="1234451"/>
                      </a:cubicBezTo>
                      <a:cubicBezTo>
                        <a:pt x="203692" y="1193205"/>
                        <a:pt x="142781" y="1143325"/>
                        <a:pt x="78034" y="1098721"/>
                      </a:cubicBezTo>
                      <a:cubicBezTo>
                        <a:pt x="35828" y="1069465"/>
                        <a:pt x="18562" y="1028698"/>
                        <a:pt x="10888" y="980737"/>
                      </a:cubicBezTo>
                      <a:cubicBezTo>
                        <a:pt x="-5419" y="881937"/>
                        <a:pt x="-1582" y="782658"/>
                        <a:pt x="10409" y="683858"/>
                      </a:cubicBezTo>
                      <a:cubicBezTo>
                        <a:pt x="12807" y="656520"/>
                        <a:pt x="9449" y="628223"/>
                        <a:pt x="20960" y="601845"/>
                      </a:cubicBezTo>
                      <a:close/>
                    </a:path>
                  </a:pathLst>
                </a:custGeom>
                <a:solidFill>
                  <a:srgbClr val="5B9BD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Freeform: Shape 63">
                  <a:extLst>
                    <a:ext uri="{FF2B5EF4-FFF2-40B4-BE49-F238E27FC236}">
                      <a16:creationId xmlns:a16="http://schemas.microsoft.com/office/drawing/2014/main" id="{D074E79B-ADE3-4F82-8518-961BFA8FB48F}"/>
                    </a:ext>
                  </a:extLst>
                </p:cNvPr>
                <p:cNvSpPr/>
                <p:nvPr/>
              </p:nvSpPr>
              <p:spPr>
                <a:xfrm>
                  <a:off x="2203944" y="3086356"/>
                  <a:ext cx="770265" cy="865079"/>
                </a:xfrm>
                <a:custGeom>
                  <a:avLst/>
                  <a:gdLst>
                    <a:gd name="connsiteX0" fmla="*/ 647965 w 770265"/>
                    <a:gd name="connsiteY0" fmla="*/ 131275 h 865079"/>
                    <a:gd name="connsiteX1" fmla="*/ 727580 w 770265"/>
                    <a:gd name="connsiteY1" fmla="*/ 194104 h 865079"/>
                    <a:gd name="connsiteX2" fmla="*/ 770266 w 770265"/>
                    <a:gd name="connsiteY2" fmla="*/ 219044 h 865079"/>
                    <a:gd name="connsiteX3" fmla="*/ 580819 w 770265"/>
                    <a:gd name="connsiteY3" fmla="*/ 223840 h 865079"/>
                    <a:gd name="connsiteX4" fmla="*/ 506959 w 770265"/>
                    <a:gd name="connsiteY4" fmla="*/ 204176 h 865079"/>
                    <a:gd name="connsiteX5" fmla="*/ 492571 w 770265"/>
                    <a:gd name="connsiteY5" fmla="*/ 217605 h 865079"/>
                    <a:gd name="connsiteX6" fmla="*/ 506000 w 770265"/>
                    <a:gd name="connsiteY6" fmla="*/ 410408 h 865079"/>
                    <a:gd name="connsiteX7" fmla="*/ 317513 w 770265"/>
                    <a:gd name="connsiteY7" fmla="*/ 684746 h 865079"/>
                    <a:gd name="connsiteX8" fmla="*/ 317513 w 770265"/>
                    <a:gd name="connsiteY8" fmla="*/ 722155 h 865079"/>
                    <a:gd name="connsiteX9" fmla="*/ 395689 w 770265"/>
                    <a:gd name="connsiteY9" fmla="*/ 772994 h 865079"/>
                    <a:gd name="connsiteX10" fmla="*/ 499285 w 770265"/>
                    <a:gd name="connsiteY10" fmla="*/ 865080 h 865079"/>
                    <a:gd name="connsiteX11" fmla="*/ 396169 w 770265"/>
                    <a:gd name="connsiteY11" fmla="*/ 829109 h 865079"/>
                    <a:gd name="connsiteX12" fmla="*/ 340055 w 770265"/>
                    <a:gd name="connsiteY12" fmla="*/ 825752 h 865079"/>
                    <a:gd name="connsiteX13" fmla="*/ 139098 w 770265"/>
                    <a:gd name="connsiteY13" fmla="*/ 784025 h 865079"/>
                    <a:gd name="connsiteX14" fmla="*/ 3847 w 770265"/>
                    <a:gd name="connsiteY14" fmla="*/ 583068 h 865079"/>
                    <a:gd name="connsiteX15" fmla="*/ 75309 w 770265"/>
                    <a:gd name="connsiteY15" fmla="*/ 267005 h 865079"/>
                    <a:gd name="connsiteX16" fmla="*/ 204804 w 770265"/>
                    <a:gd name="connsiteY16" fmla="*/ 65568 h 865079"/>
                    <a:gd name="connsiteX17" fmla="*/ 414394 w 770265"/>
                    <a:gd name="connsiteY17" fmla="*/ 9933 h 865079"/>
                    <a:gd name="connsiteX18" fmla="*/ 647965 w 770265"/>
                    <a:gd name="connsiteY18" fmla="*/ 131275 h 86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0265" h="865079">
                      <a:moveTo>
                        <a:pt x="647965" y="131275"/>
                      </a:moveTo>
                      <a:cubicBezTo>
                        <a:pt x="666670" y="161970"/>
                        <a:pt x="696885" y="178277"/>
                        <a:pt x="727580" y="194104"/>
                      </a:cubicBezTo>
                      <a:cubicBezTo>
                        <a:pt x="740530" y="201298"/>
                        <a:pt x="753479" y="208972"/>
                        <a:pt x="770266" y="219044"/>
                      </a:cubicBezTo>
                      <a:cubicBezTo>
                        <a:pt x="703600" y="236310"/>
                        <a:pt x="642210" y="235350"/>
                        <a:pt x="580819" y="223840"/>
                      </a:cubicBezTo>
                      <a:cubicBezTo>
                        <a:pt x="555880" y="219044"/>
                        <a:pt x="530940" y="212329"/>
                        <a:pt x="506959" y="204176"/>
                      </a:cubicBezTo>
                      <a:cubicBezTo>
                        <a:pt x="490652" y="198900"/>
                        <a:pt x="489693" y="202737"/>
                        <a:pt x="492571" y="217605"/>
                      </a:cubicBezTo>
                      <a:cubicBezTo>
                        <a:pt x="505041" y="281393"/>
                        <a:pt x="512715" y="345181"/>
                        <a:pt x="506000" y="410408"/>
                      </a:cubicBezTo>
                      <a:cubicBezTo>
                        <a:pt x="492571" y="536066"/>
                        <a:pt x="426864" y="625274"/>
                        <a:pt x="317513" y="684746"/>
                      </a:cubicBezTo>
                      <a:cubicBezTo>
                        <a:pt x="292573" y="698175"/>
                        <a:pt x="292573" y="705369"/>
                        <a:pt x="317513" y="722155"/>
                      </a:cubicBezTo>
                      <a:cubicBezTo>
                        <a:pt x="343412" y="739422"/>
                        <a:pt x="370270" y="755249"/>
                        <a:pt x="395689" y="772994"/>
                      </a:cubicBezTo>
                      <a:cubicBezTo>
                        <a:pt x="433579" y="799373"/>
                        <a:pt x="469070" y="828629"/>
                        <a:pt x="499285" y="865080"/>
                      </a:cubicBezTo>
                      <a:cubicBezTo>
                        <a:pt x="464753" y="853090"/>
                        <a:pt x="430221" y="842058"/>
                        <a:pt x="396169" y="829109"/>
                      </a:cubicBezTo>
                      <a:cubicBezTo>
                        <a:pt x="377464" y="821915"/>
                        <a:pt x="359239" y="819996"/>
                        <a:pt x="340055" y="825752"/>
                      </a:cubicBezTo>
                      <a:cubicBezTo>
                        <a:pt x="270031" y="827190"/>
                        <a:pt x="201447" y="819517"/>
                        <a:pt x="139098" y="784025"/>
                      </a:cubicBezTo>
                      <a:cubicBezTo>
                        <a:pt x="60441" y="739901"/>
                        <a:pt x="16797" y="672276"/>
                        <a:pt x="3847" y="583068"/>
                      </a:cubicBezTo>
                      <a:cubicBezTo>
                        <a:pt x="-12939" y="468441"/>
                        <a:pt x="27828" y="366764"/>
                        <a:pt x="75309" y="267005"/>
                      </a:cubicBezTo>
                      <a:cubicBezTo>
                        <a:pt x="109841" y="194583"/>
                        <a:pt x="152527" y="127438"/>
                        <a:pt x="204804" y="65568"/>
                      </a:cubicBezTo>
                      <a:cubicBezTo>
                        <a:pt x="262837" y="-3496"/>
                        <a:pt x="333340" y="-10210"/>
                        <a:pt x="414394" y="9933"/>
                      </a:cubicBezTo>
                      <a:cubicBezTo>
                        <a:pt x="501684" y="31995"/>
                        <a:pt x="579381" y="72762"/>
                        <a:pt x="647965" y="131275"/>
                      </a:cubicBezTo>
                      <a:close/>
                    </a:path>
                  </a:pathLst>
                </a:custGeom>
                <a:solidFill>
                  <a:srgbClr val="2E150B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4" name="Group 33">
                <a:extLst>
                  <a:ext uri="{FF2B5EF4-FFF2-40B4-BE49-F238E27FC236}">
                    <a16:creationId xmlns:a16="http://schemas.microsoft.com/office/drawing/2014/main" id="{AFDB5F02-34B8-4B9B-9F14-BF90EDBC442E}"/>
                  </a:ext>
                </a:extLst>
              </p:cNvPr>
              <p:cNvGrpSpPr/>
              <p:nvPr/>
            </p:nvGrpSpPr>
            <p:grpSpPr>
              <a:xfrm>
                <a:off x="4410741" y="1733806"/>
                <a:ext cx="1376272" cy="1646389"/>
                <a:chOff x="4200129" y="1047775"/>
                <a:chExt cx="1554866" cy="1860035"/>
              </a:xfrm>
            </p:grpSpPr>
            <p:sp>
              <p:nvSpPr>
                <p:cNvPr id="58" name="Freeform: Shape 53">
                  <a:extLst>
                    <a:ext uri="{FF2B5EF4-FFF2-40B4-BE49-F238E27FC236}">
                      <a16:creationId xmlns:a16="http://schemas.microsoft.com/office/drawing/2014/main" id="{B54607D7-FA16-42B5-8B4D-2AC6B52A86A6}"/>
                    </a:ext>
                  </a:extLst>
                </p:cNvPr>
                <p:cNvSpPr/>
                <p:nvPr/>
              </p:nvSpPr>
              <p:spPr>
                <a:xfrm>
                  <a:off x="4251869" y="1221592"/>
                  <a:ext cx="875470" cy="1248812"/>
                </a:xfrm>
                <a:custGeom>
                  <a:avLst/>
                  <a:gdLst>
                    <a:gd name="connsiteX0" fmla="*/ 547260 w 875470"/>
                    <a:gd name="connsiteY0" fmla="*/ 1064634 h 1248812"/>
                    <a:gd name="connsiteX1" fmla="*/ 500738 w 875470"/>
                    <a:gd name="connsiteY1" fmla="*/ 963916 h 1248812"/>
                    <a:gd name="connsiteX2" fmla="*/ 480595 w 875470"/>
                    <a:gd name="connsiteY2" fmla="*/ 948089 h 1248812"/>
                    <a:gd name="connsiteX3" fmla="*/ 310333 w 875470"/>
                    <a:gd name="connsiteY3" fmla="*/ 889576 h 1248812"/>
                    <a:gd name="connsiteX4" fmla="*/ 177001 w 875470"/>
                    <a:gd name="connsiteY4" fmla="*/ 754326 h 1248812"/>
                    <a:gd name="connsiteX5" fmla="*/ 117529 w 875470"/>
                    <a:gd name="connsiteY5" fmla="*/ 709722 h 1248812"/>
                    <a:gd name="connsiteX6" fmla="*/ 24 w 875470"/>
                    <a:gd name="connsiteY6" fmla="*/ 546654 h 1248812"/>
                    <a:gd name="connsiteX7" fmla="*/ 10576 w 875470"/>
                    <a:gd name="connsiteY7" fmla="*/ 495815 h 1248812"/>
                    <a:gd name="connsiteX8" fmla="*/ 74364 w 875470"/>
                    <a:gd name="connsiteY8" fmla="*/ 489101 h 1248812"/>
                    <a:gd name="connsiteX9" fmla="*/ 115131 w 875470"/>
                    <a:gd name="connsiteY9" fmla="*/ 560083 h 1248812"/>
                    <a:gd name="connsiteX10" fmla="*/ 118009 w 875470"/>
                    <a:gd name="connsiteY10" fmla="*/ 565839 h 1248812"/>
                    <a:gd name="connsiteX11" fmla="*/ 116570 w 875470"/>
                    <a:gd name="connsiteY11" fmla="*/ 563920 h 1248812"/>
                    <a:gd name="connsiteX12" fmla="*/ 58537 w 875470"/>
                    <a:gd name="connsiteY12" fmla="*/ 401812 h 1248812"/>
                    <a:gd name="connsiteX13" fmla="*/ 94028 w 875470"/>
                    <a:gd name="connsiteY13" fmla="*/ 328431 h 1248812"/>
                    <a:gd name="connsiteX14" fmla="*/ 283475 w 875470"/>
                    <a:gd name="connsiteY14" fmla="*/ 239223 h 1248812"/>
                    <a:gd name="connsiteX15" fmla="*/ 419205 w 875470"/>
                    <a:gd name="connsiteY15" fmla="*/ 102055 h 1248812"/>
                    <a:gd name="connsiteX16" fmla="*/ 451338 w 875470"/>
                    <a:gd name="connsiteY16" fmla="*/ 32991 h 1248812"/>
                    <a:gd name="connsiteX17" fmla="*/ 499299 w 875470"/>
                    <a:gd name="connsiteY17" fmla="*/ 2296 h 1248812"/>
                    <a:gd name="connsiteX18" fmla="*/ 606732 w 875470"/>
                    <a:gd name="connsiteY18" fmla="*/ 73278 h 1248812"/>
                    <a:gd name="connsiteX19" fmla="*/ 699777 w 875470"/>
                    <a:gd name="connsiteY19" fmla="*/ 237305 h 1248812"/>
                    <a:gd name="connsiteX20" fmla="*/ 705532 w 875470"/>
                    <a:gd name="connsiteY20" fmla="*/ 259367 h 1248812"/>
                    <a:gd name="connsiteX21" fmla="*/ 710808 w 875470"/>
                    <a:gd name="connsiteY21" fmla="*/ 193181 h 1248812"/>
                    <a:gd name="connsiteX22" fmla="*/ 763085 w 875470"/>
                    <a:gd name="connsiteY22" fmla="*/ 169680 h 1248812"/>
                    <a:gd name="connsiteX23" fmla="*/ 872916 w 875470"/>
                    <a:gd name="connsiteY23" fmla="*/ 293899 h 1248812"/>
                    <a:gd name="connsiteX24" fmla="*/ 837425 w 875470"/>
                    <a:gd name="connsiteY24" fmla="*/ 441619 h 1248812"/>
                    <a:gd name="connsiteX25" fmla="*/ 838384 w 875470"/>
                    <a:gd name="connsiteY25" fmla="*/ 513081 h 1248812"/>
                    <a:gd name="connsiteX26" fmla="*/ 837425 w 875470"/>
                    <a:gd name="connsiteY26" fmla="*/ 655046 h 1248812"/>
                    <a:gd name="connsiteX27" fmla="*/ 769321 w 875470"/>
                    <a:gd name="connsiteY27" fmla="*/ 816196 h 1248812"/>
                    <a:gd name="connsiteX28" fmla="*/ 770759 w 875470"/>
                    <a:gd name="connsiteY28" fmla="*/ 843054 h 1248812"/>
                    <a:gd name="connsiteX29" fmla="*/ 814884 w 875470"/>
                    <a:gd name="connsiteY29" fmla="*/ 947129 h 1248812"/>
                    <a:gd name="connsiteX30" fmla="*/ 820639 w 875470"/>
                    <a:gd name="connsiteY30" fmla="*/ 1024347 h 1248812"/>
                    <a:gd name="connsiteX31" fmla="*/ 802414 w 875470"/>
                    <a:gd name="connsiteY31" fmla="*/ 1214273 h 1248812"/>
                    <a:gd name="connsiteX32" fmla="*/ 765004 w 875470"/>
                    <a:gd name="connsiteY32" fmla="*/ 1243529 h 1248812"/>
                    <a:gd name="connsiteX33" fmla="*/ 695940 w 875470"/>
                    <a:gd name="connsiteY33" fmla="*/ 1193170 h 1248812"/>
                    <a:gd name="connsiteX34" fmla="*/ 643183 w 875470"/>
                    <a:gd name="connsiteY34" fmla="*/ 1152883 h 1248812"/>
                    <a:gd name="connsiteX35" fmla="*/ 569323 w 875470"/>
                    <a:gd name="connsiteY35" fmla="*/ 1100605 h 1248812"/>
                    <a:gd name="connsiteX36" fmla="*/ 547260 w 875470"/>
                    <a:gd name="connsiteY36" fmla="*/ 1064634 h 124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75470" h="1248812">
                      <a:moveTo>
                        <a:pt x="547260" y="1064634"/>
                      </a:moveTo>
                      <a:cubicBezTo>
                        <a:pt x="531433" y="1031061"/>
                        <a:pt x="515127" y="997968"/>
                        <a:pt x="500738" y="963916"/>
                      </a:cubicBezTo>
                      <a:cubicBezTo>
                        <a:pt x="496422" y="953364"/>
                        <a:pt x="491626" y="949048"/>
                        <a:pt x="480595" y="948089"/>
                      </a:cubicBezTo>
                      <a:cubicBezTo>
                        <a:pt x="418245" y="944731"/>
                        <a:pt x="361651" y="924108"/>
                        <a:pt x="310333" y="889576"/>
                      </a:cubicBezTo>
                      <a:cubicBezTo>
                        <a:pt x="257096" y="853605"/>
                        <a:pt x="212492" y="807563"/>
                        <a:pt x="177001" y="754326"/>
                      </a:cubicBezTo>
                      <a:cubicBezTo>
                        <a:pt x="161653" y="730825"/>
                        <a:pt x="143428" y="718355"/>
                        <a:pt x="117529" y="709722"/>
                      </a:cubicBezTo>
                      <a:cubicBezTo>
                        <a:pt x="50863" y="687660"/>
                        <a:pt x="1463" y="616677"/>
                        <a:pt x="24" y="546654"/>
                      </a:cubicBezTo>
                      <a:cubicBezTo>
                        <a:pt x="-455" y="528429"/>
                        <a:pt x="6259" y="512602"/>
                        <a:pt x="10576" y="495815"/>
                      </a:cubicBezTo>
                      <a:cubicBezTo>
                        <a:pt x="28321" y="473274"/>
                        <a:pt x="53261" y="470396"/>
                        <a:pt x="74364" y="489101"/>
                      </a:cubicBezTo>
                      <a:cubicBezTo>
                        <a:pt x="97385" y="509244"/>
                        <a:pt x="109855" y="536103"/>
                        <a:pt x="115131" y="560083"/>
                      </a:cubicBezTo>
                      <a:cubicBezTo>
                        <a:pt x="118009" y="568716"/>
                        <a:pt x="120407" y="564400"/>
                        <a:pt x="118009" y="565839"/>
                      </a:cubicBezTo>
                      <a:cubicBezTo>
                        <a:pt x="117529" y="565839"/>
                        <a:pt x="117049" y="565359"/>
                        <a:pt x="116570" y="563920"/>
                      </a:cubicBezTo>
                      <a:cubicBezTo>
                        <a:pt x="99304" y="509244"/>
                        <a:pt x="82518" y="454089"/>
                        <a:pt x="58537" y="401812"/>
                      </a:cubicBezTo>
                      <a:cubicBezTo>
                        <a:pt x="40312" y="362004"/>
                        <a:pt x="51343" y="339462"/>
                        <a:pt x="94028" y="328431"/>
                      </a:cubicBezTo>
                      <a:cubicBezTo>
                        <a:pt x="163092" y="310686"/>
                        <a:pt x="225921" y="280950"/>
                        <a:pt x="283475" y="239223"/>
                      </a:cubicBezTo>
                      <a:cubicBezTo>
                        <a:pt x="336232" y="201334"/>
                        <a:pt x="382754" y="156251"/>
                        <a:pt x="419205" y="102055"/>
                      </a:cubicBezTo>
                      <a:cubicBezTo>
                        <a:pt x="433593" y="80952"/>
                        <a:pt x="445103" y="57931"/>
                        <a:pt x="451338" y="32991"/>
                      </a:cubicBezTo>
                      <a:cubicBezTo>
                        <a:pt x="459012" y="1336"/>
                        <a:pt x="466686" y="-3939"/>
                        <a:pt x="499299" y="2296"/>
                      </a:cubicBezTo>
                      <a:cubicBezTo>
                        <a:pt x="544862" y="10929"/>
                        <a:pt x="578915" y="37787"/>
                        <a:pt x="606732" y="73278"/>
                      </a:cubicBezTo>
                      <a:cubicBezTo>
                        <a:pt x="646060" y="123158"/>
                        <a:pt x="675796" y="178793"/>
                        <a:pt x="699777" y="237305"/>
                      </a:cubicBezTo>
                      <a:cubicBezTo>
                        <a:pt x="703614" y="246418"/>
                        <a:pt x="705053" y="255530"/>
                        <a:pt x="705532" y="259367"/>
                      </a:cubicBezTo>
                      <a:cubicBezTo>
                        <a:pt x="700736" y="240183"/>
                        <a:pt x="699777" y="216202"/>
                        <a:pt x="710808" y="193181"/>
                      </a:cubicBezTo>
                      <a:cubicBezTo>
                        <a:pt x="721839" y="170159"/>
                        <a:pt x="739105" y="162486"/>
                        <a:pt x="763085" y="169680"/>
                      </a:cubicBezTo>
                      <a:cubicBezTo>
                        <a:pt x="816322" y="182150"/>
                        <a:pt x="865243" y="237785"/>
                        <a:pt x="872916" y="293899"/>
                      </a:cubicBezTo>
                      <a:cubicBezTo>
                        <a:pt x="879631" y="347616"/>
                        <a:pt x="874835" y="397016"/>
                        <a:pt x="837425" y="441619"/>
                      </a:cubicBezTo>
                      <a:cubicBezTo>
                        <a:pt x="821119" y="460804"/>
                        <a:pt x="835027" y="489580"/>
                        <a:pt x="838384" y="513081"/>
                      </a:cubicBezTo>
                      <a:cubicBezTo>
                        <a:pt x="845099" y="560563"/>
                        <a:pt x="844619" y="607085"/>
                        <a:pt x="837425" y="655046"/>
                      </a:cubicBezTo>
                      <a:cubicBezTo>
                        <a:pt x="828792" y="715477"/>
                        <a:pt x="805771" y="768234"/>
                        <a:pt x="769321" y="816196"/>
                      </a:cubicBezTo>
                      <a:cubicBezTo>
                        <a:pt x="763565" y="823869"/>
                        <a:pt x="766443" y="833941"/>
                        <a:pt x="770759" y="843054"/>
                      </a:cubicBezTo>
                      <a:cubicBezTo>
                        <a:pt x="786586" y="877106"/>
                        <a:pt x="803373" y="911159"/>
                        <a:pt x="814884" y="947129"/>
                      </a:cubicBezTo>
                      <a:cubicBezTo>
                        <a:pt x="829751" y="972069"/>
                        <a:pt x="823996" y="998448"/>
                        <a:pt x="820639" y="1024347"/>
                      </a:cubicBezTo>
                      <a:cubicBezTo>
                        <a:pt x="812006" y="1087176"/>
                        <a:pt x="801454" y="1150005"/>
                        <a:pt x="802414" y="1214273"/>
                      </a:cubicBezTo>
                      <a:cubicBezTo>
                        <a:pt x="799056" y="1248805"/>
                        <a:pt x="790903" y="1255040"/>
                        <a:pt x="765004" y="1243529"/>
                      </a:cubicBezTo>
                      <a:cubicBezTo>
                        <a:pt x="741503" y="1227222"/>
                        <a:pt x="721839" y="1206599"/>
                        <a:pt x="695940" y="1193170"/>
                      </a:cubicBezTo>
                      <a:cubicBezTo>
                        <a:pt x="676755" y="1183098"/>
                        <a:pt x="660928" y="1165832"/>
                        <a:pt x="643183" y="1152883"/>
                      </a:cubicBezTo>
                      <a:cubicBezTo>
                        <a:pt x="618723" y="1135137"/>
                        <a:pt x="596181" y="1114993"/>
                        <a:pt x="569323" y="1100605"/>
                      </a:cubicBezTo>
                      <a:cubicBezTo>
                        <a:pt x="555894" y="1094370"/>
                        <a:pt x="552057" y="1079023"/>
                        <a:pt x="547260" y="10646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Freeform: Shape 54">
                  <a:extLst>
                    <a:ext uri="{FF2B5EF4-FFF2-40B4-BE49-F238E27FC236}">
                      <a16:creationId xmlns:a16="http://schemas.microsoft.com/office/drawing/2014/main" id="{478098DF-BE59-430D-9AE2-784E900D93EE}"/>
                    </a:ext>
                  </a:extLst>
                </p:cNvPr>
                <p:cNvSpPr/>
                <p:nvPr/>
              </p:nvSpPr>
              <p:spPr>
                <a:xfrm>
                  <a:off x="4200129" y="1047775"/>
                  <a:ext cx="816587" cy="753565"/>
                </a:xfrm>
                <a:custGeom>
                  <a:avLst/>
                  <a:gdLst>
                    <a:gd name="connsiteX0" fmla="*/ 815306 w 816587"/>
                    <a:gd name="connsiteY0" fmla="*/ 344457 h 753565"/>
                    <a:gd name="connsiteX1" fmla="*/ 762548 w 816587"/>
                    <a:gd name="connsiteY1" fmla="*/ 393857 h 753565"/>
                    <a:gd name="connsiteX2" fmla="*/ 765906 w 816587"/>
                    <a:gd name="connsiteY2" fmla="*/ 453808 h 753565"/>
                    <a:gd name="connsiteX3" fmla="*/ 751997 w 816587"/>
                    <a:gd name="connsiteY3" fmla="*/ 428389 h 753565"/>
                    <a:gd name="connsiteX4" fmla="*/ 626339 w 816587"/>
                    <a:gd name="connsiteY4" fmla="*/ 223595 h 753565"/>
                    <a:gd name="connsiteX5" fmla="*/ 532815 w 816587"/>
                    <a:gd name="connsiteY5" fmla="*/ 180430 h 753565"/>
                    <a:gd name="connsiteX6" fmla="*/ 515549 w 816587"/>
                    <a:gd name="connsiteY6" fmla="*/ 191461 h 753565"/>
                    <a:gd name="connsiteX7" fmla="*/ 382696 w 816587"/>
                    <a:gd name="connsiteY7" fmla="*/ 385224 h 753565"/>
                    <a:gd name="connsiteX8" fmla="*/ 145289 w 816587"/>
                    <a:gd name="connsiteY8" fmla="*/ 508963 h 753565"/>
                    <a:gd name="connsiteX9" fmla="*/ 116033 w 816587"/>
                    <a:gd name="connsiteY9" fmla="*/ 568915 h 753565"/>
                    <a:gd name="connsiteX10" fmla="*/ 175984 w 816587"/>
                    <a:gd name="connsiteY10" fmla="*/ 743014 h 753565"/>
                    <a:gd name="connsiteX11" fmla="*/ 173106 w 816587"/>
                    <a:gd name="connsiteY11" fmla="*/ 753565 h 753565"/>
                    <a:gd name="connsiteX12" fmla="*/ 154402 w 816587"/>
                    <a:gd name="connsiteY12" fmla="*/ 715196 h 753565"/>
                    <a:gd name="connsiteX13" fmla="*/ 131380 w 816587"/>
                    <a:gd name="connsiteY13" fmla="*/ 676348 h 753565"/>
                    <a:gd name="connsiteX14" fmla="*/ 62796 w 816587"/>
                    <a:gd name="connsiteY14" fmla="*/ 669154 h 753565"/>
                    <a:gd name="connsiteX15" fmla="*/ 926 w 816587"/>
                    <a:gd name="connsiteY15" fmla="*/ 445655 h 753565"/>
                    <a:gd name="connsiteX16" fmla="*/ 226823 w 816587"/>
                    <a:gd name="connsiteY16" fmla="*/ 58129 h 753565"/>
                    <a:gd name="connsiteX17" fmla="*/ 439290 w 816587"/>
                    <a:gd name="connsiteY17" fmla="*/ 96 h 753565"/>
                    <a:gd name="connsiteX18" fmla="*/ 732333 w 816587"/>
                    <a:gd name="connsiteY18" fmla="*/ 161725 h 753565"/>
                    <a:gd name="connsiteX19" fmla="*/ 816265 w 816587"/>
                    <a:gd name="connsiteY19" fmla="*/ 337742 h 753565"/>
                    <a:gd name="connsiteX20" fmla="*/ 815306 w 816587"/>
                    <a:gd name="connsiteY20" fmla="*/ 344457 h 7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6587" h="753565">
                      <a:moveTo>
                        <a:pt x="815306" y="344457"/>
                      </a:moveTo>
                      <a:cubicBezTo>
                        <a:pt x="780294" y="346855"/>
                        <a:pt x="766865" y="359325"/>
                        <a:pt x="762548" y="393857"/>
                      </a:cubicBezTo>
                      <a:cubicBezTo>
                        <a:pt x="760150" y="413041"/>
                        <a:pt x="762069" y="432226"/>
                        <a:pt x="765906" y="453808"/>
                      </a:cubicBezTo>
                      <a:cubicBezTo>
                        <a:pt x="756793" y="445655"/>
                        <a:pt x="755354" y="436542"/>
                        <a:pt x="751997" y="428389"/>
                      </a:cubicBezTo>
                      <a:cubicBezTo>
                        <a:pt x="720343" y="354049"/>
                        <a:pt x="686290" y="280669"/>
                        <a:pt x="626339" y="223595"/>
                      </a:cubicBezTo>
                      <a:cubicBezTo>
                        <a:pt x="600440" y="198655"/>
                        <a:pt x="570224" y="181869"/>
                        <a:pt x="532815" y="180430"/>
                      </a:cubicBezTo>
                      <a:cubicBezTo>
                        <a:pt x="524182" y="180430"/>
                        <a:pt x="517467" y="180430"/>
                        <a:pt x="515549" y="191461"/>
                      </a:cubicBezTo>
                      <a:cubicBezTo>
                        <a:pt x="498283" y="274434"/>
                        <a:pt x="444087" y="332467"/>
                        <a:pt x="382696" y="385224"/>
                      </a:cubicBezTo>
                      <a:cubicBezTo>
                        <a:pt x="313632" y="445175"/>
                        <a:pt x="235456" y="488340"/>
                        <a:pt x="145289" y="508963"/>
                      </a:cubicBezTo>
                      <a:cubicBezTo>
                        <a:pt x="109798" y="517117"/>
                        <a:pt x="100685" y="535822"/>
                        <a:pt x="116033" y="568915"/>
                      </a:cubicBezTo>
                      <a:cubicBezTo>
                        <a:pt x="141932" y="625029"/>
                        <a:pt x="161596" y="683062"/>
                        <a:pt x="175984" y="743014"/>
                      </a:cubicBezTo>
                      <a:cubicBezTo>
                        <a:pt x="176464" y="745891"/>
                        <a:pt x="176464" y="749249"/>
                        <a:pt x="173106" y="753565"/>
                      </a:cubicBezTo>
                      <a:cubicBezTo>
                        <a:pt x="166871" y="740616"/>
                        <a:pt x="161116" y="727666"/>
                        <a:pt x="154402" y="715196"/>
                      </a:cubicBezTo>
                      <a:cubicBezTo>
                        <a:pt x="147207" y="701767"/>
                        <a:pt x="140493" y="688338"/>
                        <a:pt x="131380" y="676348"/>
                      </a:cubicBezTo>
                      <a:cubicBezTo>
                        <a:pt x="112196" y="651408"/>
                        <a:pt x="102124" y="650928"/>
                        <a:pt x="62796" y="669154"/>
                      </a:cubicBezTo>
                      <a:cubicBezTo>
                        <a:pt x="28264" y="598171"/>
                        <a:pt x="6202" y="525270"/>
                        <a:pt x="926" y="445655"/>
                      </a:cubicBezTo>
                      <a:cubicBezTo>
                        <a:pt x="-10105" y="282107"/>
                        <a:pt x="78143" y="127673"/>
                        <a:pt x="226823" y="58129"/>
                      </a:cubicBezTo>
                      <a:cubicBezTo>
                        <a:pt x="294448" y="26954"/>
                        <a:pt x="363512" y="2015"/>
                        <a:pt x="439290" y="96"/>
                      </a:cubicBezTo>
                      <a:cubicBezTo>
                        <a:pt x="568306" y="-2781"/>
                        <a:pt x="661830" y="59088"/>
                        <a:pt x="732333" y="161725"/>
                      </a:cubicBezTo>
                      <a:cubicBezTo>
                        <a:pt x="769263" y="215921"/>
                        <a:pt x="795162" y="275873"/>
                        <a:pt x="816265" y="337742"/>
                      </a:cubicBezTo>
                      <a:cubicBezTo>
                        <a:pt x="817224" y="339661"/>
                        <a:pt x="815785" y="342538"/>
                        <a:pt x="815306" y="34445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Freeform: Shape 55">
                  <a:extLst>
                    <a:ext uri="{FF2B5EF4-FFF2-40B4-BE49-F238E27FC236}">
                      <a16:creationId xmlns:a16="http://schemas.microsoft.com/office/drawing/2014/main" id="{11EF6827-D02F-4EA3-A061-BD4B38F75A9C}"/>
                    </a:ext>
                  </a:extLst>
                </p:cNvPr>
                <p:cNvSpPr/>
                <p:nvPr/>
              </p:nvSpPr>
              <p:spPr>
                <a:xfrm>
                  <a:off x="4726694" y="2286226"/>
                  <a:ext cx="292098" cy="337646"/>
                </a:xfrm>
                <a:custGeom>
                  <a:avLst/>
                  <a:gdLst>
                    <a:gd name="connsiteX0" fmla="*/ 88263 w 292098"/>
                    <a:gd name="connsiteY0" fmla="*/ 337646 h 337646"/>
                    <a:gd name="connsiteX1" fmla="*/ 3852 w 292098"/>
                    <a:gd name="connsiteY1" fmla="*/ 97361 h 337646"/>
                    <a:gd name="connsiteX2" fmla="*/ 2413 w 292098"/>
                    <a:gd name="connsiteY2" fmla="*/ 71942 h 337646"/>
                    <a:gd name="connsiteX3" fmla="*/ 59966 w 292098"/>
                    <a:gd name="connsiteY3" fmla="*/ 21103 h 337646"/>
                    <a:gd name="connsiteX4" fmla="*/ 71956 w 292098"/>
                    <a:gd name="connsiteY4" fmla="*/ 0 h 337646"/>
                    <a:gd name="connsiteX5" fmla="*/ 207686 w 292098"/>
                    <a:gd name="connsiteY5" fmla="*/ 106953 h 337646"/>
                    <a:gd name="connsiteX6" fmla="*/ 292098 w 292098"/>
                    <a:gd name="connsiteY6" fmla="*/ 172660 h 337646"/>
                    <a:gd name="connsiteX7" fmla="*/ 239820 w 292098"/>
                    <a:gd name="connsiteY7" fmla="*/ 164986 h 337646"/>
                    <a:gd name="connsiteX8" fmla="*/ 196655 w 292098"/>
                    <a:gd name="connsiteY8" fmla="*/ 150598 h 337646"/>
                    <a:gd name="connsiteX9" fmla="*/ 168838 w 292098"/>
                    <a:gd name="connsiteY9" fmla="*/ 164986 h 337646"/>
                    <a:gd name="connsiteX10" fmla="*/ 88263 w 292098"/>
                    <a:gd name="connsiteY10" fmla="*/ 337646 h 33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098" h="337646">
                      <a:moveTo>
                        <a:pt x="88263" y="337646"/>
                      </a:moveTo>
                      <a:cubicBezTo>
                        <a:pt x="82028" y="320860"/>
                        <a:pt x="22557" y="151557"/>
                        <a:pt x="3852" y="97361"/>
                      </a:cubicBezTo>
                      <a:cubicBezTo>
                        <a:pt x="974" y="89208"/>
                        <a:pt x="-2383" y="81054"/>
                        <a:pt x="2413" y="71942"/>
                      </a:cubicBezTo>
                      <a:cubicBezTo>
                        <a:pt x="17281" y="49880"/>
                        <a:pt x="40302" y="37410"/>
                        <a:pt x="59966" y="21103"/>
                      </a:cubicBezTo>
                      <a:cubicBezTo>
                        <a:pt x="67160" y="14868"/>
                        <a:pt x="72436" y="9592"/>
                        <a:pt x="71956" y="0"/>
                      </a:cubicBezTo>
                      <a:cubicBezTo>
                        <a:pt x="110325" y="45083"/>
                        <a:pt x="163562" y="70023"/>
                        <a:pt x="207686" y="106953"/>
                      </a:cubicBezTo>
                      <a:cubicBezTo>
                        <a:pt x="235024" y="129974"/>
                        <a:pt x="268597" y="145322"/>
                        <a:pt x="292098" y="172660"/>
                      </a:cubicBezTo>
                      <a:cubicBezTo>
                        <a:pt x="272914" y="182732"/>
                        <a:pt x="256607" y="170262"/>
                        <a:pt x="239820" y="164986"/>
                      </a:cubicBezTo>
                      <a:cubicBezTo>
                        <a:pt x="225432" y="160670"/>
                        <a:pt x="211523" y="154914"/>
                        <a:pt x="196655" y="150598"/>
                      </a:cubicBezTo>
                      <a:cubicBezTo>
                        <a:pt x="182267" y="146281"/>
                        <a:pt x="173634" y="151077"/>
                        <a:pt x="168838" y="164986"/>
                      </a:cubicBezTo>
                      <a:cubicBezTo>
                        <a:pt x="165001" y="177936"/>
                        <a:pt x="94018" y="326615"/>
                        <a:pt x="88263" y="33764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: Shape 56">
                  <a:extLst>
                    <a:ext uri="{FF2B5EF4-FFF2-40B4-BE49-F238E27FC236}">
                      <a16:creationId xmlns:a16="http://schemas.microsoft.com/office/drawing/2014/main" id="{0E712267-5DD0-46F6-A2B7-3C1F77A53BDE}"/>
                    </a:ext>
                  </a:extLst>
                </p:cNvPr>
                <p:cNvSpPr/>
                <p:nvPr/>
              </p:nvSpPr>
              <p:spPr>
                <a:xfrm>
                  <a:off x="5048048" y="2162752"/>
                  <a:ext cx="251318" cy="277982"/>
                </a:xfrm>
                <a:custGeom>
                  <a:avLst/>
                  <a:gdLst>
                    <a:gd name="connsiteX0" fmla="*/ 235009 w 251318"/>
                    <a:gd name="connsiteY0" fmla="*/ 204529 h 277982"/>
                    <a:gd name="connsiteX1" fmla="*/ 249877 w 251318"/>
                    <a:gd name="connsiteY1" fmla="*/ 231387 h 277982"/>
                    <a:gd name="connsiteX2" fmla="*/ 239806 w 251318"/>
                    <a:gd name="connsiteY2" fmla="*/ 238581 h 277982"/>
                    <a:gd name="connsiteX3" fmla="*/ 117984 w 251318"/>
                    <a:gd name="connsiteY3" fmla="*/ 202131 h 277982"/>
                    <a:gd name="connsiteX4" fmla="*/ 70982 w 251318"/>
                    <a:gd name="connsiteY4" fmla="*/ 186783 h 277982"/>
                    <a:gd name="connsiteX5" fmla="*/ 42206 w 251318"/>
                    <a:gd name="connsiteY5" fmla="*/ 199732 h 277982"/>
                    <a:gd name="connsiteX6" fmla="*/ 15348 w 251318"/>
                    <a:gd name="connsiteY6" fmla="*/ 263041 h 277982"/>
                    <a:gd name="connsiteX7" fmla="*/ 0 w 251318"/>
                    <a:gd name="connsiteY7" fmla="*/ 277909 h 277982"/>
                    <a:gd name="connsiteX8" fmla="*/ 19664 w 251318"/>
                    <a:gd name="connsiteY8" fmla="*/ 7888 h 277982"/>
                    <a:gd name="connsiteX9" fmla="*/ 113668 w 251318"/>
                    <a:gd name="connsiteY9" fmla="*/ 214 h 277982"/>
                    <a:gd name="connsiteX10" fmla="*/ 134771 w 251318"/>
                    <a:gd name="connsiteY10" fmla="*/ 25154 h 277982"/>
                    <a:gd name="connsiteX11" fmla="*/ 212947 w 251318"/>
                    <a:gd name="connsiteY11" fmla="*/ 158486 h 277982"/>
                    <a:gd name="connsiteX12" fmla="*/ 235009 w 251318"/>
                    <a:gd name="connsiteY12" fmla="*/ 204529 h 2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1318" h="277982">
                      <a:moveTo>
                        <a:pt x="235009" y="204529"/>
                      </a:moveTo>
                      <a:cubicBezTo>
                        <a:pt x="240285" y="213162"/>
                        <a:pt x="246040" y="221795"/>
                        <a:pt x="249877" y="231387"/>
                      </a:cubicBezTo>
                      <a:cubicBezTo>
                        <a:pt x="255153" y="243857"/>
                        <a:pt x="244602" y="237622"/>
                        <a:pt x="239806" y="238581"/>
                      </a:cubicBezTo>
                      <a:cubicBezTo>
                        <a:pt x="196641" y="234744"/>
                        <a:pt x="157792" y="216999"/>
                        <a:pt x="117984" y="202131"/>
                      </a:cubicBezTo>
                      <a:cubicBezTo>
                        <a:pt x="102157" y="197334"/>
                        <a:pt x="85850" y="193977"/>
                        <a:pt x="70982" y="186783"/>
                      </a:cubicBezTo>
                      <a:cubicBezTo>
                        <a:pt x="56594" y="179589"/>
                        <a:pt x="47002" y="183426"/>
                        <a:pt x="42206" y="199732"/>
                      </a:cubicBezTo>
                      <a:cubicBezTo>
                        <a:pt x="35491" y="221795"/>
                        <a:pt x="22062" y="240979"/>
                        <a:pt x="15348" y="263041"/>
                      </a:cubicBezTo>
                      <a:cubicBezTo>
                        <a:pt x="12950" y="270235"/>
                        <a:pt x="11031" y="278868"/>
                        <a:pt x="0" y="277909"/>
                      </a:cubicBezTo>
                      <a:cubicBezTo>
                        <a:pt x="0" y="251051"/>
                        <a:pt x="18705" y="33787"/>
                        <a:pt x="19664" y="7888"/>
                      </a:cubicBezTo>
                      <a:cubicBezTo>
                        <a:pt x="51798" y="16521"/>
                        <a:pt x="82013" y="-2184"/>
                        <a:pt x="113668" y="214"/>
                      </a:cubicBezTo>
                      <a:cubicBezTo>
                        <a:pt x="124219" y="5490"/>
                        <a:pt x="129495" y="15562"/>
                        <a:pt x="134771" y="25154"/>
                      </a:cubicBezTo>
                      <a:cubicBezTo>
                        <a:pt x="159231" y="70717"/>
                        <a:pt x="186089" y="114362"/>
                        <a:pt x="212947" y="158486"/>
                      </a:cubicBezTo>
                      <a:cubicBezTo>
                        <a:pt x="222540" y="172395"/>
                        <a:pt x="230693" y="187263"/>
                        <a:pt x="235009" y="204529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Freeform: Shape 57">
                  <a:extLst>
                    <a:ext uri="{FF2B5EF4-FFF2-40B4-BE49-F238E27FC236}">
                      <a16:creationId xmlns:a16="http://schemas.microsoft.com/office/drawing/2014/main" id="{48A3DE5E-198C-43DE-BAA6-3997C7A75E5C}"/>
                    </a:ext>
                  </a:extLst>
                </p:cNvPr>
                <p:cNvSpPr/>
                <p:nvPr/>
              </p:nvSpPr>
              <p:spPr>
                <a:xfrm>
                  <a:off x="4875388" y="2336161"/>
                  <a:ext cx="321343" cy="270924"/>
                </a:xfrm>
                <a:custGeom>
                  <a:avLst/>
                  <a:gdLst>
                    <a:gd name="connsiteX0" fmla="*/ 172660 w 321343"/>
                    <a:gd name="connsiteY0" fmla="*/ 104020 h 270924"/>
                    <a:gd name="connsiteX1" fmla="*/ 210070 w 321343"/>
                    <a:gd name="connsiteY1" fmla="*/ 17211 h 270924"/>
                    <a:gd name="connsiteX2" fmla="*/ 237407 w 321343"/>
                    <a:gd name="connsiteY2" fmla="*/ 2822 h 270924"/>
                    <a:gd name="connsiteX3" fmla="*/ 292563 w 321343"/>
                    <a:gd name="connsiteY3" fmla="*/ 22007 h 270924"/>
                    <a:gd name="connsiteX4" fmla="*/ 321339 w 321343"/>
                    <a:gd name="connsiteY4" fmla="*/ 175482 h 270924"/>
                    <a:gd name="connsiteX5" fmla="*/ 126138 w 321343"/>
                    <a:gd name="connsiteY5" fmla="*/ 261812 h 270924"/>
                    <a:gd name="connsiteX6" fmla="*/ 101198 w 321343"/>
                    <a:gd name="connsiteY6" fmla="*/ 270925 h 270924"/>
                    <a:gd name="connsiteX7" fmla="*/ 23501 w 321343"/>
                    <a:gd name="connsiteY7" fmla="*/ 188911 h 270924"/>
                    <a:gd name="connsiteX8" fmla="*/ 0 w 321343"/>
                    <a:gd name="connsiteY8" fmla="*/ 151981 h 270924"/>
                    <a:gd name="connsiteX9" fmla="*/ 6235 w 321343"/>
                    <a:gd name="connsiteY9" fmla="*/ 134236 h 270924"/>
                    <a:gd name="connsiteX10" fmla="*/ 82493 w 321343"/>
                    <a:gd name="connsiteY10" fmla="*/ 104979 h 270924"/>
                    <a:gd name="connsiteX11" fmla="*/ 143883 w 321343"/>
                    <a:gd name="connsiteY11" fmla="*/ 123684 h 270924"/>
                    <a:gd name="connsiteX12" fmla="*/ 172660 w 321343"/>
                    <a:gd name="connsiteY12" fmla="*/ 104020 h 27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343" h="270924">
                      <a:moveTo>
                        <a:pt x="172660" y="104020"/>
                      </a:moveTo>
                      <a:cubicBezTo>
                        <a:pt x="185130" y="75243"/>
                        <a:pt x="198559" y="46467"/>
                        <a:pt x="210070" y="17211"/>
                      </a:cubicBezTo>
                      <a:cubicBezTo>
                        <a:pt x="215825" y="2822"/>
                        <a:pt x="220621" y="-4372"/>
                        <a:pt x="237407" y="2822"/>
                      </a:cubicBezTo>
                      <a:cubicBezTo>
                        <a:pt x="255153" y="10496"/>
                        <a:pt x="274338" y="15772"/>
                        <a:pt x="292563" y="22007"/>
                      </a:cubicBezTo>
                      <a:cubicBezTo>
                        <a:pt x="299277" y="67570"/>
                        <a:pt x="315105" y="129919"/>
                        <a:pt x="321339" y="175482"/>
                      </a:cubicBezTo>
                      <a:cubicBezTo>
                        <a:pt x="322299" y="183156"/>
                        <a:pt x="173139" y="237832"/>
                        <a:pt x="126138" y="261812"/>
                      </a:cubicBezTo>
                      <a:cubicBezTo>
                        <a:pt x="117984" y="266129"/>
                        <a:pt x="109351" y="267568"/>
                        <a:pt x="101198" y="270925"/>
                      </a:cubicBezTo>
                      <a:cubicBezTo>
                        <a:pt x="69064" y="249342"/>
                        <a:pt x="48920" y="216729"/>
                        <a:pt x="23501" y="188911"/>
                      </a:cubicBezTo>
                      <a:cubicBezTo>
                        <a:pt x="13909" y="178360"/>
                        <a:pt x="0" y="169247"/>
                        <a:pt x="0" y="151981"/>
                      </a:cubicBezTo>
                      <a:cubicBezTo>
                        <a:pt x="1919" y="146226"/>
                        <a:pt x="4317" y="139991"/>
                        <a:pt x="6235" y="134236"/>
                      </a:cubicBezTo>
                      <a:cubicBezTo>
                        <a:pt x="25899" y="76682"/>
                        <a:pt x="16307" y="83877"/>
                        <a:pt x="82493" y="104979"/>
                      </a:cubicBezTo>
                      <a:cubicBezTo>
                        <a:pt x="102637" y="111694"/>
                        <a:pt x="122780" y="118888"/>
                        <a:pt x="143883" y="123684"/>
                      </a:cubicBezTo>
                      <a:cubicBezTo>
                        <a:pt x="165945" y="136154"/>
                        <a:pt x="167384" y="135195"/>
                        <a:pt x="172660" y="10402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63" name="Graphic 81">
                  <a:extLst>
                    <a:ext uri="{FF2B5EF4-FFF2-40B4-BE49-F238E27FC236}">
                      <a16:creationId xmlns:a16="http://schemas.microsoft.com/office/drawing/2014/main" id="{10977086-7DFE-4528-B79F-4BF62E73A52E}"/>
                    </a:ext>
                  </a:extLst>
                </p:cNvPr>
                <p:cNvGrpSpPr/>
                <p:nvPr/>
              </p:nvGrpSpPr>
              <p:grpSpPr>
                <a:xfrm>
                  <a:off x="4459237" y="2148217"/>
                  <a:ext cx="1295758" cy="759593"/>
                  <a:chOff x="6513334" y="1100346"/>
                  <a:chExt cx="1295758" cy="759593"/>
                </a:xfrm>
                <a:solidFill>
                  <a:srgbClr val="1B4760"/>
                </a:solidFill>
              </p:grpSpPr>
              <p:sp>
                <p:nvSpPr>
                  <p:cNvPr id="64" name="Freeform: Shape 59">
                    <a:extLst>
                      <a:ext uri="{FF2B5EF4-FFF2-40B4-BE49-F238E27FC236}">
                        <a16:creationId xmlns:a16="http://schemas.microsoft.com/office/drawing/2014/main" id="{E5A730C4-BC1A-4593-838C-FA4F50632606}"/>
                      </a:ext>
                    </a:extLst>
                  </p:cNvPr>
                  <p:cNvSpPr/>
                  <p:nvPr/>
                </p:nvSpPr>
                <p:spPr>
                  <a:xfrm>
                    <a:off x="7216292" y="1100346"/>
                    <a:ext cx="592799" cy="368702"/>
                  </a:xfrm>
                  <a:custGeom>
                    <a:avLst/>
                    <a:gdLst>
                      <a:gd name="connsiteX0" fmla="*/ 463304 w 592799"/>
                      <a:gd name="connsiteY0" fmla="*/ 64629 h 368702"/>
                      <a:gd name="connsiteX1" fmla="*/ 318941 w 592799"/>
                      <a:gd name="connsiteY1" fmla="*/ 3239 h 368702"/>
                      <a:gd name="connsiteX2" fmla="*/ 318941 w 592799"/>
                      <a:gd name="connsiteY2" fmla="*/ 3239 h 368702"/>
                      <a:gd name="connsiteX3" fmla="*/ 0 w 592799"/>
                      <a:gd name="connsiteY3" fmla="*/ 14270 h 368702"/>
                      <a:gd name="connsiteX4" fmla="*/ 132852 w 592799"/>
                      <a:gd name="connsiteY4" fmla="*/ 252637 h 368702"/>
                      <a:gd name="connsiteX5" fmla="*/ 6235 w 592799"/>
                      <a:gd name="connsiteY5" fmla="*/ 209951 h 368702"/>
                      <a:gd name="connsiteX6" fmla="*/ 19184 w 592799"/>
                      <a:gd name="connsiteY6" fmla="*/ 368702 h 368702"/>
                      <a:gd name="connsiteX7" fmla="*/ 208151 w 592799"/>
                      <a:gd name="connsiteY7" fmla="*/ 306353 h 368702"/>
                      <a:gd name="connsiteX8" fmla="*/ 208151 w 592799"/>
                      <a:gd name="connsiteY8" fmla="*/ 306353 h 368702"/>
                      <a:gd name="connsiteX9" fmla="*/ 384169 w 592799"/>
                      <a:gd name="connsiteY9" fmla="*/ 262708 h 368702"/>
                      <a:gd name="connsiteX10" fmla="*/ 592799 w 592799"/>
                      <a:gd name="connsiteY10" fmla="*/ 223380 h 368702"/>
                      <a:gd name="connsiteX11" fmla="*/ 463304 w 592799"/>
                      <a:gd name="connsiteY11" fmla="*/ 64629 h 36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92799" h="368702">
                        <a:moveTo>
                          <a:pt x="463304" y="64629"/>
                        </a:moveTo>
                        <a:cubicBezTo>
                          <a:pt x="424456" y="20984"/>
                          <a:pt x="374576" y="6116"/>
                          <a:pt x="318941" y="3239"/>
                        </a:cubicBezTo>
                        <a:cubicBezTo>
                          <a:pt x="318941" y="3239"/>
                          <a:pt x="318941" y="3239"/>
                          <a:pt x="318941" y="3239"/>
                        </a:cubicBezTo>
                        <a:cubicBezTo>
                          <a:pt x="311268" y="-3955"/>
                          <a:pt x="35971" y="1320"/>
                          <a:pt x="0" y="14270"/>
                        </a:cubicBezTo>
                        <a:cubicBezTo>
                          <a:pt x="35491" y="81895"/>
                          <a:pt x="126138" y="240646"/>
                          <a:pt x="132852" y="252637"/>
                        </a:cubicBezTo>
                        <a:cubicBezTo>
                          <a:pt x="129975" y="247361"/>
                          <a:pt x="42686" y="222901"/>
                          <a:pt x="6235" y="209951"/>
                        </a:cubicBezTo>
                        <a:cubicBezTo>
                          <a:pt x="-4796" y="222901"/>
                          <a:pt x="13909" y="329374"/>
                          <a:pt x="19184" y="368702"/>
                        </a:cubicBezTo>
                        <a:cubicBezTo>
                          <a:pt x="82014" y="348079"/>
                          <a:pt x="144843" y="326976"/>
                          <a:pt x="208151" y="306353"/>
                        </a:cubicBezTo>
                        <a:cubicBezTo>
                          <a:pt x="208151" y="306353"/>
                          <a:pt x="208151" y="306353"/>
                          <a:pt x="208151" y="306353"/>
                        </a:cubicBezTo>
                        <a:cubicBezTo>
                          <a:pt x="266664" y="291965"/>
                          <a:pt x="325656" y="277576"/>
                          <a:pt x="384169" y="262708"/>
                        </a:cubicBezTo>
                        <a:cubicBezTo>
                          <a:pt x="453232" y="245442"/>
                          <a:pt x="523735" y="237769"/>
                          <a:pt x="592799" y="223380"/>
                        </a:cubicBezTo>
                        <a:cubicBezTo>
                          <a:pt x="553951" y="166307"/>
                          <a:pt x="508867" y="115468"/>
                          <a:pt x="463304" y="64629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5" name="Freeform: Shape 60">
                    <a:extLst>
                      <a:ext uri="{FF2B5EF4-FFF2-40B4-BE49-F238E27FC236}">
                        <a16:creationId xmlns:a16="http://schemas.microsoft.com/office/drawing/2014/main" id="{01527256-A910-4EF6-AA50-853F43BDA120}"/>
                      </a:ext>
                    </a:extLst>
                  </p:cNvPr>
                  <p:cNvSpPr/>
                  <p:nvPr/>
                </p:nvSpPr>
                <p:spPr>
                  <a:xfrm>
                    <a:off x="6513334" y="1308761"/>
                    <a:ext cx="517349" cy="551177"/>
                  </a:xfrm>
                  <a:custGeom>
                    <a:avLst/>
                    <a:gdLst>
                      <a:gd name="connsiteX0" fmla="*/ 416151 w 517349"/>
                      <a:gd name="connsiteY0" fmla="*/ 131030 h 551177"/>
                      <a:gd name="connsiteX1" fmla="*/ 352363 w 517349"/>
                      <a:gd name="connsiteY1" fmla="*/ 237504 h 551177"/>
                      <a:gd name="connsiteX2" fmla="*/ 270349 w 517349"/>
                      <a:gd name="connsiteY2" fmla="*/ 1535 h 551177"/>
                      <a:gd name="connsiteX3" fmla="*/ 266033 w 517349"/>
                      <a:gd name="connsiteY3" fmla="*/ 97 h 551177"/>
                      <a:gd name="connsiteX4" fmla="*/ 138936 w 517349"/>
                      <a:gd name="connsiteY4" fmla="*/ 121438 h 551177"/>
                      <a:gd name="connsiteX5" fmla="*/ 138936 w 517349"/>
                      <a:gd name="connsiteY5" fmla="*/ 121438 h 551177"/>
                      <a:gd name="connsiteX6" fmla="*/ 27187 w 517349"/>
                      <a:gd name="connsiteY6" fmla="*/ 260525 h 551177"/>
                      <a:gd name="connsiteX7" fmla="*/ 2247 w 517349"/>
                      <a:gd name="connsiteY7" fmla="*/ 365081 h 551177"/>
                      <a:gd name="connsiteX8" fmla="*/ 34381 w 517349"/>
                      <a:gd name="connsiteY8" fmla="*/ 551170 h 551177"/>
                      <a:gd name="connsiteX9" fmla="*/ 210878 w 517349"/>
                      <a:gd name="connsiteY9" fmla="*/ 426471 h 551177"/>
                      <a:gd name="connsiteX10" fmla="*/ 393130 w 517349"/>
                      <a:gd name="connsiteY10" fmla="*/ 313762 h 551177"/>
                      <a:gd name="connsiteX11" fmla="*/ 393130 w 517349"/>
                      <a:gd name="connsiteY11" fmla="*/ 313762 h 551177"/>
                      <a:gd name="connsiteX12" fmla="*/ 517349 w 517349"/>
                      <a:gd name="connsiteY12" fmla="*/ 250454 h 551177"/>
                      <a:gd name="connsiteX13" fmla="*/ 416151 w 517349"/>
                      <a:gd name="connsiteY13" fmla="*/ 131030 h 55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17349" h="551177">
                        <a:moveTo>
                          <a:pt x="416151" y="131030"/>
                        </a:moveTo>
                        <a:cubicBezTo>
                          <a:pt x="397446" y="165083"/>
                          <a:pt x="356200" y="255250"/>
                          <a:pt x="352363" y="237504"/>
                        </a:cubicBezTo>
                        <a:cubicBezTo>
                          <a:pt x="350445" y="229830"/>
                          <a:pt x="295289" y="71559"/>
                          <a:pt x="270349" y="1535"/>
                        </a:cubicBezTo>
                        <a:cubicBezTo>
                          <a:pt x="268911" y="1056"/>
                          <a:pt x="266513" y="-383"/>
                          <a:pt x="266033" y="97"/>
                        </a:cubicBezTo>
                        <a:cubicBezTo>
                          <a:pt x="222388" y="39425"/>
                          <a:pt x="138936" y="121438"/>
                          <a:pt x="138936" y="121438"/>
                        </a:cubicBezTo>
                        <a:lnTo>
                          <a:pt x="138936" y="121438"/>
                        </a:lnTo>
                        <a:cubicBezTo>
                          <a:pt x="95292" y="162685"/>
                          <a:pt x="56923" y="208248"/>
                          <a:pt x="27187" y="260525"/>
                        </a:cubicBezTo>
                        <a:cubicBezTo>
                          <a:pt x="9441" y="292180"/>
                          <a:pt x="-5906" y="324793"/>
                          <a:pt x="2247" y="365081"/>
                        </a:cubicBezTo>
                        <a:cubicBezTo>
                          <a:pt x="15196" y="426471"/>
                          <a:pt x="23830" y="488820"/>
                          <a:pt x="34381" y="551170"/>
                        </a:cubicBezTo>
                        <a:cubicBezTo>
                          <a:pt x="40136" y="552129"/>
                          <a:pt x="154763" y="464360"/>
                          <a:pt x="210878" y="426471"/>
                        </a:cubicBezTo>
                        <a:cubicBezTo>
                          <a:pt x="270349" y="386183"/>
                          <a:pt x="332699" y="351652"/>
                          <a:pt x="393130" y="313762"/>
                        </a:cubicBezTo>
                        <a:cubicBezTo>
                          <a:pt x="393130" y="313762"/>
                          <a:pt x="393130" y="313762"/>
                          <a:pt x="393130" y="313762"/>
                        </a:cubicBezTo>
                        <a:cubicBezTo>
                          <a:pt x="434376" y="292659"/>
                          <a:pt x="475623" y="271556"/>
                          <a:pt x="517349" y="250454"/>
                        </a:cubicBezTo>
                        <a:cubicBezTo>
                          <a:pt x="486174" y="208248"/>
                          <a:pt x="449724" y="170838"/>
                          <a:pt x="416151" y="13103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5" name="Group 34">
                <a:extLst>
                  <a:ext uri="{FF2B5EF4-FFF2-40B4-BE49-F238E27FC236}">
                    <a16:creationId xmlns:a16="http://schemas.microsoft.com/office/drawing/2014/main" id="{DE1B5D72-F419-4C20-8D5E-EF56387135CB}"/>
                  </a:ext>
                </a:extLst>
              </p:cNvPr>
              <p:cNvGrpSpPr/>
              <p:nvPr/>
            </p:nvGrpSpPr>
            <p:grpSpPr>
              <a:xfrm>
                <a:off x="6502757" y="1750885"/>
                <a:ext cx="1579169" cy="1635670"/>
                <a:chOff x="6563619" y="1067070"/>
                <a:chExt cx="1784092" cy="1847925"/>
              </a:xfrm>
            </p:grpSpPr>
            <p:sp>
              <p:nvSpPr>
                <p:cNvPr id="54" name="Freeform: Shape 49">
                  <a:extLst>
                    <a:ext uri="{FF2B5EF4-FFF2-40B4-BE49-F238E27FC236}">
                      <a16:creationId xmlns:a16="http://schemas.microsoft.com/office/drawing/2014/main" id="{6ADCA897-F5C6-4858-B980-42474CB33441}"/>
                    </a:ext>
                  </a:extLst>
                </p:cNvPr>
                <p:cNvSpPr/>
                <p:nvPr/>
              </p:nvSpPr>
              <p:spPr>
                <a:xfrm>
                  <a:off x="6722504" y="1067070"/>
                  <a:ext cx="1625207" cy="1083905"/>
                </a:xfrm>
                <a:custGeom>
                  <a:avLst/>
                  <a:gdLst>
                    <a:gd name="connsiteX0" fmla="*/ 1433423 w 1625207"/>
                    <a:gd name="connsiteY0" fmla="*/ 1036904 h 1083905"/>
                    <a:gd name="connsiteX1" fmla="*/ 1366278 w 1625207"/>
                    <a:gd name="connsiteY1" fmla="*/ 941461 h 1083905"/>
                    <a:gd name="connsiteX2" fmla="*/ 1389779 w 1625207"/>
                    <a:gd name="connsiteY2" fmla="*/ 782710 h 1083905"/>
                    <a:gd name="connsiteX3" fmla="*/ 1412320 w 1625207"/>
                    <a:gd name="connsiteY3" fmla="*/ 671440 h 1083905"/>
                    <a:gd name="connsiteX4" fmla="*/ 1388340 w 1625207"/>
                    <a:gd name="connsiteY4" fmla="*/ 624918 h 1083905"/>
                    <a:gd name="connsiteX5" fmla="*/ 1345654 w 1625207"/>
                    <a:gd name="connsiteY5" fmla="*/ 645062 h 1083905"/>
                    <a:gd name="connsiteX6" fmla="*/ 1045418 w 1625207"/>
                    <a:gd name="connsiteY6" fmla="*/ 1045537 h 1083905"/>
                    <a:gd name="connsiteX7" fmla="*/ 923117 w 1625207"/>
                    <a:gd name="connsiteY7" fmla="*/ 1083906 h 1083905"/>
                    <a:gd name="connsiteX8" fmla="*/ 936546 w 1625207"/>
                    <a:gd name="connsiteY8" fmla="*/ 1060884 h 1083905"/>
                    <a:gd name="connsiteX9" fmla="*/ 1024795 w 1625207"/>
                    <a:gd name="connsiteY9" fmla="*/ 973595 h 1083905"/>
                    <a:gd name="connsiteX10" fmla="*/ 1060766 w 1625207"/>
                    <a:gd name="connsiteY10" fmla="*/ 952013 h 1083905"/>
                    <a:gd name="connsiteX11" fmla="*/ 1184025 w 1625207"/>
                    <a:gd name="connsiteY11" fmla="*/ 773597 h 1083905"/>
                    <a:gd name="connsiteX12" fmla="*/ 1133666 w 1625207"/>
                    <a:gd name="connsiteY12" fmla="*/ 703095 h 1083905"/>
                    <a:gd name="connsiteX13" fmla="*/ 1105849 w 1625207"/>
                    <a:gd name="connsiteY13" fmla="*/ 689186 h 1083905"/>
                    <a:gd name="connsiteX14" fmla="*/ 1084746 w 1625207"/>
                    <a:gd name="connsiteY14" fmla="*/ 659450 h 1083905"/>
                    <a:gd name="connsiteX15" fmla="*/ 1072756 w 1625207"/>
                    <a:gd name="connsiteY15" fmla="*/ 561130 h 1083905"/>
                    <a:gd name="connsiteX16" fmla="*/ 1046857 w 1625207"/>
                    <a:gd name="connsiteY16" fmla="*/ 604295 h 1083905"/>
                    <a:gd name="connsiteX17" fmla="*/ 1009447 w 1625207"/>
                    <a:gd name="connsiteY17" fmla="*/ 616765 h 1083905"/>
                    <a:gd name="connsiteX18" fmla="*/ 936067 w 1625207"/>
                    <a:gd name="connsiteY18" fmla="*/ 587029 h 1083905"/>
                    <a:gd name="connsiteX19" fmla="*/ 915443 w 1625207"/>
                    <a:gd name="connsiteY19" fmla="*/ 552976 h 1083905"/>
                    <a:gd name="connsiteX20" fmla="*/ 924556 w 1625207"/>
                    <a:gd name="connsiteY20" fmla="*/ 485831 h 1083905"/>
                    <a:gd name="connsiteX21" fmla="*/ 899616 w 1625207"/>
                    <a:gd name="connsiteY21" fmla="*/ 548180 h 1083905"/>
                    <a:gd name="connsiteX22" fmla="*/ 866523 w 1625207"/>
                    <a:gd name="connsiteY22" fmla="*/ 562089 h 1083905"/>
                    <a:gd name="connsiteX23" fmla="*/ 815204 w 1625207"/>
                    <a:gd name="connsiteY23" fmla="*/ 542425 h 1083905"/>
                    <a:gd name="connsiteX24" fmla="*/ 799378 w 1625207"/>
                    <a:gd name="connsiteY24" fmla="*/ 504056 h 1083905"/>
                    <a:gd name="connsiteX25" fmla="*/ 827195 w 1625207"/>
                    <a:gd name="connsiteY25" fmla="*/ 439788 h 1083905"/>
                    <a:gd name="connsiteX26" fmla="*/ 774917 w 1625207"/>
                    <a:gd name="connsiteY26" fmla="*/ 505495 h 1083905"/>
                    <a:gd name="connsiteX27" fmla="*/ 736548 w 1625207"/>
                    <a:gd name="connsiteY27" fmla="*/ 516526 h 1083905"/>
                    <a:gd name="connsiteX28" fmla="*/ 704894 w 1625207"/>
                    <a:gd name="connsiteY28" fmla="*/ 448901 h 1083905"/>
                    <a:gd name="connsiteX29" fmla="*/ 712568 w 1625207"/>
                    <a:gd name="connsiteY29" fmla="*/ 432114 h 1083905"/>
                    <a:gd name="connsiteX30" fmla="*/ 692424 w 1625207"/>
                    <a:gd name="connsiteY30" fmla="*/ 472881 h 1083905"/>
                    <a:gd name="connsiteX31" fmla="*/ 659810 w 1625207"/>
                    <a:gd name="connsiteY31" fmla="*/ 491107 h 1083905"/>
                    <a:gd name="connsiteX32" fmla="*/ 598900 w 1625207"/>
                    <a:gd name="connsiteY32" fmla="*/ 479116 h 1083905"/>
                    <a:gd name="connsiteX33" fmla="*/ 589308 w 1625207"/>
                    <a:gd name="connsiteY33" fmla="*/ 452738 h 1083905"/>
                    <a:gd name="connsiteX34" fmla="*/ 643024 w 1625207"/>
                    <a:gd name="connsiteY34" fmla="*/ 393745 h 1083905"/>
                    <a:gd name="connsiteX35" fmla="*/ 580195 w 1625207"/>
                    <a:gd name="connsiteY35" fmla="*/ 450819 h 1083905"/>
                    <a:gd name="connsiteX36" fmla="*/ 539908 w 1625207"/>
                    <a:gd name="connsiteY36" fmla="*/ 457534 h 1083905"/>
                    <a:gd name="connsiteX37" fmla="*/ 456935 w 1625207"/>
                    <a:gd name="connsiteY37" fmla="*/ 470963 h 1083905"/>
                    <a:gd name="connsiteX38" fmla="*/ 413291 w 1625207"/>
                    <a:gd name="connsiteY38" fmla="*/ 674318 h 1083905"/>
                    <a:gd name="connsiteX39" fmla="*/ 425281 w 1625207"/>
                    <a:gd name="connsiteY39" fmla="*/ 730912 h 1083905"/>
                    <a:gd name="connsiteX40" fmla="*/ 425281 w 1625207"/>
                    <a:gd name="connsiteY40" fmla="*/ 848417 h 1083905"/>
                    <a:gd name="connsiteX41" fmla="*/ 419046 w 1625207"/>
                    <a:gd name="connsiteY41" fmla="*/ 873836 h 1083905"/>
                    <a:gd name="connsiteX42" fmla="*/ 327440 w 1625207"/>
                    <a:gd name="connsiteY42" fmla="*/ 566405 h 1083905"/>
                    <a:gd name="connsiteX43" fmla="*/ 408495 w 1625207"/>
                    <a:gd name="connsiteY43" fmla="*/ 298783 h 1083905"/>
                    <a:gd name="connsiteX44" fmla="*/ 403218 w 1625207"/>
                    <a:gd name="connsiteY44" fmla="*/ 270965 h 1083905"/>
                    <a:gd name="connsiteX45" fmla="*/ 329838 w 1625207"/>
                    <a:gd name="connsiteY45" fmla="*/ 275761 h 1083905"/>
                    <a:gd name="connsiteX46" fmla="*/ 253100 w 1625207"/>
                    <a:gd name="connsiteY46" fmla="*/ 394705 h 1083905"/>
                    <a:gd name="connsiteX47" fmla="*/ 156698 w 1625207"/>
                    <a:gd name="connsiteY47" fmla="*/ 506934 h 1083905"/>
                    <a:gd name="connsiteX48" fmla="*/ 7060 w 1625207"/>
                    <a:gd name="connsiteY48" fmla="*/ 471442 h 1083905"/>
                    <a:gd name="connsiteX49" fmla="*/ 825 w 1625207"/>
                    <a:gd name="connsiteY49" fmla="*/ 447462 h 1083905"/>
                    <a:gd name="connsiteX50" fmla="*/ 32479 w 1625207"/>
                    <a:gd name="connsiteY50" fmla="*/ 456095 h 1083905"/>
                    <a:gd name="connsiteX51" fmla="*/ 110656 w 1625207"/>
                    <a:gd name="connsiteY51" fmla="*/ 430196 h 1083905"/>
                    <a:gd name="connsiteX52" fmla="*/ 157178 w 1625207"/>
                    <a:gd name="connsiteY52" fmla="*/ 314130 h 1083905"/>
                    <a:gd name="connsiteX53" fmla="*/ 223365 w 1625207"/>
                    <a:gd name="connsiteY53" fmla="*/ 95907 h 1083905"/>
                    <a:gd name="connsiteX54" fmla="*/ 361013 w 1625207"/>
                    <a:gd name="connsiteY54" fmla="*/ 464 h 1083905"/>
                    <a:gd name="connsiteX55" fmla="*/ 492426 w 1625207"/>
                    <a:gd name="connsiteY55" fmla="*/ 72886 h 1083905"/>
                    <a:gd name="connsiteX56" fmla="*/ 521203 w 1625207"/>
                    <a:gd name="connsiteY56" fmla="*/ 145787 h 1083905"/>
                    <a:gd name="connsiteX57" fmla="*/ 546143 w 1625207"/>
                    <a:gd name="connsiteY57" fmla="*/ 154420 h 1083905"/>
                    <a:gd name="connsiteX58" fmla="*/ 838705 w 1625207"/>
                    <a:gd name="connsiteY58" fmla="*/ 60895 h 1083905"/>
                    <a:gd name="connsiteX59" fmla="*/ 1268437 w 1625207"/>
                    <a:gd name="connsiteY59" fmla="*/ 296384 h 1083905"/>
                    <a:gd name="connsiteX60" fmla="*/ 1337501 w 1625207"/>
                    <a:gd name="connsiteY60" fmla="*/ 459452 h 1083905"/>
                    <a:gd name="connsiteX61" fmla="*/ 1403207 w 1625207"/>
                    <a:gd name="connsiteY61" fmla="*/ 425879 h 1083905"/>
                    <a:gd name="connsiteX62" fmla="*/ 1620951 w 1625207"/>
                    <a:gd name="connsiteY62" fmla="*/ 529475 h 1083905"/>
                    <a:gd name="connsiteX63" fmla="*/ 1599848 w 1625207"/>
                    <a:gd name="connsiteY63" fmla="*/ 654174 h 1083905"/>
                    <a:gd name="connsiteX64" fmla="*/ 1476109 w 1625207"/>
                    <a:gd name="connsiteY64" fmla="*/ 872877 h 1083905"/>
                    <a:gd name="connsiteX65" fmla="*/ 1457883 w 1625207"/>
                    <a:gd name="connsiteY65" fmla="*/ 974554 h 1083905"/>
                    <a:gd name="connsiteX66" fmla="*/ 1507283 w 1625207"/>
                    <a:gd name="connsiteY66" fmla="*/ 1019638 h 1083905"/>
                    <a:gd name="connsiteX67" fmla="*/ 1507763 w 1625207"/>
                    <a:gd name="connsiteY67" fmla="*/ 1036424 h 1083905"/>
                    <a:gd name="connsiteX68" fmla="*/ 1433423 w 1625207"/>
                    <a:gd name="connsiteY68" fmla="*/ 1036904 h 108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25207" h="1083905">
                      <a:moveTo>
                        <a:pt x="1433423" y="1036904"/>
                      </a:moveTo>
                      <a:cubicBezTo>
                        <a:pt x="1389299" y="1020117"/>
                        <a:pt x="1371553" y="984626"/>
                        <a:pt x="1366278" y="941461"/>
                      </a:cubicBezTo>
                      <a:cubicBezTo>
                        <a:pt x="1359563" y="886786"/>
                        <a:pt x="1371553" y="834028"/>
                        <a:pt x="1389779" y="782710"/>
                      </a:cubicBezTo>
                      <a:cubicBezTo>
                        <a:pt x="1402728" y="746739"/>
                        <a:pt x="1414239" y="710289"/>
                        <a:pt x="1412320" y="671440"/>
                      </a:cubicBezTo>
                      <a:cubicBezTo>
                        <a:pt x="1411361" y="652735"/>
                        <a:pt x="1405126" y="635469"/>
                        <a:pt x="1388340" y="624918"/>
                      </a:cubicBezTo>
                      <a:cubicBezTo>
                        <a:pt x="1360523" y="608132"/>
                        <a:pt x="1351410" y="613887"/>
                        <a:pt x="1345654" y="645062"/>
                      </a:cubicBezTo>
                      <a:cubicBezTo>
                        <a:pt x="1313520" y="829232"/>
                        <a:pt x="1216159" y="964962"/>
                        <a:pt x="1045418" y="1045537"/>
                      </a:cubicBezTo>
                      <a:cubicBezTo>
                        <a:pt x="1006569" y="1063762"/>
                        <a:pt x="965323" y="1075752"/>
                        <a:pt x="923117" y="1083906"/>
                      </a:cubicBezTo>
                      <a:cubicBezTo>
                        <a:pt x="919280" y="1071436"/>
                        <a:pt x="929352" y="1066640"/>
                        <a:pt x="936546" y="1060884"/>
                      </a:cubicBezTo>
                      <a:cubicBezTo>
                        <a:pt x="968680" y="1034506"/>
                        <a:pt x="997936" y="1004770"/>
                        <a:pt x="1024795" y="973595"/>
                      </a:cubicBezTo>
                      <a:cubicBezTo>
                        <a:pt x="1034866" y="962085"/>
                        <a:pt x="1045897" y="955370"/>
                        <a:pt x="1060766" y="952013"/>
                      </a:cubicBezTo>
                      <a:cubicBezTo>
                        <a:pt x="1144217" y="934267"/>
                        <a:pt x="1197455" y="857529"/>
                        <a:pt x="1184025" y="773597"/>
                      </a:cubicBezTo>
                      <a:cubicBezTo>
                        <a:pt x="1179229" y="742902"/>
                        <a:pt x="1166280" y="715564"/>
                        <a:pt x="1133666" y="703095"/>
                      </a:cubicBezTo>
                      <a:cubicBezTo>
                        <a:pt x="1124074" y="699258"/>
                        <a:pt x="1114961" y="693982"/>
                        <a:pt x="1105849" y="689186"/>
                      </a:cubicBezTo>
                      <a:cubicBezTo>
                        <a:pt x="1093379" y="682951"/>
                        <a:pt x="1086664" y="673359"/>
                        <a:pt x="1084746" y="659450"/>
                      </a:cubicBezTo>
                      <a:cubicBezTo>
                        <a:pt x="1079950" y="627316"/>
                        <a:pt x="1077552" y="594703"/>
                        <a:pt x="1072756" y="561130"/>
                      </a:cubicBezTo>
                      <a:cubicBezTo>
                        <a:pt x="1064602" y="576477"/>
                        <a:pt x="1055970" y="590386"/>
                        <a:pt x="1046857" y="604295"/>
                      </a:cubicBezTo>
                      <a:cubicBezTo>
                        <a:pt x="1037265" y="618203"/>
                        <a:pt x="1025274" y="623000"/>
                        <a:pt x="1009447" y="616765"/>
                      </a:cubicBezTo>
                      <a:cubicBezTo>
                        <a:pt x="984987" y="607172"/>
                        <a:pt x="960047" y="598060"/>
                        <a:pt x="936067" y="587029"/>
                      </a:cubicBezTo>
                      <a:cubicBezTo>
                        <a:pt x="921198" y="580794"/>
                        <a:pt x="914004" y="570242"/>
                        <a:pt x="915443" y="552976"/>
                      </a:cubicBezTo>
                      <a:cubicBezTo>
                        <a:pt x="917362" y="531394"/>
                        <a:pt x="918321" y="509811"/>
                        <a:pt x="924556" y="485831"/>
                      </a:cubicBezTo>
                      <a:cubicBezTo>
                        <a:pt x="917841" y="509332"/>
                        <a:pt x="908249" y="528516"/>
                        <a:pt x="899616" y="548180"/>
                      </a:cubicBezTo>
                      <a:cubicBezTo>
                        <a:pt x="892902" y="563048"/>
                        <a:pt x="881870" y="567844"/>
                        <a:pt x="866523" y="562089"/>
                      </a:cubicBezTo>
                      <a:cubicBezTo>
                        <a:pt x="849257" y="555374"/>
                        <a:pt x="831991" y="549619"/>
                        <a:pt x="815204" y="542425"/>
                      </a:cubicBezTo>
                      <a:cubicBezTo>
                        <a:pt x="795540" y="534272"/>
                        <a:pt x="791703" y="524679"/>
                        <a:pt x="799378" y="504056"/>
                      </a:cubicBezTo>
                      <a:cubicBezTo>
                        <a:pt x="808010" y="481035"/>
                        <a:pt x="817123" y="458013"/>
                        <a:pt x="827195" y="439788"/>
                      </a:cubicBezTo>
                      <a:cubicBezTo>
                        <a:pt x="812327" y="459932"/>
                        <a:pt x="793142" y="482474"/>
                        <a:pt x="774917" y="505495"/>
                      </a:cubicBezTo>
                      <a:cubicBezTo>
                        <a:pt x="764366" y="518444"/>
                        <a:pt x="751896" y="521322"/>
                        <a:pt x="736548" y="516526"/>
                      </a:cubicBezTo>
                      <a:cubicBezTo>
                        <a:pt x="686669" y="500699"/>
                        <a:pt x="674199" y="503097"/>
                        <a:pt x="704894" y="448901"/>
                      </a:cubicBezTo>
                      <a:cubicBezTo>
                        <a:pt x="707771" y="443625"/>
                        <a:pt x="710650" y="437870"/>
                        <a:pt x="712568" y="432114"/>
                      </a:cubicBezTo>
                      <a:cubicBezTo>
                        <a:pt x="706812" y="446023"/>
                        <a:pt x="698659" y="458973"/>
                        <a:pt x="692424" y="472881"/>
                      </a:cubicBezTo>
                      <a:cubicBezTo>
                        <a:pt x="686189" y="487749"/>
                        <a:pt x="674679" y="493025"/>
                        <a:pt x="659810" y="491107"/>
                      </a:cubicBezTo>
                      <a:cubicBezTo>
                        <a:pt x="639187" y="488708"/>
                        <a:pt x="619043" y="483912"/>
                        <a:pt x="598900" y="479116"/>
                      </a:cubicBezTo>
                      <a:cubicBezTo>
                        <a:pt x="583073" y="475279"/>
                        <a:pt x="580195" y="466646"/>
                        <a:pt x="589308" y="452738"/>
                      </a:cubicBezTo>
                      <a:cubicBezTo>
                        <a:pt x="604655" y="429237"/>
                        <a:pt x="627677" y="412450"/>
                        <a:pt x="643024" y="393745"/>
                      </a:cubicBezTo>
                      <a:cubicBezTo>
                        <a:pt x="625758" y="412930"/>
                        <a:pt x="603217" y="432114"/>
                        <a:pt x="580195" y="450819"/>
                      </a:cubicBezTo>
                      <a:cubicBezTo>
                        <a:pt x="567725" y="460411"/>
                        <a:pt x="554296" y="464728"/>
                        <a:pt x="539908" y="457534"/>
                      </a:cubicBezTo>
                      <a:cubicBezTo>
                        <a:pt x="508733" y="441707"/>
                        <a:pt x="481875" y="454656"/>
                        <a:pt x="456935" y="470963"/>
                      </a:cubicBezTo>
                      <a:cubicBezTo>
                        <a:pt x="395065" y="512209"/>
                        <a:pt x="373962" y="609091"/>
                        <a:pt x="413291" y="674318"/>
                      </a:cubicBezTo>
                      <a:cubicBezTo>
                        <a:pt x="424321" y="692543"/>
                        <a:pt x="427199" y="709809"/>
                        <a:pt x="425281" y="730912"/>
                      </a:cubicBezTo>
                      <a:cubicBezTo>
                        <a:pt x="421923" y="769761"/>
                        <a:pt x="422403" y="809089"/>
                        <a:pt x="425281" y="848417"/>
                      </a:cubicBezTo>
                      <a:cubicBezTo>
                        <a:pt x="425760" y="857529"/>
                        <a:pt x="430557" y="867601"/>
                        <a:pt x="419046" y="873836"/>
                      </a:cubicBezTo>
                      <a:cubicBezTo>
                        <a:pt x="355258" y="781271"/>
                        <a:pt x="325522" y="679114"/>
                        <a:pt x="327440" y="566405"/>
                      </a:cubicBezTo>
                      <a:cubicBezTo>
                        <a:pt x="329358" y="469044"/>
                        <a:pt x="357176" y="380316"/>
                        <a:pt x="408495" y="298783"/>
                      </a:cubicBezTo>
                      <a:cubicBezTo>
                        <a:pt x="417607" y="284394"/>
                        <a:pt x="410413" y="277680"/>
                        <a:pt x="403218" y="270965"/>
                      </a:cubicBezTo>
                      <a:cubicBezTo>
                        <a:pt x="383554" y="252260"/>
                        <a:pt x="353339" y="255138"/>
                        <a:pt x="329838" y="275761"/>
                      </a:cubicBezTo>
                      <a:cubicBezTo>
                        <a:pt x="292908" y="307895"/>
                        <a:pt x="275642" y="352979"/>
                        <a:pt x="253100" y="394705"/>
                      </a:cubicBezTo>
                      <a:cubicBezTo>
                        <a:pt x="229120" y="439309"/>
                        <a:pt x="200343" y="479596"/>
                        <a:pt x="156698" y="506934"/>
                      </a:cubicBezTo>
                      <a:cubicBezTo>
                        <a:pt x="100584" y="541945"/>
                        <a:pt x="41592" y="528037"/>
                        <a:pt x="7060" y="471442"/>
                      </a:cubicBezTo>
                      <a:cubicBezTo>
                        <a:pt x="3223" y="465208"/>
                        <a:pt x="-2053" y="458493"/>
                        <a:pt x="825" y="447462"/>
                      </a:cubicBezTo>
                      <a:cubicBezTo>
                        <a:pt x="11376" y="450340"/>
                        <a:pt x="21928" y="453217"/>
                        <a:pt x="32479" y="456095"/>
                      </a:cubicBezTo>
                      <a:cubicBezTo>
                        <a:pt x="63174" y="465208"/>
                        <a:pt x="90992" y="456095"/>
                        <a:pt x="110656" y="430196"/>
                      </a:cubicBezTo>
                      <a:cubicBezTo>
                        <a:pt x="137035" y="395664"/>
                        <a:pt x="146627" y="354897"/>
                        <a:pt x="157178" y="314130"/>
                      </a:cubicBezTo>
                      <a:cubicBezTo>
                        <a:pt x="176363" y="240270"/>
                        <a:pt x="188353" y="164491"/>
                        <a:pt x="223365" y="95907"/>
                      </a:cubicBezTo>
                      <a:cubicBezTo>
                        <a:pt x="252141" y="39313"/>
                        <a:pt x="296265" y="5261"/>
                        <a:pt x="361013" y="464"/>
                      </a:cubicBezTo>
                      <a:cubicBezTo>
                        <a:pt x="420485" y="-3852"/>
                        <a:pt x="463170" y="22047"/>
                        <a:pt x="492426" y="72886"/>
                      </a:cubicBezTo>
                      <a:cubicBezTo>
                        <a:pt x="505855" y="95907"/>
                        <a:pt x="515927" y="119888"/>
                        <a:pt x="521203" y="145787"/>
                      </a:cubicBezTo>
                      <a:cubicBezTo>
                        <a:pt x="525040" y="164971"/>
                        <a:pt x="531275" y="164971"/>
                        <a:pt x="546143" y="154420"/>
                      </a:cubicBezTo>
                      <a:cubicBezTo>
                        <a:pt x="633432" y="91591"/>
                        <a:pt x="732232" y="58977"/>
                        <a:pt x="838705" y="60895"/>
                      </a:cubicBezTo>
                      <a:cubicBezTo>
                        <a:pt x="1021917" y="63773"/>
                        <a:pt x="1166760" y="142429"/>
                        <a:pt x="1268437" y="296384"/>
                      </a:cubicBezTo>
                      <a:cubicBezTo>
                        <a:pt x="1301051" y="345784"/>
                        <a:pt x="1321674" y="400940"/>
                        <a:pt x="1337501" y="459452"/>
                      </a:cubicBezTo>
                      <a:cubicBezTo>
                        <a:pt x="1360042" y="447462"/>
                        <a:pt x="1381145" y="434992"/>
                        <a:pt x="1403207" y="425879"/>
                      </a:cubicBezTo>
                      <a:cubicBezTo>
                        <a:pt x="1507283" y="382235"/>
                        <a:pt x="1590736" y="420124"/>
                        <a:pt x="1620951" y="529475"/>
                      </a:cubicBezTo>
                      <a:cubicBezTo>
                        <a:pt x="1632941" y="572161"/>
                        <a:pt x="1617594" y="613887"/>
                        <a:pt x="1599848" y="654174"/>
                      </a:cubicBezTo>
                      <a:cubicBezTo>
                        <a:pt x="1566275" y="731392"/>
                        <a:pt x="1512079" y="797098"/>
                        <a:pt x="1476109" y="872877"/>
                      </a:cubicBezTo>
                      <a:cubicBezTo>
                        <a:pt x="1460761" y="904531"/>
                        <a:pt x="1441576" y="936186"/>
                        <a:pt x="1457883" y="974554"/>
                      </a:cubicBezTo>
                      <a:cubicBezTo>
                        <a:pt x="1467955" y="997576"/>
                        <a:pt x="1486180" y="1009566"/>
                        <a:pt x="1507283" y="1019638"/>
                      </a:cubicBezTo>
                      <a:cubicBezTo>
                        <a:pt x="1516876" y="1023954"/>
                        <a:pt x="1528866" y="1030189"/>
                        <a:pt x="1507763" y="1036424"/>
                      </a:cubicBezTo>
                      <a:cubicBezTo>
                        <a:pt x="1484741" y="1044578"/>
                        <a:pt x="1458843" y="1044578"/>
                        <a:pt x="1433423" y="1036904"/>
                      </a:cubicBezTo>
                      <a:close/>
                    </a:path>
                  </a:pathLst>
                </a:custGeom>
                <a:solidFill>
                  <a:srgbClr val="3D1B0F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Freeform: Shape 50">
                  <a:extLst>
                    <a:ext uri="{FF2B5EF4-FFF2-40B4-BE49-F238E27FC236}">
                      <a16:creationId xmlns:a16="http://schemas.microsoft.com/office/drawing/2014/main" id="{F05775CD-A271-4362-A1D6-BF87CB88FCED}"/>
                    </a:ext>
                  </a:extLst>
                </p:cNvPr>
                <p:cNvSpPr/>
                <p:nvPr/>
              </p:nvSpPr>
              <p:spPr>
                <a:xfrm>
                  <a:off x="6821725" y="1441152"/>
                  <a:ext cx="1097111" cy="1146500"/>
                </a:xfrm>
                <a:custGeom>
                  <a:avLst/>
                  <a:gdLst>
                    <a:gd name="connsiteX0" fmla="*/ 320305 w 1097111"/>
                    <a:gd name="connsiteY0" fmla="*/ 500234 h 1146500"/>
                    <a:gd name="connsiteX1" fmla="*/ 321264 w 1097111"/>
                    <a:gd name="connsiteY1" fmla="*/ 335248 h 1146500"/>
                    <a:gd name="connsiteX2" fmla="*/ 311672 w 1097111"/>
                    <a:gd name="connsiteY2" fmla="*/ 311747 h 1146500"/>
                    <a:gd name="connsiteX3" fmla="*/ 357235 w 1097111"/>
                    <a:gd name="connsiteY3" fmla="*/ 89208 h 1146500"/>
                    <a:gd name="connsiteX4" fmla="*/ 447402 w 1097111"/>
                    <a:gd name="connsiteY4" fmla="*/ 78656 h 1146500"/>
                    <a:gd name="connsiteX5" fmla="*/ 474740 w 1097111"/>
                    <a:gd name="connsiteY5" fmla="*/ 73381 h 1146500"/>
                    <a:gd name="connsiteX6" fmla="*/ 568743 w 1097111"/>
                    <a:gd name="connsiteY6" fmla="*/ 0 h 1146500"/>
                    <a:gd name="connsiteX7" fmla="*/ 485291 w 1097111"/>
                    <a:gd name="connsiteY7" fmla="*/ 94963 h 1146500"/>
                    <a:gd name="connsiteX8" fmla="*/ 569702 w 1097111"/>
                    <a:gd name="connsiteY8" fmla="*/ 112229 h 1146500"/>
                    <a:gd name="connsiteX9" fmla="*/ 587448 w 1097111"/>
                    <a:gd name="connsiteY9" fmla="*/ 100239 h 1146500"/>
                    <a:gd name="connsiteX10" fmla="*/ 625817 w 1097111"/>
                    <a:gd name="connsiteY10" fmla="*/ 38848 h 1146500"/>
                    <a:gd name="connsiteX11" fmla="*/ 598479 w 1097111"/>
                    <a:gd name="connsiteY11" fmla="*/ 104555 h 1146500"/>
                    <a:gd name="connsiteX12" fmla="*/ 608071 w 1097111"/>
                    <a:gd name="connsiteY12" fmla="*/ 126617 h 1146500"/>
                    <a:gd name="connsiteX13" fmla="*/ 689605 w 1097111"/>
                    <a:gd name="connsiteY13" fmla="*/ 103596 h 1146500"/>
                    <a:gd name="connsiteX14" fmla="*/ 744281 w 1097111"/>
                    <a:gd name="connsiteY14" fmla="*/ 43645 h 1146500"/>
                    <a:gd name="connsiteX15" fmla="*/ 706871 w 1097111"/>
                    <a:gd name="connsiteY15" fmla="*/ 133332 h 1146500"/>
                    <a:gd name="connsiteX16" fmla="*/ 719821 w 1097111"/>
                    <a:gd name="connsiteY16" fmla="*/ 162109 h 1146500"/>
                    <a:gd name="connsiteX17" fmla="*/ 771139 w 1097111"/>
                    <a:gd name="connsiteY17" fmla="*/ 181773 h 1146500"/>
                    <a:gd name="connsiteX18" fmla="*/ 796079 w 1097111"/>
                    <a:gd name="connsiteY18" fmla="*/ 171701 h 1146500"/>
                    <a:gd name="connsiteX19" fmla="*/ 833009 w 1097111"/>
                    <a:gd name="connsiteY19" fmla="*/ 96402 h 1146500"/>
                    <a:gd name="connsiteX20" fmla="*/ 824856 w 1097111"/>
                    <a:gd name="connsiteY20" fmla="*/ 180334 h 1146500"/>
                    <a:gd name="connsiteX21" fmla="*/ 840203 w 1097111"/>
                    <a:gd name="connsiteY21" fmla="*/ 207192 h 1146500"/>
                    <a:gd name="connsiteX22" fmla="*/ 918380 w 1097111"/>
                    <a:gd name="connsiteY22" fmla="*/ 237887 h 1146500"/>
                    <a:gd name="connsiteX23" fmla="*/ 941401 w 1097111"/>
                    <a:gd name="connsiteY23" fmla="*/ 230213 h 1146500"/>
                    <a:gd name="connsiteX24" fmla="*/ 980249 w 1097111"/>
                    <a:gd name="connsiteY24" fmla="*/ 166425 h 1146500"/>
                    <a:gd name="connsiteX25" fmla="*/ 993679 w 1097111"/>
                    <a:gd name="connsiteY25" fmla="*/ 282971 h 1146500"/>
                    <a:gd name="connsiteX26" fmla="*/ 1012863 w 1097111"/>
                    <a:gd name="connsiteY26" fmla="*/ 309349 h 1146500"/>
                    <a:gd name="connsiteX27" fmla="*/ 1032527 w 1097111"/>
                    <a:gd name="connsiteY27" fmla="*/ 318462 h 1146500"/>
                    <a:gd name="connsiteX28" fmla="*/ 1096795 w 1097111"/>
                    <a:gd name="connsiteY28" fmla="*/ 418700 h 1146500"/>
                    <a:gd name="connsiteX29" fmla="*/ 961545 w 1097111"/>
                    <a:gd name="connsiteY29" fmla="*/ 586085 h 1146500"/>
                    <a:gd name="connsiteX30" fmla="*/ 943799 w 1097111"/>
                    <a:gd name="connsiteY30" fmla="*/ 591840 h 1146500"/>
                    <a:gd name="connsiteX31" fmla="*/ 825815 w 1097111"/>
                    <a:gd name="connsiteY31" fmla="*/ 709824 h 1146500"/>
                    <a:gd name="connsiteX32" fmla="*/ 730852 w 1097111"/>
                    <a:gd name="connsiteY32" fmla="*/ 762102 h 1146500"/>
                    <a:gd name="connsiteX33" fmla="*/ 686248 w 1097111"/>
                    <a:gd name="connsiteY33" fmla="*/ 776970 h 1146500"/>
                    <a:gd name="connsiteX34" fmla="*/ 635889 w 1097111"/>
                    <a:gd name="connsiteY34" fmla="*/ 818696 h 1146500"/>
                    <a:gd name="connsiteX35" fmla="*/ 603755 w 1097111"/>
                    <a:gd name="connsiteY35" fmla="*/ 897352 h 1146500"/>
                    <a:gd name="connsiteX36" fmla="*/ 613827 w 1097111"/>
                    <a:gd name="connsiteY36" fmla="*/ 936201 h 1146500"/>
                    <a:gd name="connsiteX37" fmla="*/ 801834 w 1097111"/>
                    <a:gd name="connsiteY37" fmla="*/ 1097350 h 1146500"/>
                    <a:gd name="connsiteX38" fmla="*/ 838285 w 1097111"/>
                    <a:gd name="connsiteY38" fmla="*/ 1142434 h 1146500"/>
                    <a:gd name="connsiteX39" fmla="*/ 813345 w 1097111"/>
                    <a:gd name="connsiteY39" fmla="*/ 1143393 h 1146500"/>
                    <a:gd name="connsiteX40" fmla="*/ 582172 w 1097111"/>
                    <a:gd name="connsiteY40" fmla="*/ 1071931 h 1146500"/>
                    <a:gd name="connsiteX41" fmla="*/ 300641 w 1097111"/>
                    <a:gd name="connsiteY41" fmla="*/ 956824 h 1146500"/>
                    <a:gd name="connsiteX42" fmla="*/ 17191 w 1097111"/>
                    <a:gd name="connsiteY42" fmla="*/ 811502 h 1146500"/>
                    <a:gd name="connsiteX43" fmla="*/ 884 w 1097111"/>
                    <a:gd name="connsiteY43" fmla="*/ 789440 h 1146500"/>
                    <a:gd name="connsiteX44" fmla="*/ 268027 w 1097111"/>
                    <a:gd name="connsiteY44" fmla="*/ 803828 h 1146500"/>
                    <a:gd name="connsiteX45" fmla="*/ 270425 w 1097111"/>
                    <a:gd name="connsiteY45" fmla="*/ 804787 h 1146500"/>
                    <a:gd name="connsiteX46" fmla="*/ 352919 w 1097111"/>
                    <a:gd name="connsiteY46" fmla="*/ 763061 h 1146500"/>
                    <a:gd name="connsiteX47" fmla="*/ 382175 w 1097111"/>
                    <a:gd name="connsiteY47" fmla="*/ 693518 h 1146500"/>
                    <a:gd name="connsiteX48" fmla="*/ 382654 w 1097111"/>
                    <a:gd name="connsiteY48" fmla="*/ 665700 h 1146500"/>
                    <a:gd name="connsiteX49" fmla="*/ 325580 w 1097111"/>
                    <a:gd name="connsiteY49" fmla="*/ 511745 h 1146500"/>
                    <a:gd name="connsiteX50" fmla="*/ 320305 w 1097111"/>
                    <a:gd name="connsiteY50" fmla="*/ 500234 h 1146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097111" h="1146500">
                      <a:moveTo>
                        <a:pt x="320305" y="500234"/>
                      </a:moveTo>
                      <a:cubicBezTo>
                        <a:pt x="316948" y="445079"/>
                        <a:pt x="313111" y="390403"/>
                        <a:pt x="321264" y="335248"/>
                      </a:cubicBezTo>
                      <a:cubicBezTo>
                        <a:pt x="322703" y="325176"/>
                        <a:pt x="315988" y="318941"/>
                        <a:pt x="311672" y="311747"/>
                      </a:cubicBezTo>
                      <a:cubicBezTo>
                        <a:pt x="264670" y="237887"/>
                        <a:pt x="285293" y="133811"/>
                        <a:pt x="357235" y="89208"/>
                      </a:cubicBezTo>
                      <a:cubicBezTo>
                        <a:pt x="384573" y="72421"/>
                        <a:pt x="414308" y="57553"/>
                        <a:pt x="447402" y="78656"/>
                      </a:cubicBezTo>
                      <a:cubicBezTo>
                        <a:pt x="457953" y="85850"/>
                        <a:pt x="466107" y="81054"/>
                        <a:pt x="474740" y="73381"/>
                      </a:cubicBezTo>
                      <a:cubicBezTo>
                        <a:pt x="504475" y="47482"/>
                        <a:pt x="535171" y="22062"/>
                        <a:pt x="568743" y="0"/>
                      </a:cubicBezTo>
                      <a:cubicBezTo>
                        <a:pt x="541885" y="30695"/>
                        <a:pt x="515027" y="61390"/>
                        <a:pt x="485291" y="94963"/>
                      </a:cubicBezTo>
                      <a:cubicBezTo>
                        <a:pt x="515986" y="101198"/>
                        <a:pt x="542844" y="106474"/>
                        <a:pt x="569702" y="112229"/>
                      </a:cubicBezTo>
                      <a:cubicBezTo>
                        <a:pt x="580254" y="114627"/>
                        <a:pt x="583611" y="107433"/>
                        <a:pt x="587448" y="100239"/>
                      </a:cubicBezTo>
                      <a:cubicBezTo>
                        <a:pt x="598959" y="79136"/>
                        <a:pt x="609990" y="58033"/>
                        <a:pt x="625817" y="38848"/>
                      </a:cubicBezTo>
                      <a:cubicBezTo>
                        <a:pt x="616705" y="60911"/>
                        <a:pt x="608071" y="82973"/>
                        <a:pt x="598479" y="104555"/>
                      </a:cubicBezTo>
                      <a:cubicBezTo>
                        <a:pt x="593204" y="116545"/>
                        <a:pt x="594163" y="122301"/>
                        <a:pt x="608071" y="126617"/>
                      </a:cubicBezTo>
                      <a:cubicBezTo>
                        <a:pt x="657472" y="142444"/>
                        <a:pt x="657472" y="142924"/>
                        <a:pt x="689605" y="103596"/>
                      </a:cubicBezTo>
                      <a:cubicBezTo>
                        <a:pt x="706392" y="82973"/>
                        <a:pt x="723657" y="61870"/>
                        <a:pt x="744281" y="43645"/>
                      </a:cubicBezTo>
                      <a:cubicBezTo>
                        <a:pt x="731811" y="73860"/>
                        <a:pt x="720780" y="104076"/>
                        <a:pt x="706871" y="133332"/>
                      </a:cubicBezTo>
                      <a:cubicBezTo>
                        <a:pt x="698718" y="150118"/>
                        <a:pt x="703035" y="157312"/>
                        <a:pt x="719821" y="162109"/>
                      </a:cubicBezTo>
                      <a:cubicBezTo>
                        <a:pt x="737566" y="167384"/>
                        <a:pt x="754832" y="174099"/>
                        <a:pt x="771139" y="181773"/>
                      </a:cubicBezTo>
                      <a:cubicBezTo>
                        <a:pt x="784568" y="188008"/>
                        <a:pt x="790803" y="185609"/>
                        <a:pt x="796079" y="171701"/>
                      </a:cubicBezTo>
                      <a:cubicBezTo>
                        <a:pt x="805671" y="145802"/>
                        <a:pt x="817182" y="120862"/>
                        <a:pt x="833009" y="96402"/>
                      </a:cubicBezTo>
                      <a:cubicBezTo>
                        <a:pt x="830611" y="124219"/>
                        <a:pt x="828692" y="152516"/>
                        <a:pt x="824856" y="180334"/>
                      </a:cubicBezTo>
                      <a:cubicBezTo>
                        <a:pt x="822937" y="194242"/>
                        <a:pt x="825815" y="202396"/>
                        <a:pt x="840203" y="207192"/>
                      </a:cubicBezTo>
                      <a:cubicBezTo>
                        <a:pt x="866582" y="216305"/>
                        <a:pt x="892481" y="226856"/>
                        <a:pt x="918380" y="237887"/>
                      </a:cubicBezTo>
                      <a:cubicBezTo>
                        <a:pt x="929890" y="242683"/>
                        <a:pt x="935646" y="240285"/>
                        <a:pt x="941401" y="230213"/>
                      </a:cubicBezTo>
                      <a:cubicBezTo>
                        <a:pt x="952432" y="210549"/>
                        <a:pt x="964902" y="190885"/>
                        <a:pt x="980249" y="166425"/>
                      </a:cubicBezTo>
                      <a:cubicBezTo>
                        <a:pt x="985526" y="209110"/>
                        <a:pt x="990801" y="246040"/>
                        <a:pt x="993679" y="282971"/>
                      </a:cubicBezTo>
                      <a:cubicBezTo>
                        <a:pt x="994638" y="297359"/>
                        <a:pt x="1000873" y="304553"/>
                        <a:pt x="1012863" y="309349"/>
                      </a:cubicBezTo>
                      <a:cubicBezTo>
                        <a:pt x="1019578" y="312227"/>
                        <a:pt x="1025812" y="316064"/>
                        <a:pt x="1032527" y="318462"/>
                      </a:cubicBezTo>
                      <a:cubicBezTo>
                        <a:pt x="1080968" y="334769"/>
                        <a:pt x="1093918" y="375056"/>
                        <a:pt x="1096795" y="418700"/>
                      </a:cubicBezTo>
                      <a:cubicBezTo>
                        <a:pt x="1102071" y="498795"/>
                        <a:pt x="1040681" y="572656"/>
                        <a:pt x="961545" y="586085"/>
                      </a:cubicBezTo>
                      <a:cubicBezTo>
                        <a:pt x="955310" y="587044"/>
                        <a:pt x="948116" y="586085"/>
                        <a:pt x="943799" y="591840"/>
                      </a:cubicBezTo>
                      <a:cubicBezTo>
                        <a:pt x="909747" y="635964"/>
                        <a:pt x="867541" y="672894"/>
                        <a:pt x="825815" y="709824"/>
                      </a:cubicBezTo>
                      <a:cubicBezTo>
                        <a:pt x="794161" y="727090"/>
                        <a:pt x="764905" y="749152"/>
                        <a:pt x="730852" y="762102"/>
                      </a:cubicBezTo>
                      <a:cubicBezTo>
                        <a:pt x="715984" y="767857"/>
                        <a:pt x="701596" y="775531"/>
                        <a:pt x="686248" y="776970"/>
                      </a:cubicBezTo>
                      <a:cubicBezTo>
                        <a:pt x="658910" y="779848"/>
                        <a:pt x="644522" y="793756"/>
                        <a:pt x="635889" y="818696"/>
                      </a:cubicBezTo>
                      <a:cubicBezTo>
                        <a:pt x="626776" y="845554"/>
                        <a:pt x="617664" y="872892"/>
                        <a:pt x="603755" y="897352"/>
                      </a:cubicBezTo>
                      <a:cubicBezTo>
                        <a:pt x="593204" y="916537"/>
                        <a:pt x="599439" y="924690"/>
                        <a:pt x="613827" y="936201"/>
                      </a:cubicBezTo>
                      <a:cubicBezTo>
                        <a:pt x="679054" y="987039"/>
                        <a:pt x="743322" y="1038838"/>
                        <a:pt x="801834" y="1097350"/>
                      </a:cubicBezTo>
                      <a:cubicBezTo>
                        <a:pt x="815264" y="1110779"/>
                        <a:pt x="833968" y="1121331"/>
                        <a:pt x="838285" y="1142434"/>
                      </a:cubicBezTo>
                      <a:cubicBezTo>
                        <a:pt x="830131" y="1150107"/>
                        <a:pt x="821978" y="1144832"/>
                        <a:pt x="813345" y="1143393"/>
                      </a:cubicBezTo>
                      <a:cubicBezTo>
                        <a:pt x="734209" y="1127086"/>
                        <a:pt x="658431" y="1098789"/>
                        <a:pt x="582172" y="1071931"/>
                      </a:cubicBezTo>
                      <a:cubicBezTo>
                        <a:pt x="486730" y="1037878"/>
                        <a:pt x="393206" y="998550"/>
                        <a:pt x="300641" y="956824"/>
                      </a:cubicBezTo>
                      <a:cubicBezTo>
                        <a:pt x="203759" y="913659"/>
                        <a:pt x="107837" y="867137"/>
                        <a:pt x="17191" y="811502"/>
                      </a:cubicBezTo>
                      <a:cubicBezTo>
                        <a:pt x="9037" y="806706"/>
                        <a:pt x="-3433" y="803828"/>
                        <a:pt x="884" y="789440"/>
                      </a:cubicBezTo>
                      <a:cubicBezTo>
                        <a:pt x="90571" y="783205"/>
                        <a:pt x="179299" y="792797"/>
                        <a:pt x="268027" y="803828"/>
                      </a:cubicBezTo>
                      <a:cubicBezTo>
                        <a:pt x="268987" y="803828"/>
                        <a:pt x="269466" y="804308"/>
                        <a:pt x="270425" y="804787"/>
                      </a:cubicBezTo>
                      <a:cubicBezTo>
                        <a:pt x="326540" y="816298"/>
                        <a:pt x="330857" y="814380"/>
                        <a:pt x="352919" y="763061"/>
                      </a:cubicBezTo>
                      <a:cubicBezTo>
                        <a:pt x="362990" y="740040"/>
                        <a:pt x="372582" y="716539"/>
                        <a:pt x="382175" y="693518"/>
                      </a:cubicBezTo>
                      <a:cubicBezTo>
                        <a:pt x="386012" y="684405"/>
                        <a:pt x="387930" y="674333"/>
                        <a:pt x="382654" y="665700"/>
                      </a:cubicBezTo>
                      <a:cubicBezTo>
                        <a:pt x="352439" y="618698"/>
                        <a:pt x="333255" y="567380"/>
                        <a:pt x="325580" y="511745"/>
                      </a:cubicBezTo>
                      <a:cubicBezTo>
                        <a:pt x="324621" y="507428"/>
                        <a:pt x="321744" y="503592"/>
                        <a:pt x="320305" y="5002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Freeform: Shape 51">
                  <a:extLst>
                    <a:ext uri="{FF2B5EF4-FFF2-40B4-BE49-F238E27FC236}">
                      <a16:creationId xmlns:a16="http://schemas.microsoft.com/office/drawing/2014/main" id="{9DDE2B6A-F847-4CB9-A70A-5A39E3EB6DCB}"/>
                    </a:ext>
                  </a:extLst>
                </p:cNvPr>
                <p:cNvSpPr/>
                <p:nvPr/>
              </p:nvSpPr>
              <p:spPr>
                <a:xfrm>
                  <a:off x="6563619" y="2228393"/>
                  <a:ext cx="1189137" cy="686602"/>
                </a:xfrm>
                <a:custGeom>
                  <a:avLst/>
                  <a:gdLst>
                    <a:gd name="connsiteX0" fmla="*/ 258510 w 1189137"/>
                    <a:gd name="connsiteY0" fmla="*/ 1718 h 686602"/>
                    <a:gd name="connsiteX1" fmla="*/ 325176 w 1189137"/>
                    <a:gd name="connsiteY1" fmla="*/ 44883 h 686602"/>
                    <a:gd name="connsiteX2" fmla="*/ 825410 w 1189137"/>
                    <a:gd name="connsiteY2" fmla="*/ 269821 h 686602"/>
                    <a:gd name="connsiteX3" fmla="*/ 1046511 w 1189137"/>
                    <a:gd name="connsiteY3" fmla="*/ 343202 h 686602"/>
                    <a:gd name="connsiteX4" fmla="*/ 1095432 w 1189137"/>
                    <a:gd name="connsiteY4" fmla="*/ 354712 h 686602"/>
                    <a:gd name="connsiteX5" fmla="*/ 1170730 w 1189137"/>
                    <a:gd name="connsiteY5" fmla="*/ 453512 h 686602"/>
                    <a:gd name="connsiteX6" fmla="*/ 1182241 w 1189137"/>
                    <a:gd name="connsiteY6" fmla="*/ 590681 h 686602"/>
                    <a:gd name="connsiteX7" fmla="*/ 1169771 w 1189137"/>
                    <a:gd name="connsiteY7" fmla="*/ 686603 h 686602"/>
                    <a:gd name="connsiteX8" fmla="*/ 528531 w 1189137"/>
                    <a:gd name="connsiteY8" fmla="*/ 311547 h 686602"/>
                    <a:gd name="connsiteX9" fmla="*/ 104555 w 1189137"/>
                    <a:gd name="connsiteY9" fmla="*/ 181093 h 686602"/>
                    <a:gd name="connsiteX10" fmla="*/ 0 w 1189137"/>
                    <a:gd name="connsiteY10" fmla="*/ 158551 h 686602"/>
                    <a:gd name="connsiteX11" fmla="*/ 72421 w 1189137"/>
                    <a:gd name="connsiteY11" fmla="*/ 59751 h 686602"/>
                    <a:gd name="connsiteX12" fmla="*/ 162588 w 1189137"/>
                    <a:gd name="connsiteY12" fmla="*/ 11790 h 686602"/>
                    <a:gd name="connsiteX13" fmla="*/ 258510 w 1189137"/>
                    <a:gd name="connsiteY13" fmla="*/ 1718 h 68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9137" h="686602">
                      <a:moveTo>
                        <a:pt x="258510" y="1718"/>
                      </a:moveTo>
                      <a:cubicBezTo>
                        <a:pt x="276736" y="22821"/>
                        <a:pt x="302155" y="32414"/>
                        <a:pt x="325176" y="44883"/>
                      </a:cubicBezTo>
                      <a:cubicBezTo>
                        <a:pt x="485846" y="132652"/>
                        <a:pt x="653230" y="206512"/>
                        <a:pt x="825410" y="269821"/>
                      </a:cubicBezTo>
                      <a:cubicBezTo>
                        <a:pt x="898312" y="296679"/>
                        <a:pt x="972171" y="321619"/>
                        <a:pt x="1046511" y="343202"/>
                      </a:cubicBezTo>
                      <a:cubicBezTo>
                        <a:pt x="1062338" y="347998"/>
                        <a:pt x="1079125" y="350875"/>
                        <a:pt x="1095432" y="354712"/>
                      </a:cubicBezTo>
                      <a:cubicBezTo>
                        <a:pt x="1130443" y="380132"/>
                        <a:pt x="1151067" y="416582"/>
                        <a:pt x="1170730" y="453512"/>
                      </a:cubicBezTo>
                      <a:cubicBezTo>
                        <a:pt x="1194232" y="497636"/>
                        <a:pt x="1191833" y="543199"/>
                        <a:pt x="1182241" y="590681"/>
                      </a:cubicBezTo>
                      <a:cubicBezTo>
                        <a:pt x="1176006" y="622335"/>
                        <a:pt x="1181282" y="655428"/>
                        <a:pt x="1169771" y="686603"/>
                      </a:cubicBezTo>
                      <a:cubicBezTo>
                        <a:pt x="974090" y="531209"/>
                        <a:pt x="760184" y="405551"/>
                        <a:pt x="528531" y="311547"/>
                      </a:cubicBezTo>
                      <a:cubicBezTo>
                        <a:pt x="391362" y="255912"/>
                        <a:pt x="250357" y="210349"/>
                        <a:pt x="104555" y="181093"/>
                      </a:cubicBezTo>
                      <a:cubicBezTo>
                        <a:pt x="69544" y="173899"/>
                        <a:pt x="34532" y="166225"/>
                        <a:pt x="0" y="158551"/>
                      </a:cubicBezTo>
                      <a:cubicBezTo>
                        <a:pt x="20623" y="123060"/>
                        <a:pt x="48920" y="93324"/>
                        <a:pt x="72421" y="59751"/>
                      </a:cubicBezTo>
                      <a:cubicBezTo>
                        <a:pt x="94004" y="29056"/>
                        <a:pt x="129495" y="18505"/>
                        <a:pt x="162588" y="11790"/>
                      </a:cubicBezTo>
                      <a:cubicBezTo>
                        <a:pt x="193763" y="6035"/>
                        <a:pt x="225897" y="-4037"/>
                        <a:pt x="258510" y="1718"/>
                      </a:cubicBezTo>
                      <a:close/>
                    </a:path>
                  </a:pathLst>
                </a:custGeom>
                <a:solidFill>
                  <a:srgbClr val="A5A5A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Freeform: Shape 52">
                  <a:extLst>
                    <a:ext uri="{FF2B5EF4-FFF2-40B4-BE49-F238E27FC236}">
                      <a16:creationId xmlns:a16="http://schemas.microsoft.com/office/drawing/2014/main" id="{E21ADB88-BD97-4A0E-A861-A1564BE58513}"/>
                    </a:ext>
                  </a:extLst>
                </p:cNvPr>
                <p:cNvSpPr/>
                <p:nvPr/>
              </p:nvSpPr>
              <p:spPr>
                <a:xfrm>
                  <a:off x="7229319" y="1218762"/>
                  <a:ext cx="734458" cy="503921"/>
                </a:xfrm>
                <a:custGeom>
                  <a:avLst/>
                  <a:gdLst>
                    <a:gd name="connsiteX0" fmla="*/ 0 w 734458"/>
                    <a:gd name="connsiteY0" fmla="*/ 212798 h 503921"/>
                    <a:gd name="connsiteX1" fmla="*/ 46522 w 734458"/>
                    <a:gd name="connsiteY1" fmla="*/ 112079 h 503921"/>
                    <a:gd name="connsiteX2" fmla="*/ 248918 w 734458"/>
                    <a:gd name="connsiteY2" fmla="*/ 4167 h 503921"/>
                    <a:gd name="connsiteX3" fmla="*/ 694956 w 734458"/>
                    <a:gd name="connsiteY3" fmla="*/ 224308 h 503921"/>
                    <a:gd name="connsiteX4" fmla="*/ 699273 w 734458"/>
                    <a:gd name="connsiteY4" fmla="*/ 494329 h 503921"/>
                    <a:gd name="connsiteX5" fmla="*/ 693517 w 734458"/>
                    <a:gd name="connsiteY5" fmla="*/ 503921 h 503921"/>
                    <a:gd name="connsiteX6" fmla="*/ 414864 w 734458"/>
                    <a:gd name="connsiteY6" fmla="*/ 127906 h 503921"/>
                    <a:gd name="connsiteX7" fmla="*/ 0 w 734458"/>
                    <a:gd name="connsiteY7" fmla="*/ 212798 h 50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58" h="503921">
                      <a:moveTo>
                        <a:pt x="0" y="212798"/>
                      </a:moveTo>
                      <a:cubicBezTo>
                        <a:pt x="7194" y="172990"/>
                        <a:pt x="23500" y="140856"/>
                        <a:pt x="46522" y="112079"/>
                      </a:cubicBezTo>
                      <a:cubicBezTo>
                        <a:pt x="98320" y="47332"/>
                        <a:pt x="168823" y="16157"/>
                        <a:pt x="248918" y="4167"/>
                      </a:cubicBezTo>
                      <a:cubicBezTo>
                        <a:pt x="421098" y="-21253"/>
                        <a:pt x="611504" y="71792"/>
                        <a:pt x="694956" y="224308"/>
                      </a:cubicBezTo>
                      <a:cubicBezTo>
                        <a:pt x="743397" y="312557"/>
                        <a:pt x="750111" y="403203"/>
                        <a:pt x="699273" y="494329"/>
                      </a:cubicBezTo>
                      <a:cubicBezTo>
                        <a:pt x="697834" y="496727"/>
                        <a:pt x="695916" y="499605"/>
                        <a:pt x="693517" y="503921"/>
                      </a:cubicBezTo>
                      <a:cubicBezTo>
                        <a:pt x="694476" y="306801"/>
                        <a:pt x="585605" y="189776"/>
                        <a:pt x="414864" y="127906"/>
                      </a:cubicBezTo>
                      <a:cubicBezTo>
                        <a:pt x="264745" y="72751"/>
                        <a:pt x="120862" y="87619"/>
                        <a:pt x="0" y="212798"/>
                      </a:cubicBezTo>
                      <a:close/>
                    </a:path>
                  </a:pathLst>
                </a:custGeom>
                <a:solidFill>
                  <a:srgbClr val="A5A5A5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583B3F5C-59E4-46D5-9A85-389484FB6F45}"/>
                  </a:ext>
                </a:extLst>
              </p:cNvPr>
              <p:cNvGrpSpPr/>
              <p:nvPr/>
            </p:nvGrpSpPr>
            <p:grpSpPr>
              <a:xfrm>
                <a:off x="7946663" y="3655474"/>
                <a:ext cx="1571701" cy="1274220"/>
                <a:chOff x="8213001" y="3218811"/>
                <a:chExt cx="1775655" cy="1439571"/>
              </a:xfrm>
            </p:grpSpPr>
            <p:sp>
              <p:nvSpPr>
                <p:cNvPr id="46" name="Freeform: Shape 41">
                  <a:extLst>
                    <a:ext uri="{FF2B5EF4-FFF2-40B4-BE49-F238E27FC236}">
                      <a16:creationId xmlns:a16="http://schemas.microsoft.com/office/drawing/2014/main" id="{867B3347-C110-436E-811D-826A403DC14F}"/>
                    </a:ext>
                  </a:extLst>
                </p:cNvPr>
                <p:cNvSpPr/>
                <p:nvPr/>
              </p:nvSpPr>
              <p:spPr>
                <a:xfrm>
                  <a:off x="8670942" y="3273142"/>
                  <a:ext cx="1128485" cy="806800"/>
                </a:xfrm>
                <a:custGeom>
                  <a:avLst/>
                  <a:gdLst>
                    <a:gd name="connsiteX0" fmla="*/ 1019741 w 1128485"/>
                    <a:gd name="connsiteY0" fmla="*/ 736806 h 806800"/>
                    <a:gd name="connsiteX1" fmla="*/ 817345 w 1128485"/>
                    <a:gd name="connsiteY1" fmla="*/ 792921 h 806800"/>
                    <a:gd name="connsiteX2" fmla="*/ 761710 w 1128485"/>
                    <a:gd name="connsiteY2" fmla="*/ 784767 h 806800"/>
                    <a:gd name="connsiteX3" fmla="*/ 424064 w 1128485"/>
                    <a:gd name="connsiteY3" fmla="*/ 702754 h 806800"/>
                    <a:gd name="connsiteX4" fmla="*/ 385215 w 1128485"/>
                    <a:gd name="connsiteY4" fmla="*/ 703233 h 806800"/>
                    <a:gd name="connsiteX5" fmla="*/ 302723 w 1128485"/>
                    <a:gd name="connsiteY5" fmla="*/ 732010 h 806800"/>
                    <a:gd name="connsiteX6" fmla="*/ 289773 w 1128485"/>
                    <a:gd name="connsiteY6" fmla="*/ 766542 h 806800"/>
                    <a:gd name="connsiteX7" fmla="*/ 213515 w 1128485"/>
                    <a:gd name="connsiteY7" fmla="*/ 753113 h 806800"/>
                    <a:gd name="connsiteX8" fmla="*/ 63876 w 1128485"/>
                    <a:gd name="connsiteY8" fmla="*/ 710427 h 806800"/>
                    <a:gd name="connsiteX9" fmla="*/ 42774 w 1128485"/>
                    <a:gd name="connsiteY9" fmla="*/ 710427 h 806800"/>
                    <a:gd name="connsiteX10" fmla="*/ 5364 w 1128485"/>
                    <a:gd name="connsiteY10" fmla="*/ 695080 h 806800"/>
                    <a:gd name="connsiteX11" fmla="*/ 18313 w 1128485"/>
                    <a:gd name="connsiteY11" fmla="*/ 646639 h 806800"/>
                    <a:gd name="connsiteX12" fmla="*/ 75387 w 1128485"/>
                    <a:gd name="connsiteY12" fmla="*/ 574698 h 806800"/>
                    <a:gd name="connsiteX13" fmla="*/ 160758 w 1128485"/>
                    <a:gd name="connsiteY13" fmla="*/ 454315 h 806800"/>
                    <a:gd name="connsiteX14" fmla="*/ 174667 w 1128485"/>
                    <a:gd name="connsiteY14" fmla="*/ 443764 h 806800"/>
                    <a:gd name="connsiteX15" fmla="*/ 206800 w 1128485"/>
                    <a:gd name="connsiteY15" fmla="*/ 461989 h 806800"/>
                    <a:gd name="connsiteX16" fmla="*/ 298885 w 1128485"/>
                    <a:gd name="connsiteY16" fmla="*/ 430335 h 806800"/>
                    <a:gd name="connsiteX17" fmla="*/ 318070 w 1128485"/>
                    <a:gd name="connsiteY17" fmla="*/ 405395 h 806800"/>
                    <a:gd name="connsiteX18" fmla="*/ 473944 w 1128485"/>
                    <a:gd name="connsiteY18" fmla="*/ 164630 h 806800"/>
                    <a:gd name="connsiteX19" fmla="*/ 537253 w 1128485"/>
                    <a:gd name="connsiteY19" fmla="*/ 123863 h 806800"/>
                    <a:gd name="connsiteX20" fmla="*/ 565550 w 1128485"/>
                    <a:gd name="connsiteY20" fmla="*/ 87413 h 806800"/>
                    <a:gd name="connsiteX21" fmla="*/ 746842 w 1128485"/>
                    <a:gd name="connsiteY21" fmla="*/ 2522 h 806800"/>
                    <a:gd name="connsiteX22" fmla="*/ 726699 w 1128485"/>
                    <a:gd name="connsiteY22" fmla="*/ 23624 h 806800"/>
                    <a:gd name="connsiteX23" fmla="*/ 616388 w 1128485"/>
                    <a:gd name="connsiteY23" fmla="*/ 117149 h 806800"/>
                    <a:gd name="connsiteX24" fmla="*/ 741567 w 1128485"/>
                    <a:gd name="connsiteY24" fmla="*/ 91250 h 806800"/>
                    <a:gd name="connsiteX25" fmla="*/ 889287 w 1128485"/>
                    <a:gd name="connsiteY25" fmla="*/ 109475 h 806800"/>
                    <a:gd name="connsiteX26" fmla="*/ 971780 w 1128485"/>
                    <a:gd name="connsiteY26" fmla="*/ 209714 h 806800"/>
                    <a:gd name="connsiteX27" fmla="*/ 960269 w 1128485"/>
                    <a:gd name="connsiteY27" fmla="*/ 250481 h 806800"/>
                    <a:gd name="connsiteX28" fmla="*/ 943962 w 1128485"/>
                    <a:gd name="connsiteY28" fmla="*/ 302279 h 806800"/>
                    <a:gd name="connsiteX29" fmla="*/ 1059549 w 1128485"/>
                    <a:gd name="connsiteY29" fmla="*/ 433212 h 806800"/>
                    <a:gd name="connsiteX30" fmla="*/ 1113265 w 1128485"/>
                    <a:gd name="connsiteY30" fmla="*/ 452876 h 806800"/>
                    <a:gd name="connsiteX31" fmla="*/ 1122858 w 1128485"/>
                    <a:gd name="connsiteY31" fmla="*/ 479735 h 806800"/>
                    <a:gd name="connsiteX32" fmla="*/ 858112 w 1128485"/>
                    <a:gd name="connsiteY32" fmla="*/ 726255 h 806800"/>
                    <a:gd name="connsiteX33" fmla="*/ 994321 w 1128485"/>
                    <a:gd name="connsiteY33" fmla="*/ 730571 h 806800"/>
                    <a:gd name="connsiteX34" fmla="*/ 1019741 w 1128485"/>
                    <a:gd name="connsiteY34" fmla="*/ 736806 h 8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485" h="806800">
                      <a:moveTo>
                        <a:pt x="1019741" y="736806"/>
                      </a:moveTo>
                      <a:cubicBezTo>
                        <a:pt x="979933" y="798196"/>
                        <a:pt x="883531" y="825534"/>
                        <a:pt x="817345" y="792921"/>
                      </a:cubicBezTo>
                      <a:cubicBezTo>
                        <a:pt x="799120" y="783808"/>
                        <a:pt x="782334" y="782369"/>
                        <a:pt x="761710" y="784767"/>
                      </a:cubicBezTo>
                      <a:cubicBezTo>
                        <a:pt x="640369" y="796757"/>
                        <a:pt x="521425" y="791482"/>
                        <a:pt x="424064" y="702754"/>
                      </a:cubicBezTo>
                      <a:cubicBezTo>
                        <a:pt x="409676" y="689804"/>
                        <a:pt x="397206" y="698917"/>
                        <a:pt x="385215" y="703233"/>
                      </a:cubicBezTo>
                      <a:cubicBezTo>
                        <a:pt x="357398" y="712825"/>
                        <a:pt x="331020" y="724336"/>
                        <a:pt x="302723" y="732010"/>
                      </a:cubicBezTo>
                      <a:cubicBezTo>
                        <a:pt x="283538" y="737286"/>
                        <a:pt x="285457" y="752154"/>
                        <a:pt x="289773" y="766542"/>
                      </a:cubicBezTo>
                      <a:cubicBezTo>
                        <a:pt x="262915" y="772297"/>
                        <a:pt x="238455" y="759828"/>
                        <a:pt x="213515" y="753113"/>
                      </a:cubicBezTo>
                      <a:cubicBezTo>
                        <a:pt x="163635" y="739684"/>
                        <a:pt x="113276" y="727214"/>
                        <a:pt x="63876" y="710427"/>
                      </a:cubicBezTo>
                      <a:cubicBezTo>
                        <a:pt x="56682" y="708029"/>
                        <a:pt x="49968" y="708509"/>
                        <a:pt x="42774" y="710427"/>
                      </a:cubicBezTo>
                      <a:cubicBezTo>
                        <a:pt x="27905" y="711387"/>
                        <a:pt x="15915" y="704672"/>
                        <a:pt x="5364" y="695080"/>
                      </a:cubicBezTo>
                      <a:cubicBezTo>
                        <a:pt x="-7586" y="674457"/>
                        <a:pt x="5364" y="660548"/>
                        <a:pt x="18313" y="646639"/>
                      </a:cubicBezTo>
                      <a:cubicBezTo>
                        <a:pt x="44692" y="628414"/>
                        <a:pt x="57162" y="599158"/>
                        <a:pt x="75387" y="574698"/>
                      </a:cubicBezTo>
                      <a:cubicBezTo>
                        <a:pt x="104643" y="534890"/>
                        <a:pt x="131981" y="494123"/>
                        <a:pt x="160758" y="454315"/>
                      </a:cubicBezTo>
                      <a:cubicBezTo>
                        <a:pt x="164115" y="449519"/>
                        <a:pt x="166033" y="442325"/>
                        <a:pt x="174667" y="443764"/>
                      </a:cubicBezTo>
                      <a:cubicBezTo>
                        <a:pt x="178024" y="462948"/>
                        <a:pt x="186177" y="470622"/>
                        <a:pt x="206800" y="461989"/>
                      </a:cubicBezTo>
                      <a:cubicBezTo>
                        <a:pt x="237016" y="449999"/>
                        <a:pt x="268191" y="440886"/>
                        <a:pt x="298885" y="430335"/>
                      </a:cubicBezTo>
                      <a:cubicBezTo>
                        <a:pt x="310396" y="426498"/>
                        <a:pt x="317111" y="417865"/>
                        <a:pt x="318070" y="405395"/>
                      </a:cubicBezTo>
                      <a:cubicBezTo>
                        <a:pt x="329101" y="298921"/>
                        <a:pt x="394328" y="226980"/>
                        <a:pt x="473944" y="164630"/>
                      </a:cubicBezTo>
                      <a:cubicBezTo>
                        <a:pt x="493608" y="149283"/>
                        <a:pt x="515670" y="136333"/>
                        <a:pt x="537253" y="123863"/>
                      </a:cubicBezTo>
                      <a:cubicBezTo>
                        <a:pt x="552120" y="115230"/>
                        <a:pt x="557875" y="101322"/>
                        <a:pt x="565550" y="87413"/>
                      </a:cubicBezTo>
                      <a:cubicBezTo>
                        <a:pt x="603919" y="21706"/>
                        <a:pt x="670584" y="-9469"/>
                        <a:pt x="746842" y="2522"/>
                      </a:cubicBezTo>
                      <a:cubicBezTo>
                        <a:pt x="746363" y="15471"/>
                        <a:pt x="735332" y="18828"/>
                        <a:pt x="726699" y="23624"/>
                      </a:cubicBezTo>
                      <a:cubicBezTo>
                        <a:pt x="670105" y="57677"/>
                        <a:pt x="641807" y="81178"/>
                        <a:pt x="616388" y="117149"/>
                      </a:cubicBezTo>
                      <a:cubicBezTo>
                        <a:pt x="659074" y="106597"/>
                        <a:pt x="699361" y="96046"/>
                        <a:pt x="741567" y="91250"/>
                      </a:cubicBezTo>
                      <a:cubicBezTo>
                        <a:pt x="792405" y="85494"/>
                        <a:pt x="842285" y="87413"/>
                        <a:pt x="889287" y="109475"/>
                      </a:cubicBezTo>
                      <a:cubicBezTo>
                        <a:pt x="932452" y="129619"/>
                        <a:pt x="959790" y="163671"/>
                        <a:pt x="971780" y="209714"/>
                      </a:cubicBezTo>
                      <a:cubicBezTo>
                        <a:pt x="976097" y="225541"/>
                        <a:pt x="974178" y="239450"/>
                        <a:pt x="960269" y="250481"/>
                      </a:cubicBezTo>
                      <a:cubicBezTo>
                        <a:pt x="943003" y="263910"/>
                        <a:pt x="940126" y="281655"/>
                        <a:pt x="943962" y="302279"/>
                      </a:cubicBezTo>
                      <a:cubicBezTo>
                        <a:pt x="956433" y="368945"/>
                        <a:pt x="1001996" y="406354"/>
                        <a:pt x="1059549" y="433212"/>
                      </a:cubicBezTo>
                      <a:cubicBezTo>
                        <a:pt x="1076815" y="441366"/>
                        <a:pt x="1095040" y="447121"/>
                        <a:pt x="1113265" y="452876"/>
                      </a:cubicBezTo>
                      <a:cubicBezTo>
                        <a:pt x="1127654" y="457673"/>
                        <a:pt x="1133889" y="466785"/>
                        <a:pt x="1122858" y="479735"/>
                      </a:cubicBezTo>
                      <a:cubicBezTo>
                        <a:pt x="1045640" y="573259"/>
                        <a:pt x="974178" y="673498"/>
                        <a:pt x="858112" y="726255"/>
                      </a:cubicBezTo>
                      <a:cubicBezTo>
                        <a:pt x="903675" y="734408"/>
                        <a:pt x="949239" y="732010"/>
                        <a:pt x="994321" y="730571"/>
                      </a:cubicBezTo>
                      <a:cubicBezTo>
                        <a:pt x="1003434" y="730571"/>
                        <a:pt x="1013506" y="725295"/>
                        <a:pt x="1019741" y="736806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" name="Freeform: Shape 42">
                  <a:extLst>
                    <a:ext uri="{FF2B5EF4-FFF2-40B4-BE49-F238E27FC236}">
                      <a16:creationId xmlns:a16="http://schemas.microsoft.com/office/drawing/2014/main" id="{0F48A1A0-4C29-46FE-B846-7C8E0B8C8787}"/>
                    </a:ext>
                  </a:extLst>
                </p:cNvPr>
                <p:cNvSpPr/>
                <p:nvPr/>
              </p:nvSpPr>
              <p:spPr>
                <a:xfrm>
                  <a:off x="9265268" y="3218811"/>
                  <a:ext cx="723388" cy="795086"/>
                </a:xfrm>
                <a:custGeom>
                  <a:avLst/>
                  <a:gdLst>
                    <a:gd name="connsiteX0" fmla="*/ 425415 w 723388"/>
                    <a:gd name="connsiteY0" fmla="*/ 791137 h 795086"/>
                    <a:gd name="connsiteX1" fmla="*/ 260428 w 723388"/>
                    <a:gd name="connsiteY1" fmla="*/ 790178 h 795086"/>
                    <a:gd name="connsiteX2" fmla="*/ 238846 w 723388"/>
                    <a:gd name="connsiteY2" fmla="*/ 784423 h 795086"/>
                    <a:gd name="connsiteX3" fmla="*/ 529490 w 723388"/>
                    <a:gd name="connsiteY3" fmla="*/ 522555 h 795086"/>
                    <a:gd name="connsiteX4" fmla="*/ 509347 w 723388"/>
                    <a:gd name="connsiteY4" fmla="*/ 513443 h 795086"/>
                    <a:gd name="connsiteX5" fmla="*/ 388005 w 723388"/>
                    <a:gd name="connsiteY5" fmla="*/ 447736 h 795086"/>
                    <a:gd name="connsiteX6" fmla="*/ 339085 w 723388"/>
                    <a:gd name="connsiteY6" fmla="*/ 338864 h 795086"/>
                    <a:gd name="connsiteX7" fmla="*/ 360667 w 723388"/>
                    <a:gd name="connsiteY7" fmla="*/ 298577 h 795086"/>
                    <a:gd name="connsiteX8" fmla="*/ 370739 w 723388"/>
                    <a:gd name="connsiteY8" fmla="*/ 269321 h 795086"/>
                    <a:gd name="connsiteX9" fmla="*/ 216304 w 723388"/>
                    <a:gd name="connsiteY9" fmla="*/ 152296 h 795086"/>
                    <a:gd name="connsiteX10" fmla="*/ 16306 w 723388"/>
                    <a:gd name="connsiteY10" fmla="*/ 182991 h 795086"/>
                    <a:gd name="connsiteX11" fmla="*/ 0 w 723388"/>
                    <a:gd name="connsiteY11" fmla="*/ 187307 h 795086"/>
                    <a:gd name="connsiteX12" fmla="*/ 53237 w 723388"/>
                    <a:gd name="connsiteY12" fmla="*/ 124958 h 795086"/>
                    <a:gd name="connsiteX13" fmla="*/ 151557 w 723388"/>
                    <a:gd name="connsiteY13" fmla="*/ 57333 h 795086"/>
                    <a:gd name="connsiteX14" fmla="*/ 275296 w 723388"/>
                    <a:gd name="connsiteY14" fmla="*/ 14168 h 795086"/>
                    <a:gd name="connsiteX15" fmla="*/ 590401 w 723388"/>
                    <a:gd name="connsiteY15" fmla="*/ 101457 h 795086"/>
                    <a:gd name="connsiteX16" fmla="*/ 718936 w 723388"/>
                    <a:gd name="connsiteY16" fmla="*/ 477952 h 795086"/>
                    <a:gd name="connsiteX17" fmla="*/ 718936 w 723388"/>
                    <a:gd name="connsiteY17" fmla="*/ 503851 h 795086"/>
                    <a:gd name="connsiteX18" fmla="*/ 601432 w 723388"/>
                    <a:gd name="connsiteY18" fmla="*/ 736941 h 795086"/>
                    <a:gd name="connsiteX19" fmla="*/ 447477 w 723388"/>
                    <a:gd name="connsiteY19" fmla="*/ 785862 h 795086"/>
                    <a:gd name="connsiteX20" fmla="*/ 425415 w 723388"/>
                    <a:gd name="connsiteY20" fmla="*/ 791137 h 79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388" h="795086">
                      <a:moveTo>
                        <a:pt x="425415" y="791137"/>
                      </a:moveTo>
                      <a:cubicBezTo>
                        <a:pt x="370259" y="794015"/>
                        <a:pt x="315584" y="798811"/>
                        <a:pt x="260428" y="790178"/>
                      </a:cubicBezTo>
                      <a:cubicBezTo>
                        <a:pt x="253714" y="789219"/>
                        <a:pt x="247000" y="788260"/>
                        <a:pt x="238846" y="784423"/>
                      </a:cubicBezTo>
                      <a:cubicBezTo>
                        <a:pt x="369301" y="733584"/>
                        <a:pt x="443640" y="622315"/>
                        <a:pt x="529490" y="522555"/>
                      </a:cubicBezTo>
                      <a:cubicBezTo>
                        <a:pt x="525654" y="513922"/>
                        <a:pt x="516061" y="515361"/>
                        <a:pt x="509347" y="513443"/>
                      </a:cubicBezTo>
                      <a:cubicBezTo>
                        <a:pt x="464263" y="499534"/>
                        <a:pt x="422537" y="479390"/>
                        <a:pt x="388005" y="447736"/>
                      </a:cubicBezTo>
                      <a:cubicBezTo>
                        <a:pt x="356830" y="419439"/>
                        <a:pt x="341962" y="381070"/>
                        <a:pt x="339085" y="338864"/>
                      </a:cubicBezTo>
                      <a:cubicBezTo>
                        <a:pt x="338126" y="322078"/>
                        <a:pt x="344840" y="306730"/>
                        <a:pt x="360667" y="298577"/>
                      </a:cubicBezTo>
                      <a:cubicBezTo>
                        <a:pt x="375056" y="291383"/>
                        <a:pt x="374097" y="281791"/>
                        <a:pt x="370739" y="269321"/>
                      </a:cubicBezTo>
                      <a:cubicBezTo>
                        <a:pt x="352514" y="198818"/>
                        <a:pt x="297359" y="157092"/>
                        <a:pt x="216304" y="152296"/>
                      </a:cubicBezTo>
                      <a:cubicBezTo>
                        <a:pt x="147240" y="148459"/>
                        <a:pt x="81054" y="161888"/>
                        <a:pt x="16306" y="182991"/>
                      </a:cubicBezTo>
                      <a:cubicBezTo>
                        <a:pt x="12949" y="183950"/>
                        <a:pt x="9112" y="184909"/>
                        <a:pt x="0" y="187307"/>
                      </a:cubicBezTo>
                      <a:cubicBezTo>
                        <a:pt x="16786" y="160929"/>
                        <a:pt x="34532" y="142703"/>
                        <a:pt x="53237" y="124958"/>
                      </a:cubicBezTo>
                      <a:cubicBezTo>
                        <a:pt x="82972" y="97620"/>
                        <a:pt x="118464" y="78915"/>
                        <a:pt x="151557" y="57333"/>
                      </a:cubicBezTo>
                      <a:cubicBezTo>
                        <a:pt x="192324" y="42465"/>
                        <a:pt x="233091" y="26638"/>
                        <a:pt x="275296" y="14168"/>
                      </a:cubicBezTo>
                      <a:cubicBezTo>
                        <a:pt x="399516" y="-22762"/>
                        <a:pt x="501673" y="14647"/>
                        <a:pt x="590401" y="101457"/>
                      </a:cubicBezTo>
                      <a:cubicBezTo>
                        <a:pt x="696875" y="205053"/>
                        <a:pt x="733325" y="333109"/>
                        <a:pt x="718936" y="477952"/>
                      </a:cubicBezTo>
                      <a:cubicBezTo>
                        <a:pt x="717978" y="486584"/>
                        <a:pt x="717498" y="495218"/>
                        <a:pt x="718936" y="503851"/>
                      </a:cubicBezTo>
                      <a:cubicBezTo>
                        <a:pt x="736682" y="615120"/>
                        <a:pt x="702150" y="684184"/>
                        <a:pt x="601432" y="736941"/>
                      </a:cubicBezTo>
                      <a:cubicBezTo>
                        <a:pt x="552991" y="762361"/>
                        <a:pt x="501673" y="778188"/>
                        <a:pt x="447477" y="785862"/>
                      </a:cubicBezTo>
                      <a:cubicBezTo>
                        <a:pt x="440762" y="786821"/>
                        <a:pt x="433088" y="789219"/>
                        <a:pt x="425415" y="7911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" name="Freeform: Shape 43">
                  <a:extLst>
                    <a:ext uri="{FF2B5EF4-FFF2-40B4-BE49-F238E27FC236}">
                      <a16:creationId xmlns:a16="http://schemas.microsoft.com/office/drawing/2014/main" id="{F4B5B9B9-B667-4F95-AD5C-C5B9104576D4}"/>
                    </a:ext>
                  </a:extLst>
                </p:cNvPr>
                <p:cNvSpPr/>
                <p:nvPr/>
              </p:nvSpPr>
              <p:spPr>
                <a:xfrm>
                  <a:off x="8213001" y="3379690"/>
                  <a:ext cx="594717" cy="583736"/>
                </a:xfrm>
                <a:custGeom>
                  <a:avLst/>
                  <a:gdLst>
                    <a:gd name="connsiteX0" fmla="*/ 312227 w 594717"/>
                    <a:gd name="connsiteY0" fmla="*/ 583736 h 583736"/>
                    <a:gd name="connsiteX1" fmla="*/ 66666 w 594717"/>
                    <a:gd name="connsiteY1" fmla="*/ 124268 h 583736"/>
                    <a:gd name="connsiteX2" fmla="*/ 0 w 594717"/>
                    <a:gd name="connsiteY2" fmla="*/ 28826 h 583736"/>
                    <a:gd name="connsiteX3" fmla="*/ 249877 w 594717"/>
                    <a:gd name="connsiteY3" fmla="*/ 1968 h 583736"/>
                    <a:gd name="connsiteX4" fmla="*/ 373137 w 594717"/>
                    <a:gd name="connsiteY4" fmla="*/ 44174 h 583736"/>
                    <a:gd name="connsiteX5" fmla="*/ 559226 w 594717"/>
                    <a:gd name="connsiteY5" fmla="*/ 244651 h 583736"/>
                    <a:gd name="connsiteX6" fmla="*/ 594718 w 594717"/>
                    <a:gd name="connsiteY6" fmla="*/ 295969 h 583736"/>
                    <a:gd name="connsiteX7" fmla="*/ 588962 w 594717"/>
                    <a:gd name="connsiteY7" fmla="*/ 299326 h 583736"/>
                    <a:gd name="connsiteX8" fmla="*/ 474335 w 594717"/>
                    <a:gd name="connsiteY8" fmla="*/ 315154 h 583736"/>
                    <a:gd name="connsiteX9" fmla="*/ 351555 w 594717"/>
                    <a:gd name="connsiteY9" fmla="*/ 355441 h 583736"/>
                    <a:gd name="connsiteX10" fmla="*/ 502153 w 594717"/>
                    <a:gd name="connsiteY10" fmla="*/ 433138 h 583736"/>
                    <a:gd name="connsiteX11" fmla="*/ 516541 w 594717"/>
                    <a:gd name="connsiteY11" fmla="*/ 472946 h 583736"/>
                    <a:gd name="connsiteX12" fmla="*/ 492560 w 594717"/>
                    <a:gd name="connsiteY12" fmla="*/ 516591 h 583736"/>
                    <a:gd name="connsiteX13" fmla="*/ 312227 w 594717"/>
                    <a:gd name="connsiteY13" fmla="*/ 583736 h 58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4717" h="583736">
                      <a:moveTo>
                        <a:pt x="312227" y="583736"/>
                      </a:moveTo>
                      <a:cubicBezTo>
                        <a:pt x="246040" y="422107"/>
                        <a:pt x="162588" y="269591"/>
                        <a:pt x="66666" y="124268"/>
                      </a:cubicBezTo>
                      <a:cubicBezTo>
                        <a:pt x="45084" y="91655"/>
                        <a:pt x="22062" y="60480"/>
                        <a:pt x="0" y="28826"/>
                      </a:cubicBezTo>
                      <a:cubicBezTo>
                        <a:pt x="46043" y="26428"/>
                        <a:pt x="214386" y="9162"/>
                        <a:pt x="249877" y="1968"/>
                      </a:cubicBezTo>
                      <a:cubicBezTo>
                        <a:pt x="297838" y="-7145"/>
                        <a:pt x="337166" y="16836"/>
                        <a:pt x="373137" y="44174"/>
                      </a:cubicBezTo>
                      <a:cubicBezTo>
                        <a:pt x="446997" y="99808"/>
                        <a:pt x="504551" y="170791"/>
                        <a:pt x="559226" y="244651"/>
                      </a:cubicBezTo>
                      <a:cubicBezTo>
                        <a:pt x="571696" y="261437"/>
                        <a:pt x="587524" y="275346"/>
                        <a:pt x="594718" y="295969"/>
                      </a:cubicBezTo>
                      <a:cubicBezTo>
                        <a:pt x="593279" y="298368"/>
                        <a:pt x="591360" y="300286"/>
                        <a:pt x="588962" y="299326"/>
                      </a:cubicBezTo>
                      <a:cubicBezTo>
                        <a:pt x="548675" y="288775"/>
                        <a:pt x="511745" y="304123"/>
                        <a:pt x="474335" y="315154"/>
                      </a:cubicBezTo>
                      <a:cubicBezTo>
                        <a:pt x="438844" y="325226"/>
                        <a:pt x="355871" y="347288"/>
                        <a:pt x="351555" y="355441"/>
                      </a:cubicBezTo>
                      <a:cubicBezTo>
                        <a:pt x="371219" y="368870"/>
                        <a:pt x="473376" y="416831"/>
                        <a:pt x="502153" y="433138"/>
                      </a:cubicBezTo>
                      <a:cubicBezTo>
                        <a:pt x="518459" y="442251"/>
                        <a:pt x="524695" y="454721"/>
                        <a:pt x="516541" y="472946"/>
                      </a:cubicBezTo>
                      <a:cubicBezTo>
                        <a:pt x="509826" y="488293"/>
                        <a:pt x="504551" y="504120"/>
                        <a:pt x="492560" y="516591"/>
                      </a:cubicBezTo>
                      <a:cubicBezTo>
                        <a:pt x="456110" y="532897"/>
                        <a:pt x="335248" y="575103"/>
                        <a:pt x="312227" y="583736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9" name="Freeform: Shape 44">
                  <a:extLst>
                    <a:ext uri="{FF2B5EF4-FFF2-40B4-BE49-F238E27FC236}">
                      <a16:creationId xmlns:a16="http://schemas.microsoft.com/office/drawing/2014/main" id="{406CC424-D8C4-4533-984A-31343E9D907E}"/>
                    </a:ext>
                  </a:extLst>
                </p:cNvPr>
                <p:cNvSpPr/>
                <p:nvPr/>
              </p:nvSpPr>
              <p:spPr>
                <a:xfrm>
                  <a:off x="8544412" y="3964571"/>
                  <a:ext cx="427054" cy="693811"/>
                </a:xfrm>
                <a:custGeom>
                  <a:avLst/>
                  <a:gdLst>
                    <a:gd name="connsiteX0" fmla="*/ 134291 w 427054"/>
                    <a:gd name="connsiteY0" fmla="*/ 294 h 693811"/>
                    <a:gd name="connsiteX1" fmla="*/ 167384 w 427054"/>
                    <a:gd name="connsiteY1" fmla="*/ 14682 h 693811"/>
                    <a:gd name="connsiteX2" fmla="*/ 249398 w 427054"/>
                    <a:gd name="connsiteY2" fmla="*/ 50173 h 693811"/>
                    <a:gd name="connsiteX3" fmla="*/ 253235 w 427054"/>
                    <a:gd name="connsiteY3" fmla="*/ 87103 h 693811"/>
                    <a:gd name="connsiteX4" fmla="*/ 193763 w 427054"/>
                    <a:gd name="connsiteY4" fmla="*/ 228589 h 693811"/>
                    <a:gd name="connsiteX5" fmla="*/ 189446 w 427054"/>
                    <a:gd name="connsiteY5" fmla="*/ 244416 h 693811"/>
                    <a:gd name="connsiteX6" fmla="*/ 297838 w 427054"/>
                    <a:gd name="connsiteY6" fmla="*/ 198373 h 693811"/>
                    <a:gd name="connsiteX7" fmla="*/ 344361 w 427054"/>
                    <a:gd name="connsiteY7" fmla="*/ 178709 h 693811"/>
                    <a:gd name="connsiteX8" fmla="*/ 399996 w 427054"/>
                    <a:gd name="connsiteY8" fmla="*/ 138422 h 693811"/>
                    <a:gd name="connsiteX9" fmla="*/ 417262 w 427054"/>
                    <a:gd name="connsiteY9" fmla="*/ 126911 h 693811"/>
                    <a:gd name="connsiteX10" fmla="*/ 425895 w 427054"/>
                    <a:gd name="connsiteY10" fmla="*/ 286142 h 693811"/>
                    <a:gd name="connsiteX11" fmla="*/ 388005 w 427054"/>
                    <a:gd name="connsiteY11" fmla="*/ 518274 h 693811"/>
                    <a:gd name="connsiteX12" fmla="*/ 347718 w 427054"/>
                    <a:gd name="connsiteY12" fmla="*/ 571990 h 693811"/>
                    <a:gd name="connsiteX13" fmla="*/ 165466 w 427054"/>
                    <a:gd name="connsiteY13" fmla="*/ 693811 h 693811"/>
                    <a:gd name="connsiteX14" fmla="*/ 131893 w 427054"/>
                    <a:gd name="connsiteY14" fmla="*/ 512998 h 693811"/>
                    <a:gd name="connsiteX15" fmla="*/ 60910 w 427054"/>
                    <a:gd name="connsiteY15" fmla="*/ 218996 h 693811"/>
                    <a:gd name="connsiteX16" fmla="*/ 0 w 427054"/>
                    <a:gd name="connsiteY16" fmla="*/ 43459 h 693811"/>
                    <a:gd name="connsiteX17" fmla="*/ 134291 w 427054"/>
                    <a:gd name="connsiteY17" fmla="*/ 294 h 6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27054" h="693811">
                      <a:moveTo>
                        <a:pt x="134291" y="294"/>
                      </a:moveTo>
                      <a:cubicBezTo>
                        <a:pt x="145322" y="5090"/>
                        <a:pt x="155394" y="12764"/>
                        <a:pt x="167384" y="14682"/>
                      </a:cubicBezTo>
                      <a:cubicBezTo>
                        <a:pt x="198559" y="17560"/>
                        <a:pt x="223499" y="34826"/>
                        <a:pt x="249398" y="50173"/>
                      </a:cubicBezTo>
                      <a:cubicBezTo>
                        <a:pt x="264266" y="58807"/>
                        <a:pt x="258510" y="74154"/>
                        <a:pt x="253235" y="87103"/>
                      </a:cubicBezTo>
                      <a:cubicBezTo>
                        <a:pt x="234050" y="134585"/>
                        <a:pt x="212947" y="181107"/>
                        <a:pt x="193763" y="228589"/>
                      </a:cubicBezTo>
                      <a:cubicBezTo>
                        <a:pt x="191844" y="232905"/>
                        <a:pt x="189446" y="236742"/>
                        <a:pt x="189446" y="244416"/>
                      </a:cubicBezTo>
                      <a:cubicBezTo>
                        <a:pt x="227336" y="230027"/>
                        <a:pt x="262347" y="213241"/>
                        <a:pt x="297838" y="198373"/>
                      </a:cubicBezTo>
                      <a:cubicBezTo>
                        <a:pt x="313186" y="192138"/>
                        <a:pt x="328534" y="183985"/>
                        <a:pt x="344361" y="178709"/>
                      </a:cubicBezTo>
                      <a:cubicBezTo>
                        <a:pt x="366902" y="171035"/>
                        <a:pt x="385128" y="157127"/>
                        <a:pt x="399996" y="138422"/>
                      </a:cubicBezTo>
                      <a:cubicBezTo>
                        <a:pt x="404312" y="133146"/>
                        <a:pt x="406230" y="122595"/>
                        <a:pt x="417262" y="126911"/>
                      </a:cubicBezTo>
                      <a:cubicBezTo>
                        <a:pt x="419180" y="180148"/>
                        <a:pt x="430691" y="232905"/>
                        <a:pt x="425895" y="286142"/>
                      </a:cubicBezTo>
                      <a:cubicBezTo>
                        <a:pt x="418701" y="364319"/>
                        <a:pt x="419180" y="443934"/>
                        <a:pt x="388005" y="518274"/>
                      </a:cubicBezTo>
                      <a:cubicBezTo>
                        <a:pt x="378893" y="539377"/>
                        <a:pt x="366423" y="558082"/>
                        <a:pt x="347718" y="571990"/>
                      </a:cubicBezTo>
                      <a:cubicBezTo>
                        <a:pt x="295440" y="611318"/>
                        <a:pt x="222060" y="660718"/>
                        <a:pt x="165466" y="693811"/>
                      </a:cubicBezTo>
                      <a:cubicBezTo>
                        <a:pt x="156833" y="655443"/>
                        <a:pt x="142924" y="583501"/>
                        <a:pt x="131893" y="512998"/>
                      </a:cubicBezTo>
                      <a:cubicBezTo>
                        <a:pt x="116066" y="412759"/>
                        <a:pt x="89208" y="315878"/>
                        <a:pt x="60910" y="218996"/>
                      </a:cubicBezTo>
                      <a:cubicBezTo>
                        <a:pt x="43644" y="159525"/>
                        <a:pt x="20624" y="101972"/>
                        <a:pt x="0" y="43459"/>
                      </a:cubicBezTo>
                      <a:cubicBezTo>
                        <a:pt x="479" y="40581"/>
                        <a:pt x="128056" y="-4023"/>
                        <a:pt x="134291" y="294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" name="Freeform: Shape 45">
                  <a:extLst>
                    <a:ext uri="{FF2B5EF4-FFF2-40B4-BE49-F238E27FC236}">
                      <a16:creationId xmlns:a16="http://schemas.microsoft.com/office/drawing/2014/main" id="{CE8E9F0D-FD6D-467D-B7D3-E241F8D6B0B5}"/>
                    </a:ext>
                  </a:extLst>
                </p:cNvPr>
                <p:cNvSpPr/>
                <p:nvPr/>
              </p:nvSpPr>
              <p:spPr>
                <a:xfrm>
                  <a:off x="8546810" y="3666998"/>
                  <a:ext cx="298317" cy="279641"/>
                </a:xfrm>
                <a:custGeom>
                  <a:avLst/>
                  <a:gdLst>
                    <a:gd name="connsiteX0" fmla="*/ 155874 w 298317"/>
                    <a:gd name="connsiteY0" fmla="*/ 226405 h 279641"/>
                    <a:gd name="connsiteX1" fmla="*/ 128536 w 298317"/>
                    <a:gd name="connsiteY1" fmla="*/ 133840 h 279641"/>
                    <a:gd name="connsiteX2" fmla="*/ 0 w 298317"/>
                    <a:gd name="connsiteY2" fmla="*/ 67654 h 279641"/>
                    <a:gd name="connsiteX3" fmla="*/ 10072 w 298317"/>
                    <a:gd name="connsiteY3" fmla="*/ 58061 h 279641"/>
                    <a:gd name="connsiteX4" fmla="*/ 200478 w 298317"/>
                    <a:gd name="connsiteY4" fmla="*/ 2426 h 279641"/>
                    <a:gd name="connsiteX5" fmla="*/ 261388 w 298317"/>
                    <a:gd name="connsiteY5" fmla="*/ 8182 h 279641"/>
                    <a:gd name="connsiteX6" fmla="*/ 298318 w 298317"/>
                    <a:gd name="connsiteY6" fmla="*/ 49908 h 279641"/>
                    <a:gd name="connsiteX7" fmla="*/ 231172 w 298317"/>
                    <a:gd name="connsiteY7" fmla="*/ 147749 h 279641"/>
                    <a:gd name="connsiteX8" fmla="*/ 163547 w 298317"/>
                    <a:gd name="connsiteY8" fmla="*/ 242712 h 279641"/>
                    <a:gd name="connsiteX9" fmla="*/ 132373 w 298317"/>
                    <a:gd name="connsiteY9" fmla="*/ 279642 h 279641"/>
                    <a:gd name="connsiteX10" fmla="*/ 155874 w 298317"/>
                    <a:gd name="connsiteY10" fmla="*/ 226405 h 27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317" h="279641">
                      <a:moveTo>
                        <a:pt x="155874" y="226405"/>
                      </a:moveTo>
                      <a:cubicBezTo>
                        <a:pt x="188487" y="165494"/>
                        <a:pt x="188487" y="165015"/>
                        <a:pt x="128536" y="133840"/>
                      </a:cubicBezTo>
                      <a:cubicBezTo>
                        <a:pt x="85371" y="111298"/>
                        <a:pt x="42206" y="89236"/>
                        <a:pt x="0" y="67654"/>
                      </a:cubicBezTo>
                      <a:cubicBezTo>
                        <a:pt x="0" y="59021"/>
                        <a:pt x="6235" y="59500"/>
                        <a:pt x="10072" y="58061"/>
                      </a:cubicBezTo>
                      <a:cubicBezTo>
                        <a:pt x="73381" y="39357"/>
                        <a:pt x="137169" y="21131"/>
                        <a:pt x="200478" y="2426"/>
                      </a:cubicBezTo>
                      <a:cubicBezTo>
                        <a:pt x="222060" y="-3808"/>
                        <a:pt x="241245" y="3386"/>
                        <a:pt x="261388" y="8182"/>
                      </a:cubicBezTo>
                      <a:cubicBezTo>
                        <a:pt x="276256" y="19693"/>
                        <a:pt x="293522" y="29285"/>
                        <a:pt x="298318" y="49908"/>
                      </a:cubicBezTo>
                      <a:cubicBezTo>
                        <a:pt x="275776" y="82521"/>
                        <a:pt x="253714" y="115135"/>
                        <a:pt x="231172" y="147749"/>
                      </a:cubicBezTo>
                      <a:cubicBezTo>
                        <a:pt x="209110" y="179882"/>
                        <a:pt x="186569" y="211537"/>
                        <a:pt x="163547" y="242712"/>
                      </a:cubicBezTo>
                      <a:cubicBezTo>
                        <a:pt x="159711" y="247987"/>
                        <a:pt x="147240" y="264294"/>
                        <a:pt x="132373" y="279642"/>
                      </a:cubicBezTo>
                      <a:cubicBezTo>
                        <a:pt x="124219" y="266212"/>
                        <a:pt x="151077" y="235038"/>
                        <a:pt x="155874" y="226405"/>
                      </a:cubicBezTo>
                      <a:close/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Freeform: Shape 46">
                  <a:extLst>
                    <a:ext uri="{FF2B5EF4-FFF2-40B4-BE49-F238E27FC236}">
                      <a16:creationId xmlns:a16="http://schemas.microsoft.com/office/drawing/2014/main" id="{3267DBDB-107A-4A78-B65F-2CA81EFBBB24}"/>
                    </a:ext>
                  </a:extLst>
                </p:cNvPr>
                <p:cNvSpPr/>
                <p:nvPr/>
              </p:nvSpPr>
              <p:spPr>
                <a:xfrm>
                  <a:off x="8711317" y="3973435"/>
                  <a:ext cx="252398" cy="245234"/>
                </a:xfrm>
                <a:custGeom>
                  <a:avLst/>
                  <a:gdLst>
                    <a:gd name="connsiteX0" fmla="*/ 249877 w 252398"/>
                    <a:gd name="connsiteY0" fmla="*/ 117567 h 245234"/>
                    <a:gd name="connsiteX1" fmla="*/ 171700 w 252398"/>
                    <a:gd name="connsiteY1" fmla="*/ 179437 h 245234"/>
                    <a:gd name="connsiteX2" fmla="*/ 33093 w 252398"/>
                    <a:gd name="connsiteY2" fmla="*/ 238429 h 245234"/>
                    <a:gd name="connsiteX3" fmla="*/ 7674 w 252398"/>
                    <a:gd name="connsiteY3" fmla="*/ 244664 h 245234"/>
                    <a:gd name="connsiteX4" fmla="*/ 45083 w 252398"/>
                    <a:gd name="connsiteY4" fmla="*/ 154977 h 245234"/>
                    <a:gd name="connsiteX5" fmla="*/ 81054 w 252398"/>
                    <a:gd name="connsiteY5" fmla="*/ 71524 h 245234"/>
                    <a:gd name="connsiteX6" fmla="*/ 68105 w 252398"/>
                    <a:gd name="connsiteY6" fmla="*/ 39390 h 245234"/>
                    <a:gd name="connsiteX7" fmla="*/ 0 w 252398"/>
                    <a:gd name="connsiteY7" fmla="*/ 4858 h 245234"/>
                    <a:gd name="connsiteX8" fmla="*/ 22062 w 252398"/>
                    <a:gd name="connsiteY8" fmla="*/ 1981 h 245234"/>
                    <a:gd name="connsiteX9" fmla="*/ 248438 w 252398"/>
                    <a:gd name="connsiteY9" fmla="*/ 65289 h 245234"/>
                    <a:gd name="connsiteX10" fmla="*/ 249877 w 252398"/>
                    <a:gd name="connsiteY10" fmla="*/ 117567 h 24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2398" h="245234">
                      <a:moveTo>
                        <a:pt x="249877" y="117567"/>
                      </a:moveTo>
                      <a:cubicBezTo>
                        <a:pt x="233091" y="149701"/>
                        <a:pt x="204794" y="166487"/>
                        <a:pt x="171700" y="179437"/>
                      </a:cubicBezTo>
                      <a:cubicBezTo>
                        <a:pt x="125178" y="197662"/>
                        <a:pt x="79615" y="218765"/>
                        <a:pt x="33093" y="238429"/>
                      </a:cubicBezTo>
                      <a:cubicBezTo>
                        <a:pt x="25899" y="241307"/>
                        <a:pt x="19664" y="247062"/>
                        <a:pt x="7674" y="244664"/>
                      </a:cubicBezTo>
                      <a:cubicBezTo>
                        <a:pt x="20143" y="214449"/>
                        <a:pt x="32613" y="184713"/>
                        <a:pt x="45083" y="154977"/>
                      </a:cubicBezTo>
                      <a:cubicBezTo>
                        <a:pt x="56594" y="127159"/>
                        <a:pt x="67146" y="98383"/>
                        <a:pt x="81054" y="71524"/>
                      </a:cubicBezTo>
                      <a:cubicBezTo>
                        <a:pt x="90167" y="53779"/>
                        <a:pt x="84411" y="46585"/>
                        <a:pt x="68105" y="39390"/>
                      </a:cubicBezTo>
                      <a:cubicBezTo>
                        <a:pt x="45083" y="28839"/>
                        <a:pt x="22541" y="16369"/>
                        <a:pt x="0" y="4858"/>
                      </a:cubicBezTo>
                      <a:cubicBezTo>
                        <a:pt x="6714" y="-2336"/>
                        <a:pt x="14868" y="62"/>
                        <a:pt x="22062" y="1981"/>
                      </a:cubicBezTo>
                      <a:cubicBezTo>
                        <a:pt x="97361" y="23084"/>
                        <a:pt x="172660" y="44187"/>
                        <a:pt x="248438" y="65289"/>
                      </a:cubicBezTo>
                      <a:cubicBezTo>
                        <a:pt x="256112" y="83515"/>
                        <a:pt x="250357" y="100781"/>
                        <a:pt x="249877" y="117567"/>
                      </a:cubicBezTo>
                      <a:close/>
                    </a:path>
                  </a:pathLst>
                </a:custGeom>
                <a:solidFill>
                  <a:srgbClr val="FD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Freeform: Shape 47">
                  <a:extLst>
                    <a:ext uri="{FF2B5EF4-FFF2-40B4-BE49-F238E27FC236}">
                      <a16:creationId xmlns:a16="http://schemas.microsoft.com/office/drawing/2014/main" id="{0FE03BF2-E437-4724-8F16-E104602E84EA}"/>
                    </a:ext>
                  </a:extLst>
                </p:cNvPr>
                <p:cNvSpPr/>
                <p:nvPr/>
              </p:nvSpPr>
              <p:spPr>
                <a:xfrm>
                  <a:off x="8525228" y="3893403"/>
                  <a:ext cx="177456" cy="119423"/>
                </a:xfrm>
                <a:custGeom>
                  <a:avLst/>
                  <a:gdLst>
                    <a:gd name="connsiteX0" fmla="*/ 177456 w 177456"/>
                    <a:gd name="connsiteY0" fmla="*/ 0 h 119423"/>
                    <a:gd name="connsiteX1" fmla="*/ 153476 w 177456"/>
                    <a:gd name="connsiteY1" fmla="*/ 71462 h 119423"/>
                    <a:gd name="connsiteX2" fmla="*/ 88728 w 177456"/>
                    <a:gd name="connsiteY2" fmla="*/ 93045 h 119423"/>
                    <a:gd name="connsiteX3" fmla="*/ 19184 w 177456"/>
                    <a:gd name="connsiteY3" fmla="*/ 119423 h 119423"/>
                    <a:gd name="connsiteX4" fmla="*/ 0 w 177456"/>
                    <a:gd name="connsiteY4" fmla="*/ 70023 h 119423"/>
                    <a:gd name="connsiteX5" fmla="*/ 10551 w 177456"/>
                    <a:gd name="connsiteY5" fmla="*/ 56594 h 119423"/>
                    <a:gd name="connsiteX6" fmla="*/ 177456 w 177456"/>
                    <a:gd name="connsiteY6" fmla="*/ 0 h 11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456" h="119423">
                      <a:moveTo>
                        <a:pt x="177456" y="0"/>
                      </a:moveTo>
                      <a:cubicBezTo>
                        <a:pt x="174099" y="9592"/>
                        <a:pt x="146281" y="53716"/>
                        <a:pt x="153476" y="71462"/>
                      </a:cubicBezTo>
                      <a:cubicBezTo>
                        <a:pt x="129495" y="81054"/>
                        <a:pt x="110311" y="84891"/>
                        <a:pt x="88728" y="93045"/>
                      </a:cubicBezTo>
                      <a:cubicBezTo>
                        <a:pt x="65706" y="101678"/>
                        <a:pt x="42206" y="110790"/>
                        <a:pt x="19184" y="119423"/>
                      </a:cubicBezTo>
                      <a:cubicBezTo>
                        <a:pt x="12949" y="104555"/>
                        <a:pt x="6715" y="84891"/>
                        <a:pt x="0" y="70023"/>
                      </a:cubicBezTo>
                      <a:cubicBezTo>
                        <a:pt x="0" y="62829"/>
                        <a:pt x="2398" y="58992"/>
                        <a:pt x="10551" y="56594"/>
                      </a:cubicBezTo>
                      <a:cubicBezTo>
                        <a:pt x="67146" y="40287"/>
                        <a:pt x="120382" y="14388"/>
                        <a:pt x="177456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Freeform: Shape 48">
                  <a:extLst>
                    <a:ext uri="{FF2B5EF4-FFF2-40B4-BE49-F238E27FC236}">
                      <a16:creationId xmlns:a16="http://schemas.microsoft.com/office/drawing/2014/main" id="{B93AD73B-DC83-42BD-948B-48550AEABB8F}"/>
                    </a:ext>
                  </a:extLst>
                </p:cNvPr>
                <p:cNvSpPr/>
                <p:nvPr/>
              </p:nvSpPr>
              <p:spPr>
                <a:xfrm>
                  <a:off x="8677173" y="3892923"/>
                  <a:ext cx="32704" cy="53716"/>
                </a:xfrm>
                <a:custGeom>
                  <a:avLst/>
                  <a:gdLst>
                    <a:gd name="connsiteX0" fmla="*/ 32705 w 32704"/>
                    <a:gd name="connsiteY0" fmla="*/ 16786 h 53716"/>
                    <a:gd name="connsiteX1" fmla="*/ 1530 w 32704"/>
                    <a:gd name="connsiteY1" fmla="*/ 53716 h 53716"/>
                    <a:gd name="connsiteX2" fmla="*/ 25031 w 32704"/>
                    <a:gd name="connsiteY2" fmla="*/ 0 h 5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04" h="53716">
                      <a:moveTo>
                        <a:pt x="32705" y="16786"/>
                      </a:moveTo>
                      <a:cubicBezTo>
                        <a:pt x="28868" y="22062"/>
                        <a:pt x="18316" y="41246"/>
                        <a:pt x="1530" y="53716"/>
                      </a:cubicBezTo>
                      <a:cubicBezTo>
                        <a:pt x="-6623" y="40287"/>
                        <a:pt x="20235" y="9112"/>
                        <a:pt x="25031" y="0"/>
                      </a:cubicBezTo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" name="Graphic 29">
                <a:extLst>
                  <a:ext uri="{FF2B5EF4-FFF2-40B4-BE49-F238E27FC236}">
                    <a16:creationId xmlns:a16="http://schemas.microsoft.com/office/drawing/2014/main" id="{BFFE3194-CE5E-4F92-8FBB-DE007CE0E5DE}"/>
                  </a:ext>
                </a:extLst>
              </p:cNvPr>
              <p:cNvGrpSpPr/>
              <p:nvPr/>
            </p:nvGrpSpPr>
            <p:grpSpPr>
              <a:xfrm>
                <a:off x="3787989" y="2889247"/>
                <a:ext cx="4608138" cy="2206654"/>
                <a:chOff x="3496565" y="2353154"/>
                <a:chExt cx="5206119" cy="2493004"/>
              </a:xfrm>
            </p:grpSpPr>
            <p:sp>
              <p:nvSpPr>
                <p:cNvPr id="42" name="Freeform: Shape 37">
                  <a:extLst>
                    <a:ext uri="{FF2B5EF4-FFF2-40B4-BE49-F238E27FC236}">
                      <a16:creationId xmlns:a16="http://schemas.microsoft.com/office/drawing/2014/main" id="{0EFC41E3-6AF0-4BD1-B4B8-CEA3C18F692C}"/>
                    </a:ext>
                  </a:extLst>
                </p:cNvPr>
                <p:cNvSpPr/>
                <p:nvPr/>
              </p:nvSpPr>
              <p:spPr>
                <a:xfrm>
                  <a:off x="4342675" y="2353632"/>
                  <a:ext cx="1649799" cy="1468918"/>
                </a:xfrm>
                <a:custGeom>
                  <a:avLst/>
                  <a:gdLst>
                    <a:gd name="connsiteX0" fmla="*/ 1399506 w 1649799"/>
                    <a:gd name="connsiteY0" fmla="*/ 17705 h 1468918"/>
                    <a:gd name="connsiteX1" fmla="*/ 1545929 w 1649799"/>
                    <a:gd name="connsiteY1" fmla="*/ 3350 h 1468918"/>
                    <a:gd name="connsiteX2" fmla="*/ 1638758 w 1649799"/>
                    <a:gd name="connsiteY2" fmla="*/ 0 h 1468918"/>
                    <a:gd name="connsiteX3" fmla="*/ 1649764 w 1649799"/>
                    <a:gd name="connsiteY3" fmla="*/ 12441 h 1468918"/>
                    <a:gd name="connsiteX4" fmla="*/ 1649764 w 1649799"/>
                    <a:gd name="connsiteY4" fmla="*/ 38759 h 1468918"/>
                    <a:gd name="connsiteX5" fmla="*/ 1649764 w 1649799"/>
                    <a:gd name="connsiteY5" fmla="*/ 1083811 h 1468918"/>
                    <a:gd name="connsiteX6" fmla="*/ 1615312 w 1649799"/>
                    <a:gd name="connsiteY6" fmla="*/ 1120177 h 1468918"/>
                    <a:gd name="connsiteX7" fmla="*/ 1452620 w 1649799"/>
                    <a:gd name="connsiteY7" fmla="*/ 1145538 h 1468918"/>
                    <a:gd name="connsiteX8" fmla="*/ 1325338 w 1649799"/>
                    <a:gd name="connsiteY8" fmla="*/ 1177119 h 1468918"/>
                    <a:gd name="connsiteX9" fmla="*/ 1183223 w 1649799"/>
                    <a:gd name="connsiteY9" fmla="*/ 1227362 h 1468918"/>
                    <a:gd name="connsiteX10" fmla="*/ 953541 w 1649799"/>
                    <a:gd name="connsiteY10" fmla="*/ 1348902 h 1468918"/>
                    <a:gd name="connsiteX11" fmla="*/ 801855 w 1649799"/>
                    <a:gd name="connsiteY11" fmla="*/ 1460872 h 1468918"/>
                    <a:gd name="connsiteX12" fmla="*/ 768360 w 1649799"/>
                    <a:gd name="connsiteY12" fmla="*/ 1458958 h 1468918"/>
                    <a:gd name="connsiteX13" fmla="*/ 273109 w 1649799"/>
                    <a:gd name="connsiteY13" fmla="*/ 963706 h 1468918"/>
                    <a:gd name="connsiteX14" fmla="*/ 9932 w 1649799"/>
                    <a:gd name="connsiteY14" fmla="*/ 700529 h 1468918"/>
                    <a:gd name="connsiteX15" fmla="*/ 10889 w 1649799"/>
                    <a:gd name="connsiteY15" fmla="*/ 667991 h 1468918"/>
                    <a:gd name="connsiteX16" fmla="*/ 128601 w 1649799"/>
                    <a:gd name="connsiteY16" fmla="*/ 568941 h 1468918"/>
                    <a:gd name="connsiteX17" fmla="*/ 141999 w 1649799"/>
                    <a:gd name="connsiteY17" fmla="*/ 553150 h 1468918"/>
                    <a:gd name="connsiteX18" fmla="*/ 174537 w 1649799"/>
                    <a:gd name="connsiteY18" fmla="*/ 522047 h 1468918"/>
                    <a:gd name="connsiteX19" fmla="*/ 497527 w 1649799"/>
                    <a:gd name="connsiteY19" fmla="*/ 311506 h 1468918"/>
                    <a:gd name="connsiteX20" fmla="*/ 620981 w 1649799"/>
                    <a:gd name="connsiteY20" fmla="*/ 249779 h 1468918"/>
                    <a:gd name="connsiteX21" fmla="*/ 797070 w 1649799"/>
                    <a:gd name="connsiteY21" fmla="*/ 170347 h 1468918"/>
                    <a:gd name="connsiteX22" fmla="*/ 829130 w 1649799"/>
                    <a:gd name="connsiteY22" fmla="*/ 158863 h 1468918"/>
                    <a:gd name="connsiteX23" fmla="*/ 1016704 w 1649799"/>
                    <a:gd name="connsiteY23" fmla="*/ 94744 h 1468918"/>
                    <a:gd name="connsiteX24" fmla="*/ 1367447 w 1649799"/>
                    <a:gd name="connsiteY24" fmla="*/ 17226 h 1468918"/>
                    <a:gd name="connsiteX25" fmla="*/ 1399506 w 1649799"/>
                    <a:gd name="connsiteY25" fmla="*/ 17705 h 146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649799" h="1468918">
                      <a:moveTo>
                        <a:pt x="1399506" y="17705"/>
                      </a:moveTo>
                      <a:cubicBezTo>
                        <a:pt x="1448314" y="12920"/>
                        <a:pt x="1497121" y="7178"/>
                        <a:pt x="1545929" y="3350"/>
                      </a:cubicBezTo>
                      <a:cubicBezTo>
                        <a:pt x="1577031" y="957"/>
                        <a:pt x="1608134" y="479"/>
                        <a:pt x="1638758" y="0"/>
                      </a:cubicBezTo>
                      <a:cubicBezTo>
                        <a:pt x="1645936" y="0"/>
                        <a:pt x="1650242" y="4307"/>
                        <a:pt x="1649764" y="12441"/>
                      </a:cubicBezTo>
                      <a:cubicBezTo>
                        <a:pt x="1649285" y="21054"/>
                        <a:pt x="1649764" y="30146"/>
                        <a:pt x="1649764" y="38759"/>
                      </a:cubicBezTo>
                      <a:cubicBezTo>
                        <a:pt x="1649764" y="387109"/>
                        <a:pt x="1649764" y="735460"/>
                        <a:pt x="1649764" y="1083811"/>
                      </a:cubicBezTo>
                      <a:cubicBezTo>
                        <a:pt x="1649764" y="1117785"/>
                        <a:pt x="1648807" y="1117306"/>
                        <a:pt x="1615312" y="1120177"/>
                      </a:cubicBezTo>
                      <a:cubicBezTo>
                        <a:pt x="1560762" y="1124962"/>
                        <a:pt x="1506213" y="1134054"/>
                        <a:pt x="1452620" y="1145538"/>
                      </a:cubicBezTo>
                      <a:cubicBezTo>
                        <a:pt x="1409555" y="1154629"/>
                        <a:pt x="1367447" y="1165156"/>
                        <a:pt x="1325338" y="1177119"/>
                      </a:cubicBezTo>
                      <a:cubicBezTo>
                        <a:pt x="1277010" y="1190996"/>
                        <a:pt x="1229159" y="1207743"/>
                        <a:pt x="1183223" y="1227362"/>
                      </a:cubicBezTo>
                      <a:cubicBezTo>
                        <a:pt x="1103313" y="1261814"/>
                        <a:pt x="1026274" y="1301530"/>
                        <a:pt x="953541" y="1348902"/>
                      </a:cubicBezTo>
                      <a:cubicBezTo>
                        <a:pt x="900427" y="1382876"/>
                        <a:pt x="850663" y="1421156"/>
                        <a:pt x="801855" y="1460872"/>
                      </a:cubicBezTo>
                      <a:cubicBezTo>
                        <a:pt x="787979" y="1472356"/>
                        <a:pt x="780801" y="1471399"/>
                        <a:pt x="768360" y="1458958"/>
                      </a:cubicBezTo>
                      <a:cubicBezTo>
                        <a:pt x="603755" y="1293395"/>
                        <a:pt x="438193" y="1128790"/>
                        <a:pt x="273109" y="963706"/>
                      </a:cubicBezTo>
                      <a:cubicBezTo>
                        <a:pt x="185543" y="876140"/>
                        <a:pt x="97977" y="787617"/>
                        <a:pt x="9932" y="700529"/>
                      </a:cubicBezTo>
                      <a:cubicBezTo>
                        <a:pt x="-3466" y="687610"/>
                        <a:pt x="-3466" y="681389"/>
                        <a:pt x="10889" y="667991"/>
                      </a:cubicBezTo>
                      <a:cubicBezTo>
                        <a:pt x="48691" y="633060"/>
                        <a:pt x="86971" y="599565"/>
                        <a:pt x="128601" y="568941"/>
                      </a:cubicBezTo>
                      <a:cubicBezTo>
                        <a:pt x="133864" y="565113"/>
                        <a:pt x="140563" y="560806"/>
                        <a:pt x="141999" y="553150"/>
                      </a:cubicBezTo>
                      <a:cubicBezTo>
                        <a:pt x="150612" y="540709"/>
                        <a:pt x="162575" y="531139"/>
                        <a:pt x="174537" y="522047"/>
                      </a:cubicBezTo>
                      <a:cubicBezTo>
                        <a:pt x="277416" y="444530"/>
                        <a:pt x="384600" y="373711"/>
                        <a:pt x="497527" y="311506"/>
                      </a:cubicBezTo>
                      <a:cubicBezTo>
                        <a:pt x="538200" y="289973"/>
                        <a:pt x="577916" y="266527"/>
                        <a:pt x="620981" y="249779"/>
                      </a:cubicBezTo>
                      <a:cubicBezTo>
                        <a:pt x="678402" y="220112"/>
                        <a:pt x="735822" y="190923"/>
                        <a:pt x="797070" y="170347"/>
                      </a:cubicBezTo>
                      <a:cubicBezTo>
                        <a:pt x="807598" y="166519"/>
                        <a:pt x="821953" y="171783"/>
                        <a:pt x="829130" y="158863"/>
                      </a:cubicBezTo>
                      <a:cubicBezTo>
                        <a:pt x="890379" y="133981"/>
                        <a:pt x="953541" y="113884"/>
                        <a:pt x="1016704" y="94744"/>
                      </a:cubicBezTo>
                      <a:cubicBezTo>
                        <a:pt x="1132023" y="61248"/>
                        <a:pt x="1248778" y="34931"/>
                        <a:pt x="1367447" y="17226"/>
                      </a:cubicBezTo>
                      <a:cubicBezTo>
                        <a:pt x="1377974" y="14834"/>
                        <a:pt x="1388979" y="11484"/>
                        <a:pt x="1399506" y="17705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3" name="Freeform: Shape 38">
                  <a:extLst>
                    <a:ext uri="{FF2B5EF4-FFF2-40B4-BE49-F238E27FC236}">
                      <a16:creationId xmlns:a16="http://schemas.microsoft.com/office/drawing/2014/main" id="{91236715-4AF7-4A5A-AC1D-F36D1CDABEA0}"/>
                    </a:ext>
                  </a:extLst>
                </p:cNvPr>
                <p:cNvSpPr/>
                <p:nvPr/>
              </p:nvSpPr>
              <p:spPr>
                <a:xfrm>
                  <a:off x="6205373" y="2353600"/>
                  <a:ext cx="1647498" cy="1471438"/>
                </a:xfrm>
                <a:custGeom>
                  <a:avLst/>
                  <a:gdLst>
                    <a:gd name="connsiteX0" fmla="*/ 1511593 w 1647498"/>
                    <a:gd name="connsiteY0" fmla="*/ 560838 h 1471438"/>
                    <a:gd name="connsiteX1" fmla="*/ 1635047 w 1647498"/>
                    <a:gd name="connsiteY1" fmla="*/ 666109 h 1471438"/>
                    <a:gd name="connsiteX2" fmla="*/ 1635526 w 1647498"/>
                    <a:gd name="connsiteY2" fmla="*/ 705825 h 1471438"/>
                    <a:gd name="connsiteX3" fmla="*/ 961792 w 1647498"/>
                    <a:gd name="connsiteY3" fmla="*/ 1378601 h 1471438"/>
                    <a:gd name="connsiteX4" fmla="*/ 880447 w 1647498"/>
                    <a:gd name="connsiteY4" fmla="*/ 1460904 h 1471438"/>
                    <a:gd name="connsiteX5" fmla="*/ 847430 w 1647498"/>
                    <a:gd name="connsiteY5" fmla="*/ 1463775 h 1471438"/>
                    <a:gd name="connsiteX6" fmla="*/ 589995 w 1647498"/>
                    <a:gd name="connsiteY6" fmla="*/ 1287685 h 1471438"/>
                    <a:gd name="connsiteX7" fmla="*/ 373711 w 1647498"/>
                    <a:gd name="connsiteY7" fmla="*/ 1194377 h 1471438"/>
                    <a:gd name="connsiteX8" fmla="*/ 180396 w 1647498"/>
                    <a:gd name="connsiteY8" fmla="*/ 1141263 h 1471438"/>
                    <a:gd name="connsiteX9" fmla="*/ 24882 w 1647498"/>
                    <a:gd name="connsiteY9" fmla="*/ 1120209 h 1471438"/>
                    <a:gd name="connsiteX10" fmla="*/ 0 w 1647498"/>
                    <a:gd name="connsiteY10" fmla="*/ 1093891 h 1471438"/>
                    <a:gd name="connsiteX11" fmla="*/ 479 w 1647498"/>
                    <a:gd name="connsiteY11" fmla="*/ 261773 h 1471438"/>
                    <a:gd name="connsiteX12" fmla="*/ 0 w 1647498"/>
                    <a:gd name="connsiteY12" fmla="*/ 22522 h 1471438"/>
                    <a:gd name="connsiteX13" fmla="*/ 22968 w 1647498"/>
                    <a:gd name="connsiteY13" fmla="*/ 32 h 1471438"/>
                    <a:gd name="connsiteX14" fmla="*/ 267005 w 1647498"/>
                    <a:gd name="connsiteY14" fmla="*/ 22522 h 1471438"/>
                    <a:gd name="connsiteX15" fmla="*/ 344044 w 1647498"/>
                    <a:gd name="connsiteY15" fmla="*/ 34484 h 1471438"/>
                    <a:gd name="connsiteX16" fmla="*/ 427782 w 1647498"/>
                    <a:gd name="connsiteY16" fmla="*/ 44054 h 1471438"/>
                    <a:gd name="connsiteX17" fmla="*/ 690959 w 1647498"/>
                    <a:gd name="connsiteY17" fmla="*/ 113437 h 1471438"/>
                    <a:gd name="connsiteX18" fmla="*/ 1119698 w 1647498"/>
                    <a:gd name="connsiteY18" fmla="*/ 295269 h 1471438"/>
                    <a:gd name="connsiteX19" fmla="*/ 1492453 w 1647498"/>
                    <a:gd name="connsiteY19" fmla="*/ 536913 h 1471438"/>
                    <a:gd name="connsiteX20" fmla="*/ 1511593 w 1647498"/>
                    <a:gd name="connsiteY20" fmla="*/ 560838 h 1471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47498" h="1471438">
                      <a:moveTo>
                        <a:pt x="1511593" y="560838"/>
                      </a:moveTo>
                      <a:cubicBezTo>
                        <a:pt x="1552744" y="595769"/>
                        <a:pt x="1593417" y="631657"/>
                        <a:pt x="1635047" y="666109"/>
                      </a:cubicBezTo>
                      <a:cubicBezTo>
                        <a:pt x="1652752" y="680464"/>
                        <a:pt x="1650359" y="690991"/>
                        <a:pt x="1635526" y="705825"/>
                      </a:cubicBezTo>
                      <a:cubicBezTo>
                        <a:pt x="1410629" y="929764"/>
                        <a:pt x="1186211" y="1154183"/>
                        <a:pt x="961792" y="1378601"/>
                      </a:cubicBezTo>
                      <a:cubicBezTo>
                        <a:pt x="934518" y="1405876"/>
                        <a:pt x="906764" y="1432672"/>
                        <a:pt x="880447" y="1460904"/>
                      </a:cubicBezTo>
                      <a:cubicBezTo>
                        <a:pt x="869441" y="1472866"/>
                        <a:pt x="860828" y="1475737"/>
                        <a:pt x="847430" y="1463775"/>
                      </a:cubicBezTo>
                      <a:cubicBezTo>
                        <a:pt x="768955" y="1393913"/>
                        <a:pt x="682346" y="1336493"/>
                        <a:pt x="589995" y="1287685"/>
                      </a:cubicBezTo>
                      <a:cubicBezTo>
                        <a:pt x="520612" y="1250840"/>
                        <a:pt x="448837" y="1219259"/>
                        <a:pt x="373711" y="1194377"/>
                      </a:cubicBezTo>
                      <a:cubicBezTo>
                        <a:pt x="310071" y="1173323"/>
                        <a:pt x="245951" y="1154661"/>
                        <a:pt x="180396" y="1141263"/>
                      </a:cubicBezTo>
                      <a:cubicBezTo>
                        <a:pt x="129196" y="1131215"/>
                        <a:pt x="77518" y="1121645"/>
                        <a:pt x="24882" y="1120209"/>
                      </a:cubicBezTo>
                      <a:cubicBezTo>
                        <a:pt x="4785" y="1119731"/>
                        <a:pt x="0" y="1113031"/>
                        <a:pt x="0" y="1093891"/>
                      </a:cubicBezTo>
                      <a:cubicBezTo>
                        <a:pt x="479" y="816359"/>
                        <a:pt x="479" y="538827"/>
                        <a:pt x="479" y="261773"/>
                      </a:cubicBezTo>
                      <a:cubicBezTo>
                        <a:pt x="479" y="181863"/>
                        <a:pt x="957" y="102432"/>
                        <a:pt x="0" y="22522"/>
                      </a:cubicBezTo>
                      <a:cubicBezTo>
                        <a:pt x="0" y="4338"/>
                        <a:pt x="5742" y="-447"/>
                        <a:pt x="22968" y="32"/>
                      </a:cubicBezTo>
                      <a:cubicBezTo>
                        <a:pt x="104792" y="989"/>
                        <a:pt x="186138" y="12951"/>
                        <a:pt x="267005" y="22522"/>
                      </a:cubicBezTo>
                      <a:cubicBezTo>
                        <a:pt x="292366" y="25393"/>
                        <a:pt x="319162" y="26828"/>
                        <a:pt x="344044" y="34484"/>
                      </a:cubicBezTo>
                      <a:cubicBezTo>
                        <a:pt x="373233" y="23479"/>
                        <a:pt x="400508" y="38791"/>
                        <a:pt x="427782" y="44054"/>
                      </a:cubicBezTo>
                      <a:cubicBezTo>
                        <a:pt x="516784" y="61280"/>
                        <a:pt x="604829" y="85684"/>
                        <a:pt x="690959" y="113437"/>
                      </a:cubicBezTo>
                      <a:cubicBezTo>
                        <a:pt x="839295" y="161288"/>
                        <a:pt x="982368" y="221579"/>
                        <a:pt x="1119698" y="295269"/>
                      </a:cubicBezTo>
                      <a:cubicBezTo>
                        <a:pt x="1250809" y="365130"/>
                        <a:pt x="1375219" y="445519"/>
                        <a:pt x="1492453" y="536913"/>
                      </a:cubicBezTo>
                      <a:cubicBezTo>
                        <a:pt x="1501545" y="543612"/>
                        <a:pt x="1507286" y="551268"/>
                        <a:pt x="1511593" y="560838"/>
                      </a:cubicBezTo>
                      <a:close/>
                    </a:path>
                  </a:pathLst>
                </a:custGeom>
                <a:solidFill>
                  <a:srgbClr val="A5A5A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4" name="Freeform: Shape 39">
                  <a:extLst>
                    <a:ext uri="{FF2B5EF4-FFF2-40B4-BE49-F238E27FC236}">
                      <a16:creationId xmlns:a16="http://schemas.microsoft.com/office/drawing/2014/main" id="{409D9FF0-5C71-442B-88B1-9C021B1BB309}"/>
                    </a:ext>
                  </a:extLst>
                </p:cNvPr>
                <p:cNvSpPr/>
                <p:nvPr/>
              </p:nvSpPr>
              <p:spPr>
                <a:xfrm>
                  <a:off x="3496316" y="3196558"/>
                  <a:ext cx="1473807" cy="1646427"/>
                </a:xfrm>
                <a:custGeom>
                  <a:avLst/>
                  <a:gdLst>
                    <a:gd name="connsiteX0" fmla="*/ 477795 w 1473807"/>
                    <a:gd name="connsiteY0" fmla="*/ 210261 h 1646427"/>
                    <a:gd name="connsiteX1" fmla="*/ 526602 w 1473807"/>
                    <a:gd name="connsiteY1" fmla="*/ 184900 h 1646427"/>
                    <a:gd name="connsiteX2" fmla="*/ 669675 w 1473807"/>
                    <a:gd name="connsiteY2" fmla="*/ 11682 h 1646427"/>
                    <a:gd name="connsiteX3" fmla="*/ 706041 w 1473807"/>
                    <a:gd name="connsiteY3" fmla="*/ 10246 h 1646427"/>
                    <a:gd name="connsiteX4" fmla="*/ 1455856 w 1473807"/>
                    <a:gd name="connsiteY4" fmla="*/ 760540 h 1646427"/>
                    <a:gd name="connsiteX5" fmla="*/ 1457292 w 1473807"/>
                    <a:gd name="connsiteY5" fmla="*/ 811740 h 1646427"/>
                    <a:gd name="connsiteX6" fmla="*/ 1348671 w 1473807"/>
                    <a:gd name="connsiteY6" fmla="*/ 960555 h 1646427"/>
                    <a:gd name="connsiteX7" fmla="*/ 1219954 w 1473807"/>
                    <a:gd name="connsiteY7" fmla="*/ 1209855 h 1646427"/>
                    <a:gd name="connsiteX8" fmla="*/ 1166840 w 1473807"/>
                    <a:gd name="connsiteY8" fmla="*/ 1375417 h 1646427"/>
                    <a:gd name="connsiteX9" fmla="*/ 1121382 w 1473807"/>
                    <a:gd name="connsiteY9" fmla="*/ 1631417 h 1646427"/>
                    <a:gd name="connsiteX10" fmla="*/ 1104634 w 1473807"/>
                    <a:gd name="connsiteY10" fmla="*/ 1646250 h 1646427"/>
                    <a:gd name="connsiteX11" fmla="*/ 1056784 w 1473807"/>
                    <a:gd name="connsiteY11" fmla="*/ 1646250 h 1646427"/>
                    <a:gd name="connsiteX12" fmla="*/ 40442 w 1473807"/>
                    <a:gd name="connsiteY12" fmla="*/ 1646250 h 1646427"/>
                    <a:gd name="connsiteX13" fmla="*/ 1684 w 1473807"/>
                    <a:gd name="connsiteY13" fmla="*/ 1604621 h 1646427"/>
                    <a:gd name="connsiteX14" fmla="*/ 19388 w 1473807"/>
                    <a:gd name="connsiteY14" fmla="*/ 1415133 h 1646427"/>
                    <a:gd name="connsiteX15" fmla="*/ 16517 w 1473807"/>
                    <a:gd name="connsiteY15" fmla="*/ 1392165 h 1646427"/>
                    <a:gd name="connsiteX16" fmla="*/ 156240 w 1473807"/>
                    <a:gd name="connsiteY16" fmla="*/ 839493 h 1646427"/>
                    <a:gd name="connsiteX17" fmla="*/ 367260 w 1473807"/>
                    <a:gd name="connsiteY17" fmla="*/ 403098 h 1646427"/>
                    <a:gd name="connsiteX18" fmla="*/ 471574 w 1473807"/>
                    <a:gd name="connsiteY18" fmla="*/ 245670 h 1646427"/>
                    <a:gd name="connsiteX19" fmla="*/ 477795 w 1473807"/>
                    <a:gd name="connsiteY19" fmla="*/ 210261 h 16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73807" h="1646427">
                      <a:moveTo>
                        <a:pt x="477795" y="210261"/>
                      </a:moveTo>
                      <a:cubicBezTo>
                        <a:pt x="500284" y="214089"/>
                        <a:pt x="514161" y="201648"/>
                        <a:pt x="526602" y="184900"/>
                      </a:cubicBezTo>
                      <a:cubicBezTo>
                        <a:pt x="571103" y="124609"/>
                        <a:pt x="618953" y="67188"/>
                        <a:pt x="669675" y="11682"/>
                      </a:cubicBezTo>
                      <a:cubicBezTo>
                        <a:pt x="683073" y="-3152"/>
                        <a:pt x="691686" y="-4109"/>
                        <a:pt x="706041" y="10246"/>
                      </a:cubicBezTo>
                      <a:cubicBezTo>
                        <a:pt x="955820" y="260504"/>
                        <a:pt x="1206077" y="510283"/>
                        <a:pt x="1455856" y="760540"/>
                      </a:cubicBezTo>
                      <a:cubicBezTo>
                        <a:pt x="1479303" y="783987"/>
                        <a:pt x="1479781" y="784465"/>
                        <a:pt x="1457292" y="811740"/>
                      </a:cubicBezTo>
                      <a:cubicBezTo>
                        <a:pt x="1418533" y="859112"/>
                        <a:pt x="1382645" y="908876"/>
                        <a:pt x="1348671" y="960555"/>
                      </a:cubicBezTo>
                      <a:cubicBezTo>
                        <a:pt x="1296993" y="1039508"/>
                        <a:pt x="1255842" y="1123724"/>
                        <a:pt x="1219954" y="1209855"/>
                      </a:cubicBezTo>
                      <a:cubicBezTo>
                        <a:pt x="1197943" y="1262969"/>
                        <a:pt x="1182631" y="1319432"/>
                        <a:pt x="1166840" y="1375417"/>
                      </a:cubicBezTo>
                      <a:cubicBezTo>
                        <a:pt x="1143872" y="1459634"/>
                        <a:pt x="1133345" y="1545765"/>
                        <a:pt x="1121382" y="1631417"/>
                      </a:cubicBezTo>
                      <a:cubicBezTo>
                        <a:pt x="1119947" y="1642901"/>
                        <a:pt x="1115161" y="1646250"/>
                        <a:pt x="1104634" y="1646250"/>
                      </a:cubicBezTo>
                      <a:cubicBezTo>
                        <a:pt x="1088844" y="1645772"/>
                        <a:pt x="1072575" y="1646250"/>
                        <a:pt x="1056784" y="1646250"/>
                      </a:cubicBezTo>
                      <a:cubicBezTo>
                        <a:pt x="718003" y="1646250"/>
                        <a:pt x="379223" y="1646250"/>
                        <a:pt x="40442" y="1646250"/>
                      </a:cubicBezTo>
                      <a:cubicBezTo>
                        <a:pt x="-4537" y="1646250"/>
                        <a:pt x="-1666" y="1651514"/>
                        <a:pt x="1684" y="1604621"/>
                      </a:cubicBezTo>
                      <a:cubicBezTo>
                        <a:pt x="5990" y="1541458"/>
                        <a:pt x="13646" y="1478296"/>
                        <a:pt x="19388" y="1415133"/>
                      </a:cubicBezTo>
                      <a:cubicBezTo>
                        <a:pt x="13168" y="1407956"/>
                        <a:pt x="15560" y="1399821"/>
                        <a:pt x="16517" y="1392165"/>
                      </a:cubicBezTo>
                      <a:cubicBezTo>
                        <a:pt x="41399" y="1202678"/>
                        <a:pt x="89728" y="1018932"/>
                        <a:pt x="156240" y="839493"/>
                      </a:cubicBezTo>
                      <a:cubicBezTo>
                        <a:pt x="212704" y="687329"/>
                        <a:pt x="284001" y="542343"/>
                        <a:pt x="367260" y="403098"/>
                      </a:cubicBezTo>
                      <a:cubicBezTo>
                        <a:pt x="399320" y="349027"/>
                        <a:pt x="435686" y="297349"/>
                        <a:pt x="471574" y="245670"/>
                      </a:cubicBezTo>
                      <a:cubicBezTo>
                        <a:pt x="479709" y="234665"/>
                        <a:pt x="483058" y="223659"/>
                        <a:pt x="477795" y="21026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5" name="Freeform: Shape 40">
                  <a:extLst>
                    <a:ext uri="{FF2B5EF4-FFF2-40B4-BE49-F238E27FC236}">
                      <a16:creationId xmlns:a16="http://schemas.microsoft.com/office/drawing/2014/main" id="{68C6052D-8005-4C04-9406-B84D3265C97B}"/>
                    </a:ext>
                  </a:extLst>
                </p:cNvPr>
                <p:cNvSpPr/>
                <p:nvPr/>
              </p:nvSpPr>
              <p:spPr>
                <a:xfrm>
                  <a:off x="7229488" y="3197036"/>
                  <a:ext cx="1472874" cy="1646250"/>
                </a:xfrm>
                <a:custGeom>
                  <a:avLst/>
                  <a:gdLst>
                    <a:gd name="connsiteX0" fmla="*/ 344884 w 1472874"/>
                    <a:gd name="connsiteY0" fmla="*/ 1586916 h 1646250"/>
                    <a:gd name="connsiteX1" fmla="*/ 324787 w 1472874"/>
                    <a:gd name="connsiteY1" fmla="*/ 1453413 h 1646250"/>
                    <a:gd name="connsiteX2" fmla="*/ 315695 w 1472874"/>
                    <a:gd name="connsiteY2" fmla="*/ 1414655 h 1646250"/>
                    <a:gd name="connsiteX3" fmla="*/ 264974 w 1472874"/>
                    <a:gd name="connsiteY3" fmla="*/ 1243829 h 1646250"/>
                    <a:gd name="connsiteX4" fmla="*/ 134343 w 1472874"/>
                    <a:gd name="connsiteY4" fmla="*/ 976824 h 1646250"/>
                    <a:gd name="connsiteX5" fmla="*/ 11845 w 1472874"/>
                    <a:gd name="connsiteY5" fmla="*/ 808869 h 1646250"/>
                    <a:gd name="connsiteX6" fmla="*/ 13281 w 1472874"/>
                    <a:gd name="connsiteY6" fmla="*/ 762454 h 1646250"/>
                    <a:gd name="connsiteX7" fmla="*/ 766446 w 1472874"/>
                    <a:gd name="connsiteY7" fmla="*/ 10246 h 1646250"/>
                    <a:gd name="connsiteX8" fmla="*/ 803769 w 1472874"/>
                    <a:gd name="connsiteY8" fmla="*/ 11682 h 1646250"/>
                    <a:gd name="connsiteX9" fmla="*/ 965982 w 1472874"/>
                    <a:gd name="connsiteY9" fmla="*/ 208825 h 1646250"/>
                    <a:gd name="connsiteX10" fmla="*/ 990385 w 1472874"/>
                    <a:gd name="connsiteY10" fmla="*/ 230837 h 1646250"/>
                    <a:gd name="connsiteX11" fmla="*/ 1222460 w 1472874"/>
                    <a:gd name="connsiteY11" fmla="*/ 621774 h 1646250"/>
                    <a:gd name="connsiteX12" fmla="*/ 1283708 w 1472874"/>
                    <a:gd name="connsiteY12" fmla="*/ 761497 h 1646250"/>
                    <a:gd name="connsiteX13" fmla="*/ 1304284 w 1472874"/>
                    <a:gd name="connsiteY13" fmla="*/ 807912 h 1646250"/>
                    <a:gd name="connsiteX14" fmla="*/ 1435872 w 1472874"/>
                    <a:gd name="connsiteY14" fmla="*/ 1269190 h 1646250"/>
                    <a:gd name="connsiteX15" fmla="*/ 1460276 w 1472874"/>
                    <a:gd name="connsiteY15" fmla="*/ 1412741 h 1646250"/>
                    <a:gd name="connsiteX16" fmla="*/ 1461711 w 1472874"/>
                    <a:gd name="connsiteY16" fmla="*/ 1453413 h 1646250"/>
                    <a:gd name="connsiteX17" fmla="*/ 1463147 w 1472874"/>
                    <a:gd name="connsiteY17" fmla="*/ 1529017 h 1646250"/>
                    <a:gd name="connsiteX18" fmla="*/ 1470803 w 1472874"/>
                    <a:gd name="connsiteY18" fmla="*/ 1616583 h 1646250"/>
                    <a:gd name="connsiteX19" fmla="*/ 1444007 w 1472874"/>
                    <a:gd name="connsiteY19" fmla="*/ 1646251 h 1646250"/>
                    <a:gd name="connsiteX20" fmla="*/ 975073 w 1472874"/>
                    <a:gd name="connsiteY20" fmla="*/ 1646251 h 1646250"/>
                    <a:gd name="connsiteX21" fmla="*/ 379336 w 1472874"/>
                    <a:gd name="connsiteY21" fmla="*/ 1646251 h 1646250"/>
                    <a:gd name="connsiteX22" fmla="*/ 353497 w 1472874"/>
                    <a:gd name="connsiteY22" fmla="*/ 1644336 h 1646250"/>
                    <a:gd name="connsiteX23" fmla="*/ 344884 w 1472874"/>
                    <a:gd name="connsiteY23" fmla="*/ 1586916 h 16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72874" h="1646250">
                      <a:moveTo>
                        <a:pt x="344884" y="1586916"/>
                      </a:moveTo>
                      <a:cubicBezTo>
                        <a:pt x="343927" y="1541458"/>
                        <a:pt x="331007" y="1497914"/>
                        <a:pt x="324787" y="1453413"/>
                      </a:cubicBezTo>
                      <a:cubicBezTo>
                        <a:pt x="316652" y="1441929"/>
                        <a:pt x="323351" y="1426617"/>
                        <a:pt x="315695" y="1414655"/>
                      </a:cubicBezTo>
                      <a:cubicBezTo>
                        <a:pt x="302297" y="1356756"/>
                        <a:pt x="286028" y="1299814"/>
                        <a:pt x="264974" y="1243829"/>
                      </a:cubicBezTo>
                      <a:cubicBezTo>
                        <a:pt x="230043" y="1150999"/>
                        <a:pt x="186978" y="1061519"/>
                        <a:pt x="134343" y="976824"/>
                      </a:cubicBezTo>
                      <a:cubicBezTo>
                        <a:pt x="97498" y="917968"/>
                        <a:pt x="58739" y="860069"/>
                        <a:pt x="11845" y="808869"/>
                      </a:cubicBezTo>
                      <a:cubicBezTo>
                        <a:pt x="-3945" y="791643"/>
                        <a:pt x="-4424" y="780637"/>
                        <a:pt x="13281" y="762454"/>
                      </a:cubicBezTo>
                      <a:cubicBezTo>
                        <a:pt x="265452" y="512675"/>
                        <a:pt x="516188" y="261461"/>
                        <a:pt x="766446" y="10246"/>
                      </a:cubicBezTo>
                      <a:cubicBezTo>
                        <a:pt x="780801" y="-4109"/>
                        <a:pt x="790371" y="-3152"/>
                        <a:pt x="803769" y="11682"/>
                      </a:cubicBezTo>
                      <a:cubicBezTo>
                        <a:pt x="860233" y="75323"/>
                        <a:pt x="913346" y="141835"/>
                        <a:pt x="965982" y="208825"/>
                      </a:cubicBezTo>
                      <a:cubicBezTo>
                        <a:pt x="975073" y="215046"/>
                        <a:pt x="984165" y="221267"/>
                        <a:pt x="990385" y="230837"/>
                      </a:cubicBezTo>
                      <a:cubicBezTo>
                        <a:pt x="1077952" y="355248"/>
                        <a:pt x="1156426" y="484922"/>
                        <a:pt x="1222460" y="621774"/>
                      </a:cubicBezTo>
                      <a:cubicBezTo>
                        <a:pt x="1244471" y="667710"/>
                        <a:pt x="1266003" y="713647"/>
                        <a:pt x="1283708" y="761497"/>
                      </a:cubicBezTo>
                      <a:cubicBezTo>
                        <a:pt x="1290886" y="776809"/>
                        <a:pt x="1296149" y="793078"/>
                        <a:pt x="1304284" y="807912"/>
                      </a:cubicBezTo>
                      <a:cubicBezTo>
                        <a:pt x="1360747" y="958162"/>
                        <a:pt x="1408119" y="1110805"/>
                        <a:pt x="1435872" y="1269190"/>
                      </a:cubicBezTo>
                      <a:cubicBezTo>
                        <a:pt x="1444485" y="1317040"/>
                        <a:pt x="1450227" y="1365369"/>
                        <a:pt x="1460276" y="1412741"/>
                      </a:cubicBezTo>
                      <a:cubicBezTo>
                        <a:pt x="1463147" y="1426139"/>
                        <a:pt x="1464104" y="1440015"/>
                        <a:pt x="1461711" y="1453413"/>
                      </a:cubicBezTo>
                      <a:cubicBezTo>
                        <a:pt x="1457405" y="1478774"/>
                        <a:pt x="1458362" y="1504135"/>
                        <a:pt x="1463147" y="1529017"/>
                      </a:cubicBezTo>
                      <a:cubicBezTo>
                        <a:pt x="1466018" y="1558206"/>
                        <a:pt x="1465061" y="1587395"/>
                        <a:pt x="1470803" y="1616583"/>
                      </a:cubicBezTo>
                      <a:cubicBezTo>
                        <a:pt x="1476066" y="1644336"/>
                        <a:pt x="1472717" y="1646251"/>
                        <a:pt x="1444007" y="1646251"/>
                      </a:cubicBezTo>
                      <a:cubicBezTo>
                        <a:pt x="1287536" y="1646251"/>
                        <a:pt x="1131544" y="1646251"/>
                        <a:pt x="975073" y="1646251"/>
                      </a:cubicBezTo>
                      <a:cubicBezTo>
                        <a:pt x="776494" y="1646251"/>
                        <a:pt x="577915" y="1646251"/>
                        <a:pt x="379336" y="1646251"/>
                      </a:cubicBezTo>
                      <a:cubicBezTo>
                        <a:pt x="370723" y="1646251"/>
                        <a:pt x="362110" y="1644815"/>
                        <a:pt x="353497" y="1644336"/>
                      </a:cubicBezTo>
                      <a:cubicBezTo>
                        <a:pt x="342970" y="1626632"/>
                        <a:pt x="354454" y="1605099"/>
                        <a:pt x="344884" y="158691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38" name="Trapezoid 24">
                <a:extLst>
                  <a:ext uri="{FF2B5EF4-FFF2-40B4-BE49-F238E27FC236}">
                    <a16:creationId xmlns:a16="http://schemas.microsoft.com/office/drawing/2014/main" id="{82E84A9B-CB5E-49A0-A868-6F6437B39A8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8369018">
                <a:off x="4215200" y="4240285"/>
                <a:ext cx="410470" cy="414380"/>
              </a:xfrm>
              <a:custGeom>
                <a:avLst/>
                <a:gdLst/>
                <a:ahLst/>
                <a:cxnLst/>
                <a:rect l="l" t="t" r="r" b="b"/>
                <a:pathLst>
                  <a:path w="4411086" h="4453092">
                    <a:moveTo>
                      <a:pt x="3095887" y="1153910"/>
                    </a:moveTo>
                    <a:cubicBezTo>
                      <a:pt x="3119009" y="1174647"/>
                      <a:pt x="3146597" y="1191685"/>
                      <a:pt x="3177861" y="1203446"/>
                    </a:cubicBezTo>
                    <a:cubicBezTo>
                      <a:pt x="3302917" y="1250492"/>
                      <a:pt x="3439398" y="1195315"/>
                      <a:pt x="3482703" y="1080205"/>
                    </a:cubicBezTo>
                    <a:cubicBezTo>
                      <a:pt x="3526008" y="965093"/>
                      <a:pt x="3459737" y="833641"/>
                      <a:pt x="3334683" y="786595"/>
                    </a:cubicBezTo>
                    <a:cubicBezTo>
                      <a:pt x="3209628" y="739549"/>
                      <a:pt x="3073147" y="794724"/>
                      <a:pt x="3029841" y="909836"/>
                    </a:cubicBezTo>
                    <a:cubicBezTo>
                      <a:pt x="2997363" y="996169"/>
                      <a:pt x="3026521" y="1091695"/>
                      <a:pt x="3095887" y="1153910"/>
                    </a:cubicBezTo>
                    <a:close/>
                    <a:moveTo>
                      <a:pt x="3521423" y="1860548"/>
                    </a:moveTo>
                    <a:cubicBezTo>
                      <a:pt x="3544546" y="1881285"/>
                      <a:pt x="3572135" y="1898322"/>
                      <a:pt x="3603399" y="1910084"/>
                    </a:cubicBezTo>
                    <a:cubicBezTo>
                      <a:pt x="3728453" y="1957130"/>
                      <a:pt x="3864935" y="1901953"/>
                      <a:pt x="3908240" y="1786842"/>
                    </a:cubicBezTo>
                    <a:cubicBezTo>
                      <a:pt x="3951546" y="1671732"/>
                      <a:pt x="3885275" y="1540278"/>
                      <a:pt x="3760220" y="1493232"/>
                    </a:cubicBezTo>
                    <a:cubicBezTo>
                      <a:pt x="3635166" y="1446186"/>
                      <a:pt x="3498684" y="1501363"/>
                      <a:pt x="3455379" y="1616474"/>
                    </a:cubicBezTo>
                    <a:cubicBezTo>
                      <a:pt x="3422900" y="1702807"/>
                      <a:pt x="3452057" y="1798333"/>
                      <a:pt x="3521423" y="1860548"/>
                    </a:cubicBezTo>
                    <a:close/>
                    <a:moveTo>
                      <a:pt x="3507502" y="2659088"/>
                    </a:moveTo>
                    <a:cubicBezTo>
                      <a:pt x="3530625" y="2679826"/>
                      <a:pt x="3558214" y="2696863"/>
                      <a:pt x="3589478" y="2708624"/>
                    </a:cubicBezTo>
                    <a:cubicBezTo>
                      <a:pt x="3714532" y="2755670"/>
                      <a:pt x="3851014" y="2700494"/>
                      <a:pt x="3894319" y="2585383"/>
                    </a:cubicBezTo>
                    <a:cubicBezTo>
                      <a:pt x="3937624" y="2470273"/>
                      <a:pt x="3871353" y="2338820"/>
                      <a:pt x="3746299" y="2291774"/>
                    </a:cubicBezTo>
                    <a:cubicBezTo>
                      <a:pt x="3621245" y="2244728"/>
                      <a:pt x="3484763" y="2299905"/>
                      <a:pt x="3441458" y="2415014"/>
                    </a:cubicBezTo>
                    <a:cubicBezTo>
                      <a:pt x="3408979" y="2501348"/>
                      <a:pt x="3438136" y="2596873"/>
                      <a:pt x="3507502" y="2659088"/>
                    </a:cubicBezTo>
                    <a:close/>
                    <a:moveTo>
                      <a:pt x="2750047" y="3029987"/>
                    </a:moveTo>
                    <a:cubicBezTo>
                      <a:pt x="2773168" y="3050726"/>
                      <a:pt x="2800759" y="3067763"/>
                      <a:pt x="2832021" y="3079524"/>
                    </a:cubicBezTo>
                    <a:cubicBezTo>
                      <a:pt x="2957076" y="3126570"/>
                      <a:pt x="3093558" y="3071393"/>
                      <a:pt x="3136863" y="2956283"/>
                    </a:cubicBezTo>
                    <a:cubicBezTo>
                      <a:pt x="3180168" y="2841172"/>
                      <a:pt x="3113897" y="2709719"/>
                      <a:pt x="2988843" y="2662673"/>
                    </a:cubicBezTo>
                    <a:cubicBezTo>
                      <a:pt x="2863789" y="2615627"/>
                      <a:pt x="2727307" y="2670804"/>
                      <a:pt x="2684001" y="2785914"/>
                    </a:cubicBezTo>
                    <a:cubicBezTo>
                      <a:pt x="2651523" y="2872247"/>
                      <a:pt x="2680681" y="2967773"/>
                      <a:pt x="2750047" y="3029987"/>
                    </a:cubicBezTo>
                    <a:close/>
                    <a:moveTo>
                      <a:pt x="1666926" y="2573567"/>
                    </a:moveTo>
                    <a:lnTo>
                      <a:pt x="1775047" y="423729"/>
                    </a:lnTo>
                    <a:lnTo>
                      <a:pt x="1991290" y="423729"/>
                    </a:lnTo>
                    <a:lnTo>
                      <a:pt x="2099411" y="2573567"/>
                    </a:lnTo>
                    <a:close/>
                    <a:moveTo>
                      <a:pt x="1154974" y="2568578"/>
                    </a:moveTo>
                    <a:cubicBezTo>
                      <a:pt x="1178096" y="2589317"/>
                      <a:pt x="1205685" y="2606354"/>
                      <a:pt x="1236949" y="2618115"/>
                    </a:cubicBezTo>
                    <a:cubicBezTo>
                      <a:pt x="1362003" y="2665161"/>
                      <a:pt x="1498485" y="2609985"/>
                      <a:pt x="1541790" y="2494874"/>
                    </a:cubicBezTo>
                    <a:cubicBezTo>
                      <a:pt x="1585096" y="2379763"/>
                      <a:pt x="1518825" y="2248310"/>
                      <a:pt x="1393770" y="2201264"/>
                    </a:cubicBezTo>
                    <a:cubicBezTo>
                      <a:pt x="1268716" y="2154218"/>
                      <a:pt x="1132234" y="2209394"/>
                      <a:pt x="1088929" y="2324505"/>
                    </a:cubicBezTo>
                    <a:cubicBezTo>
                      <a:pt x="1056450" y="2410839"/>
                      <a:pt x="1085608" y="2506364"/>
                      <a:pt x="1154974" y="2568578"/>
                    </a:cubicBezTo>
                    <a:close/>
                    <a:moveTo>
                      <a:pt x="1811301" y="3132571"/>
                    </a:moveTo>
                    <a:lnTo>
                      <a:pt x="1704026" y="2663196"/>
                    </a:lnTo>
                    <a:lnTo>
                      <a:pt x="2117930" y="2682436"/>
                    </a:lnTo>
                    <a:lnTo>
                      <a:pt x="1967575" y="3139835"/>
                    </a:lnTo>
                    <a:close/>
                    <a:moveTo>
                      <a:pt x="474734" y="2026084"/>
                    </a:moveTo>
                    <a:cubicBezTo>
                      <a:pt x="497856" y="2046823"/>
                      <a:pt x="525445" y="2063859"/>
                      <a:pt x="556709" y="2075621"/>
                    </a:cubicBezTo>
                    <a:cubicBezTo>
                      <a:pt x="681763" y="2122667"/>
                      <a:pt x="818245" y="2067490"/>
                      <a:pt x="861550" y="1952380"/>
                    </a:cubicBezTo>
                    <a:cubicBezTo>
                      <a:pt x="904855" y="1837269"/>
                      <a:pt x="838584" y="1705816"/>
                      <a:pt x="713530" y="1658770"/>
                    </a:cubicBezTo>
                    <a:cubicBezTo>
                      <a:pt x="588476" y="1611724"/>
                      <a:pt x="451994" y="1666900"/>
                      <a:pt x="408689" y="1782011"/>
                    </a:cubicBezTo>
                    <a:cubicBezTo>
                      <a:pt x="376210" y="1868344"/>
                      <a:pt x="405367" y="1963870"/>
                      <a:pt x="474734" y="2026084"/>
                    </a:cubicBezTo>
                    <a:close/>
                    <a:moveTo>
                      <a:pt x="470005" y="2517620"/>
                    </a:moveTo>
                    <a:cubicBezTo>
                      <a:pt x="142796" y="2243059"/>
                      <a:pt x="-69074" y="1913805"/>
                      <a:pt x="20698" y="1573981"/>
                    </a:cubicBezTo>
                    <a:cubicBezTo>
                      <a:pt x="290062" y="677171"/>
                      <a:pt x="1131284" y="1373424"/>
                      <a:pt x="1417683" y="1157395"/>
                    </a:cubicBezTo>
                    <a:cubicBezTo>
                      <a:pt x="1704082" y="941367"/>
                      <a:pt x="795764" y="512391"/>
                      <a:pt x="1486994" y="164947"/>
                    </a:cubicBezTo>
                    <a:cubicBezTo>
                      <a:pt x="1963635" y="-91969"/>
                      <a:pt x="2301495" y="-33140"/>
                      <a:pt x="2924035" y="233397"/>
                    </a:cubicBezTo>
                    <a:cubicBezTo>
                      <a:pt x="3546575" y="499935"/>
                      <a:pt x="4682373" y="1460700"/>
                      <a:pt x="4352060" y="2410274"/>
                    </a:cubicBezTo>
                    <a:cubicBezTo>
                      <a:pt x="4055563" y="3262631"/>
                      <a:pt x="2903863" y="3342769"/>
                      <a:pt x="2149143" y="3248705"/>
                    </a:cubicBezTo>
                    <a:cubicBezTo>
                      <a:pt x="2120485" y="3221681"/>
                      <a:pt x="2088781" y="3200633"/>
                      <a:pt x="2056697" y="3184977"/>
                    </a:cubicBezTo>
                    <a:lnTo>
                      <a:pt x="2029525" y="3174239"/>
                    </a:lnTo>
                    <a:lnTo>
                      <a:pt x="2074465" y="2961096"/>
                    </a:lnTo>
                    <a:cubicBezTo>
                      <a:pt x="2174448" y="2968058"/>
                      <a:pt x="2268303" y="2914369"/>
                      <a:pt x="2302852" y="2822534"/>
                    </a:cubicBezTo>
                    <a:cubicBezTo>
                      <a:pt x="2344980" y="2710550"/>
                      <a:pt x="2283405" y="2583099"/>
                      <a:pt x="2164586" y="2533664"/>
                    </a:cubicBezTo>
                    <a:lnTo>
                      <a:pt x="2177079" y="2474412"/>
                    </a:lnTo>
                    <a:lnTo>
                      <a:pt x="2181423" y="2474420"/>
                    </a:lnTo>
                    <a:lnTo>
                      <a:pt x="2180348" y="2458905"/>
                    </a:lnTo>
                    <a:lnTo>
                      <a:pt x="2183345" y="2444691"/>
                    </a:lnTo>
                    <a:lnTo>
                      <a:pt x="2179364" y="2444684"/>
                    </a:lnTo>
                    <a:lnTo>
                      <a:pt x="2069296" y="855315"/>
                    </a:lnTo>
                    <a:cubicBezTo>
                      <a:pt x="2264713" y="815272"/>
                      <a:pt x="2400776" y="670372"/>
                      <a:pt x="2376696" y="524656"/>
                    </a:cubicBezTo>
                    <a:cubicBezTo>
                      <a:pt x="2351678" y="373263"/>
                      <a:pt x="2163271" y="278317"/>
                      <a:pt x="1955875" y="312591"/>
                    </a:cubicBezTo>
                    <a:cubicBezTo>
                      <a:pt x="1748480" y="346862"/>
                      <a:pt x="1600634" y="497374"/>
                      <a:pt x="1625652" y="648768"/>
                    </a:cubicBezTo>
                    <a:cubicBezTo>
                      <a:pt x="1635034" y="705540"/>
                      <a:pt x="1667392" y="754373"/>
                      <a:pt x="1715112" y="791433"/>
                    </a:cubicBezTo>
                    <a:lnTo>
                      <a:pt x="1728511" y="799403"/>
                    </a:lnTo>
                    <a:lnTo>
                      <a:pt x="1608970" y="2443607"/>
                    </a:lnTo>
                    <a:lnTo>
                      <a:pt x="1608731" y="2443607"/>
                    </a:lnTo>
                    <a:lnTo>
                      <a:pt x="1608909" y="2444461"/>
                    </a:lnTo>
                    <a:lnTo>
                      <a:pt x="1606809" y="2473335"/>
                    </a:lnTo>
                    <a:lnTo>
                      <a:pt x="1614885" y="2473351"/>
                    </a:lnTo>
                    <a:lnTo>
                      <a:pt x="1760460" y="3176931"/>
                    </a:lnTo>
                    <a:cubicBezTo>
                      <a:pt x="1363839" y="3071567"/>
                      <a:pt x="842276" y="2829991"/>
                      <a:pt x="470005" y="2517620"/>
                    </a:cubicBezTo>
                    <a:close/>
                    <a:moveTo>
                      <a:pt x="1703651" y="4144665"/>
                    </a:moveTo>
                    <a:cubicBezTo>
                      <a:pt x="1692426" y="4135382"/>
                      <a:pt x="1682479" y="4126471"/>
                      <a:pt x="1673433" y="4117764"/>
                    </a:cubicBezTo>
                    <a:cubicBezTo>
                      <a:pt x="1630012" y="4075967"/>
                      <a:pt x="1607344" y="4038835"/>
                      <a:pt x="1563711" y="3987474"/>
                    </a:cubicBezTo>
                    <a:cubicBezTo>
                      <a:pt x="1428119" y="3754817"/>
                      <a:pt x="1459551" y="3514918"/>
                      <a:pt x="1577437" y="3369529"/>
                    </a:cubicBezTo>
                    <a:cubicBezTo>
                      <a:pt x="1695323" y="3224139"/>
                      <a:pt x="1812160" y="3189516"/>
                      <a:pt x="1943877" y="3254126"/>
                    </a:cubicBezTo>
                    <a:cubicBezTo>
                      <a:pt x="2075594" y="3318736"/>
                      <a:pt x="2201944" y="3486346"/>
                      <a:pt x="2150195" y="3720844"/>
                    </a:cubicBezTo>
                    <a:cubicBezTo>
                      <a:pt x="2053054" y="4010881"/>
                      <a:pt x="2046121" y="3999957"/>
                      <a:pt x="2256634" y="4453092"/>
                    </a:cubicBezTo>
                    <a:cubicBezTo>
                      <a:pt x="1923422" y="4292924"/>
                      <a:pt x="1782225" y="4209649"/>
                      <a:pt x="1703651" y="414466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39" name="Oval 21">
                <a:extLst>
                  <a:ext uri="{FF2B5EF4-FFF2-40B4-BE49-F238E27FC236}">
                    <a16:creationId xmlns:a16="http://schemas.microsoft.com/office/drawing/2014/main" id="{EF5407C8-2443-4A26-A211-576D9833B5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81842" y="3344945"/>
                <a:ext cx="425281" cy="372728"/>
              </a:xfrm>
              <a:custGeom>
                <a:avLst/>
                <a:gdLst/>
                <a:ahLst/>
                <a:cxnLst/>
                <a:rect l="l" t="t" r="r" b="b"/>
                <a:pathLst>
                  <a:path w="4088377" h="3321003">
                    <a:moveTo>
                      <a:pt x="1365628" y="1622218"/>
                    </a:moveTo>
                    <a:cubicBezTo>
                      <a:pt x="1121373" y="1556771"/>
                      <a:pt x="870309" y="1701722"/>
                      <a:pt x="804861" y="1945977"/>
                    </a:cubicBezTo>
                    <a:cubicBezTo>
                      <a:pt x="739413" y="2190232"/>
                      <a:pt x="884365" y="2441296"/>
                      <a:pt x="1128620" y="2506744"/>
                    </a:cubicBezTo>
                    <a:cubicBezTo>
                      <a:pt x="1372875" y="2572191"/>
                      <a:pt x="1623939" y="2427240"/>
                      <a:pt x="1689387" y="2182985"/>
                    </a:cubicBezTo>
                    <a:cubicBezTo>
                      <a:pt x="1754835" y="1938730"/>
                      <a:pt x="1609883" y="1687666"/>
                      <a:pt x="1365628" y="1622218"/>
                    </a:cubicBezTo>
                    <a:close/>
                    <a:moveTo>
                      <a:pt x="1447099" y="1318163"/>
                    </a:moveTo>
                    <a:cubicBezTo>
                      <a:pt x="1859279" y="1428606"/>
                      <a:pt x="2103885" y="1852277"/>
                      <a:pt x="1993442" y="2264456"/>
                    </a:cubicBezTo>
                    <a:cubicBezTo>
                      <a:pt x="1882999" y="2676636"/>
                      <a:pt x="1459328" y="2921242"/>
                      <a:pt x="1047149" y="2810799"/>
                    </a:cubicBezTo>
                    <a:cubicBezTo>
                      <a:pt x="634969" y="2700356"/>
                      <a:pt x="390363" y="2276685"/>
                      <a:pt x="500806" y="1864505"/>
                    </a:cubicBezTo>
                    <a:cubicBezTo>
                      <a:pt x="611249" y="1452326"/>
                      <a:pt x="1034920" y="1207720"/>
                      <a:pt x="1447099" y="1318163"/>
                    </a:cubicBezTo>
                    <a:close/>
                    <a:moveTo>
                      <a:pt x="1476725" y="1207597"/>
                    </a:moveTo>
                    <a:cubicBezTo>
                      <a:pt x="1003481" y="1080792"/>
                      <a:pt x="517045" y="1361635"/>
                      <a:pt x="390240" y="1834879"/>
                    </a:cubicBezTo>
                    <a:cubicBezTo>
                      <a:pt x="263435" y="2308124"/>
                      <a:pt x="544279" y="2794559"/>
                      <a:pt x="1017523" y="2921365"/>
                    </a:cubicBezTo>
                    <a:cubicBezTo>
                      <a:pt x="1490767" y="3048170"/>
                      <a:pt x="1977202" y="2767326"/>
                      <a:pt x="2104008" y="2294082"/>
                    </a:cubicBezTo>
                    <a:cubicBezTo>
                      <a:pt x="2230813" y="1820838"/>
                      <a:pt x="1949969" y="1334403"/>
                      <a:pt x="1476725" y="1207597"/>
                    </a:cubicBezTo>
                    <a:close/>
                    <a:moveTo>
                      <a:pt x="3290290" y="1590224"/>
                    </a:moveTo>
                    <a:cubicBezTo>
                      <a:pt x="3269727" y="1586016"/>
                      <a:pt x="3248437" y="1583806"/>
                      <a:pt x="3226630" y="1583806"/>
                    </a:cubicBezTo>
                    <a:cubicBezTo>
                      <a:pt x="3052179" y="1583806"/>
                      <a:pt x="2910758" y="1725227"/>
                      <a:pt x="2910758" y="1899678"/>
                    </a:cubicBezTo>
                    <a:cubicBezTo>
                      <a:pt x="2910758" y="2074130"/>
                      <a:pt x="3052179" y="2215551"/>
                      <a:pt x="3226630" y="2215550"/>
                    </a:cubicBezTo>
                    <a:cubicBezTo>
                      <a:pt x="3401082" y="2215551"/>
                      <a:pt x="3542503" y="2074130"/>
                      <a:pt x="3542502" y="1899678"/>
                    </a:cubicBezTo>
                    <a:cubicBezTo>
                      <a:pt x="3542503" y="1747033"/>
                      <a:pt x="3434228" y="1619677"/>
                      <a:pt x="3290290" y="1590224"/>
                    </a:cubicBezTo>
                    <a:close/>
                    <a:moveTo>
                      <a:pt x="3334055" y="1377473"/>
                    </a:moveTo>
                    <a:cubicBezTo>
                      <a:pt x="3576950" y="1427177"/>
                      <a:pt x="3759665" y="1642090"/>
                      <a:pt x="3759665" y="1899678"/>
                    </a:cubicBezTo>
                    <a:cubicBezTo>
                      <a:pt x="3759665" y="2194064"/>
                      <a:pt x="3521017" y="2432713"/>
                      <a:pt x="3226630" y="2432713"/>
                    </a:cubicBezTo>
                    <a:cubicBezTo>
                      <a:pt x="2932244" y="2432712"/>
                      <a:pt x="2693596" y="2194065"/>
                      <a:pt x="2693596" y="1899678"/>
                    </a:cubicBezTo>
                    <a:cubicBezTo>
                      <a:pt x="2693596" y="1605292"/>
                      <a:pt x="2932244" y="1366644"/>
                      <a:pt x="3226630" y="1366644"/>
                    </a:cubicBezTo>
                    <a:cubicBezTo>
                      <a:pt x="3263429" y="1366644"/>
                      <a:pt x="3299356" y="1370373"/>
                      <a:pt x="3334055" y="1377473"/>
                    </a:cubicBezTo>
                    <a:close/>
                    <a:moveTo>
                      <a:pt x="1391137" y="789478"/>
                    </a:moveTo>
                    <a:lnTo>
                      <a:pt x="1759910" y="888290"/>
                    </a:lnTo>
                    <a:lnTo>
                      <a:pt x="1754625" y="1202375"/>
                    </a:lnTo>
                    <a:lnTo>
                      <a:pt x="1744979" y="1199790"/>
                    </a:lnTo>
                    <a:cubicBezTo>
                      <a:pt x="1823578" y="1244024"/>
                      <a:pt x="1894617" y="1298265"/>
                      <a:pt x="1954704" y="1362586"/>
                    </a:cubicBezTo>
                    <a:lnTo>
                      <a:pt x="2234317" y="1293059"/>
                    </a:lnTo>
                    <a:lnTo>
                      <a:pt x="2413554" y="1630152"/>
                    </a:lnTo>
                    <a:lnTo>
                      <a:pt x="2214321" y="1809770"/>
                    </a:lnTo>
                    <a:cubicBezTo>
                      <a:pt x="2239296" y="1900740"/>
                      <a:pt x="2251067" y="1995997"/>
                      <a:pt x="2246841" y="2092825"/>
                    </a:cubicBezTo>
                    <a:lnTo>
                      <a:pt x="2495698" y="2230974"/>
                    </a:lnTo>
                    <a:lnTo>
                      <a:pt x="2396885" y="2599747"/>
                    </a:lnTo>
                    <a:lnTo>
                      <a:pt x="2094912" y="2594668"/>
                    </a:lnTo>
                    <a:cubicBezTo>
                      <a:pt x="2056732" y="2658461"/>
                      <a:pt x="2010475" y="2715996"/>
                      <a:pt x="1958644" y="2767359"/>
                    </a:cubicBezTo>
                    <a:lnTo>
                      <a:pt x="2057814" y="3026193"/>
                    </a:lnTo>
                    <a:lnTo>
                      <a:pt x="1745078" y="3245174"/>
                    </a:lnTo>
                    <a:lnTo>
                      <a:pt x="1507869" y="3039237"/>
                    </a:lnTo>
                    <a:lnTo>
                      <a:pt x="1536736" y="3019025"/>
                    </a:lnTo>
                    <a:cubicBezTo>
                      <a:pt x="1445878" y="3048429"/>
                      <a:pt x="1349798" y="3062567"/>
                      <a:pt x="1251837" y="3062021"/>
                    </a:cubicBezTo>
                    <a:lnTo>
                      <a:pt x="1108065" y="3321003"/>
                    </a:lnTo>
                    <a:lnTo>
                      <a:pt x="739291" y="3222191"/>
                    </a:lnTo>
                    <a:lnTo>
                      <a:pt x="744274" y="2926021"/>
                    </a:lnTo>
                    <a:cubicBezTo>
                      <a:pt x="666128" y="2881484"/>
                      <a:pt x="595548" y="2827017"/>
                      <a:pt x="535891" y="2762576"/>
                    </a:cubicBezTo>
                    <a:lnTo>
                      <a:pt x="540671" y="2772825"/>
                    </a:lnTo>
                    <a:lnTo>
                      <a:pt x="232276" y="2832568"/>
                    </a:lnTo>
                    <a:lnTo>
                      <a:pt x="70927" y="2486556"/>
                    </a:lnTo>
                    <a:lnTo>
                      <a:pt x="279495" y="2317444"/>
                    </a:lnTo>
                    <a:cubicBezTo>
                      <a:pt x="257233" y="2235849"/>
                      <a:pt x="245603" y="2150814"/>
                      <a:pt x="245586" y="2064274"/>
                    </a:cubicBezTo>
                    <a:lnTo>
                      <a:pt x="0" y="1927940"/>
                    </a:lnTo>
                    <a:lnTo>
                      <a:pt x="98812" y="1559167"/>
                    </a:lnTo>
                    <a:lnTo>
                      <a:pt x="380240" y="1563901"/>
                    </a:lnTo>
                    <a:cubicBezTo>
                      <a:pt x="418421" y="1496524"/>
                      <a:pt x="464524" y="1435092"/>
                      <a:pt x="516679" y="1380105"/>
                    </a:cubicBezTo>
                    <a:lnTo>
                      <a:pt x="422419" y="1089378"/>
                    </a:lnTo>
                    <a:lnTo>
                      <a:pt x="746189" y="887063"/>
                    </a:lnTo>
                    <a:lnTo>
                      <a:pt x="972292" y="1105134"/>
                    </a:lnTo>
                    <a:lnTo>
                      <a:pt x="970019" y="1106554"/>
                    </a:lnTo>
                    <a:cubicBezTo>
                      <a:pt x="1058903" y="1078586"/>
                      <a:pt x="1152743" y="1065659"/>
                      <a:pt x="1248316" y="1066709"/>
                    </a:cubicBezTo>
                    <a:lnTo>
                      <a:pt x="1238669" y="1064125"/>
                    </a:lnTo>
                    <a:close/>
                    <a:moveTo>
                      <a:pt x="3349970" y="1300109"/>
                    </a:moveTo>
                    <a:cubicBezTo>
                      <a:pt x="3310130" y="1291957"/>
                      <a:pt x="3268880" y="1287676"/>
                      <a:pt x="3226630" y="1287676"/>
                    </a:cubicBezTo>
                    <a:cubicBezTo>
                      <a:pt x="2888631" y="1287676"/>
                      <a:pt x="2614628" y="1561679"/>
                      <a:pt x="2614628" y="1899678"/>
                    </a:cubicBezTo>
                    <a:cubicBezTo>
                      <a:pt x="2614628" y="2237678"/>
                      <a:pt x="2888630" y="2511680"/>
                      <a:pt x="3226630" y="2511681"/>
                    </a:cubicBezTo>
                    <a:cubicBezTo>
                      <a:pt x="3564630" y="2511681"/>
                      <a:pt x="3838633" y="2237678"/>
                      <a:pt x="3838633" y="1899678"/>
                    </a:cubicBezTo>
                    <a:cubicBezTo>
                      <a:pt x="3838632" y="1603928"/>
                      <a:pt x="3628849" y="1357176"/>
                      <a:pt x="3349970" y="1300109"/>
                    </a:cubicBezTo>
                    <a:close/>
                    <a:moveTo>
                      <a:pt x="3358324" y="1024334"/>
                    </a:moveTo>
                    <a:lnTo>
                      <a:pt x="3410883" y="1234575"/>
                    </a:lnTo>
                    <a:lnTo>
                      <a:pt x="3403994" y="1234575"/>
                    </a:lnTo>
                    <a:cubicBezTo>
                      <a:pt x="3464268" y="1250018"/>
                      <a:pt x="3521292" y="1273478"/>
                      <a:pt x="3572818" y="1305612"/>
                    </a:cubicBezTo>
                    <a:lnTo>
                      <a:pt x="3746730" y="1209354"/>
                    </a:lnTo>
                    <a:lnTo>
                      <a:pt x="3926358" y="1401981"/>
                    </a:lnTo>
                    <a:lnTo>
                      <a:pt x="3825667" y="1557247"/>
                    </a:lnTo>
                    <a:cubicBezTo>
                      <a:pt x="3858552" y="1613408"/>
                      <a:pt x="3883404" y="1674784"/>
                      <a:pt x="3897877" y="1740062"/>
                    </a:cubicBezTo>
                    <a:lnTo>
                      <a:pt x="4088377" y="1787686"/>
                    </a:lnTo>
                    <a:lnTo>
                      <a:pt x="4088377" y="2051071"/>
                    </a:lnTo>
                    <a:lnTo>
                      <a:pt x="3886243" y="2101605"/>
                    </a:lnTo>
                    <a:cubicBezTo>
                      <a:pt x="3872191" y="2150933"/>
                      <a:pt x="3851639" y="2197531"/>
                      <a:pt x="3826272" y="2241013"/>
                    </a:cubicBezTo>
                    <a:lnTo>
                      <a:pt x="3938572" y="2395786"/>
                    </a:lnTo>
                    <a:lnTo>
                      <a:pt x="3769272" y="2597551"/>
                    </a:lnTo>
                    <a:lnTo>
                      <a:pt x="3574432" y="2502674"/>
                    </a:lnTo>
                    <a:lnTo>
                      <a:pt x="3590059" y="2484050"/>
                    </a:lnTo>
                    <a:cubicBezTo>
                      <a:pt x="3534764" y="2519868"/>
                      <a:pt x="3473263" y="2546445"/>
                      <a:pt x="3407886" y="2563572"/>
                    </a:cubicBezTo>
                    <a:lnTo>
                      <a:pt x="3358323" y="2761823"/>
                    </a:lnTo>
                    <a:lnTo>
                      <a:pt x="3094938" y="2761823"/>
                    </a:lnTo>
                    <a:lnTo>
                      <a:pt x="3045375" y="2563574"/>
                    </a:lnTo>
                    <a:cubicBezTo>
                      <a:pt x="2985349" y="2547848"/>
                      <a:pt x="2928591" y="2524155"/>
                      <a:pt x="2877330" y="2491865"/>
                    </a:cubicBezTo>
                    <a:lnTo>
                      <a:pt x="2882346" y="2497841"/>
                    </a:lnTo>
                    <a:lnTo>
                      <a:pt x="2687507" y="2592718"/>
                    </a:lnTo>
                    <a:lnTo>
                      <a:pt x="2518206" y="2390954"/>
                    </a:lnTo>
                    <a:lnTo>
                      <a:pt x="2626994" y="2241021"/>
                    </a:lnTo>
                    <a:cubicBezTo>
                      <a:pt x="2597591" y="2190623"/>
                      <a:pt x="2574657" y="2136035"/>
                      <a:pt x="2559194" y="2078370"/>
                    </a:cubicBezTo>
                    <a:lnTo>
                      <a:pt x="2371198" y="2031371"/>
                    </a:lnTo>
                    <a:lnTo>
                      <a:pt x="2371198" y="1767986"/>
                    </a:lnTo>
                    <a:lnTo>
                      <a:pt x="2559579" y="1720890"/>
                    </a:lnTo>
                    <a:cubicBezTo>
                      <a:pt x="2572992" y="1669175"/>
                      <a:pt x="2592745" y="1620006"/>
                      <a:pt x="2617681" y="1574051"/>
                    </a:cubicBezTo>
                    <a:lnTo>
                      <a:pt x="2502958" y="1397149"/>
                    </a:lnTo>
                    <a:lnTo>
                      <a:pt x="2682587" y="1204520"/>
                    </a:lnTo>
                    <a:lnTo>
                      <a:pt x="2872193" y="1309466"/>
                    </a:lnTo>
                    <a:lnTo>
                      <a:pt x="2870932" y="1310818"/>
                    </a:lnTo>
                    <a:cubicBezTo>
                      <a:pt x="2925169" y="1276310"/>
                      <a:pt x="2985393" y="1250941"/>
                      <a:pt x="3049268" y="1234575"/>
                    </a:cubicBezTo>
                    <a:lnTo>
                      <a:pt x="3042378" y="1234576"/>
                    </a:lnTo>
                    <a:lnTo>
                      <a:pt x="3094939" y="1024334"/>
                    </a:lnTo>
                    <a:close/>
                    <a:moveTo>
                      <a:pt x="2786480" y="402820"/>
                    </a:moveTo>
                    <a:cubicBezTo>
                      <a:pt x="2745900" y="389943"/>
                      <a:pt x="2701172" y="388627"/>
                      <a:pt x="2657264" y="401580"/>
                    </a:cubicBezTo>
                    <a:cubicBezTo>
                      <a:pt x="2540176" y="436121"/>
                      <a:pt x="2473258" y="559041"/>
                      <a:pt x="2507800" y="676128"/>
                    </a:cubicBezTo>
                    <a:cubicBezTo>
                      <a:pt x="2542340" y="793216"/>
                      <a:pt x="2665260" y="860133"/>
                      <a:pt x="2782348" y="825592"/>
                    </a:cubicBezTo>
                    <a:cubicBezTo>
                      <a:pt x="2899435" y="791051"/>
                      <a:pt x="2966353" y="668132"/>
                      <a:pt x="2931812" y="551045"/>
                    </a:cubicBezTo>
                    <a:cubicBezTo>
                      <a:pt x="2910223" y="477864"/>
                      <a:pt x="2854113" y="424282"/>
                      <a:pt x="2786480" y="402820"/>
                    </a:cubicBezTo>
                    <a:close/>
                    <a:moveTo>
                      <a:pt x="2932202" y="47278"/>
                    </a:moveTo>
                    <a:lnTo>
                      <a:pt x="3090904" y="140999"/>
                    </a:lnTo>
                    <a:lnTo>
                      <a:pt x="3054065" y="265147"/>
                    </a:lnTo>
                    <a:cubicBezTo>
                      <a:pt x="3087256" y="296329"/>
                      <a:pt x="3116089" y="332603"/>
                      <a:pt x="3138727" y="373550"/>
                    </a:cubicBezTo>
                    <a:lnTo>
                      <a:pt x="3276016" y="367796"/>
                    </a:lnTo>
                    <a:lnTo>
                      <a:pt x="3328165" y="544574"/>
                    </a:lnTo>
                    <a:lnTo>
                      <a:pt x="3202503" y="618514"/>
                    </a:lnTo>
                    <a:cubicBezTo>
                      <a:pt x="3202838" y="654403"/>
                      <a:pt x="3198271" y="689748"/>
                      <a:pt x="3189855" y="723955"/>
                    </a:cubicBezTo>
                    <a:lnTo>
                      <a:pt x="3295873" y="805599"/>
                    </a:lnTo>
                    <a:lnTo>
                      <a:pt x="3222192" y="974540"/>
                    </a:lnTo>
                    <a:lnTo>
                      <a:pt x="3072634" y="949439"/>
                    </a:lnTo>
                    <a:lnTo>
                      <a:pt x="3079435" y="933845"/>
                    </a:lnTo>
                    <a:cubicBezTo>
                      <a:pt x="3049413" y="968833"/>
                      <a:pt x="3013398" y="998848"/>
                      <a:pt x="2972910" y="1023288"/>
                    </a:cubicBezTo>
                    <a:lnTo>
                      <a:pt x="2978897" y="1166163"/>
                    </a:lnTo>
                    <a:lnTo>
                      <a:pt x="2802119" y="1218312"/>
                    </a:lnTo>
                    <a:lnTo>
                      <a:pt x="2729602" y="1095065"/>
                    </a:lnTo>
                    <a:cubicBezTo>
                      <a:pt x="2686199" y="1096396"/>
                      <a:pt x="2643414" y="1091732"/>
                      <a:pt x="2602615" y="1080209"/>
                    </a:cubicBezTo>
                    <a:lnTo>
                      <a:pt x="2607165" y="1083226"/>
                    </a:lnTo>
                    <a:lnTo>
                      <a:pt x="2495179" y="1185484"/>
                    </a:lnTo>
                    <a:lnTo>
                      <a:pt x="2341599" y="1083585"/>
                    </a:lnTo>
                    <a:lnTo>
                      <a:pt x="2384929" y="961414"/>
                    </a:lnTo>
                    <a:cubicBezTo>
                      <a:pt x="2355215" y="933409"/>
                      <a:pt x="2329015" y="901312"/>
                      <a:pt x="2307218" y="865670"/>
                    </a:cubicBezTo>
                    <a:lnTo>
                      <a:pt x="2171734" y="871348"/>
                    </a:lnTo>
                    <a:lnTo>
                      <a:pt x="2119584" y="694571"/>
                    </a:lnTo>
                    <a:lnTo>
                      <a:pt x="2236697" y="625662"/>
                    </a:lnTo>
                    <a:cubicBezTo>
                      <a:pt x="2235459" y="588297"/>
                      <a:pt x="2238982" y="551385"/>
                      <a:pt x="2246620" y="515603"/>
                    </a:cubicBezTo>
                    <a:lnTo>
                      <a:pt x="2134594" y="419585"/>
                    </a:lnTo>
                    <a:lnTo>
                      <a:pt x="2217016" y="254732"/>
                    </a:lnTo>
                    <a:lnTo>
                      <a:pt x="2365055" y="287627"/>
                    </a:lnTo>
                    <a:lnTo>
                      <a:pt x="2364476" y="288784"/>
                    </a:lnTo>
                    <a:cubicBezTo>
                      <a:pt x="2394046" y="254885"/>
                      <a:pt x="2429444" y="225933"/>
                      <a:pt x="2469075" y="202302"/>
                    </a:cubicBezTo>
                    <a:lnTo>
                      <a:pt x="2464452" y="203666"/>
                    </a:lnTo>
                    <a:lnTo>
                      <a:pt x="2458102" y="52150"/>
                    </a:lnTo>
                    <a:lnTo>
                      <a:pt x="2634880" y="0"/>
                    </a:lnTo>
                    <a:lnTo>
                      <a:pt x="2711784" y="130703"/>
                    </a:lnTo>
                    <a:lnTo>
                      <a:pt x="2707159" y="132067"/>
                    </a:lnTo>
                    <a:cubicBezTo>
                      <a:pt x="2750672" y="130497"/>
                      <a:pt x="2793590" y="134953"/>
                      <a:pt x="2834535" y="14631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0" name="Freeform: Shape 35">
                <a:extLst>
                  <a:ext uri="{FF2B5EF4-FFF2-40B4-BE49-F238E27FC236}">
                    <a16:creationId xmlns:a16="http://schemas.microsoft.com/office/drawing/2014/main" id="{F73D678E-D703-4224-BE0A-3DF3A69FC48F}"/>
                  </a:ext>
                </a:extLst>
              </p:cNvPr>
              <p:cNvSpPr/>
              <p:nvPr/>
            </p:nvSpPr>
            <p:spPr>
              <a:xfrm rot="5400000">
                <a:off x="7642674" y="4398956"/>
                <a:ext cx="286823" cy="287246"/>
              </a:xfrm>
              <a:custGeom>
                <a:avLst/>
                <a:gdLst>
                  <a:gd name="connsiteX0" fmla="*/ 42 w 721442"/>
                  <a:gd name="connsiteY0" fmla="*/ 522852 h 722507"/>
                  <a:gd name="connsiteX1" fmla="*/ 5857 w 721442"/>
                  <a:gd name="connsiteY1" fmla="*/ 47329 h 722507"/>
                  <a:gd name="connsiteX2" fmla="*/ 53185 w 721442"/>
                  <a:gd name="connsiteY2" fmla="*/ 0 h 722507"/>
                  <a:gd name="connsiteX3" fmla="*/ 102932 w 721442"/>
                  <a:gd name="connsiteY3" fmla="*/ 0 h 722507"/>
                  <a:gd name="connsiteX4" fmla="*/ 150260 w 721442"/>
                  <a:gd name="connsiteY4" fmla="*/ 47329 h 722507"/>
                  <a:gd name="connsiteX5" fmla="*/ 148891 w 721442"/>
                  <a:gd name="connsiteY5" fmla="*/ 154199 h 722507"/>
                  <a:gd name="connsiteX6" fmla="*/ 148407 w 721442"/>
                  <a:gd name="connsiteY6" fmla="*/ 182723 h 722507"/>
                  <a:gd name="connsiteX7" fmla="*/ 331751 w 721442"/>
                  <a:gd name="connsiteY7" fmla="*/ 177508 h 722507"/>
                  <a:gd name="connsiteX8" fmla="*/ 527686 w 721442"/>
                  <a:gd name="connsiteY8" fmla="*/ 167574 h 722507"/>
                  <a:gd name="connsiteX9" fmla="*/ 467883 w 721442"/>
                  <a:gd name="connsiteY9" fmla="*/ 53046 h 722507"/>
                  <a:gd name="connsiteX10" fmla="*/ 721421 w 721442"/>
                  <a:gd name="connsiteY10" fmla="*/ 129085 h 722507"/>
                  <a:gd name="connsiteX11" fmla="*/ 547357 w 721442"/>
                  <a:gd name="connsiteY11" fmla="*/ 287593 h 722507"/>
                  <a:gd name="connsiteX12" fmla="*/ 146593 w 721442"/>
                  <a:gd name="connsiteY12" fmla="*/ 294469 h 722507"/>
                  <a:gd name="connsiteX13" fmla="*/ 146309 w 721442"/>
                  <a:gd name="connsiteY13" fmla="*/ 312824 h 722507"/>
                  <a:gd name="connsiteX14" fmla="*/ 145796 w 721442"/>
                  <a:gd name="connsiteY14" fmla="*/ 388895 h 722507"/>
                  <a:gd name="connsiteX15" fmla="*/ 145887 w 721442"/>
                  <a:gd name="connsiteY15" fmla="*/ 417641 h 722507"/>
                  <a:gd name="connsiteX16" fmla="*/ 564076 w 721442"/>
                  <a:gd name="connsiteY16" fmla="*/ 417641 h 722507"/>
                  <a:gd name="connsiteX17" fmla="*/ 719692 w 721442"/>
                  <a:gd name="connsiteY17" fmla="*/ 543229 h 722507"/>
                  <a:gd name="connsiteX18" fmla="*/ 631765 w 721442"/>
                  <a:gd name="connsiteY18" fmla="*/ 586638 h 722507"/>
                  <a:gd name="connsiteX19" fmla="*/ 452578 w 721442"/>
                  <a:gd name="connsiteY19" fmla="*/ 524866 h 722507"/>
                  <a:gd name="connsiteX20" fmla="*/ 234716 w 721442"/>
                  <a:gd name="connsiteY20" fmla="*/ 528410 h 722507"/>
                  <a:gd name="connsiteX21" fmla="*/ 147934 w 721442"/>
                  <a:gd name="connsiteY21" fmla="*/ 529997 h 722507"/>
                  <a:gd name="connsiteX22" fmla="*/ 149842 w 721442"/>
                  <a:gd name="connsiteY22" fmla="*/ 554392 h 722507"/>
                  <a:gd name="connsiteX23" fmla="*/ 210351 w 721442"/>
                  <a:gd name="connsiteY23" fmla="*/ 722507 h 722507"/>
                  <a:gd name="connsiteX24" fmla="*/ 42 w 721442"/>
                  <a:gd name="connsiteY24" fmla="*/ 522852 h 72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1442" h="722507">
                    <a:moveTo>
                      <a:pt x="42" y="522852"/>
                    </a:moveTo>
                    <a:cubicBezTo>
                      <a:pt x="-605" y="350129"/>
                      <a:pt x="6503" y="220051"/>
                      <a:pt x="5857" y="47329"/>
                    </a:cubicBezTo>
                    <a:cubicBezTo>
                      <a:pt x="5857" y="21190"/>
                      <a:pt x="27046" y="0"/>
                      <a:pt x="53185" y="0"/>
                    </a:cubicBezTo>
                    <a:lnTo>
                      <a:pt x="102932" y="0"/>
                    </a:lnTo>
                    <a:cubicBezTo>
                      <a:pt x="129071" y="0"/>
                      <a:pt x="150260" y="21190"/>
                      <a:pt x="150260" y="47329"/>
                    </a:cubicBezTo>
                    <a:cubicBezTo>
                      <a:pt x="149853" y="88041"/>
                      <a:pt x="149377" y="122989"/>
                      <a:pt x="148891" y="154199"/>
                    </a:cubicBezTo>
                    <a:lnTo>
                      <a:pt x="148407" y="182723"/>
                    </a:lnTo>
                    <a:lnTo>
                      <a:pt x="331751" y="177508"/>
                    </a:lnTo>
                    <a:cubicBezTo>
                      <a:pt x="397063" y="175650"/>
                      <a:pt x="462374" y="173066"/>
                      <a:pt x="527686" y="167574"/>
                    </a:cubicBezTo>
                    <a:cubicBezTo>
                      <a:pt x="642817" y="145134"/>
                      <a:pt x="586782" y="11119"/>
                      <a:pt x="467883" y="53046"/>
                    </a:cubicBezTo>
                    <a:cubicBezTo>
                      <a:pt x="570547" y="-49115"/>
                      <a:pt x="723145" y="18126"/>
                      <a:pt x="721421" y="129085"/>
                    </a:cubicBezTo>
                    <a:cubicBezTo>
                      <a:pt x="720775" y="181200"/>
                      <a:pt x="734474" y="263637"/>
                      <a:pt x="547357" y="287593"/>
                    </a:cubicBezTo>
                    <a:lnTo>
                      <a:pt x="146593" y="294469"/>
                    </a:lnTo>
                    <a:lnTo>
                      <a:pt x="146309" y="312824"/>
                    </a:lnTo>
                    <a:cubicBezTo>
                      <a:pt x="146013" y="337190"/>
                      <a:pt x="145822" y="361872"/>
                      <a:pt x="145796" y="388895"/>
                    </a:cubicBezTo>
                    <a:lnTo>
                      <a:pt x="145887" y="417641"/>
                    </a:lnTo>
                    <a:lnTo>
                      <a:pt x="564076" y="417641"/>
                    </a:lnTo>
                    <a:cubicBezTo>
                      <a:pt x="676720" y="420465"/>
                      <a:pt x="718804" y="471343"/>
                      <a:pt x="719692" y="543229"/>
                    </a:cubicBezTo>
                    <a:cubicBezTo>
                      <a:pt x="721183" y="582376"/>
                      <a:pt x="690900" y="608290"/>
                      <a:pt x="631765" y="586638"/>
                    </a:cubicBezTo>
                    <a:cubicBezTo>
                      <a:pt x="553530" y="556303"/>
                      <a:pt x="540205" y="522675"/>
                      <a:pt x="452578" y="524866"/>
                    </a:cubicBezTo>
                    <a:cubicBezTo>
                      <a:pt x="380525" y="525785"/>
                      <a:pt x="322260" y="526811"/>
                      <a:pt x="234716" y="528410"/>
                    </a:cubicBezTo>
                    <a:lnTo>
                      <a:pt x="147934" y="529997"/>
                    </a:lnTo>
                    <a:lnTo>
                      <a:pt x="149842" y="554392"/>
                    </a:lnTo>
                    <a:cubicBezTo>
                      <a:pt x="166488" y="646104"/>
                      <a:pt x="240698" y="721838"/>
                      <a:pt x="210351" y="722507"/>
                    </a:cubicBezTo>
                    <a:cubicBezTo>
                      <a:pt x="126033" y="702477"/>
                      <a:pt x="1009" y="637864"/>
                      <a:pt x="42" y="52285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  <a:cs typeface="+mn-cs"/>
                </a:endParaRPr>
              </a:p>
            </p:txBody>
          </p:sp>
          <p:sp>
            <p:nvSpPr>
              <p:cNvPr id="41" name="Frame 1">
                <a:extLst>
                  <a:ext uri="{FF2B5EF4-FFF2-40B4-BE49-F238E27FC236}">
                    <a16:creationId xmlns:a16="http://schemas.microsoft.com/office/drawing/2014/main" id="{4478A138-1A4F-4AB7-B518-6A37C02DFB33}"/>
                  </a:ext>
                </a:extLst>
              </p:cNvPr>
              <p:cNvSpPr/>
              <p:nvPr/>
            </p:nvSpPr>
            <p:spPr>
              <a:xfrm>
                <a:off x="6672946" y="3310564"/>
                <a:ext cx="298742" cy="403639"/>
              </a:xfrm>
              <a:custGeom>
                <a:avLst/>
                <a:gdLst/>
                <a:ahLst/>
                <a:cxnLst/>
                <a:rect l="l" t="t" r="r" b="b"/>
                <a:pathLst>
                  <a:path w="2823581" h="3962432">
                    <a:moveTo>
                      <a:pt x="1366785" y="3230945"/>
                    </a:moveTo>
                    <a:cubicBezTo>
                      <a:pt x="1292218" y="3230945"/>
                      <a:pt x="1231770" y="3291393"/>
                      <a:pt x="1231770" y="3365960"/>
                    </a:cubicBezTo>
                    <a:cubicBezTo>
                      <a:pt x="1231770" y="3440527"/>
                      <a:pt x="1292218" y="3500975"/>
                      <a:pt x="1366785" y="3500975"/>
                    </a:cubicBezTo>
                    <a:cubicBezTo>
                      <a:pt x="1441352" y="3500975"/>
                      <a:pt x="1501800" y="3440527"/>
                      <a:pt x="1501800" y="3365960"/>
                    </a:cubicBezTo>
                    <a:cubicBezTo>
                      <a:pt x="1501800" y="3291393"/>
                      <a:pt x="1441352" y="3230945"/>
                      <a:pt x="1366785" y="3230945"/>
                    </a:cubicBezTo>
                    <a:close/>
                    <a:moveTo>
                      <a:pt x="1699205" y="3185940"/>
                    </a:moveTo>
                    <a:cubicBezTo>
                      <a:pt x="1674349" y="3185940"/>
                      <a:pt x="1654200" y="3206089"/>
                      <a:pt x="1654200" y="3230945"/>
                    </a:cubicBezTo>
                    <a:cubicBezTo>
                      <a:pt x="1654200" y="3255801"/>
                      <a:pt x="1674349" y="3275950"/>
                      <a:pt x="1699205" y="3275950"/>
                    </a:cubicBezTo>
                    <a:cubicBezTo>
                      <a:pt x="1724061" y="3275950"/>
                      <a:pt x="1744210" y="3255801"/>
                      <a:pt x="1744210" y="3230945"/>
                    </a:cubicBezTo>
                    <a:cubicBezTo>
                      <a:pt x="1744210" y="3206089"/>
                      <a:pt x="1724061" y="3185940"/>
                      <a:pt x="1699205" y="3185940"/>
                    </a:cubicBezTo>
                    <a:close/>
                    <a:moveTo>
                      <a:pt x="1501800" y="2830204"/>
                    </a:moveTo>
                    <a:cubicBezTo>
                      <a:pt x="1452089" y="2830204"/>
                      <a:pt x="1411790" y="2870503"/>
                      <a:pt x="1411790" y="2920214"/>
                    </a:cubicBezTo>
                    <a:cubicBezTo>
                      <a:pt x="1411790" y="2969925"/>
                      <a:pt x="1452089" y="3010224"/>
                      <a:pt x="1501800" y="3010224"/>
                    </a:cubicBezTo>
                    <a:cubicBezTo>
                      <a:pt x="1551511" y="3010224"/>
                      <a:pt x="1591810" y="2969925"/>
                      <a:pt x="1591810" y="2920214"/>
                    </a:cubicBezTo>
                    <a:cubicBezTo>
                      <a:pt x="1591810" y="2870503"/>
                      <a:pt x="1551511" y="2830204"/>
                      <a:pt x="1501800" y="2830204"/>
                    </a:cubicBezTo>
                    <a:close/>
                    <a:moveTo>
                      <a:pt x="322536" y="2413264"/>
                    </a:moveTo>
                    <a:lnTo>
                      <a:pt x="1264147" y="2413264"/>
                    </a:lnTo>
                    <a:lnTo>
                      <a:pt x="682536" y="3458376"/>
                    </a:lnTo>
                    <a:lnTo>
                      <a:pt x="898974" y="3458376"/>
                    </a:lnTo>
                    <a:lnTo>
                      <a:pt x="1480585" y="2413264"/>
                    </a:lnTo>
                    <a:lnTo>
                      <a:pt x="1978720" y="2413264"/>
                    </a:lnTo>
                    <a:lnTo>
                      <a:pt x="1978720" y="3628270"/>
                    </a:lnTo>
                    <a:lnTo>
                      <a:pt x="322536" y="3628270"/>
                    </a:lnTo>
                    <a:close/>
                    <a:moveTo>
                      <a:pt x="322536" y="2153598"/>
                    </a:moveTo>
                    <a:lnTo>
                      <a:pt x="682536" y="2153598"/>
                    </a:lnTo>
                    <a:lnTo>
                      <a:pt x="682536" y="2261598"/>
                    </a:lnTo>
                    <a:lnTo>
                      <a:pt x="322536" y="2261598"/>
                    </a:lnTo>
                    <a:close/>
                    <a:moveTo>
                      <a:pt x="322536" y="1870494"/>
                    </a:moveTo>
                    <a:lnTo>
                      <a:pt x="826536" y="1870494"/>
                    </a:lnTo>
                    <a:lnTo>
                      <a:pt x="826536" y="1978494"/>
                    </a:lnTo>
                    <a:lnTo>
                      <a:pt x="322536" y="1978494"/>
                    </a:lnTo>
                    <a:close/>
                    <a:moveTo>
                      <a:pt x="322536" y="1587391"/>
                    </a:moveTo>
                    <a:lnTo>
                      <a:pt x="682536" y="1587391"/>
                    </a:lnTo>
                    <a:lnTo>
                      <a:pt x="682536" y="1695391"/>
                    </a:lnTo>
                    <a:lnTo>
                      <a:pt x="322536" y="1695391"/>
                    </a:lnTo>
                    <a:close/>
                    <a:moveTo>
                      <a:pt x="322536" y="1304288"/>
                    </a:moveTo>
                    <a:lnTo>
                      <a:pt x="826536" y="1304288"/>
                    </a:lnTo>
                    <a:lnTo>
                      <a:pt x="826536" y="1412288"/>
                    </a:lnTo>
                    <a:lnTo>
                      <a:pt x="322536" y="1412288"/>
                    </a:lnTo>
                    <a:close/>
                    <a:moveTo>
                      <a:pt x="1733633" y="1039034"/>
                    </a:moveTo>
                    <a:lnTo>
                      <a:pt x="1735422" y="1042133"/>
                    </a:lnTo>
                    <a:lnTo>
                      <a:pt x="176045" y="1042133"/>
                    </a:lnTo>
                    <a:lnTo>
                      <a:pt x="176045" y="3786387"/>
                    </a:lnTo>
                    <a:lnTo>
                      <a:pt x="2128211" y="3786387"/>
                    </a:lnTo>
                    <a:lnTo>
                      <a:pt x="2128211" y="1722464"/>
                    </a:lnTo>
                    <a:lnTo>
                      <a:pt x="2131710" y="1728524"/>
                    </a:lnTo>
                    <a:lnTo>
                      <a:pt x="2527059" y="1040609"/>
                    </a:lnTo>
                    <a:lnTo>
                      <a:pt x="2244788" y="1040049"/>
                    </a:lnTo>
                    <a:lnTo>
                      <a:pt x="1480585" y="2413264"/>
                    </a:lnTo>
                    <a:lnTo>
                      <a:pt x="1264147" y="2413264"/>
                    </a:lnTo>
                    <a:lnTo>
                      <a:pt x="2028589" y="1039620"/>
                    </a:lnTo>
                    <a:close/>
                    <a:moveTo>
                      <a:pt x="2607143" y="0"/>
                    </a:moveTo>
                    <a:lnTo>
                      <a:pt x="2823581" y="0"/>
                    </a:lnTo>
                    <a:lnTo>
                      <a:pt x="2342071" y="865238"/>
                    </a:lnTo>
                    <a:lnTo>
                      <a:pt x="2823581" y="866194"/>
                    </a:lnTo>
                    <a:lnTo>
                      <a:pt x="2304256" y="1769829"/>
                    </a:lnTo>
                    <a:lnTo>
                      <a:pt x="2304256" y="3962432"/>
                    </a:lnTo>
                    <a:lnTo>
                      <a:pt x="0" y="3962432"/>
                    </a:lnTo>
                    <a:lnTo>
                      <a:pt x="0" y="866088"/>
                    </a:lnTo>
                    <a:lnTo>
                      <a:pt x="1767662" y="866088"/>
                    </a:lnTo>
                    <a:lnTo>
                      <a:pt x="1766512" y="864096"/>
                    </a:lnTo>
                    <a:lnTo>
                      <a:pt x="2125872" y="86480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  <a:cs typeface="+mn-cs"/>
                </a:endParaRPr>
              </a:p>
            </p:txBody>
          </p:sp>
        </p:grpSp>
      </p:grpSp>
      <p:sp>
        <p:nvSpPr>
          <p:cNvPr id="104" name="Snip Diagonal Corner Rectangle 103"/>
          <p:cNvSpPr/>
          <p:nvPr/>
        </p:nvSpPr>
        <p:spPr>
          <a:xfrm>
            <a:off x="6173871" y="12458318"/>
            <a:ext cx="16878588" cy="3261109"/>
          </a:xfrm>
          <a:prstGeom prst="snip2DiagRect">
            <a:avLst/>
          </a:prstGeom>
          <a:gradFill flip="none" rotWithShape="1">
            <a:gsLst>
              <a:gs pos="0">
                <a:schemeClr val="accent3">
                  <a:tint val="66000"/>
                  <a:satMod val="160000"/>
                </a:schemeClr>
              </a:gs>
              <a:gs pos="50000">
                <a:schemeClr val="accent3">
                  <a:tint val="44500"/>
                  <a:satMod val="160000"/>
                </a:schemeClr>
              </a:gs>
              <a:gs pos="100000">
                <a:schemeClr val="accent3">
                  <a:tint val="23500"/>
                  <a:satMod val="160000"/>
                </a:schemeClr>
              </a:gs>
            </a:gsLst>
            <a:lin ang="8100000" scaled="1"/>
            <a:tileRect/>
          </a:gradFill>
          <a:ln w="28575">
            <a:solidFill>
              <a:schemeClr val="tx1"/>
            </a:solidFill>
          </a:ln>
          <a:effectLst>
            <a:glow rad="2286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>
            <a:prstTxWarp prst="textInflate">
              <a:avLst/>
            </a:prstTxWarp>
          </a:bodyPr>
          <a:lstStyle/>
          <a:p>
            <a:pPr algn="ctr"/>
            <a:r>
              <a:rPr lang="en-US" sz="7200" b="1" dirty="0" smtClean="0">
                <a:ln w="0"/>
                <a:gradFill>
                  <a:gsLst>
                    <a:gs pos="21000">
                      <a:srgbClr val="53575C"/>
                    </a:gs>
                    <a:gs pos="88000">
                      <a:srgbClr val="C5C7CA"/>
                    </a:gs>
                  </a:gsLst>
                  <a:lin ang="5400000"/>
                </a:gradFill>
              </a:rPr>
              <a:t>When can we use the present Continuous</a:t>
            </a:r>
            <a:endParaRPr lang="en-US" sz="7200" b="1" dirty="0">
              <a:ln w="0"/>
              <a:gradFill>
                <a:gsLst>
                  <a:gs pos="21000">
                    <a:srgbClr val="53575C"/>
                  </a:gs>
                  <a:gs pos="88000">
                    <a:srgbClr val="C5C7CA"/>
                  </a:gs>
                </a:gsLst>
                <a:lin ang="5400000"/>
              </a:gradFill>
            </a:endParaRPr>
          </a:p>
        </p:txBody>
      </p:sp>
      <p:grpSp>
        <p:nvGrpSpPr>
          <p:cNvPr id="108" name="Group 107"/>
          <p:cNvGrpSpPr/>
          <p:nvPr/>
        </p:nvGrpSpPr>
        <p:grpSpPr>
          <a:xfrm>
            <a:off x="2209800" y="3425387"/>
            <a:ext cx="10268810" cy="6864997"/>
            <a:chOff x="2209800" y="3425387"/>
            <a:chExt cx="10268810" cy="6864997"/>
          </a:xfrm>
        </p:grpSpPr>
        <p:grpSp>
          <p:nvGrpSpPr>
            <p:cNvPr id="26" name="Group 25">
              <a:extLst>
                <a:ext uri="{FF2B5EF4-FFF2-40B4-BE49-F238E27FC236}">
                  <a16:creationId xmlns:a16="http://schemas.microsoft.com/office/drawing/2014/main" id="{94B5683D-9FCF-421D-9FC2-5B0278D01963}"/>
                </a:ext>
              </a:extLst>
            </p:cNvPr>
            <p:cNvGrpSpPr/>
            <p:nvPr/>
          </p:nvGrpSpPr>
          <p:grpSpPr>
            <a:xfrm>
              <a:off x="2209800" y="3425387"/>
              <a:ext cx="10268810" cy="6864997"/>
              <a:chOff x="2042057" y="1424780"/>
              <a:chExt cx="2358969" cy="2905819"/>
            </a:xfrm>
          </p:grpSpPr>
          <p:grpSp>
            <p:nvGrpSpPr>
              <p:cNvPr id="15" name="Group 14">
                <a:extLst>
                  <a:ext uri="{FF2B5EF4-FFF2-40B4-BE49-F238E27FC236}">
                    <a16:creationId xmlns:a16="http://schemas.microsoft.com/office/drawing/2014/main" id="{713869EB-44C6-40B3-BA10-A8882C5CD439}"/>
                  </a:ext>
                </a:extLst>
              </p:cNvPr>
              <p:cNvGrpSpPr/>
              <p:nvPr/>
            </p:nvGrpSpPr>
            <p:grpSpPr>
              <a:xfrm>
                <a:off x="2042057" y="1424780"/>
                <a:ext cx="2358969" cy="2905819"/>
                <a:chOff x="4570017" y="917774"/>
                <a:chExt cx="3010843" cy="3708808"/>
              </a:xfrm>
              <a:effectLst>
                <a:reflection blurRad="6350" stA="51000" endPos="14000" dir="5400000" sy="-100000" algn="bl" rotWithShape="0"/>
              </a:effectLst>
            </p:grpSpPr>
            <p:sp>
              <p:nvSpPr>
                <p:cNvPr id="16" name="Rectangle 15">
                  <a:extLst>
                    <a:ext uri="{FF2B5EF4-FFF2-40B4-BE49-F238E27FC236}">
                      <a16:creationId xmlns:a16="http://schemas.microsoft.com/office/drawing/2014/main" id="{5996725C-6D51-46FF-8D49-6E4D2DAE3444}"/>
                    </a:ext>
                  </a:extLst>
                </p:cNvPr>
                <p:cNvSpPr/>
                <p:nvPr/>
              </p:nvSpPr>
              <p:spPr>
                <a:xfrm>
                  <a:off x="4570375" y="921436"/>
                  <a:ext cx="3010485" cy="3705146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/>
                    </a:gs>
                    <a:gs pos="0">
                      <a:schemeClr val="bg1">
                        <a:lumMod val="9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160270" rtl="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4253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17" name="Freeform: Shape 16">
                  <a:extLst>
                    <a:ext uri="{FF2B5EF4-FFF2-40B4-BE49-F238E27FC236}">
                      <a16:creationId xmlns:a16="http://schemas.microsoft.com/office/drawing/2014/main" id="{E9B77711-E0CC-408B-8C52-1DA02F689693}"/>
                    </a:ext>
                  </a:extLst>
                </p:cNvPr>
                <p:cNvSpPr/>
                <p:nvPr/>
              </p:nvSpPr>
              <p:spPr>
                <a:xfrm flipV="1">
                  <a:off x="4570017" y="917774"/>
                  <a:ext cx="3010485" cy="1051704"/>
                </a:xfrm>
                <a:custGeom>
                  <a:avLst/>
                  <a:gdLst>
                    <a:gd name="connsiteX0" fmla="*/ 0 w 3010485"/>
                    <a:gd name="connsiteY0" fmla="*/ 1051704 h 1051704"/>
                    <a:gd name="connsiteX1" fmla="*/ 3010485 w 3010485"/>
                    <a:gd name="connsiteY1" fmla="*/ 1051704 h 1051704"/>
                    <a:gd name="connsiteX2" fmla="*/ 3010485 w 3010485"/>
                    <a:gd name="connsiteY2" fmla="*/ 281356 h 1051704"/>
                    <a:gd name="connsiteX3" fmla="*/ 1668429 w 3010485"/>
                    <a:gd name="connsiteY3" fmla="*/ 281356 h 1051704"/>
                    <a:gd name="connsiteX4" fmla="*/ 1505243 w 3010485"/>
                    <a:gd name="connsiteY4" fmla="*/ 0 h 1051704"/>
                    <a:gd name="connsiteX5" fmla="*/ 1342056 w 3010485"/>
                    <a:gd name="connsiteY5" fmla="*/ 281356 h 1051704"/>
                    <a:gd name="connsiteX6" fmla="*/ 0 w 3010485"/>
                    <a:gd name="connsiteY6" fmla="*/ 281356 h 105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10485" h="1051704">
                      <a:moveTo>
                        <a:pt x="0" y="1051704"/>
                      </a:moveTo>
                      <a:lnTo>
                        <a:pt x="3010485" y="1051704"/>
                      </a:lnTo>
                      <a:lnTo>
                        <a:pt x="3010485" y="281356"/>
                      </a:lnTo>
                      <a:lnTo>
                        <a:pt x="1668429" y="281356"/>
                      </a:lnTo>
                      <a:lnTo>
                        <a:pt x="1505243" y="0"/>
                      </a:lnTo>
                      <a:lnTo>
                        <a:pt x="1342056" y="281356"/>
                      </a:lnTo>
                      <a:lnTo>
                        <a:pt x="0" y="281356"/>
                      </a:lnTo>
                      <a:close/>
                    </a:path>
                  </a:pathLst>
                </a:custGeom>
                <a:solidFill>
                  <a:srgbClr val="FF9900"/>
                </a:solidFill>
                <a:ln>
                  <a:solidFill>
                    <a:srgbClr val="FF9900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160270" rtl="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4253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23" name="TextBox 22">
                <a:extLst>
                  <a:ext uri="{FF2B5EF4-FFF2-40B4-BE49-F238E27FC236}">
                    <a16:creationId xmlns:a16="http://schemas.microsoft.com/office/drawing/2014/main" id="{60D441B5-F96D-4774-BB84-7A6C12673C8D}"/>
                  </a:ext>
                </a:extLst>
              </p:cNvPr>
              <p:cNvSpPr txBox="1"/>
              <p:nvPr/>
            </p:nvSpPr>
            <p:spPr>
              <a:xfrm>
                <a:off x="2117049" y="2246711"/>
                <a:ext cx="2235848" cy="1732668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6000" b="1" dirty="0" smtClean="0"/>
                  <a:t>Use to </a:t>
                </a:r>
                <a:r>
                  <a:rPr lang="en-US" sz="6000" b="1" dirty="0"/>
                  <a:t>talk about actions that are happening right </a:t>
                </a:r>
                <a:r>
                  <a:rPr lang="en-US" sz="6000" b="1" dirty="0" smtClean="0"/>
                  <a:t>now.</a:t>
                </a:r>
              </a:p>
              <a:p>
                <a:pPr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7200" dirty="0" smtClean="0">
                    <a:solidFill>
                      <a:srgbClr val="FF0000"/>
                    </a:solidFill>
                    <a:latin typeface="Calibri" panose="020F0502020204030204"/>
                    <a:cs typeface="+mn-cs"/>
                  </a:rPr>
                  <a:t>Ali is reading now.</a:t>
                </a:r>
                <a:endParaRPr lang="en-US" sz="7200" dirty="0">
                  <a:solidFill>
                    <a:srgbClr val="FF0000"/>
                  </a:solidFill>
                  <a:latin typeface="Calibri" panose="020F0502020204030204"/>
                  <a:cs typeface="+mn-cs"/>
                </a:endParaRPr>
              </a:p>
            </p:txBody>
          </p:sp>
        </p:grpSp>
        <p:sp>
          <p:nvSpPr>
            <p:cNvPr id="105" name="Graphic 127">
              <a:extLst>
                <a:ext uri="{FF2B5EF4-FFF2-40B4-BE49-F238E27FC236}">
                  <a16:creationId xmlns:a16="http://schemas.microsoft.com/office/drawing/2014/main" id="{787F37CA-D54A-4D63-836F-3DCC2BF173F3}"/>
                </a:ext>
              </a:extLst>
            </p:cNvPr>
            <p:cNvSpPr/>
            <p:nvPr/>
          </p:nvSpPr>
          <p:spPr>
            <a:xfrm>
              <a:off x="2547133" y="7199175"/>
              <a:ext cx="2440360" cy="3016794"/>
            </a:xfrm>
            <a:custGeom>
              <a:avLst/>
              <a:gdLst>
                <a:gd name="connsiteX0" fmla="*/ 1001754 w 2495939"/>
                <a:gd name="connsiteY0" fmla="*/ 0 h 3085501"/>
                <a:gd name="connsiteX1" fmla="*/ 1064426 w 2495939"/>
                <a:gd name="connsiteY1" fmla="*/ 0 h 3085501"/>
                <a:gd name="connsiteX2" fmla="*/ 1087081 w 2495939"/>
                <a:gd name="connsiteY2" fmla="*/ 4713 h 3085501"/>
                <a:gd name="connsiteX3" fmla="*/ 1146225 w 2495939"/>
                <a:gd name="connsiteY3" fmla="*/ 13927 h 3085501"/>
                <a:gd name="connsiteX4" fmla="*/ 1155652 w 2495939"/>
                <a:gd name="connsiteY4" fmla="*/ 15083 h 3085501"/>
                <a:gd name="connsiteX5" fmla="*/ 1187702 w 2495939"/>
                <a:gd name="connsiteY5" fmla="*/ 23627 h 3085501"/>
                <a:gd name="connsiteX6" fmla="*/ 1225105 w 2495939"/>
                <a:gd name="connsiteY6" fmla="*/ 43758 h 3085501"/>
                <a:gd name="connsiteX7" fmla="*/ 1233741 w 2495939"/>
                <a:gd name="connsiteY7" fmla="*/ 47650 h 3085501"/>
                <a:gd name="connsiteX8" fmla="*/ 1261443 w 2495939"/>
                <a:gd name="connsiteY8" fmla="*/ 66656 h 3085501"/>
                <a:gd name="connsiteX9" fmla="*/ 1282972 w 2495939"/>
                <a:gd name="connsiteY9" fmla="*/ 84688 h 3085501"/>
                <a:gd name="connsiteX10" fmla="*/ 1308029 w 2495939"/>
                <a:gd name="connsiteY10" fmla="*/ 116374 h 3085501"/>
                <a:gd name="connsiteX11" fmla="*/ 1312651 w 2495939"/>
                <a:gd name="connsiteY11" fmla="*/ 177403 h 3085501"/>
                <a:gd name="connsiteX12" fmla="*/ 1308546 w 2495939"/>
                <a:gd name="connsiteY12" fmla="*/ 196348 h 3085501"/>
                <a:gd name="connsiteX13" fmla="*/ 1322352 w 2495939"/>
                <a:gd name="connsiteY13" fmla="*/ 226270 h 3085501"/>
                <a:gd name="connsiteX14" fmla="*/ 1353551 w 2495939"/>
                <a:gd name="connsiteY14" fmla="*/ 277144 h 3085501"/>
                <a:gd name="connsiteX15" fmla="*/ 1393568 w 2495939"/>
                <a:gd name="connsiteY15" fmla="*/ 389959 h 3085501"/>
                <a:gd name="connsiteX16" fmla="*/ 1390710 w 2495939"/>
                <a:gd name="connsiteY16" fmla="*/ 418817 h 3085501"/>
                <a:gd name="connsiteX17" fmla="*/ 1373864 w 2495939"/>
                <a:gd name="connsiteY17" fmla="*/ 442201 h 3085501"/>
                <a:gd name="connsiteX18" fmla="*/ 1372586 w 2495939"/>
                <a:gd name="connsiteY18" fmla="*/ 475042 h 3085501"/>
                <a:gd name="connsiteX19" fmla="*/ 1390892 w 2495939"/>
                <a:gd name="connsiteY19" fmla="*/ 514969 h 3085501"/>
                <a:gd name="connsiteX20" fmla="*/ 1412209 w 2495939"/>
                <a:gd name="connsiteY20" fmla="*/ 561159 h 3085501"/>
                <a:gd name="connsiteX21" fmla="*/ 1408651 w 2495939"/>
                <a:gd name="connsiteY21" fmla="*/ 614405 h 3085501"/>
                <a:gd name="connsiteX22" fmla="*/ 1401596 w 2495939"/>
                <a:gd name="connsiteY22" fmla="*/ 632224 h 3085501"/>
                <a:gd name="connsiteX23" fmla="*/ 1394602 w 2495939"/>
                <a:gd name="connsiteY23" fmla="*/ 734215 h 3085501"/>
                <a:gd name="connsiteX24" fmla="*/ 1393386 w 2495939"/>
                <a:gd name="connsiteY24" fmla="*/ 772529 h 3085501"/>
                <a:gd name="connsiteX25" fmla="*/ 1357717 w 2495939"/>
                <a:gd name="connsiteY25" fmla="*/ 839793 h 3085501"/>
                <a:gd name="connsiteX26" fmla="*/ 1288628 w 2495939"/>
                <a:gd name="connsiteY26" fmla="*/ 860106 h 3085501"/>
                <a:gd name="connsiteX27" fmla="*/ 1242681 w 2495939"/>
                <a:gd name="connsiteY27" fmla="*/ 868012 h 3085501"/>
                <a:gd name="connsiteX28" fmla="*/ 1217260 w 2495939"/>
                <a:gd name="connsiteY28" fmla="*/ 873911 h 3085501"/>
                <a:gd name="connsiteX29" fmla="*/ 1158541 w 2495939"/>
                <a:gd name="connsiteY29" fmla="*/ 946253 h 3085501"/>
                <a:gd name="connsiteX30" fmla="*/ 1150087 w 2495939"/>
                <a:gd name="connsiteY30" fmla="*/ 973773 h 3085501"/>
                <a:gd name="connsiteX31" fmla="*/ 1150817 w 2495939"/>
                <a:gd name="connsiteY31" fmla="*/ 988004 h 3085501"/>
                <a:gd name="connsiteX32" fmla="*/ 1181530 w 2495939"/>
                <a:gd name="connsiteY32" fmla="*/ 1005702 h 3085501"/>
                <a:gd name="connsiteX33" fmla="*/ 1238454 w 2495939"/>
                <a:gd name="connsiteY33" fmla="*/ 1023187 h 3085501"/>
                <a:gd name="connsiteX34" fmla="*/ 1250192 w 2495939"/>
                <a:gd name="connsiteY34" fmla="*/ 1024920 h 3085501"/>
                <a:gd name="connsiteX35" fmla="*/ 1290818 w 2495939"/>
                <a:gd name="connsiteY35" fmla="*/ 1033678 h 3085501"/>
                <a:gd name="connsiteX36" fmla="*/ 1354980 w 2495939"/>
                <a:gd name="connsiteY36" fmla="*/ 1112223 h 3085501"/>
                <a:gd name="connsiteX37" fmla="*/ 1366991 w 2495939"/>
                <a:gd name="connsiteY37" fmla="*/ 1158353 h 3085501"/>
                <a:gd name="connsiteX38" fmla="*/ 1418716 w 2495939"/>
                <a:gd name="connsiteY38" fmla="*/ 1226985 h 3085501"/>
                <a:gd name="connsiteX39" fmla="*/ 1439911 w 2495939"/>
                <a:gd name="connsiteY39" fmla="*/ 1271625 h 3085501"/>
                <a:gd name="connsiteX40" fmla="*/ 1452257 w 2495939"/>
                <a:gd name="connsiteY40" fmla="*/ 1295131 h 3085501"/>
                <a:gd name="connsiteX41" fmla="*/ 1471870 w 2495939"/>
                <a:gd name="connsiteY41" fmla="*/ 1327333 h 3085501"/>
                <a:gd name="connsiteX42" fmla="*/ 1484642 w 2495939"/>
                <a:gd name="connsiteY42" fmla="*/ 1391617 h 3085501"/>
                <a:gd name="connsiteX43" fmla="*/ 1492122 w 2495939"/>
                <a:gd name="connsiteY43" fmla="*/ 1389367 h 3085501"/>
                <a:gd name="connsiteX44" fmla="*/ 1562305 w 2495939"/>
                <a:gd name="connsiteY44" fmla="*/ 1336851 h 3085501"/>
                <a:gd name="connsiteX45" fmla="*/ 1685399 w 2495939"/>
                <a:gd name="connsiteY45" fmla="*/ 1238662 h 3085501"/>
                <a:gd name="connsiteX46" fmla="*/ 1780791 w 2495939"/>
                <a:gd name="connsiteY46" fmla="*/ 1155829 h 3085501"/>
                <a:gd name="connsiteX47" fmla="*/ 1893637 w 2495939"/>
                <a:gd name="connsiteY47" fmla="*/ 982470 h 3085501"/>
                <a:gd name="connsiteX48" fmla="*/ 1905344 w 2495939"/>
                <a:gd name="connsiteY48" fmla="*/ 953521 h 3085501"/>
                <a:gd name="connsiteX49" fmla="*/ 1918177 w 2495939"/>
                <a:gd name="connsiteY49" fmla="*/ 924025 h 3085501"/>
                <a:gd name="connsiteX50" fmla="*/ 1929853 w 2495939"/>
                <a:gd name="connsiteY50" fmla="*/ 896809 h 3085501"/>
                <a:gd name="connsiteX51" fmla="*/ 1978142 w 2495939"/>
                <a:gd name="connsiteY51" fmla="*/ 634140 h 3085501"/>
                <a:gd name="connsiteX52" fmla="*/ 2008399 w 2495939"/>
                <a:gd name="connsiteY52" fmla="*/ 487175 h 3085501"/>
                <a:gd name="connsiteX53" fmla="*/ 2021535 w 2495939"/>
                <a:gd name="connsiteY53" fmla="*/ 479026 h 3085501"/>
                <a:gd name="connsiteX54" fmla="*/ 2144143 w 2495939"/>
                <a:gd name="connsiteY54" fmla="*/ 507762 h 3085501"/>
                <a:gd name="connsiteX55" fmla="*/ 2232632 w 2495939"/>
                <a:gd name="connsiteY55" fmla="*/ 530386 h 3085501"/>
                <a:gd name="connsiteX56" fmla="*/ 2344413 w 2495939"/>
                <a:gd name="connsiteY56" fmla="*/ 558636 h 3085501"/>
                <a:gd name="connsiteX57" fmla="*/ 2428554 w 2495939"/>
                <a:gd name="connsiteY57" fmla="*/ 578827 h 3085501"/>
                <a:gd name="connsiteX58" fmla="*/ 2495939 w 2495939"/>
                <a:gd name="connsiteY58" fmla="*/ 602545 h 3085501"/>
                <a:gd name="connsiteX59" fmla="*/ 2495939 w 2495939"/>
                <a:gd name="connsiteY59" fmla="*/ 612185 h 3085501"/>
                <a:gd name="connsiteX60" fmla="*/ 2493750 w 2495939"/>
                <a:gd name="connsiteY60" fmla="*/ 616321 h 3085501"/>
                <a:gd name="connsiteX61" fmla="*/ 2463949 w 2495939"/>
                <a:gd name="connsiteY61" fmla="*/ 746348 h 3085501"/>
                <a:gd name="connsiteX62" fmla="*/ 2392672 w 2495939"/>
                <a:gd name="connsiteY62" fmla="*/ 1056849 h 3085501"/>
                <a:gd name="connsiteX63" fmla="*/ 2398358 w 2495939"/>
                <a:gd name="connsiteY63" fmla="*/ 1071415 h 3085501"/>
                <a:gd name="connsiteX64" fmla="*/ 2422411 w 2495939"/>
                <a:gd name="connsiteY64" fmla="*/ 1119400 h 3085501"/>
                <a:gd name="connsiteX65" fmla="*/ 2420800 w 2495939"/>
                <a:gd name="connsiteY65" fmla="*/ 1140990 h 3085501"/>
                <a:gd name="connsiteX66" fmla="*/ 2414019 w 2495939"/>
                <a:gd name="connsiteY66" fmla="*/ 1183531 h 3085501"/>
                <a:gd name="connsiteX67" fmla="*/ 2410947 w 2495939"/>
                <a:gd name="connsiteY67" fmla="*/ 1219657 h 3085501"/>
                <a:gd name="connsiteX68" fmla="*/ 2410157 w 2495939"/>
                <a:gd name="connsiteY68" fmla="*/ 1239666 h 3085501"/>
                <a:gd name="connsiteX69" fmla="*/ 2391182 w 2495939"/>
                <a:gd name="connsiteY69" fmla="*/ 1321343 h 3085501"/>
                <a:gd name="connsiteX70" fmla="*/ 2367220 w 2495939"/>
                <a:gd name="connsiteY70" fmla="*/ 1370209 h 3085501"/>
                <a:gd name="connsiteX71" fmla="*/ 2304730 w 2495939"/>
                <a:gd name="connsiteY71" fmla="*/ 1433672 h 3085501"/>
                <a:gd name="connsiteX72" fmla="*/ 2257597 w 2495939"/>
                <a:gd name="connsiteY72" fmla="*/ 1467213 h 3085501"/>
                <a:gd name="connsiteX73" fmla="*/ 2208852 w 2495939"/>
                <a:gd name="connsiteY73" fmla="*/ 1505558 h 3085501"/>
                <a:gd name="connsiteX74" fmla="*/ 2121093 w 2495939"/>
                <a:gd name="connsiteY74" fmla="*/ 1609981 h 3085501"/>
                <a:gd name="connsiteX75" fmla="*/ 2079524 w 2495939"/>
                <a:gd name="connsiteY75" fmla="*/ 1664321 h 3085501"/>
                <a:gd name="connsiteX76" fmla="*/ 2002895 w 2495939"/>
                <a:gd name="connsiteY76" fmla="*/ 1763057 h 3085501"/>
                <a:gd name="connsiteX77" fmla="*/ 1914801 w 2495939"/>
                <a:gd name="connsiteY77" fmla="*/ 1855439 h 3085501"/>
                <a:gd name="connsiteX78" fmla="*/ 1907078 w 2495939"/>
                <a:gd name="connsiteY78" fmla="*/ 1863375 h 3085501"/>
                <a:gd name="connsiteX79" fmla="*/ 1908933 w 2495939"/>
                <a:gd name="connsiteY79" fmla="*/ 1866811 h 3085501"/>
                <a:gd name="connsiteX80" fmla="*/ 1933442 w 2495939"/>
                <a:gd name="connsiteY80" fmla="*/ 1859848 h 3085501"/>
                <a:gd name="connsiteX81" fmla="*/ 1988329 w 2495939"/>
                <a:gd name="connsiteY81" fmla="*/ 1847776 h 3085501"/>
                <a:gd name="connsiteX82" fmla="*/ 2066905 w 2495939"/>
                <a:gd name="connsiteY82" fmla="*/ 1867784 h 3085501"/>
                <a:gd name="connsiteX83" fmla="*/ 2108443 w 2495939"/>
                <a:gd name="connsiteY83" fmla="*/ 1910448 h 3085501"/>
                <a:gd name="connsiteX84" fmla="*/ 2148339 w 2495939"/>
                <a:gd name="connsiteY84" fmla="*/ 1982851 h 3085501"/>
                <a:gd name="connsiteX85" fmla="*/ 2169017 w 2495939"/>
                <a:gd name="connsiteY85" fmla="*/ 2034150 h 3085501"/>
                <a:gd name="connsiteX86" fmla="*/ 2172970 w 2495939"/>
                <a:gd name="connsiteY86" fmla="*/ 2191028 h 3085501"/>
                <a:gd name="connsiteX87" fmla="*/ 2139764 w 2495939"/>
                <a:gd name="connsiteY87" fmla="*/ 2287423 h 3085501"/>
                <a:gd name="connsiteX88" fmla="*/ 2083934 w 2495939"/>
                <a:gd name="connsiteY88" fmla="*/ 2417571 h 3085501"/>
                <a:gd name="connsiteX89" fmla="*/ 2086488 w 2495939"/>
                <a:gd name="connsiteY89" fmla="*/ 2452267 h 3085501"/>
                <a:gd name="connsiteX90" fmla="*/ 2091141 w 2495939"/>
                <a:gd name="connsiteY90" fmla="*/ 2459292 h 3085501"/>
                <a:gd name="connsiteX91" fmla="*/ 2108778 w 2495939"/>
                <a:gd name="connsiteY91" fmla="*/ 2494657 h 3085501"/>
                <a:gd name="connsiteX92" fmla="*/ 2097587 w 2495939"/>
                <a:gd name="connsiteY92" fmla="*/ 2579831 h 3085501"/>
                <a:gd name="connsiteX93" fmla="*/ 2040997 w 2495939"/>
                <a:gd name="connsiteY93" fmla="*/ 2619423 h 3085501"/>
                <a:gd name="connsiteX94" fmla="*/ 1993255 w 2495939"/>
                <a:gd name="connsiteY94" fmla="*/ 2648007 h 3085501"/>
                <a:gd name="connsiteX95" fmla="*/ 1969172 w 2495939"/>
                <a:gd name="connsiteY95" fmla="*/ 2695505 h 3085501"/>
                <a:gd name="connsiteX96" fmla="*/ 1989698 w 2495939"/>
                <a:gd name="connsiteY96" fmla="*/ 2699702 h 3085501"/>
                <a:gd name="connsiteX97" fmla="*/ 2024911 w 2495939"/>
                <a:gd name="connsiteY97" fmla="*/ 2707061 h 3085501"/>
                <a:gd name="connsiteX98" fmla="*/ 2111575 w 2495939"/>
                <a:gd name="connsiteY98" fmla="*/ 2743490 h 3085501"/>
                <a:gd name="connsiteX99" fmla="*/ 2158343 w 2495939"/>
                <a:gd name="connsiteY99" fmla="*/ 2907635 h 3085501"/>
                <a:gd name="connsiteX100" fmla="*/ 2107257 w 2495939"/>
                <a:gd name="connsiteY100" fmla="*/ 2967875 h 3085501"/>
                <a:gd name="connsiteX101" fmla="*/ 2069733 w 2495939"/>
                <a:gd name="connsiteY101" fmla="*/ 2999530 h 3085501"/>
                <a:gd name="connsiteX102" fmla="*/ 1991583 w 2495939"/>
                <a:gd name="connsiteY102" fmla="*/ 3035655 h 3085501"/>
                <a:gd name="connsiteX103" fmla="*/ 1929641 w 2495939"/>
                <a:gd name="connsiteY103" fmla="*/ 3061746 h 3085501"/>
                <a:gd name="connsiteX104" fmla="*/ 1832668 w 2495939"/>
                <a:gd name="connsiteY104" fmla="*/ 3085191 h 3085501"/>
                <a:gd name="connsiteX105" fmla="*/ 1651615 w 2495939"/>
                <a:gd name="connsiteY105" fmla="*/ 3071811 h 3085501"/>
                <a:gd name="connsiteX106" fmla="*/ 1570303 w 2495939"/>
                <a:gd name="connsiteY106" fmla="*/ 3063114 h 3085501"/>
                <a:gd name="connsiteX107" fmla="*/ 1444320 w 2495939"/>
                <a:gd name="connsiteY107" fmla="*/ 3034287 h 3085501"/>
                <a:gd name="connsiteX108" fmla="*/ 1362552 w 2495939"/>
                <a:gd name="connsiteY108" fmla="*/ 3016528 h 3085501"/>
                <a:gd name="connsiteX109" fmla="*/ 1249493 w 2495939"/>
                <a:gd name="connsiteY109" fmla="*/ 3000564 h 3085501"/>
                <a:gd name="connsiteX110" fmla="*/ 1139474 w 2495939"/>
                <a:gd name="connsiteY110" fmla="*/ 2974717 h 3085501"/>
                <a:gd name="connsiteX111" fmla="*/ 970433 w 2495939"/>
                <a:gd name="connsiteY111" fmla="*/ 2950299 h 3085501"/>
                <a:gd name="connsiteX112" fmla="*/ 902379 w 2495939"/>
                <a:gd name="connsiteY112" fmla="*/ 2947471 h 3085501"/>
                <a:gd name="connsiteX113" fmla="*/ 788499 w 2495939"/>
                <a:gd name="connsiteY113" fmla="*/ 2952579 h 3085501"/>
                <a:gd name="connsiteX114" fmla="*/ 697121 w 2495939"/>
                <a:gd name="connsiteY114" fmla="*/ 2947410 h 3085501"/>
                <a:gd name="connsiteX115" fmla="*/ 573267 w 2495939"/>
                <a:gd name="connsiteY115" fmla="*/ 2941298 h 3085501"/>
                <a:gd name="connsiteX116" fmla="*/ 315220 w 2495939"/>
                <a:gd name="connsiteY116" fmla="*/ 2895259 h 3085501"/>
                <a:gd name="connsiteX117" fmla="*/ 230380 w 2495939"/>
                <a:gd name="connsiteY117" fmla="*/ 2843990 h 3085501"/>
                <a:gd name="connsiteX118" fmla="*/ 157491 w 2495939"/>
                <a:gd name="connsiteY118" fmla="*/ 2752734 h 3085501"/>
                <a:gd name="connsiteX119" fmla="*/ 150436 w 2495939"/>
                <a:gd name="connsiteY119" fmla="*/ 2740297 h 3085501"/>
                <a:gd name="connsiteX120" fmla="*/ 129606 w 2495939"/>
                <a:gd name="connsiteY120" fmla="*/ 2642959 h 3085501"/>
                <a:gd name="connsiteX121" fmla="*/ 104793 w 2495939"/>
                <a:gd name="connsiteY121" fmla="*/ 2587737 h 3085501"/>
                <a:gd name="connsiteX122" fmla="*/ 87521 w 2495939"/>
                <a:gd name="connsiteY122" fmla="*/ 2550609 h 3085501"/>
                <a:gd name="connsiteX123" fmla="*/ 80922 w 2495939"/>
                <a:gd name="connsiteY123" fmla="*/ 2478662 h 3085501"/>
                <a:gd name="connsiteX124" fmla="*/ 69246 w 2495939"/>
                <a:gd name="connsiteY124" fmla="*/ 2440043 h 3085501"/>
                <a:gd name="connsiteX125" fmla="*/ 43915 w 2495939"/>
                <a:gd name="connsiteY125" fmla="*/ 2403675 h 3085501"/>
                <a:gd name="connsiteX126" fmla="*/ 40783 w 2495939"/>
                <a:gd name="connsiteY126" fmla="*/ 2308678 h 3085501"/>
                <a:gd name="connsiteX127" fmla="*/ 29137 w 2495939"/>
                <a:gd name="connsiteY127" fmla="*/ 2299312 h 3085501"/>
                <a:gd name="connsiteX128" fmla="*/ 218 w 2495939"/>
                <a:gd name="connsiteY128" fmla="*/ 2258200 h 3085501"/>
                <a:gd name="connsiteX129" fmla="*/ 6300 w 2495939"/>
                <a:gd name="connsiteY129" fmla="*/ 2195285 h 3085501"/>
                <a:gd name="connsiteX130" fmla="*/ 46804 w 2495939"/>
                <a:gd name="connsiteY130" fmla="*/ 2098251 h 3085501"/>
                <a:gd name="connsiteX131" fmla="*/ 53342 w 2495939"/>
                <a:gd name="connsiteY131" fmla="*/ 2080310 h 3085501"/>
                <a:gd name="connsiteX132" fmla="*/ 71192 w 2495939"/>
                <a:gd name="connsiteY132" fmla="*/ 1967829 h 3085501"/>
                <a:gd name="connsiteX133" fmla="*/ 98681 w 2495939"/>
                <a:gd name="connsiteY133" fmla="*/ 1834943 h 3085501"/>
                <a:gd name="connsiteX134" fmla="*/ 108016 w 2495939"/>
                <a:gd name="connsiteY134" fmla="*/ 1789178 h 3085501"/>
                <a:gd name="connsiteX135" fmla="*/ 110449 w 2495939"/>
                <a:gd name="connsiteY135" fmla="*/ 1733409 h 3085501"/>
                <a:gd name="connsiteX136" fmla="*/ 159559 w 2495939"/>
                <a:gd name="connsiteY136" fmla="*/ 1494793 h 3085501"/>
                <a:gd name="connsiteX137" fmla="*/ 248413 w 2495939"/>
                <a:gd name="connsiteY137" fmla="*/ 1261104 h 3085501"/>
                <a:gd name="connsiteX138" fmla="*/ 272679 w 2495939"/>
                <a:gd name="connsiteY138" fmla="*/ 1198644 h 3085501"/>
                <a:gd name="connsiteX139" fmla="*/ 342071 w 2495939"/>
                <a:gd name="connsiteY139" fmla="*/ 1073483 h 3085501"/>
                <a:gd name="connsiteX140" fmla="*/ 397840 w 2495939"/>
                <a:gd name="connsiteY140" fmla="*/ 989281 h 3085501"/>
                <a:gd name="connsiteX141" fmla="*/ 435030 w 2495939"/>
                <a:gd name="connsiteY141" fmla="*/ 943577 h 3085501"/>
                <a:gd name="connsiteX142" fmla="*/ 566699 w 2495939"/>
                <a:gd name="connsiteY142" fmla="*/ 834593 h 3085501"/>
                <a:gd name="connsiteX143" fmla="*/ 627394 w 2495939"/>
                <a:gd name="connsiteY143" fmla="*/ 815557 h 3085501"/>
                <a:gd name="connsiteX144" fmla="*/ 661574 w 2495939"/>
                <a:gd name="connsiteY144" fmla="*/ 814067 h 3085501"/>
                <a:gd name="connsiteX145" fmla="*/ 692682 w 2495939"/>
                <a:gd name="connsiteY145" fmla="*/ 811848 h 3085501"/>
                <a:gd name="connsiteX146" fmla="*/ 715366 w 2495939"/>
                <a:gd name="connsiteY146" fmla="*/ 802238 h 3085501"/>
                <a:gd name="connsiteX147" fmla="*/ 799203 w 2495939"/>
                <a:gd name="connsiteY147" fmla="*/ 760427 h 3085501"/>
                <a:gd name="connsiteX148" fmla="*/ 844420 w 2495939"/>
                <a:gd name="connsiteY148" fmla="*/ 729197 h 3085501"/>
                <a:gd name="connsiteX149" fmla="*/ 850107 w 2495939"/>
                <a:gd name="connsiteY149" fmla="*/ 717277 h 3085501"/>
                <a:gd name="connsiteX150" fmla="*/ 847552 w 2495939"/>
                <a:gd name="connsiteY150" fmla="*/ 691703 h 3085501"/>
                <a:gd name="connsiteX151" fmla="*/ 838247 w 2495939"/>
                <a:gd name="connsiteY151" fmla="*/ 671542 h 3085501"/>
                <a:gd name="connsiteX152" fmla="*/ 809298 w 2495939"/>
                <a:gd name="connsiteY152" fmla="*/ 575208 h 3085501"/>
                <a:gd name="connsiteX153" fmla="*/ 779316 w 2495939"/>
                <a:gd name="connsiteY153" fmla="*/ 493227 h 3085501"/>
                <a:gd name="connsiteX154" fmla="*/ 764507 w 2495939"/>
                <a:gd name="connsiteY154" fmla="*/ 458531 h 3085501"/>
                <a:gd name="connsiteX155" fmla="*/ 760979 w 2495939"/>
                <a:gd name="connsiteY155" fmla="*/ 448465 h 3085501"/>
                <a:gd name="connsiteX156" fmla="*/ 751948 w 2495939"/>
                <a:gd name="connsiteY156" fmla="*/ 291131 h 3085501"/>
                <a:gd name="connsiteX157" fmla="*/ 768156 w 2495939"/>
                <a:gd name="connsiteY157" fmla="*/ 211644 h 3085501"/>
                <a:gd name="connsiteX158" fmla="*/ 807048 w 2495939"/>
                <a:gd name="connsiteY158" fmla="*/ 134406 h 3085501"/>
                <a:gd name="connsiteX159" fmla="*/ 839129 w 2495939"/>
                <a:gd name="connsiteY159" fmla="*/ 99618 h 3085501"/>
                <a:gd name="connsiteX160" fmla="*/ 893530 w 2495939"/>
                <a:gd name="connsiteY160" fmla="*/ 52941 h 3085501"/>
                <a:gd name="connsiteX161" fmla="*/ 935494 w 2495939"/>
                <a:gd name="connsiteY161" fmla="*/ 23749 h 3085501"/>
                <a:gd name="connsiteX162" fmla="*/ 1001754 w 2495939"/>
                <a:gd name="connsiteY162" fmla="*/ 0 h 3085501"/>
                <a:gd name="connsiteX163" fmla="*/ 1652588 w 2495939"/>
                <a:gd name="connsiteY163" fmla="*/ 1630537 h 3085501"/>
                <a:gd name="connsiteX164" fmla="*/ 1678405 w 2495939"/>
                <a:gd name="connsiteY164" fmla="*/ 1637044 h 3085501"/>
                <a:gd name="connsiteX165" fmla="*/ 1716142 w 2495939"/>
                <a:gd name="connsiteY165" fmla="*/ 1659334 h 3085501"/>
                <a:gd name="connsiteX166" fmla="*/ 1752997 w 2495939"/>
                <a:gd name="connsiteY166" fmla="*/ 1662801 h 3085501"/>
                <a:gd name="connsiteX167" fmla="*/ 1807277 w 2495939"/>
                <a:gd name="connsiteY167" fmla="*/ 1627770 h 3085501"/>
                <a:gd name="connsiteX168" fmla="*/ 1858150 w 2495939"/>
                <a:gd name="connsiteY168" fmla="*/ 1590793 h 3085501"/>
                <a:gd name="connsiteX169" fmla="*/ 1931100 w 2495939"/>
                <a:gd name="connsiteY169" fmla="*/ 1531131 h 3085501"/>
                <a:gd name="connsiteX170" fmla="*/ 2025032 w 2495939"/>
                <a:gd name="connsiteY170" fmla="*/ 1426161 h 3085501"/>
                <a:gd name="connsiteX171" fmla="*/ 2073899 w 2495939"/>
                <a:gd name="connsiteY171" fmla="*/ 1356191 h 3085501"/>
                <a:gd name="connsiteX172" fmla="*/ 2082018 w 2495939"/>
                <a:gd name="connsiteY172" fmla="*/ 1323532 h 3085501"/>
                <a:gd name="connsiteX173" fmla="*/ 2080923 w 2495939"/>
                <a:gd name="connsiteY173" fmla="*/ 1302854 h 3085501"/>
                <a:gd name="connsiteX174" fmla="*/ 2101784 w 2495939"/>
                <a:gd name="connsiteY174" fmla="*/ 1217650 h 3085501"/>
                <a:gd name="connsiteX175" fmla="*/ 2094212 w 2495939"/>
                <a:gd name="connsiteY175" fmla="*/ 1203418 h 3085501"/>
                <a:gd name="connsiteX176" fmla="*/ 2035797 w 2495939"/>
                <a:gd name="connsiteY176" fmla="*/ 1189339 h 3085501"/>
                <a:gd name="connsiteX177" fmla="*/ 2013355 w 2495939"/>
                <a:gd name="connsiteY177" fmla="*/ 1193840 h 3085501"/>
                <a:gd name="connsiteX178" fmla="*/ 1910362 w 2495939"/>
                <a:gd name="connsiteY178" fmla="*/ 1255113 h 3085501"/>
                <a:gd name="connsiteX179" fmla="*/ 1876730 w 2495939"/>
                <a:gd name="connsiteY179" fmla="*/ 1281264 h 3085501"/>
                <a:gd name="connsiteX180" fmla="*/ 1840118 w 2495939"/>
                <a:gd name="connsiteY180" fmla="*/ 1331773 h 3085501"/>
                <a:gd name="connsiteX181" fmla="*/ 1768567 w 2495939"/>
                <a:gd name="connsiteY181" fmla="*/ 1449728 h 3085501"/>
                <a:gd name="connsiteX182" fmla="*/ 1740530 w 2495939"/>
                <a:gd name="connsiteY182" fmla="*/ 1490080 h 3085501"/>
                <a:gd name="connsiteX183" fmla="*/ 1692728 w 2495939"/>
                <a:gd name="connsiteY183" fmla="*/ 1549650 h 3085501"/>
                <a:gd name="connsiteX184" fmla="*/ 1654078 w 2495939"/>
                <a:gd name="connsiteY184" fmla="*/ 1594929 h 3085501"/>
                <a:gd name="connsiteX185" fmla="*/ 1649335 w 2495939"/>
                <a:gd name="connsiteY185" fmla="*/ 1611015 h 3085501"/>
                <a:gd name="connsiteX186" fmla="*/ 1652588 w 2495939"/>
                <a:gd name="connsiteY186" fmla="*/ 1630537 h 3085501"/>
                <a:gd name="connsiteX187" fmla="*/ 1126034 w 2495939"/>
                <a:gd name="connsiteY187" fmla="*/ 2120693 h 3085501"/>
                <a:gd name="connsiteX188" fmla="*/ 1147715 w 2495939"/>
                <a:gd name="connsiteY188" fmla="*/ 2120480 h 3085501"/>
                <a:gd name="connsiteX189" fmla="*/ 1199988 w 2495939"/>
                <a:gd name="connsiteY189" fmla="*/ 2106917 h 3085501"/>
                <a:gd name="connsiteX190" fmla="*/ 1263785 w 2495939"/>
                <a:gd name="connsiteY190" fmla="*/ 2085662 h 3085501"/>
                <a:gd name="connsiteX191" fmla="*/ 1306509 w 2495939"/>
                <a:gd name="connsiteY191" fmla="*/ 2066900 h 3085501"/>
                <a:gd name="connsiteX192" fmla="*/ 1373590 w 2495939"/>
                <a:gd name="connsiteY192" fmla="*/ 2037829 h 3085501"/>
                <a:gd name="connsiteX193" fmla="*/ 1405002 w 2495939"/>
                <a:gd name="connsiteY193" fmla="*/ 2036613 h 3085501"/>
                <a:gd name="connsiteX194" fmla="*/ 1416649 w 2495939"/>
                <a:gd name="connsiteY194" fmla="*/ 2035427 h 3085501"/>
                <a:gd name="connsiteX195" fmla="*/ 1474729 w 2495939"/>
                <a:gd name="connsiteY195" fmla="*/ 2016573 h 3085501"/>
                <a:gd name="connsiteX196" fmla="*/ 1523048 w 2495939"/>
                <a:gd name="connsiteY196" fmla="*/ 1994041 h 3085501"/>
                <a:gd name="connsiteX197" fmla="*/ 1521892 w 2495939"/>
                <a:gd name="connsiteY197" fmla="*/ 1990666 h 3085501"/>
                <a:gd name="connsiteX198" fmla="*/ 1514108 w 2495939"/>
                <a:gd name="connsiteY198" fmla="*/ 1988628 h 3085501"/>
                <a:gd name="connsiteX199" fmla="*/ 1482696 w 2495939"/>
                <a:gd name="connsiteY199" fmla="*/ 1972876 h 3085501"/>
                <a:gd name="connsiteX200" fmla="*/ 1458764 w 2495939"/>
                <a:gd name="connsiteY200" fmla="*/ 1955240 h 3085501"/>
                <a:gd name="connsiteX201" fmla="*/ 1414854 w 2495939"/>
                <a:gd name="connsiteY201" fmla="*/ 1930700 h 3085501"/>
                <a:gd name="connsiteX202" fmla="*/ 1396001 w 2495939"/>
                <a:gd name="connsiteY202" fmla="*/ 1886090 h 3085501"/>
                <a:gd name="connsiteX203" fmla="*/ 1391835 w 2495939"/>
                <a:gd name="connsiteY203" fmla="*/ 1874444 h 3085501"/>
                <a:gd name="connsiteX204" fmla="*/ 1365106 w 2495939"/>
                <a:gd name="connsiteY204" fmla="*/ 1851638 h 3085501"/>
                <a:gd name="connsiteX205" fmla="*/ 1350145 w 2495939"/>
                <a:gd name="connsiteY205" fmla="*/ 1850148 h 3085501"/>
                <a:gd name="connsiteX206" fmla="*/ 1318976 w 2495939"/>
                <a:gd name="connsiteY206" fmla="*/ 1880161 h 3085501"/>
                <a:gd name="connsiteX207" fmla="*/ 1226869 w 2495939"/>
                <a:gd name="connsiteY207" fmla="*/ 1901173 h 3085501"/>
                <a:gd name="connsiteX208" fmla="*/ 1209505 w 2495939"/>
                <a:gd name="connsiteY208" fmla="*/ 1909414 h 3085501"/>
                <a:gd name="connsiteX209" fmla="*/ 1189588 w 2495939"/>
                <a:gd name="connsiteY209" fmla="*/ 1984675 h 3085501"/>
                <a:gd name="connsiteX210" fmla="*/ 1180465 w 2495939"/>
                <a:gd name="connsiteY210" fmla="*/ 2020770 h 3085501"/>
                <a:gd name="connsiteX211" fmla="*/ 1146469 w 2495939"/>
                <a:gd name="connsiteY211" fmla="*/ 2094967 h 3085501"/>
                <a:gd name="connsiteX212" fmla="*/ 1126034 w 2495939"/>
                <a:gd name="connsiteY212" fmla="*/ 2120693 h 308550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</a:cxnLst>
              <a:rect l="l" t="t" r="r" b="b"/>
              <a:pathLst>
                <a:path w="2495939" h="3085501">
                  <a:moveTo>
                    <a:pt x="1001754" y="0"/>
                  </a:moveTo>
                  <a:cubicBezTo>
                    <a:pt x="1022645" y="0"/>
                    <a:pt x="1043536" y="0"/>
                    <a:pt x="1064426" y="0"/>
                  </a:cubicBezTo>
                  <a:cubicBezTo>
                    <a:pt x="1071968" y="1612"/>
                    <a:pt x="1079448" y="3831"/>
                    <a:pt x="1087081" y="4713"/>
                  </a:cubicBezTo>
                  <a:cubicBezTo>
                    <a:pt x="1106907" y="6964"/>
                    <a:pt x="1128132" y="-456"/>
                    <a:pt x="1146225" y="13927"/>
                  </a:cubicBezTo>
                  <a:cubicBezTo>
                    <a:pt x="1148323" y="15600"/>
                    <a:pt x="1152550" y="14322"/>
                    <a:pt x="1155652" y="15083"/>
                  </a:cubicBezTo>
                  <a:cubicBezTo>
                    <a:pt x="1166386" y="17759"/>
                    <a:pt x="1177120" y="20435"/>
                    <a:pt x="1187702" y="23627"/>
                  </a:cubicBezTo>
                  <a:cubicBezTo>
                    <a:pt x="1201478" y="27793"/>
                    <a:pt x="1215070" y="32324"/>
                    <a:pt x="1225105" y="43758"/>
                  </a:cubicBezTo>
                  <a:cubicBezTo>
                    <a:pt x="1227021" y="45947"/>
                    <a:pt x="1230731" y="47437"/>
                    <a:pt x="1233741" y="47650"/>
                  </a:cubicBezTo>
                  <a:cubicBezTo>
                    <a:pt x="1246878" y="48593"/>
                    <a:pt x="1253476" y="58263"/>
                    <a:pt x="1261443" y="66656"/>
                  </a:cubicBezTo>
                  <a:cubicBezTo>
                    <a:pt x="1267859" y="73406"/>
                    <a:pt x="1275157" y="79640"/>
                    <a:pt x="1282972" y="84688"/>
                  </a:cubicBezTo>
                  <a:cubicBezTo>
                    <a:pt x="1295106" y="92533"/>
                    <a:pt x="1306539" y="100561"/>
                    <a:pt x="1308029" y="116374"/>
                  </a:cubicBezTo>
                  <a:cubicBezTo>
                    <a:pt x="1309945" y="136686"/>
                    <a:pt x="1311830" y="157030"/>
                    <a:pt x="1312651" y="177403"/>
                  </a:cubicBezTo>
                  <a:cubicBezTo>
                    <a:pt x="1312894" y="183698"/>
                    <a:pt x="1307056" y="190814"/>
                    <a:pt x="1308546" y="196348"/>
                  </a:cubicBezTo>
                  <a:cubicBezTo>
                    <a:pt x="1311374" y="206809"/>
                    <a:pt x="1316787" y="216813"/>
                    <a:pt x="1322352" y="226270"/>
                  </a:cubicBezTo>
                  <a:cubicBezTo>
                    <a:pt x="1332447" y="243420"/>
                    <a:pt x="1346222" y="258959"/>
                    <a:pt x="1353551" y="277144"/>
                  </a:cubicBezTo>
                  <a:cubicBezTo>
                    <a:pt x="1368420" y="314120"/>
                    <a:pt x="1379063" y="352800"/>
                    <a:pt x="1393568" y="389959"/>
                  </a:cubicBezTo>
                  <a:cubicBezTo>
                    <a:pt x="1398130" y="401636"/>
                    <a:pt x="1396822" y="409816"/>
                    <a:pt x="1390710" y="418817"/>
                  </a:cubicBezTo>
                  <a:cubicBezTo>
                    <a:pt x="1385328" y="426784"/>
                    <a:pt x="1379763" y="434629"/>
                    <a:pt x="1373864" y="442201"/>
                  </a:cubicBezTo>
                  <a:cubicBezTo>
                    <a:pt x="1364498" y="454213"/>
                    <a:pt x="1364863" y="461632"/>
                    <a:pt x="1372586" y="475042"/>
                  </a:cubicBezTo>
                  <a:cubicBezTo>
                    <a:pt x="1379884" y="487723"/>
                    <a:pt x="1387669" y="500981"/>
                    <a:pt x="1390892" y="514969"/>
                  </a:cubicBezTo>
                  <a:cubicBezTo>
                    <a:pt x="1394876" y="532271"/>
                    <a:pt x="1401809" y="546989"/>
                    <a:pt x="1412209" y="561159"/>
                  </a:cubicBezTo>
                  <a:cubicBezTo>
                    <a:pt x="1428234" y="582993"/>
                    <a:pt x="1426470" y="594122"/>
                    <a:pt x="1408651" y="614405"/>
                  </a:cubicBezTo>
                  <a:cubicBezTo>
                    <a:pt x="1404637" y="618966"/>
                    <a:pt x="1402113" y="626082"/>
                    <a:pt x="1401596" y="632224"/>
                  </a:cubicBezTo>
                  <a:cubicBezTo>
                    <a:pt x="1398799" y="666191"/>
                    <a:pt x="1396731" y="700187"/>
                    <a:pt x="1394602" y="734215"/>
                  </a:cubicBezTo>
                  <a:cubicBezTo>
                    <a:pt x="1393812" y="746986"/>
                    <a:pt x="1391501" y="760092"/>
                    <a:pt x="1393386" y="772529"/>
                  </a:cubicBezTo>
                  <a:cubicBezTo>
                    <a:pt x="1398586" y="806800"/>
                    <a:pt x="1389767" y="827113"/>
                    <a:pt x="1357717" y="839793"/>
                  </a:cubicBezTo>
                  <a:cubicBezTo>
                    <a:pt x="1335488" y="848581"/>
                    <a:pt x="1311921" y="854267"/>
                    <a:pt x="1288628" y="860106"/>
                  </a:cubicBezTo>
                  <a:cubicBezTo>
                    <a:pt x="1273607" y="863877"/>
                    <a:pt x="1258007" y="865275"/>
                    <a:pt x="1242681" y="868012"/>
                  </a:cubicBezTo>
                  <a:cubicBezTo>
                    <a:pt x="1234045" y="869563"/>
                    <a:pt x="1223554" y="869076"/>
                    <a:pt x="1217260" y="873911"/>
                  </a:cubicBezTo>
                  <a:cubicBezTo>
                    <a:pt x="1192173" y="893221"/>
                    <a:pt x="1166994" y="913078"/>
                    <a:pt x="1158541" y="946253"/>
                  </a:cubicBezTo>
                  <a:cubicBezTo>
                    <a:pt x="1156169" y="955558"/>
                    <a:pt x="1152246" y="964468"/>
                    <a:pt x="1150087" y="973773"/>
                  </a:cubicBezTo>
                  <a:cubicBezTo>
                    <a:pt x="1149023" y="978395"/>
                    <a:pt x="1148323" y="986149"/>
                    <a:pt x="1150817" y="988004"/>
                  </a:cubicBezTo>
                  <a:cubicBezTo>
                    <a:pt x="1160274" y="995059"/>
                    <a:pt x="1170430" y="1002357"/>
                    <a:pt x="1181530" y="1005702"/>
                  </a:cubicBezTo>
                  <a:cubicBezTo>
                    <a:pt x="1200504" y="1011449"/>
                    <a:pt x="1221274" y="1010993"/>
                    <a:pt x="1238454" y="1023187"/>
                  </a:cubicBezTo>
                  <a:cubicBezTo>
                    <a:pt x="1241343" y="1025224"/>
                    <a:pt x="1246300" y="1024160"/>
                    <a:pt x="1250192" y="1024920"/>
                  </a:cubicBezTo>
                  <a:cubicBezTo>
                    <a:pt x="1263815" y="1027627"/>
                    <a:pt x="1278259" y="1028417"/>
                    <a:pt x="1290818" y="1033678"/>
                  </a:cubicBezTo>
                  <a:cubicBezTo>
                    <a:pt x="1325605" y="1048304"/>
                    <a:pt x="1342969" y="1078683"/>
                    <a:pt x="1354980" y="1112223"/>
                  </a:cubicBezTo>
                  <a:cubicBezTo>
                    <a:pt x="1360332" y="1127184"/>
                    <a:pt x="1359146" y="1145308"/>
                    <a:pt x="1366991" y="1158353"/>
                  </a:cubicBezTo>
                  <a:cubicBezTo>
                    <a:pt x="1381709" y="1182802"/>
                    <a:pt x="1399194" y="1206155"/>
                    <a:pt x="1418716" y="1226985"/>
                  </a:cubicBezTo>
                  <a:cubicBezTo>
                    <a:pt x="1431336" y="1240426"/>
                    <a:pt x="1441188" y="1252924"/>
                    <a:pt x="1439911" y="1271625"/>
                  </a:cubicBezTo>
                  <a:cubicBezTo>
                    <a:pt x="1439181" y="1282390"/>
                    <a:pt x="1443347" y="1288958"/>
                    <a:pt x="1452257" y="1295131"/>
                  </a:cubicBezTo>
                  <a:cubicBezTo>
                    <a:pt x="1463113" y="1302642"/>
                    <a:pt x="1474972" y="1312737"/>
                    <a:pt x="1471870" y="1327333"/>
                  </a:cubicBezTo>
                  <a:cubicBezTo>
                    <a:pt x="1466792" y="1351143"/>
                    <a:pt x="1481175" y="1369571"/>
                    <a:pt x="1484642" y="1391617"/>
                  </a:cubicBezTo>
                  <a:cubicBezTo>
                    <a:pt x="1487835" y="1390705"/>
                    <a:pt x="1490420" y="1390614"/>
                    <a:pt x="1492122" y="1389367"/>
                  </a:cubicBezTo>
                  <a:cubicBezTo>
                    <a:pt x="1515628" y="1371973"/>
                    <a:pt x="1539317" y="1354883"/>
                    <a:pt x="1562305" y="1336851"/>
                  </a:cubicBezTo>
                  <a:cubicBezTo>
                    <a:pt x="1603600" y="1304466"/>
                    <a:pt x="1644895" y="1272051"/>
                    <a:pt x="1685399" y="1238662"/>
                  </a:cubicBezTo>
                  <a:cubicBezTo>
                    <a:pt x="1717906" y="1211903"/>
                    <a:pt x="1750443" y="1184960"/>
                    <a:pt x="1780791" y="1155829"/>
                  </a:cubicBezTo>
                  <a:cubicBezTo>
                    <a:pt x="1831634" y="1106993"/>
                    <a:pt x="1862438" y="1044443"/>
                    <a:pt x="1893637" y="982470"/>
                  </a:cubicBezTo>
                  <a:cubicBezTo>
                    <a:pt x="1898290" y="973195"/>
                    <a:pt x="1901330" y="963130"/>
                    <a:pt x="1905344" y="953521"/>
                  </a:cubicBezTo>
                  <a:cubicBezTo>
                    <a:pt x="1909480" y="943638"/>
                    <a:pt x="1913889" y="933847"/>
                    <a:pt x="1918177" y="924025"/>
                  </a:cubicBezTo>
                  <a:cubicBezTo>
                    <a:pt x="1922160" y="914963"/>
                    <a:pt x="1928059" y="906266"/>
                    <a:pt x="1929853" y="896809"/>
                  </a:cubicBezTo>
                  <a:cubicBezTo>
                    <a:pt x="1946305" y="809324"/>
                    <a:pt x="1961600" y="721625"/>
                    <a:pt x="1978142" y="634140"/>
                  </a:cubicBezTo>
                  <a:cubicBezTo>
                    <a:pt x="1987447" y="585000"/>
                    <a:pt x="1998729" y="536255"/>
                    <a:pt x="2008399" y="487175"/>
                  </a:cubicBezTo>
                  <a:cubicBezTo>
                    <a:pt x="2010193" y="477992"/>
                    <a:pt x="2014207" y="477293"/>
                    <a:pt x="2021535" y="479026"/>
                  </a:cubicBezTo>
                  <a:cubicBezTo>
                    <a:pt x="2062404" y="488635"/>
                    <a:pt x="2103334" y="497910"/>
                    <a:pt x="2144143" y="507762"/>
                  </a:cubicBezTo>
                  <a:cubicBezTo>
                    <a:pt x="2173730" y="514908"/>
                    <a:pt x="2203105" y="522875"/>
                    <a:pt x="2232632" y="530386"/>
                  </a:cubicBezTo>
                  <a:cubicBezTo>
                    <a:pt x="2269882" y="539873"/>
                    <a:pt x="2307102" y="549422"/>
                    <a:pt x="2344413" y="558636"/>
                  </a:cubicBezTo>
                  <a:cubicBezTo>
                    <a:pt x="2372420" y="565569"/>
                    <a:pt x="2400669" y="571468"/>
                    <a:pt x="2428554" y="578827"/>
                  </a:cubicBezTo>
                  <a:cubicBezTo>
                    <a:pt x="2451604" y="584878"/>
                    <a:pt x="2476204" y="586946"/>
                    <a:pt x="2495939" y="602545"/>
                  </a:cubicBezTo>
                  <a:cubicBezTo>
                    <a:pt x="2495939" y="605769"/>
                    <a:pt x="2495939" y="608962"/>
                    <a:pt x="2495939" y="612185"/>
                  </a:cubicBezTo>
                  <a:cubicBezTo>
                    <a:pt x="2495179" y="613553"/>
                    <a:pt x="2494084" y="614861"/>
                    <a:pt x="2493750" y="616321"/>
                  </a:cubicBezTo>
                  <a:cubicBezTo>
                    <a:pt x="2483776" y="659653"/>
                    <a:pt x="2473893" y="703015"/>
                    <a:pt x="2463949" y="746348"/>
                  </a:cubicBezTo>
                  <a:cubicBezTo>
                    <a:pt x="2440200" y="849858"/>
                    <a:pt x="2416451" y="953339"/>
                    <a:pt x="2392672" y="1056849"/>
                  </a:cubicBezTo>
                  <a:cubicBezTo>
                    <a:pt x="2391243" y="1063113"/>
                    <a:pt x="2391303" y="1067249"/>
                    <a:pt x="2398358" y="1071415"/>
                  </a:cubicBezTo>
                  <a:cubicBezTo>
                    <a:pt x="2416147" y="1081936"/>
                    <a:pt x="2426881" y="1096958"/>
                    <a:pt x="2422411" y="1119400"/>
                  </a:cubicBezTo>
                  <a:cubicBezTo>
                    <a:pt x="2421013" y="1126424"/>
                    <a:pt x="2421712" y="1133844"/>
                    <a:pt x="2420800" y="1140990"/>
                  </a:cubicBezTo>
                  <a:cubicBezTo>
                    <a:pt x="2418975" y="1155282"/>
                    <a:pt x="2418823" y="1170273"/>
                    <a:pt x="2414019" y="1183531"/>
                  </a:cubicBezTo>
                  <a:cubicBezTo>
                    <a:pt x="2409518" y="1195908"/>
                    <a:pt x="2404774" y="1206307"/>
                    <a:pt x="2410947" y="1219657"/>
                  </a:cubicBezTo>
                  <a:cubicBezTo>
                    <a:pt x="2413441" y="1225100"/>
                    <a:pt x="2411616" y="1233158"/>
                    <a:pt x="2410157" y="1239666"/>
                  </a:cubicBezTo>
                  <a:cubicBezTo>
                    <a:pt x="2404044" y="1266942"/>
                    <a:pt x="2396290" y="1293884"/>
                    <a:pt x="2391182" y="1321343"/>
                  </a:cubicBezTo>
                  <a:cubicBezTo>
                    <a:pt x="2387654" y="1340287"/>
                    <a:pt x="2380295" y="1356647"/>
                    <a:pt x="2367220" y="1370209"/>
                  </a:cubicBezTo>
                  <a:cubicBezTo>
                    <a:pt x="2346633" y="1391587"/>
                    <a:pt x="2324374" y="1411474"/>
                    <a:pt x="2304730" y="1433672"/>
                  </a:cubicBezTo>
                  <a:cubicBezTo>
                    <a:pt x="2291320" y="1448816"/>
                    <a:pt x="2274474" y="1458577"/>
                    <a:pt x="2257597" y="1467213"/>
                  </a:cubicBezTo>
                  <a:cubicBezTo>
                    <a:pt x="2238409" y="1477004"/>
                    <a:pt x="2222536" y="1490384"/>
                    <a:pt x="2208852" y="1505558"/>
                  </a:cubicBezTo>
                  <a:cubicBezTo>
                    <a:pt x="2178443" y="1539311"/>
                    <a:pt x="2149890" y="1574798"/>
                    <a:pt x="2121093" y="1609981"/>
                  </a:cubicBezTo>
                  <a:cubicBezTo>
                    <a:pt x="2106649" y="1627618"/>
                    <a:pt x="2093421" y="1646228"/>
                    <a:pt x="2079524" y="1664321"/>
                  </a:cubicBezTo>
                  <a:cubicBezTo>
                    <a:pt x="2054164" y="1697375"/>
                    <a:pt x="2030080" y="1731554"/>
                    <a:pt x="2002895" y="1763057"/>
                  </a:cubicBezTo>
                  <a:cubicBezTo>
                    <a:pt x="1975132" y="1795230"/>
                    <a:pt x="1944298" y="1824756"/>
                    <a:pt x="1914801" y="1855439"/>
                  </a:cubicBezTo>
                  <a:cubicBezTo>
                    <a:pt x="1912247" y="1858084"/>
                    <a:pt x="1909662" y="1860730"/>
                    <a:pt x="1907078" y="1863375"/>
                  </a:cubicBezTo>
                  <a:cubicBezTo>
                    <a:pt x="1907686" y="1864531"/>
                    <a:pt x="1908324" y="1865656"/>
                    <a:pt x="1908933" y="1866811"/>
                  </a:cubicBezTo>
                  <a:cubicBezTo>
                    <a:pt x="1917112" y="1864470"/>
                    <a:pt x="1925201" y="1861825"/>
                    <a:pt x="1933442" y="1859848"/>
                  </a:cubicBezTo>
                  <a:cubicBezTo>
                    <a:pt x="1951687" y="1855469"/>
                    <a:pt x="1969841" y="1849205"/>
                    <a:pt x="1988329" y="1847776"/>
                  </a:cubicBezTo>
                  <a:cubicBezTo>
                    <a:pt x="2016214" y="1845647"/>
                    <a:pt x="2043825" y="1849266"/>
                    <a:pt x="2066905" y="1867784"/>
                  </a:cubicBezTo>
                  <a:cubicBezTo>
                    <a:pt x="2082474" y="1880252"/>
                    <a:pt x="2096584" y="1893601"/>
                    <a:pt x="2108443" y="1910448"/>
                  </a:cubicBezTo>
                  <a:cubicBezTo>
                    <a:pt x="2124499" y="1933345"/>
                    <a:pt x="2138487" y="1956760"/>
                    <a:pt x="2148339" y="1982851"/>
                  </a:cubicBezTo>
                  <a:cubicBezTo>
                    <a:pt x="2154847" y="2000092"/>
                    <a:pt x="2161688" y="2017243"/>
                    <a:pt x="2169017" y="2034150"/>
                  </a:cubicBezTo>
                  <a:cubicBezTo>
                    <a:pt x="2191458" y="2085966"/>
                    <a:pt x="2192614" y="2138056"/>
                    <a:pt x="2172970" y="2191028"/>
                  </a:cubicBezTo>
                  <a:cubicBezTo>
                    <a:pt x="2161141" y="2222896"/>
                    <a:pt x="2149343" y="2254855"/>
                    <a:pt x="2139764" y="2287423"/>
                  </a:cubicBezTo>
                  <a:cubicBezTo>
                    <a:pt x="2126323" y="2333157"/>
                    <a:pt x="2107166" y="2376155"/>
                    <a:pt x="2083934" y="2417571"/>
                  </a:cubicBezTo>
                  <a:cubicBezTo>
                    <a:pt x="2073351" y="2436455"/>
                    <a:pt x="2073534" y="2436516"/>
                    <a:pt x="2086488" y="2452267"/>
                  </a:cubicBezTo>
                  <a:cubicBezTo>
                    <a:pt x="2088252" y="2454426"/>
                    <a:pt x="2089894" y="2456798"/>
                    <a:pt x="2091141" y="2459292"/>
                  </a:cubicBezTo>
                  <a:cubicBezTo>
                    <a:pt x="2097009" y="2471090"/>
                    <a:pt x="2101540" y="2483771"/>
                    <a:pt x="2108778" y="2494657"/>
                  </a:cubicBezTo>
                  <a:cubicBezTo>
                    <a:pt x="2123039" y="2516034"/>
                    <a:pt x="2121336" y="2557633"/>
                    <a:pt x="2097587" y="2579831"/>
                  </a:cubicBezTo>
                  <a:cubicBezTo>
                    <a:pt x="2080558" y="2595765"/>
                    <a:pt x="2062891" y="2610027"/>
                    <a:pt x="2040997" y="2619423"/>
                  </a:cubicBezTo>
                  <a:cubicBezTo>
                    <a:pt x="2023968" y="2626721"/>
                    <a:pt x="2005723" y="2635084"/>
                    <a:pt x="1993255" y="2648007"/>
                  </a:cubicBezTo>
                  <a:cubicBezTo>
                    <a:pt x="1981791" y="2659897"/>
                    <a:pt x="1977352" y="2678507"/>
                    <a:pt x="1969172" y="2695505"/>
                  </a:cubicBezTo>
                  <a:cubicBezTo>
                    <a:pt x="1977291" y="2697178"/>
                    <a:pt x="1983494" y="2698455"/>
                    <a:pt x="1989698" y="2699702"/>
                  </a:cubicBezTo>
                  <a:cubicBezTo>
                    <a:pt x="2001466" y="2702074"/>
                    <a:pt x="2013872" y="2702834"/>
                    <a:pt x="2024911" y="2707061"/>
                  </a:cubicBezTo>
                  <a:cubicBezTo>
                    <a:pt x="2054164" y="2718312"/>
                    <a:pt x="2083569" y="2729563"/>
                    <a:pt x="2111575" y="2743490"/>
                  </a:cubicBezTo>
                  <a:cubicBezTo>
                    <a:pt x="2179447" y="2777244"/>
                    <a:pt x="2195320" y="2842987"/>
                    <a:pt x="2158343" y="2907635"/>
                  </a:cubicBezTo>
                  <a:cubicBezTo>
                    <a:pt x="2145572" y="2930199"/>
                    <a:pt x="2125350" y="2948717"/>
                    <a:pt x="2107257" y="2967875"/>
                  </a:cubicBezTo>
                  <a:cubicBezTo>
                    <a:pt x="2096036" y="2979734"/>
                    <a:pt x="2083842" y="2991806"/>
                    <a:pt x="2069733" y="2999530"/>
                  </a:cubicBezTo>
                  <a:cubicBezTo>
                    <a:pt x="2044616" y="3013305"/>
                    <a:pt x="2017886" y="3024161"/>
                    <a:pt x="1991583" y="3035655"/>
                  </a:cubicBezTo>
                  <a:cubicBezTo>
                    <a:pt x="1971057" y="3044656"/>
                    <a:pt x="1949011" y="3050799"/>
                    <a:pt x="1929641" y="3061746"/>
                  </a:cubicBezTo>
                  <a:cubicBezTo>
                    <a:pt x="1899141" y="3079018"/>
                    <a:pt x="1866877" y="3084127"/>
                    <a:pt x="1832668" y="3085191"/>
                  </a:cubicBezTo>
                  <a:cubicBezTo>
                    <a:pt x="1771759" y="3087076"/>
                    <a:pt x="1711703" y="3080113"/>
                    <a:pt x="1651615" y="3071811"/>
                  </a:cubicBezTo>
                  <a:cubicBezTo>
                    <a:pt x="1624613" y="3068071"/>
                    <a:pt x="1597488" y="3065182"/>
                    <a:pt x="1570303" y="3063114"/>
                  </a:cubicBezTo>
                  <a:cubicBezTo>
                    <a:pt x="1526788" y="3059800"/>
                    <a:pt x="1484490" y="3051650"/>
                    <a:pt x="1444320" y="3034287"/>
                  </a:cubicBezTo>
                  <a:cubicBezTo>
                    <a:pt x="1418138" y="3022975"/>
                    <a:pt x="1390801" y="3019083"/>
                    <a:pt x="1362552" y="3016528"/>
                  </a:cubicBezTo>
                  <a:cubicBezTo>
                    <a:pt x="1324663" y="3013092"/>
                    <a:pt x="1286834" y="3007710"/>
                    <a:pt x="1249493" y="3000564"/>
                  </a:cubicBezTo>
                  <a:cubicBezTo>
                    <a:pt x="1212516" y="2993479"/>
                    <a:pt x="1176512" y="2981224"/>
                    <a:pt x="1139474" y="2974717"/>
                  </a:cubicBezTo>
                  <a:cubicBezTo>
                    <a:pt x="1083432" y="2964895"/>
                    <a:pt x="1026902" y="2957475"/>
                    <a:pt x="970433" y="2950299"/>
                  </a:cubicBezTo>
                  <a:cubicBezTo>
                    <a:pt x="947992" y="2947440"/>
                    <a:pt x="925550" y="2942484"/>
                    <a:pt x="902379" y="2947471"/>
                  </a:cubicBezTo>
                  <a:cubicBezTo>
                    <a:pt x="864825" y="2955529"/>
                    <a:pt x="826753" y="2955772"/>
                    <a:pt x="788499" y="2952579"/>
                  </a:cubicBezTo>
                  <a:cubicBezTo>
                    <a:pt x="758090" y="2950025"/>
                    <a:pt x="727591" y="2948839"/>
                    <a:pt x="697121" y="2947410"/>
                  </a:cubicBezTo>
                  <a:cubicBezTo>
                    <a:pt x="655796" y="2945433"/>
                    <a:pt x="613924" y="2947471"/>
                    <a:pt x="573267" y="2941298"/>
                  </a:cubicBezTo>
                  <a:cubicBezTo>
                    <a:pt x="486907" y="2928161"/>
                    <a:pt x="401216" y="2910676"/>
                    <a:pt x="315220" y="2895259"/>
                  </a:cubicBezTo>
                  <a:cubicBezTo>
                    <a:pt x="280250" y="2888995"/>
                    <a:pt x="252700" y="2870172"/>
                    <a:pt x="230380" y="2843990"/>
                  </a:cubicBezTo>
                  <a:cubicBezTo>
                    <a:pt x="205111" y="2814403"/>
                    <a:pt x="181605" y="2783295"/>
                    <a:pt x="157491" y="2752734"/>
                  </a:cubicBezTo>
                  <a:cubicBezTo>
                    <a:pt x="154542" y="2749025"/>
                    <a:pt x="151440" y="2744767"/>
                    <a:pt x="150436" y="2740297"/>
                  </a:cubicBezTo>
                  <a:cubicBezTo>
                    <a:pt x="143138" y="2707912"/>
                    <a:pt x="136023" y="2675496"/>
                    <a:pt x="129606" y="2642959"/>
                  </a:cubicBezTo>
                  <a:cubicBezTo>
                    <a:pt x="125562" y="2622525"/>
                    <a:pt x="123768" y="2602182"/>
                    <a:pt x="104793" y="2587737"/>
                  </a:cubicBezTo>
                  <a:cubicBezTo>
                    <a:pt x="93694" y="2579284"/>
                    <a:pt x="88403" y="2565661"/>
                    <a:pt x="87521" y="2550609"/>
                  </a:cubicBezTo>
                  <a:cubicBezTo>
                    <a:pt x="86122" y="2526586"/>
                    <a:pt x="84328" y="2502472"/>
                    <a:pt x="80922" y="2478662"/>
                  </a:cubicBezTo>
                  <a:cubicBezTo>
                    <a:pt x="79037" y="2465434"/>
                    <a:pt x="75236" y="2451902"/>
                    <a:pt x="69246" y="2440043"/>
                  </a:cubicBezTo>
                  <a:cubicBezTo>
                    <a:pt x="62647" y="2426998"/>
                    <a:pt x="52582" y="2415656"/>
                    <a:pt x="43915" y="2403675"/>
                  </a:cubicBezTo>
                  <a:cubicBezTo>
                    <a:pt x="25761" y="2378496"/>
                    <a:pt x="23998" y="2336198"/>
                    <a:pt x="40783" y="2308678"/>
                  </a:cubicBezTo>
                  <a:cubicBezTo>
                    <a:pt x="36982" y="2305637"/>
                    <a:pt x="33120" y="2302384"/>
                    <a:pt x="29137" y="2299312"/>
                  </a:cubicBezTo>
                  <a:cubicBezTo>
                    <a:pt x="15149" y="2288578"/>
                    <a:pt x="1039" y="2276111"/>
                    <a:pt x="218" y="2258200"/>
                  </a:cubicBezTo>
                  <a:cubicBezTo>
                    <a:pt x="-725" y="2237309"/>
                    <a:pt x="1404" y="2215628"/>
                    <a:pt x="6300" y="2195285"/>
                  </a:cubicBezTo>
                  <a:cubicBezTo>
                    <a:pt x="14541" y="2161014"/>
                    <a:pt x="26947" y="2127991"/>
                    <a:pt x="46804" y="2098251"/>
                  </a:cubicBezTo>
                  <a:cubicBezTo>
                    <a:pt x="50240" y="2093082"/>
                    <a:pt x="52308" y="2086513"/>
                    <a:pt x="53342" y="2080310"/>
                  </a:cubicBezTo>
                  <a:cubicBezTo>
                    <a:pt x="59667" y="2042877"/>
                    <a:pt x="66813" y="2005505"/>
                    <a:pt x="71192" y="1967829"/>
                  </a:cubicBezTo>
                  <a:cubicBezTo>
                    <a:pt x="76422" y="1922611"/>
                    <a:pt x="85970" y="1878549"/>
                    <a:pt x="98681" y="1834943"/>
                  </a:cubicBezTo>
                  <a:cubicBezTo>
                    <a:pt x="103029" y="1820043"/>
                    <a:pt x="106374" y="1804596"/>
                    <a:pt x="108016" y="1789178"/>
                  </a:cubicBezTo>
                  <a:cubicBezTo>
                    <a:pt x="109993" y="1770720"/>
                    <a:pt x="108959" y="1751958"/>
                    <a:pt x="110449" y="1733409"/>
                  </a:cubicBezTo>
                  <a:cubicBezTo>
                    <a:pt x="116987" y="1651884"/>
                    <a:pt x="136357" y="1573034"/>
                    <a:pt x="159559" y="1494793"/>
                  </a:cubicBezTo>
                  <a:cubicBezTo>
                    <a:pt x="183338" y="1414575"/>
                    <a:pt x="216058" y="1337976"/>
                    <a:pt x="248413" y="1261104"/>
                  </a:cubicBezTo>
                  <a:cubicBezTo>
                    <a:pt x="257079" y="1240517"/>
                    <a:pt x="262492" y="1218380"/>
                    <a:pt x="272679" y="1198644"/>
                  </a:cubicBezTo>
                  <a:cubicBezTo>
                    <a:pt x="294573" y="1156285"/>
                    <a:pt x="317775" y="1114534"/>
                    <a:pt x="342071" y="1073483"/>
                  </a:cubicBezTo>
                  <a:cubicBezTo>
                    <a:pt x="359191" y="1044534"/>
                    <a:pt x="378409" y="1016771"/>
                    <a:pt x="397840" y="989281"/>
                  </a:cubicBezTo>
                  <a:cubicBezTo>
                    <a:pt x="409152" y="973256"/>
                    <a:pt x="423444" y="959390"/>
                    <a:pt x="435030" y="943577"/>
                  </a:cubicBezTo>
                  <a:cubicBezTo>
                    <a:pt x="469787" y="896079"/>
                    <a:pt x="511720" y="857217"/>
                    <a:pt x="566699" y="834593"/>
                  </a:cubicBezTo>
                  <a:cubicBezTo>
                    <a:pt x="586252" y="826535"/>
                    <a:pt x="606808" y="820544"/>
                    <a:pt x="627394" y="815557"/>
                  </a:cubicBezTo>
                  <a:cubicBezTo>
                    <a:pt x="638281" y="812912"/>
                    <a:pt x="650171" y="814706"/>
                    <a:pt x="661574" y="814067"/>
                  </a:cubicBezTo>
                  <a:cubicBezTo>
                    <a:pt x="671973" y="813490"/>
                    <a:pt x="682464" y="810935"/>
                    <a:pt x="692682" y="811848"/>
                  </a:cubicBezTo>
                  <a:cubicBezTo>
                    <a:pt x="702777" y="812760"/>
                    <a:pt x="708798" y="809263"/>
                    <a:pt x="715366" y="802238"/>
                  </a:cubicBezTo>
                  <a:cubicBezTo>
                    <a:pt x="738051" y="778003"/>
                    <a:pt x="766057" y="759788"/>
                    <a:pt x="799203" y="760427"/>
                  </a:cubicBezTo>
                  <a:cubicBezTo>
                    <a:pt x="825141" y="760913"/>
                    <a:pt x="835723" y="748811"/>
                    <a:pt x="844420" y="729197"/>
                  </a:cubicBezTo>
                  <a:cubicBezTo>
                    <a:pt x="846214" y="725153"/>
                    <a:pt x="847978" y="721108"/>
                    <a:pt x="850107" y="717277"/>
                  </a:cubicBezTo>
                  <a:cubicBezTo>
                    <a:pt x="855276" y="708063"/>
                    <a:pt x="853756" y="700157"/>
                    <a:pt x="847552" y="691703"/>
                  </a:cubicBezTo>
                  <a:cubicBezTo>
                    <a:pt x="843234" y="685834"/>
                    <a:pt x="839464" y="678628"/>
                    <a:pt x="838247" y="671542"/>
                  </a:cubicBezTo>
                  <a:cubicBezTo>
                    <a:pt x="832531" y="638184"/>
                    <a:pt x="824351" y="605161"/>
                    <a:pt x="809298" y="575208"/>
                  </a:cubicBezTo>
                  <a:cubicBezTo>
                    <a:pt x="796010" y="548722"/>
                    <a:pt x="787009" y="521446"/>
                    <a:pt x="779316" y="493227"/>
                  </a:cubicBezTo>
                  <a:cubicBezTo>
                    <a:pt x="776031" y="481215"/>
                    <a:pt x="769494" y="470116"/>
                    <a:pt x="764507" y="458531"/>
                  </a:cubicBezTo>
                  <a:cubicBezTo>
                    <a:pt x="763108" y="455246"/>
                    <a:pt x="761223" y="451871"/>
                    <a:pt x="760979" y="448465"/>
                  </a:cubicBezTo>
                  <a:cubicBezTo>
                    <a:pt x="757513" y="396011"/>
                    <a:pt x="751978" y="343586"/>
                    <a:pt x="751948" y="291131"/>
                  </a:cubicBezTo>
                  <a:cubicBezTo>
                    <a:pt x="751917" y="264554"/>
                    <a:pt x="759124" y="236974"/>
                    <a:pt x="768156" y="211644"/>
                  </a:cubicBezTo>
                  <a:cubicBezTo>
                    <a:pt x="777795" y="184671"/>
                    <a:pt x="792209" y="159098"/>
                    <a:pt x="807048" y="134406"/>
                  </a:cubicBezTo>
                  <a:cubicBezTo>
                    <a:pt x="815015" y="121148"/>
                    <a:pt x="827452" y="110201"/>
                    <a:pt x="839129" y="99618"/>
                  </a:cubicBezTo>
                  <a:cubicBezTo>
                    <a:pt x="856827" y="83563"/>
                    <a:pt x="877018" y="70031"/>
                    <a:pt x="893530" y="52941"/>
                  </a:cubicBezTo>
                  <a:cubicBezTo>
                    <a:pt x="905937" y="40078"/>
                    <a:pt x="919408" y="30409"/>
                    <a:pt x="935494" y="23749"/>
                  </a:cubicBezTo>
                  <a:cubicBezTo>
                    <a:pt x="957206" y="14748"/>
                    <a:pt x="977488" y="1825"/>
                    <a:pt x="1001754" y="0"/>
                  </a:cubicBezTo>
                  <a:close/>
                  <a:moveTo>
                    <a:pt x="1652588" y="1630537"/>
                  </a:moveTo>
                  <a:cubicBezTo>
                    <a:pt x="1658852" y="1631936"/>
                    <a:pt x="1670712" y="1631540"/>
                    <a:pt x="1678405" y="1637044"/>
                  </a:cubicBezTo>
                  <a:cubicBezTo>
                    <a:pt x="1690508" y="1645680"/>
                    <a:pt x="1703796" y="1651641"/>
                    <a:pt x="1716142" y="1659334"/>
                  </a:cubicBezTo>
                  <a:cubicBezTo>
                    <a:pt x="1728883" y="1667301"/>
                    <a:pt x="1740956" y="1670251"/>
                    <a:pt x="1752997" y="1662801"/>
                  </a:cubicBezTo>
                  <a:cubicBezTo>
                    <a:pt x="1771303" y="1651458"/>
                    <a:pt x="1789579" y="1639994"/>
                    <a:pt x="1807277" y="1627770"/>
                  </a:cubicBezTo>
                  <a:cubicBezTo>
                    <a:pt x="1824518" y="1615819"/>
                    <a:pt x="1839905" y="1600767"/>
                    <a:pt x="1858150" y="1590793"/>
                  </a:cubicBezTo>
                  <a:cubicBezTo>
                    <a:pt x="1886461" y="1575315"/>
                    <a:pt x="1909601" y="1554212"/>
                    <a:pt x="1931100" y="1531131"/>
                  </a:cubicBezTo>
                  <a:cubicBezTo>
                    <a:pt x="1963090" y="1496770"/>
                    <a:pt x="1994928" y="1462165"/>
                    <a:pt x="2025032" y="1426161"/>
                  </a:cubicBezTo>
                  <a:cubicBezTo>
                    <a:pt x="2043217" y="1404389"/>
                    <a:pt x="2058999" y="1380396"/>
                    <a:pt x="2073899" y="1356191"/>
                  </a:cubicBezTo>
                  <a:cubicBezTo>
                    <a:pt x="2079524" y="1347068"/>
                    <a:pt x="2080406" y="1334662"/>
                    <a:pt x="2082018" y="1323532"/>
                  </a:cubicBezTo>
                  <a:cubicBezTo>
                    <a:pt x="2082991" y="1316812"/>
                    <a:pt x="2079464" y="1309331"/>
                    <a:pt x="2080923" y="1302854"/>
                  </a:cubicBezTo>
                  <a:cubicBezTo>
                    <a:pt x="2087248" y="1274301"/>
                    <a:pt x="2094455" y="1245960"/>
                    <a:pt x="2101784" y="1217650"/>
                  </a:cubicBezTo>
                  <a:cubicBezTo>
                    <a:pt x="2103760" y="1209956"/>
                    <a:pt x="2102513" y="1205395"/>
                    <a:pt x="2094212" y="1203418"/>
                  </a:cubicBezTo>
                  <a:cubicBezTo>
                    <a:pt x="2074720" y="1198736"/>
                    <a:pt x="2055471" y="1192897"/>
                    <a:pt x="2035797" y="1189339"/>
                  </a:cubicBezTo>
                  <a:cubicBezTo>
                    <a:pt x="2028742" y="1188062"/>
                    <a:pt x="2019711" y="1190191"/>
                    <a:pt x="2013355" y="1193840"/>
                  </a:cubicBezTo>
                  <a:cubicBezTo>
                    <a:pt x="1978690" y="1213666"/>
                    <a:pt x="1944328" y="1234101"/>
                    <a:pt x="1910362" y="1255113"/>
                  </a:cubicBezTo>
                  <a:cubicBezTo>
                    <a:pt x="1898320" y="1262563"/>
                    <a:pt x="1885944" y="1270773"/>
                    <a:pt x="1876730" y="1281264"/>
                  </a:cubicBezTo>
                  <a:cubicBezTo>
                    <a:pt x="1863046" y="1296834"/>
                    <a:pt x="1851126" y="1314136"/>
                    <a:pt x="1840118" y="1331773"/>
                  </a:cubicBezTo>
                  <a:cubicBezTo>
                    <a:pt x="1815761" y="1370787"/>
                    <a:pt x="1792681" y="1410562"/>
                    <a:pt x="1768567" y="1449728"/>
                  </a:cubicBezTo>
                  <a:cubicBezTo>
                    <a:pt x="1759991" y="1463655"/>
                    <a:pt x="1750504" y="1477095"/>
                    <a:pt x="1740530" y="1490080"/>
                  </a:cubicBezTo>
                  <a:cubicBezTo>
                    <a:pt x="1725022" y="1510271"/>
                    <a:pt x="1708966" y="1530037"/>
                    <a:pt x="1692728" y="1549650"/>
                  </a:cubicBezTo>
                  <a:cubicBezTo>
                    <a:pt x="1680078" y="1564946"/>
                    <a:pt x="1666455" y="1579420"/>
                    <a:pt x="1654078" y="1594929"/>
                  </a:cubicBezTo>
                  <a:cubicBezTo>
                    <a:pt x="1650825" y="1599003"/>
                    <a:pt x="1649639" y="1605511"/>
                    <a:pt x="1649335" y="1611015"/>
                  </a:cubicBezTo>
                  <a:cubicBezTo>
                    <a:pt x="1649031" y="1616427"/>
                    <a:pt x="1651068" y="1622023"/>
                    <a:pt x="1652588" y="1630537"/>
                  </a:cubicBezTo>
                  <a:close/>
                  <a:moveTo>
                    <a:pt x="1126034" y="2120693"/>
                  </a:moveTo>
                  <a:cubicBezTo>
                    <a:pt x="1135217" y="2120693"/>
                    <a:pt x="1141755" y="2121818"/>
                    <a:pt x="1147715" y="2120480"/>
                  </a:cubicBezTo>
                  <a:cubicBezTo>
                    <a:pt x="1165261" y="2116527"/>
                    <a:pt x="1182746" y="2112148"/>
                    <a:pt x="1199988" y="2106917"/>
                  </a:cubicBezTo>
                  <a:cubicBezTo>
                    <a:pt x="1221426" y="2100410"/>
                    <a:pt x="1242772" y="2093416"/>
                    <a:pt x="1263785" y="2085662"/>
                  </a:cubicBezTo>
                  <a:cubicBezTo>
                    <a:pt x="1278350" y="2080279"/>
                    <a:pt x="1292277" y="2073194"/>
                    <a:pt x="1306509" y="2066900"/>
                  </a:cubicBezTo>
                  <a:cubicBezTo>
                    <a:pt x="1328798" y="2057017"/>
                    <a:pt x="1350723" y="2046100"/>
                    <a:pt x="1373590" y="2037829"/>
                  </a:cubicBezTo>
                  <a:cubicBezTo>
                    <a:pt x="1382986" y="2034454"/>
                    <a:pt x="1394481" y="2036947"/>
                    <a:pt x="1405002" y="2036613"/>
                  </a:cubicBezTo>
                  <a:cubicBezTo>
                    <a:pt x="1408894" y="2036491"/>
                    <a:pt x="1412999" y="2036552"/>
                    <a:pt x="1416649" y="2035427"/>
                  </a:cubicBezTo>
                  <a:cubicBezTo>
                    <a:pt x="1436110" y="2029436"/>
                    <a:pt x="1455754" y="2023902"/>
                    <a:pt x="1474729" y="2016573"/>
                  </a:cubicBezTo>
                  <a:cubicBezTo>
                    <a:pt x="1491271" y="2010188"/>
                    <a:pt x="1506962" y="2001643"/>
                    <a:pt x="1523048" y="1994041"/>
                  </a:cubicBezTo>
                  <a:cubicBezTo>
                    <a:pt x="1522653" y="1992916"/>
                    <a:pt x="1522288" y="1991791"/>
                    <a:pt x="1521892" y="1990666"/>
                  </a:cubicBezTo>
                  <a:cubicBezTo>
                    <a:pt x="1519277" y="1989996"/>
                    <a:pt x="1516480" y="1989753"/>
                    <a:pt x="1514108" y="1988628"/>
                  </a:cubicBezTo>
                  <a:cubicBezTo>
                    <a:pt x="1503526" y="1983580"/>
                    <a:pt x="1492700" y="1978897"/>
                    <a:pt x="1482696" y="1972876"/>
                  </a:cubicBezTo>
                  <a:cubicBezTo>
                    <a:pt x="1474242" y="1967798"/>
                    <a:pt x="1467218" y="1960348"/>
                    <a:pt x="1458764" y="1955240"/>
                  </a:cubicBezTo>
                  <a:cubicBezTo>
                    <a:pt x="1444411" y="1946573"/>
                    <a:pt x="1429177" y="1939397"/>
                    <a:pt x="1414854" y="1930700"/>
                  </a:cubicBezTo>
                  <a:cubicBezTo>
                    <a:pt x="1394663" y="1918445"/>
                    <a:pt x="1385845" y="1909414"/>
                    <a:pt x="1396001" y="1886090"/>
                  </a:cubicBezTo>
                  <a:cubicBezTo>
                    <a:pt x="1397248" y="1883232"/>
                    <a:pt x="1394602" y="1877059"/>
                    <a:pt x="1391835" y="1874444"/>
                  </a:cubicBezTo>
                  <a:cubicBezTo>
                    <a:pt x="1383351" y="1866386"/>
                    <a:pt x="1373286" y="1859939"/>
                    <a:pt x="1365106" y="1851638"/>
                  </a:cubicBezTo>
                  <a:cubicBezTo>
                    <a:pt x="1359693" y="1846134"/>
                    <a:pt x="1355588" y="1845039"/>
                    <a:pt x="1350145" y="1850148"/>
                  </a:cubicBezTo>
                  <a:cubicBezTo>
                    <a:pt x="1339654" y="1860030"/>
                    <a:pt x="1328889" y="1869700"/>
                    <a:pt x="1318976" y="1880161"/>
                  </a:cubicBezTo>
                  <a:cubicBezTo>
                    <a:pt x="1292825" y="1907741"/>
                    <a:pt x="1262903" y="1917168"/>
                    <a:pt x="1226869" y="1901173"/>
                  </a:cubicBezTo>
                  <a:cubicBezTo>
                    <a:pt x="1218506" y="1897463"/>
                    <a:pt x="1212090" y="1899531"/>
                    <a:pt x="1209505" y="1909414"/>
                  </a:cubicBezTo>
                  <a:cubicBezTo>
                    <a:pt x="1202968" y="1934531"/>
                    <a:pt x="1196217" y="1959588"/>
                    <a:pt x="1189588" y="1984675"/>
                  </a:cubicBezTo>
                  <a:cubicBezTo>
                    <a:pt x="1186425" y="1996686"/>
                    <a:pt x="1182503" y="2008576"/>
                    <a:pt x="1180465" y="2020770"/>
                  </a:cubicBezTo>
                  <a:cubicBezTo>
                    <a:pt x="1175813" y="2048685"/>
                    <a:pt x="1166173" y="2073955"/>
                    <a:pt x="1146469" y="2094967"/>
                  </a:cubicBezTo>
                  <a:cubicBezTo>
                    <a:pt x="1139566" y="2102174"/>
                    <a:pt x="1133971" y="2110536"/>
                    <a:pt x="1126034" y="2120693"/>
                  </a:cubicBezTo>
                  <a:close/>
                </a:path>
              </a:pathLst>
            </a:custGeom>
            <a:solidFill>
              <a:srgbClr val="4472C4">
                <a:lumMod val="60000"/>
                <a:lumOff val="40000"/>
              </a:srgbClr>
            </a:solidFill>
            <a:ln w="3040" cap="flat">
              <a:noFill/>
              <a:prstDash val="solid"/>
              <a:miter/>
            </a:ln>
          </p:spPr>
          <p:txBody>
            <a:bodyPr rtlCol="0" anchor="ctr"/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13683494" y="1152396"/>
            <a:ext cx="11950549" cy="10266579"/>
            <a:chOff x="13683494" y="1152396"/>
            <a:chExt cx="11950549" cy="10266579"/>
          </a:xfrm>
        </p:grpSpPr>
        <p:grpSp>
          <p:nvGrpSpPr>
            <p:cNvPr id="101" name="Group 100"/>
            <p:cNvGrpSpPr/>
            <p:nvPr/>
          </p:nvGrpSpPr>
          <p:grpSpPr>
            <a:xfrm>
              <a:off x="13683494" y="1152396"/>
              <a:ext cx="11950549" cy="10266579"/>
              <a:chOff x="9309251" y="1850384"/>
              <a:chExt cx="7981727" cy="10266579"/>
            </a:xfrm>
          </p:grpSpPr>
          <p:grpSp>
            <p:nvGrpSpPr>
              <p:cNvPr id="10" name="Group 9">
                <a:extLst>
                  <a:ext uri="{FF2B5EF4-FFF2-40B4-BE49-F238E27FC236}">
                    <a16:creationId xmlns:a16="http://schemas.microsoft.com/office/drawing/2014/main" id="{0D4D2B6B-04D8-407E-BCA1-42D1DC2582F3}"/>
                  </a:ext>
                </a:extLst>
              </p:cNvPr>
              <p:cNvGrpSpPr/>
              <p:nvPr/>
            </p:nvGrpSpPr>
            <p:grpSpPr>
              <a:xfrm>
                <a:off x="9309251" y="1850384"/>
                <a:ext cx="7981727" cy="9832028"/>
                <a:chOff x="4570017" y="917774"/>
                <a:chExt cx="3010843" cy="3708808"/>
              </a:xfrm>
              <a:effectLst>
                <a:outerShdw blurRad="50800" dist="38100" dir="10800000" algn="r" rotWithShape="0">
                  <a:prstClr val="black">
                    <a:alpha val="40000"/>
                  </a:prstClr>
                </a:outerShdw>
                <a:reflection blurRad="6350" stA="51000" endPos="14000" dir="5400000" sy="-100000" algn="bl" rotWithShape="0"/>
              </a:effectLst>
            </p:grpSpPr>
            <p:sp>
              <p:nvSpPr>
                <p:cNvPr id="6" name="Rectangle 5">
                  <a:extLst>
                    <a:ext uri="{FF2B5EF4-FFF2-40B4-BE49-F238E27FC236}">
                      <a16:creationId xmlns:a16="http://schemas.microsoft.com/office/drawing/2014/main" id="{F3170FFD-1FDC-43EE-881B-5D21C1DE5196}"/>
                    </a:ext>
                  </a:extLst>
                </p:cNvPr>
                <p:cNvSpPr/>
                <p:nvPr/>
              </p:nvSpPr>
              <p:spPr>
                <a:xfrm>
                  <a:off x="4570375" y="921436"/>
                  <a:ext cx="3010485" cy="3705146"/>
                </a:xfrm>
                <a:prstGeom prst="rect">
                  <a:avLst/>
                </a:prstGeom>
                <a:gradFill flip="none" rotWithShape="1">
                  <a:gsLst>
                    <a:gs pos="100000">
                      <a:schemeClr val="bg1"/>
                    </a:gs>
                    <a:gs pos="0">
                      <a:schemeClr val="bg1">
                        <a:lumMod val="95000"/>
                      </a:schemeClr>
                    </a:gs>
                  </a:gsLst>
                  <a:lin ang="5400000" scaled="1"/>
                  <a:tileRect/>
                </a:gradFill>
                <a:ln>
                  <a:solidFill>
                    <a:schemeClr val="bg1">
                      <a:lumMod val="50000"/>
                    </a:schemeClr>
                  </a:solidFill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160270" rtl="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4253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  <p:sp>
              <p:nvSpPr>
                <p:cNvPr id="9" name="Freeform: Shape 8">
                  <a:extLst>
                    <a:ext uri="{FF2B5EF4-FFF2-40B4-BE49-F238E27FC236}">
                      <a16:creationId xmlns:a16="http://schemas.microsoft.com/office/drawing/2014/main" id="{48FA055A-2529-4FA9-9C7C-A452094C41A6}"/>
                    </a:ext>
                  </a:extLst>
                </p:cNvPr>
                <p:cNvSpPr/>
                <p:nvPr/>
              </p:nvSpPr>
              <p:spPr>
                <a:xfrm flipV="1">
                  <a:off x="4570017" y="917774"/>
                  <a:ext cx="3010485" cy="1051704"/>
                </a:xfrm>
                <a:custGeom>
                  <a:avLst/>
                  <a:gdLst>
                    <a:gd name="connsiteX0" fmla="*/ 0 w 3010485"/>
                    <a:gd name="connsiteY0" fmla="*/ 1051704 h 1051704"/>
                    <a:gd name="connsiteX1" fmla="*/ 3010485 w 3010485"/>
                    <a:gd name="connsiteY1" fmla="*/ 1051704 h 1051704"/>
                    <a:gd name="connsiteX2" fmla="*/ 3010485 w 3010485"/>
                    <a:gd name="connsiteY2" fmla="*/ 281356 h 1051704"/>
                    <a:gd name="connsiteX3" fmla="*/ 1668429 w 3010485"/>
                    <a:gd name="connsiteY3" fmla="*/ 281356 h 1051704"/>
                    <a:gd name="connsiteX4" fmla="*/ 1505243 w 3010485"/>
                    <a:gd name="connsiteY4" fmla="*/ 0 h 1051704"/>
                    <a:gd name="connsiteX5" fmla="*/ 1342056 w 3010485"/>
                    <a:gd name="connsiteY5" fmla="*/ 281356 h 1051704"/>
                    <a:gd name="connsiteX6" fmla="*/ 0 w 3010485"/>
                    <a:gd name="connsiteY6" fmla="*/ 281356 h 105170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3010485" h="1051704">
                      <a:moveTo>
                        <a:pt x="0" y="1051704"/>
                      </a:moveTo>
                      <a:lnTo>
                        <a:pt x="3010485" y="1051704"/>
                      </a:lnTo>
                      <a:lnTo>
                        <a:pt x="3010485" y="281356"/>
                      </a:lnTo>
                      <a:lnTo>
                        <a:pt x="1668429" y="281356"/>
                      </a:lnTo>
                      <a:lnTo>
                        <a:pt x="1505243" y="0"/>
                      </a:lnTo>
                      <a:lnTo>
                        <a:pt x="1342056" y="281356"/>
                      </a:lnTo>
                      <a:lnTo>
                        <a:pt x="0" y="281356"/>
                      </a:lnTo>
                      <a:close/>
                    </a:path>
                  </a:pathLst>
                </a:custGeom>
                <a:solidFill>
                  <a:srgbClr val="CC00CC"/>
                </a:solidFill>
                <a:ln>
                  <a:solidFill>
                    <a:srgbClr val="CC00CC"/>
                  </a:solidFill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 defTabSz="2160270" rtl="0" fontAlgn="auto">
                    <a:spcBef>
                      <a:spcPts val="0"/>
                    </a:spcBef>
                    <a:spcAft>
                      <a:spcPts val="0"/>
                    </a:spcAft>
                  </a:pPr>
                  <a:endParaRPr lang="en-US" sz="4253">
                    <a:solidFill>
                      <a:prstClr val="white"/>
                    </a:solidFill>
                    <a:latin typeface="Calibri" panose="020F0502020204030204"/>
                  </a:endParaRPr>
                </a:p>
              </p:txBody>
            </p:sp>
          </p:grpSp>
          <p:sp>
            <p:nvSpPr>
              <p:cNvPr id="14" name="TextBox 13">
                <a:extLst>
                  <a:ext uri="{FF2B5EF4-FFF2-40B4-BE49-F238E27FC236}">
                    <a16:creationId xmlns:a16="http://schemas.microsoft.com/office/drawing/2014/main" id="{3DD97259-86B9-434A-A5F8-3E259CB0CCDB}"/>
                  </a:ext>
                </a:extLst>
              </p:cNvPr>
              <p:cNvSpPr txBox="1"/>
              <p:nvPr/>
            </p:nvSpPr>
            <p:spPr>
              <a:xfrm>
                <a:off x="9771238" y="4914991"/>
                <a:ext cx="7324886" cy="7201972"/>
              </a:xfrm>
              <a:prstGeom prst="rect">
                <a:avLst/>
              </a:prstGeom>
              <a:noFill/>
            </p:spPr>
            <p:txBody>
              <a:bodyPr wrap="square" rtlCol="0">
                <a:spAutoFit/>
              </a:bodyPr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r>
                  <a:rPr lang="en-US" sz="6600" b="1" dirty="0">
                    <a:latin typeface="Calibri" panose="020F0502020204030204"/>
                    <a:cs typeface="+mn-cs"/>
                  </a:rPr>
                  <a:t>Use to talk about something that is happening these days, but not necessarily right </a:t>
                </a:r>
                <a:r>
                  <a:rPr lang="en-US" sz="6600" b="1" dirty="0" smtClean="0">
                    <a:latin typeface="Calibri" panose="020F0502020204030204"/>
                    <a:cs typeface="+mn-cs"/>
                  </a:rPr>
                  <a:t>now.</a:t>
                </a:r>
                <a:endParaRPr lang="en-US" sz="6600" b="1" dirty="0">
                  <a:latin typeface="Calibri" panose="020F0502020204030204"/>
                  <a:cs typeface="+mn-cs"/>
                </a:endParaRPr>
              </a:p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en-US" sz="6600" b="1" dirty="0">
                  <a:latin typeface="Calibri" panose="020F0502020204030204"/>
                  <a:cs typeface="+mn-cs"/>
                </a:endParaRPr>
              </a:p>
            </p:txBody>
          </p:sp>
        </p:grpSp>
        <p:pic>
          <p:nvPicPr>
            <p:cNvPr id="11" name="Picture 10"/>
            <p:cNvPicPr>
              <a:picLocks noChangeAspect="1"/>
            </p:cNvPicPr>
            <p:nvPr/>
          </p:nvPicPr>
          <p:blipFill>
            <a:blip r:embed="rId2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13758485" y="7199623"/>
              <a:ext cx="3613033" cy="3794509"/>
            </a:xfrm>
            <a:prstGeom prst="rect">
              <a:avLst/>
            </a:prstGeom>
          </p:spPr>
        </p:pic>
        <p:sp>
          <p:nvSpPr>
            <p:cNvPr id="107" name="Rectangular Callout 106"/>
            <p:cNvSpPr/>
            <p:nvPr/>
          </p:nvSpPr>
          <p:spPr>
            <a:xfrm rot="5400000">
              <a:off x="20645651" y="6039066"/>
              <a:ext cx="3200402" cy="5952696"/>
            </a:xfrm>
            <a:prstGeom prst="wedgeRectCallout">
              <a:avLst>
                <a:gd name="adj1" fmla="val -26961"/>
                <a:gd name="adj2" fmla="val 103280"/>
              </a:avLst>
            </a:prstGeom>
            <a:gradFill>
              <a:gsLst>
                <a:gs pos="0">
                  <a:schemeClr val="accent1">
                    <a:lumMod val="5000"/>
                    <a:lumOff val="95000"/>
                  </a:schemeClr>
                </a:gs>
                <a:gs pos="74000">
                  <a:schemeClr val="accent1">
                    <a:lumMod val="45000"/>
                    <a:lumOff val="55000"/>
                  </a:schemeClr>
                </a:gs>
                <a:gs pos="83000">
                  <a:schemeClr val="accent1">
                    <a:lumMod val="45000"/>
                    <a:lumOff val="55000"/>
                  </a:schemeClr>
                </a:gs>
                <a:gs pos="100000">
                  <a:schemeClr val="accent1">
                    <a:lumMod val="30000"/>
                    <a:lumOff val="70000"/>
                  </a:schemeClr>
                </a:gs>
              </a:gsLst>
              <a:lin ang="5400000" scaled="1"/>
            </a:gra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vert="vert270" rtlCol="0" anchor="ctr"/>
            <a:lstStyle/>
            <a:p>
              <a:pPr algn="ctr"/>
              <a:r>
                <a:rPr lang="en-US" sz="6000" dirty="0" smtClean="0">
                  <a:solidFill>
                    <a:schemeClr val="tx1"/>
                  </a:solidFill>
                </a:rPr>
                <a:t>I am  </a:t>
              </a:r>
              <a:r>
                <a:rPr lang="en-US" sz="6000" dirty="0">
                  <a:solidFill>
                    <a:schemeClr val="tx1"/>
                  </a:solidFill>
                </a:rPr>
                <a:t>studying at the College.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203891467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1" presetClass="entr" presetSubtype="1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heel(1)">
                                      <p:cBhvr>
                                        <p:cTn id="13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4" fill="hold">
                            <p:stCondLst>
                              <p:cond delay="1500"/>
                            </p:stCondLst>
                            <p:childTnLst>
                              <p:par>
                                <p:cTn id="15" presetID="10" presetClass="entr" presetSubtype="0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8" fill="hold">
                            <p:stCondLst>
                              <p:cond delay="2000"/>
                            </p:stCondLst>
                            <p:childTnLst>
                              <p:par>
                                <p:cTn id="19" presetID="53" presetClass="entr" presetSubtype="16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28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29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0" fill="hold">
                      <p:stCondLst>
                        <p:cond delay="indefinite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" fill="hold"/>
                                        <p:tgtEl>
                                          <p:spTgt spid="10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4" grpId="0" animBg="1"/>
      <p:bldP spid="104" grpId="0" animBg="1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2">
                <a:lumMod val="0"/>
                <a:lumOff val="100000"/>
              </a:schemeClr>
            </a:gs>
            <a:gs pos="35000">
              <a:schemeClr val="accent2">
                <a:lumMod val="0"/>
                <a:lumOff val="100000"/>
              </a:schemeClr>
            </a:gs>
            <a:gs pos="100000">
              <a:schemeClr val="accent2">
                <a:lumMod val="100000"/>
              </a:schemeClr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8" name="Group 107"/>
          <p:cNvGrpSpPr/>
          <p:nvPr/>
        </p:nvGrpSpPr>
        <p:grpSpPr>
          <a:xfrm>
            <a:off x="2184009" y="12096551"/>
            <a:ext cx="24435583" cy="2517161"/>
            <a:chOff x="2184009" y="12096551"/>
            <a:chExt cx="24435583" cy="2517161"/>
          </a:xfrm>
        </p:grpSpPr>
        <p:grpSp>
          <p:nvGrpSpPr>
            <p:cNvPr id="3" name="그룹 2">
              <a:extLst>
                <a:ext uri="{FF2B5EF4-FFF2-40B4-BE49-F238E27FC236}">
                  <a16:creationId xmlns:a16="http://schemas.microsoft.com/office/drawing/2014/main" id="{7213155C-83E4-4A77-B79F-C80B8324EEB0}"/>
                </a:ext>
              </a:extLst>
            </p:cNvPr>
            <p:cNvGrpSpPr/>
            <p:nvPr/>
          </p:nvGrpSpPr>
          <p:grpSpPr>
            <a:xfrm>
              <a:off x="2184009" y="12096551"/>
              <a:ext cx="24435583" cy="2517161"/>
              <a:chOff x="924448" y="5068642"/>
              <a:chExt cx="10343104" cy="1065465"/>
            </a:xfrm>
          </p:grpSpPr>
          <p:sp>
            <p:nvSpPr>
              <p:cNvPr id="4" name="Rectangle 2">
                <a:extLst>
                  <a:ext uri="{FF2B5EF4-FFF2-40B4-BE49-F238E27FC236}">
                    <a16:creationId xmlns:a16="http://schemas.microsoft.com/office/drawing/2014/main" id="{EE8F4273-10B6-42A3-894B-58140101ABA2}"/>
                  </a:ext>
                </a:extLst>
              </p:cNvPr>
              <p:cNvSpPr/>
              <p:nvPr/>
            </p:nvSpPr>
            <p:spPr>
              <a:xfrm>
                <a:off x="924448" y="5369958"/>
                <a:ext cx="10343104" cy="764149"/>
              </a:xfrm>
              <a:prstGeom prst="rect">
                <a:avLst/>
              </a:prstGeom>
              <a:solidFill>
                <a:schemeClr val="accent1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5" name="Trapezoid 6">
                <a:extLst>
                  <a:ext uri="{FF2B5EF4-FFF2-40B4-BE49-F238E27FC236}">
                    <a16:creationId xmlns:a16="http://schemas.microsoft.com/office/drawing/2014/main" id="{6FBFC4A4-DEBF-4FCD-9893-2F86B25217DE}"/>
                  </a:ext>
                </a:extLst>
              </p:cNvPr>
              <p:cNvSpPr/>
              <p:nvPr/>
            </p:nvSpPr>
            <p:spPr>
              <a:xfrm>
                <a:off x="924448" y="5068642"/>
                <a:ext cx="10343104" cy="305660"/>
              </a:xfrm>
              <a:prstGeom prst="trapezoid">
                <a:avLst>
                  <a:gd name="adj" fmla="val 295654"/>
                </a:avLst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sp>
          <p:nvSpPr>
            <p:cNvPr id="17" name="TextBox 16">
              <a:extLst>
                <a:ext uri="{FF2B5EF4-FFF2-40B4-BE49-F238E27FC236}">
                  <a16:creationId xmlns:a16="http://schemas.microsoft.com/office/drawing/2014/main" id="{D040D42E-63EA-4D40-B3EF-CC5BE369E4B2}"/>
                </a:ext>
              </a:extLst>
            </p:cNvPr>
            <p:cNvSpPr txBox="1"/>
            <p:nvPr/>
          </p:nvSpPr>
          <p:spPr>
            <a:xfrm>
              <a:off x="4870331" y="13260526"/>
              <a:ext cx="19129692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4800" b="1" dirty="0" smtClean="0">
                  <a:solidFill>
                    <a:prstClr val="white"/>
                  </a:solidFill>
                  <a:latin typeface="Arial"/>
                </a:rPr>
                <a:t>Is, am, are + subject + (verb + </a:t>
              </a:r>
              <a:r>
                <a:rPr lang="en-US" altLang="ko-KR" sz="4800" b="1" dirty="0" err="1" smtClean="0">
                  <a:solidFill>
                    <a:prstClr val="white"/>
                  </a:solidFill>
                  <a:latin typeface="Arial"/>
                </a:rPr>
                <a:t>ing</a:t>
              </a:r>
              <a:r>
                <a:rPr lang="en-US" altLang="ko-KR" sz="4800" b="1" dirty="0" smtClean="0">
                  <a:solidFill>
                    <a:prstClr val="white"/>
                  </a:solidFill>
                  <a:latin typeface="Arial"/>
                </a:rPr>
                <a:t>) complete?</a:t>
              </a:r>
            </a:p>
          </p:txBody>
        </p:sp>
      </p:grpSp>
      <p:grpSp>
        <p:nvGrpSpPr>
          <p:cNvPr id="107" name="Group 106"/>
          <p:cNvGrpSpPr/>
          <p:nvPr/>
        </p:nvGrpSpPr>
        <p:grpSpPr>
          <a:xfrm>
            <a:off x="4368021" y="9575586"/>
            <a:ext cx="20067562" cy="2527424"/>
            <a:chOff x="4368021" y="9575586"/>
            <a:chExt cx="20067562" cy="2527424"/>
          </a:xfrm>
        </p:grpSpPr>
        <p:grpSp>
          <p:nvGrpSpPr>
            <p:cNvPr id="6" name="그룹 5">
              <a:extLst>
                <a:ext uri="{FF2B5EF4-FFF2-40B4-BE49-F238E27FC236}">
                  <a16:creationId xmlns:a16="http://schemas.microsoft.com/office/drawing/2014/main" id="{04A93682-7CE7-4E02-9F02-F6DA69284BBE}"/>
                </a:ext>
              </a:extLst>
            </p:cNvPr>
            <p:cNvGrpSpPr/>
            <p:nvPr/>
          </p:nvGrpSpPr>
          <p:grpSpPr>
            <a:xfrm>
              <a:off x="4368021" y="9575586"/>
              <a:ext cx="20067562" cy="2527424"/>
              <a:chOff x="2099801" y="4001567"/>
              <a:chExt cx="7992399" cy="1069809"/>
            </a:xfrm>
          </p:grpSpPr>
          <p:sp>
            <p:nvSpPr>
              <p:cNvPr id="7" name="Rectangle 3">
                <a:extLst>
                  <a:ext uri="{FF2B5EF4-FFF2-40B4-BE49-F238E27FC236}">
                    <a16:creationId xmlns:a16="http://schemas.microsoft.com/office/drawing/2014/main" id="{7FF6E9D1-27F8-428D-B7E8-50969077C926}"/>
                  </a:ext>
                </a:extLst>
              </p:cNvPr>
              <p:cNvSpPr/>
              <p:nvPr/>
            </p:nvSpPr>
            <p:spPr>
              <a:xfrm>
                <a:off x="2099801" y="4307227"/>
                <a:ext cx="7992399" cy="764149"/>
              </a:xfrm>
              <a:prstGeom prst="rect">
                <a:avLst/>
              </a:prstGeom>
              <a:solidFill>
                <a:schemeClr val="accent2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8" name="Trapezoid 7">
                <a:extLst>
                  <a:ext uri="{FF2B5EF4-FFF2-40B4-BE49-F238E27FC236}">
                    <a16:creationId xmlns:a16="http://schemas.microsoft.com/office/drawing/2014/main" id="{1B8BC80D-F695-479D-9CC5-C97C60D2EA90}"/>
                  </a:ext>
                </a:extLst>
              </p:cNvPr>
              <p:cNvSpPr/>
              <p:nvPr/>
            </p:nvSpPr>
            <p:spPr>
              <a:xfrm>
                <a:off x="2099801" y="4001567"/>
                <a:ext cx="7992399" cy="305660"/>
              </a:xfrm>
              <a:prstGeom prst="trapezoid">
                <a:avLst>
                  <a:gd name="adj" fmla="val 296156"/>
                </a:avLst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sp>
          <p:nvSpPr>
            <p:cNvPr id="20" name="TextBox 19">
              <a:extLst>
                <a:ext uri="{FF2B5EF4-FFF2-40B4-BE49-F238E27FC236}">
                  <a16:creationId xmlns:a16="http://schemas.microsoft.com/office/drawing/2014/main" id="{6B29DE5D-A738-44A8-B3E2-B2F434AFEFD5}"/>
                </a:ext>
              </a:extLst>
            </p:cNvPr>
            <p:cNvSpPr txBox="1"/>
            <p:nvPr/>
          </p:nvSpPr>
          <p:spPr>
            <a:xfrm>
              <a:off x="6156578" y="10823701"/>
              <a:ext cx="16426713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4800" b="1" dirty="0" smtClean="0">
                  <a:latin typeface="Arial"/>
                </a:rPr>
                <a:t>Subject + is, am, are + not + ( verb + </a:t>
              </a:r>
              <a:r>
                <a:rPr lang="en-US" altLang="ko-KR" sz="4800" b="1" dirty="0" err="1" smtClean="0">
                  <a:latin typeface="Arial"/>
                </a:rPr>
                <a:t>ing</a:t>
              </a:r>
              <a:r>
                <a:rPr lang="en-US" altLang="ko-KR" sz="4800" b="1" dirty="0" smtClean="0">
                  <a:latin typeface="Arial"/>
                </a:rPr>
                <a:t> ) + complete</a:t>
              </a:r>
            </a:p>
          </p:txBody>
        </p:sp>
      </p:grpSp>
      <p:grpSp>
        <p:nvGrpSpPr>
          <p:cNvPr id="106" name="Group 105"/>
          <p:cNvGrpSpPr/>
          <p:nvPr/>
        </p:nvGrpSpPr>
        <p:grpSpPr>
          <a:xfrm>
            <a:off x="6576335" y="7064250"/>
            <a:ext cx="15650934" cy="2527516"/>
            <a:chOff x="6576335" y="7064250"/>
            <a:chExt cx="15650934" cy="2527516"/>
          </a:xfrm>
        </p:grpSpPr>
        <p:grpSp>
          <p:nvGrpSpPr>
            <p:cNvPr id="9" name="그룹 8">
              <a:extLst>
                <a:ext uri="{FF2B5EF4-FFF2-40B4-BE49-F238E27FC236}">
                  <a16:creationId xmlns:a16="http://schemas.microsoft.com/office/drawing/2014/main" id="{B2933FDD-4678-4C8C-8FC7-56F873928F39}"/>
                </a:ext>
              </a:extLst>
            </p:cNvPr>
            <p:cNvGrpSpPr/>
            <p:nvPr/>
          </p:nvGrpSpPr>
          <p:grpSpPr>
            <a:xfrm>
              <a:off x="6576335" y="7064250"/>
              <a:ext cx="15650934" cy="2527516"/>
              <a:chOff x="3275153" y="2938569"/>
              <a:chExt cx="5641693" cy="1069848"/>
            </a:xfrm>
          </p:grpSpPr>
          <p:sp>
            <p:nvSpPr>
              <p:cNvPr id="10" name="Rectangle 4">
                <a:extLst>
                  <a:ext uri="{FF2B5EF4-FFF2-40B4-BE49-F238E27FC236}">
                    <a16:creationId xmlns:a16="http://schemas.microsoft.com/office/drawing/2014/main" id="{8D3F910B-10DB-415B-A671-147C5A6F2F10}"/>
                  </a:ext>
                </a:extLst>
              </p:cNvPr>
              <p:cNvSpPr/>
              <p:nvPr/>
            </p:nvSpPr>
            <p:spPr>
              <a:xfrm>
                <a:off x="3275153" y="3244268"/>
                <a:ext cx="5641693" cy="764149"/>
              </a:xfrm>
              <a:prstGeom prst="rect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1" name="Trapezoid 8">
                <a:extLst>
                  <a:ext uri="{FF2B5EF4-FFF2-40B4-BE49-F238E27FC236}">
                    <a16:creationId xmlns:a16="http://schemas.microsoft.com/office/drawing/2014/main" id="{A06A27FF-53AA-47DB-BB41-BA60AC55A7E6}"/>
                  </a:ext>
                </a:extLst>
              </p:cNvPr>
              <p:cNvSpPr/>
              <p:nvPr/>
            </p:nvSpPr>
            <p:spPr>
              <a:xfrm>
                <a:off x="3275153" y="2938569"/>
                <a:ext cx="5641693" cy="305660"/>
              </a:xfrm>
              <a:prstGeom prst="trapezoid">
                <a:avLst>
                  <a:gd name="adj" fmla="val 296156"/>
                </a:avLst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sp>
          <p:nvSpPr>
            <p:cNvPr id="23" name="TextBox 22">
              <a:extLst>
                <a:ext uri="{FF2B5EF4-FFF2-40B4-BE49-F238E27FC236}">
                  <a16:creationId xmlns:a16="http://schemas.microsoft.com/office/drawing/2014/main" id="{BB22AA86-81C9-47AC-80A1-F3338C8F7DCE}"/>
                </a:ext>
              </a:extLst>
            </p:cNvPr>
            <p:cNvSpPr txBox="1"/>
            <p:nvPr/>
          </p:nvSpPr>
          <p:spPr>
            <a:xfrm>
              <a:off x="8297472" y="8215746"/>
              <a:ext cx="11762090" cy="830997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4000" b="1" dirty="0" smtClean="0">
                  <a:solidFill>
                    <a:prstClr val="white"/>
                  </a:solidFill>
                  <a:latin typeface="Arial"/>
                </a:rPr>
                <a:t>Subject + </a:t>
              </a:r>
              <a:r>
                <a:rPr lang="en-US" altLang="ko-KR" sz="4800" b="1" dirty="0" smtClean="0">
                  <a:solidFill>
                    <a:prstClr val="white"/>
                  </a:solidFill>
                  <a:latin typeface="Arial"/>
                </a:rPr>
                <a:t>am</a:t>
              </a:r>
              <a:r>
                <a:rPr lang="en-US" altLang="ko-KR" sz="4000" b="1" dirty="0" smtClean="0">
                  <a:solidFill>
                    <a:prstClr val="white"/>
                  </a:solidFill>
                  <a:latin typeface="Arial"/>
                </a:rPr>
                <a:t>, is, are + (verb + </a:t>
              </a:r>
              <a:r>
                <a:rPr lang="en-US" altLang="ko-KR" sz="4000" b="1" dirty="0" err="1" smtClean="0">
                  <a:solidFill>
                    <a:prstClr val="white"/>
                  </a:solidFill>
                  <a:latin typeface="Arial"/>
                </a:rPr>
                <a:t>ing</a:t>
              </a:r>
              <a:r>
                <a:rPr lang="en-US" altLang="ko-KR" sz="4000" b="1" dirty="0" smtClean="0">
                  <a:solidFill>
                    <a:prstClr val="white"/>
                  </a:solidFill>
                  <a:latin typeface="Arial"/>
                </a:rPr>
                <a:t>) complete </a:t>
              </a:r>
            </a:p>
          </p:txBody>
        </p:sp>
      </p:grpSp>
      <p:grpSp>
        <p:nvGrpSpPr>
          <p:cNvPr id="105" name="Group 104"/>
          <p:cNvGrpSpPr/>
          <p:nvPr/>
        </p:nvGrpSpPr>
        <p:grpSpPr>
          <a:xfrm>
            <a:off x="8759782" y="3738625"/>
            <a:ext cx="11276132" cy="3328851"/>
            <a:chOff x="8759782" y="3738625"/>
            <a:chExt cx="11276132" cy="3328851"/>
          </a:xfrm>
        </p:grpSpPr>
        <p:grpSp>
          <p:nvGrpSpPr>
            <p:cNvPr id="12" name="그룹 11">
              <a:extLst>
                <a:ext uri="{FF2B5EF4-FFF2-40B4-BE49-F238E27FC236}">
                  <a16:creationId xmlns:a16="http://schemas.microsoft.com/office/drawing/2014/main" id="{65438F00-F3FB-44C8-8D7F-FD2E8D243EC4}"/>
                </a:ext>
              </a:extLst>
            </p:cNvPr>
            <p:cNvGrpSpPr/>
            <p:nvPr/>
          </p:nvGrpSpPr>
          <p:grpSpPr>
            <a:xfrm>
              <a:off x="8759782" y="4540052"/>
              <a:ext cx="11276132" cy="2527424"/>
              <a:chOff x="4450506" y="1870124"/>
              <a:chExt cx="3307362" cy="1069809"/>
            </a:xfrm>
          </p:grpSpPr>
          <p:sp>
            <p:nvSpPr>
              <p:cNvPr id="13" name="Rectangle 5">
                <a:extLst>
                  <a:ext uri="{FF2B5EF4-FFF2-40B4-BE49-F238E27FC236}">
                    <a16:creationId xmlns:a16="http://schemas.microsoft.com/office/drawing/2014/main" id="{FC435CB7-A748-41A5-8552-B0468A70CF3F}"/>
                  </a:ext>
                </a:extLst>
              </p:cNvPr>
              <p:cNvSpPr/>
              <p:nvPr/>
            </p:nvSpPr>
            <p:spPr>
              <a:xfrm>
                <a:off x="4450506" y="2175784"/>
                <a:ext cx="3290988" cy="764149"/>
              </a:xfrm>
              <a:prstGeom prst="rect">
                <a:avLst/>
              </a:prstGeom>
              <a:solidFill>
                <a:schemeClr val="accent4">
                  <a:lumMod val="75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  <p:sp>
            <p:nvSpPr>
              <p:cNvPr id="14" name="Trapezoid 9">
                <a:extLst>
                  <a:ext uri="{FF2B5EF4-FFF2-40B4-BE49-F238E27FC236}">
                    <a16:creationId xmlns:a16="http://schemas.microsoft.com/office/drawing/2014/main" id="{7E0EA4A5-F4CB-4900-83B5-9B2F5C4A6541}"/>
                  </a:ext>
                </a:extLst>
              </p:cNvPr>
              <p:cNvSpPr/>
              <p:nvPr/>
            </p:nvSpPr>
            <p:spPr>
              <a:xfrm>
                <a:off x="4466880" y="1870124"/>
                <a:ext cx="3290988" cy="305660"/>
              </a:xfrm>
              <a:prstGeom prst="trapezoid">
                <a:avLst>
                  <a:gd name="adj" fmla="val 248418"/>
                </a:avLst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 defTabSz="2160270" rtl="0" fontAlgn="auto">
                  <a:spcBef>
                    <a:spcPts val="0"/>
                  </a:spcBef>
                  <a:spcAft>
                    <a:spcPts val="0"/>
                  </a:spcAft>
                </a:pPr>
                <a:endParaRPr lang="ko-KR" altLang="en-US" sz="6379">
                  <a:solidFill>
                    <a:prstClr val="white"/>
                  </a:solidFill>
                  <a:latin typeface="Arial"/>
                </a:endParaRPr>
              </a:p>
            </p:txBody>
          </p:sp>
        </p:grpSp>
        <p:sp>
          <p:nvSpPr>
            <p:cNvPr id="26" name="TextBox 25">
              <a:extLst>
                <a:ext uri="{FF2B5EF4-FFF2-40B4-BE49-F238E27FC236}">
                  <a16:creationId xmlns:a16="http://schemas.microsoft.com/office/drawing/2014/main" id="{5BD5F7D9-C929-408E-8040-1E882F207E19}"/>
                </a:ext>
              </a:extLst>
            </p:cNvPr>
            <p:cNvSpPr txBox="1"/>
            <p:nvPr/>
          </p:nvSpPr>
          <p:spPr>
            <a:xfrm>
              <a:off x="8815608" y="3738625"/>
              <a:ext cx="11164479" cy="2909356"/>
            </a:xfrm>
            <a:prstGeom prst="rect">
              <a:avLst/>
            </a:prstGeom>
            <a:noFill/>
          </p:spPr>
          <p:txBody>
            <a:bodyPr wrap="square" rtlCol="0">
              <a:prstTxWarp prst="textDeflate">
                <a:avLst/>
              </a:prstTxWarp>
              <a:spAutoFit/>
            </a:bodyPr>
            <a:lstStyle/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altLang="ko-KR" sz="6600" b="1" dirty="0" smtClean="0">
                  <a:latin typeface="Arial"/>
                </a:rPr>
                <a:t>Structure of present simple</a:t>
              </a:r>
              <a:endParaRPr lang="ko-KR" altLang="en-US" sz="6600" b="1" dirty="0">
                <a:latin typeface="Arial"/>
              </a:endParaRPr>
            </a:p>
          </p:txBody>
        </p:sp>
      </p:grpSp>
      <p:grpSp>
        <p:nvGrpSpPr>
          <p:cNvPr id="31" name="Group 30">
            <a:extLst>
              <a:ext uri="{FF2B5EF4-FFF2-40B4-BE49-F238E27FC236}">
                <a16:creationId xmlns:a16="http://schemas.microsoft.com/office/drawing/2014/main" id="{39E2B4E9-4E2A-455D-B867-F9CD7F2A03F7}"/>
              </a:ext>
            </a:extLst>
          </p:cNvPr>
          <p:cNvGrpSpPr/>
          <p:nvPr/>
        </p:nvGrpSpPr>
        <p:grpSpPr>
          <a:xfrm>
            <a:off x="25222200" y="328612"/>
            <a:ext cx="3124200" cy="1917007"/>
            <a:chOff x="5408024" y="1827673"/>
            <a:chExt cx="6252754" cy="4368807"/>
          </a:xfrm>
        </p:grpSpPr>
        <p:grpSp>
          <p:nvGrpSpPr>
            <p:cNvPr id="32" name="Group 31">
              <a:extLst>
                <a:ext uri="{FF2B5EF4-FFF2-40B4-BE49-F238E27FC236}">
                  <a16:creationId xmlns:a16="http://schemas.microsoft.com/office/drawing/2014/main" id="{53A246A6-3148-4044-B547-401D818C2800}"/>
                </a:ext>
              </a:extLst>
            </p:cNvPr>
            <p:cNvGrpSpPr/>
            <p:nvPr/>
          </p:nvGrpSpPr>
          <p:grpSpPr>
            <a:xfrm>
              <a:off x="7466572" y="3906392"/>
              <a:ext cx="2146278" cy="2147464"/>
              <a:chOff x="2265079" y="1581548"/>
              <a:chExt cx="3028217" cy="3029891"/>
            </a:xfrm>
          </p:grpSpPr>
          <p:sp>
            <p:nvSpPr>
              <p:cNvPr id="102" name="Freeform: Shape 94">
                <a:extLst>
                  <a:ext uri="{FF2B5EF4-FFF2-40B4-BE49-F238E27FC236}">
                    <a16:creationId xmlns:a16="http://schemas.microsoft.com/office/drawing/2014/main" id="{2B0B9475-FD5C-4A89-8BCE-CB2AA5B8B92C}"/>
                  </a:ext>
                </a:extLst>
              </p:cNvPr>
              <p:cNvSpPr/>
              <p:nvPr/>
            </p:nvSpPr>
            <p:spPr>
              <a:xfrm>
                <a:off x="2265854" y="1584775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rgbClr val="5B9BD5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03" name="Freeform: Shape 95">
                <a:extLst>
                  <a:ext uri="{FF2B5EF4-FFF2-40B4-BE49-F238E27FC236}">
                    <a16:creationId xmlns:a16="http://schemas.microsoft.com/office/drawing/2014/main" id="{1F70CF7F-C69A-473E-B21C-924D8A97D5AF}"/>
                  </a:ext>
                </a:extLst>
              </p:cNvPr>
              <p:cNvSpPr/>
              <p:nvPr/>
            </p:nvSpPr>
            <p:spPr>
              <a:xfrm>
                <a:off x="2265079" y="1581548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33" name="Group 32">
              <a:extLst>
                <a:ext uri="{FF2B5EF4-FFF2-40B4-BE49-F238E27FC236}">
                  <a16:creationId xmlns:a16="http://schemas.microsoft.com/office/drawing/2014/main" id="{4D885257-1EC0-4645-B48E-0F4F14FD26FE}"/>
                </a:ext>
              </a:extLst>
            </p:cNvPr>
            <p:cNvGrpSpPr/>
            <p:nvPr/>
          </p:nvGrpSpPr>
          <p:grpSpPr>
            <a:xfrm>
              <a:off x="6499276" y="4972342"/>
              <a:ext cx="1392330" cy="1224138"/>
              <a:chOff x="3983887" y="4061275"/>
              <a:chExt cx="2122406" cy="1866023"/>
            </a:xfrm>
          </p:grpSpPr>
          <p:grpSp>
            <p:nvGrpSpPr>
              <p:cNvPr id="87" name="Group 86">
                <a:extLst>
                  <a:ext uri="{FF2B5EF4-FFF2-40B4-BE49-F238E27FC236}">
                    <a16:creationId xmlns:a16="http://schemas.microsoft.com/office/drawing/2014/main" id="{6D4C99E2-F7FF-4E7E-B901-1827D874D7E0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0" name="Freeform 15">
                  <a:extLst>
                    <a:ext uri="{FF2B5EF4-FFF2-40B4-BE49-F238E27FC236}">
                      <a16:creationId xmlns:a16="http://schemas.microsoft.com/office/drawing/2014/main" id="{ACE852CE-788F-4A78-8363-F0A800C6BC69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01" name="Rectangle 22">
                  <a:extLst>
                    <a:ext uri="{FF2B5EF4-FFF2-40B4-BE49-F238E27FC236}">
                      <a16:creationId xmlns:a16="http://schemas.microsoft.com/office/drawing/2014/main" id="{5AD0407F-C031-432B-9F5F-78BA5649B4A1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8" name="Group 87">
                <a:extLst>
                  <a:ext uri="{FF2B5EF4-FFF2-40B4-BE49-F238E27FC236}">
                    <a16:creationId xmlns:a16="http://schemas.microsoft.com/office/drawing/2014/main" id="{093C7636-789D-4D3A-9CC5-4C2657E725F1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8" name="Freeform 18">
                  <a:extLst>
                    <a:ext uri="{FF2B5EF4-FFF2-40B4-BE49-F238E27FC236}">
                      <a16:creationId xmlns:a16="http://schemas.microsoft.com/office/drawing/2014/main" id="{84983284-FC15-4763-BC1C-FCE7CA96C622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9" name="Freeform 19">
                  <a:extLst>
                    <a:ext uri="{FF2B5EF4-FFF2-40B4-BE49-F238E27FC236}">
                      <a16:creationId xmlns:a16="http://schemas.microsoft.com/office/drawing/2014/main" id="{963DDF9D-667D-4DF2-A732-FA9620A213E9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9" name="Group 88">
                <a:extLst>
                  <a:ext uri="{FF2B5EF4-FFF2-40B4-BE49-F238E27FC236}">
                    <a16:creationId xmlns:a16="http://schemas.microsoft.com/office/drawing/2014/main" id="{650AF9BF-CE38-4107-9D09-2DC1271E3A3A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6" name="Freeform 21">
                  <a:extLst>
                    <a:ext uri="{FF2B5EF4-FFF2-40B4-BE49-F238E27FC236}">
                      <a16:creationId xmlns:a16="http://schemas.microsoft.com/office/drawing/2014/main" id="{E4AB18EE-B06F-4CB6-AECC-BF6253E016F4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7" name="Rectangle 22">
                  <a:extLst>
                    <a:ext uri="{FF2B5EF4-FFF2-40B4-BE49-F238E27FC236}">
                      <a16:creationId xmlns:a16="http://schemas.microsoft.com/office/drawing/2014/main" id="{D9714E95-BC0D-42B9-A2E8-E1581B48F947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90" name="Group 89">
                <a:extLst>
                  <a:ext uri="{FF2B5EF4-FFF2-40B4-BE49-F238E27FC236}">
                    <a16:creationId xmlns:a16="http://schemas.microsoft.com/office/drawing/2014/main" id="{69338B7D-DF3D-49D8-A26D-E2E70A51145D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4" name="Freeform 24">
                  <a:extLst>
                    <a:ext uri="{FF2B5EF4-FFF2-40B4-BE49-F238E27FC236}">
                      <a16:creationId xmlns:a16="http://schemas.microsoft.com/office/drawing/2014/main" id="{9E0B8BD6-766C-44E1-B239-1A278CD18EB2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5" name="Rectangle 22">
                  <a:extLst>
                    <a:ext uri="{FF2B5EF4-FFF2-40B4-BE49-F238E27FC236}">
                      <a16:creationId xmlns:a16="http://schemas.microsoft.com/office/drawing/2014/main" id="{03112844-EAF4-4144-89B1-EC3FDB99D330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91" name="Group 90">
                <a:extLst>
                  <a:ext uri="{FF2B5EF4-FFF2-40B4-BE49-F238E27FC236}">
                    <a16:creationId xmlns:a16="http://schemas.microsoft.com/office/drawing/2014/main" id="{606738AB-E1E6-4C38-B2FE-8CD90C47CF86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2" name="Freeform 27">
                  <a:extLst>
                    <a:ext uri="{FF2B5EF4-FFF2-40B4-BE49-F238E27FC236}">
                      <a16:creationId xmlns:a16="http://schemas.microsoft.com/office/drawing/2014/main" id="{70934D83-1EF4-4A23-B16E-0ACEF86B4B65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3" name="Freeform 28">
                  <a:extLst>
                    <a:ext uri="{FF2B5EF4-FFF2-40B4-BE49-F238E27FC236}">
                      <a16:creationId xmlns:a16="http://schemas.microsoft.com/office/drawing/2014/main" id="{A88DA7A9-958E-4DFA-B360-0ECD18109877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</p:grpSp>
        <p:grpSp>
          <p:nvGrpSpPr>
            <p:cNvPr id="34" name="Group 33">
              <a:extLst>
                <a:ext uri="{FF2B5EF4-FFF2-40B4-BE49-F238E27FC236}">
                  <a16:creationId xmlns:a16="http://schemas.microsoft.com/office/drawing/2014/main" id="{BD0FF91C-8218-4B88-9FB9-D46A60686695}"/>
                </a:ext>
              </a:extLst>
            </p:cNvPr>
            <p:cNvGrpSpPr/>
            <p:nvPr/>
          </p:nvGrpSpPr>
          <p:grpSpPr>
            <a:xfrm flipH="1">
              <a:off x="9228691" y="4969150"/>
              <a:ext cx="1392330" cy="1224138"/>
              <a:chOff x="3983887" y="4061275"/>
              <a:chExt cx="2122406" cy="1866023"/>
            </a:xfrm>
          </p:grpSpPr>
          <p:grpSp>
            <p:nvGrpSpPr>
              <p:cNvPr id="72" name="Group 71">
                <a:extLst>
                  <a:ext uri="{FF2B5EF4-FFF2-40B4-BE49-F238E27FC236}">
                    <a16:creationId xmlns:a16="http://schemas.microsoft.com/office/drawing/2014/main" id="{A5C1A1A6-4E33-47C3-916D-8B549859DDC2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5" name="Freeform 15">
                  <a:extLst>
                    <a:ext uri="{FF2B5EF4-FFF2-40B4-BE49-F238E27FC236}">
                      <a16:creationId xmlns:a16="http://schemas.microsoft.com/office/drawing/2014/main" id="{B9D6EB30-B061-4770-B610-BBD8464CF511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86" name="Rectangle 22">
                  <a:extLst>
                    <a:ext uri="{FF2B5EF4-FFF2-40B4-BE49-F238E27FC236}">
                      <a16:creationId xmlns:a16="http://schemas.microsoft.com/office/drawing/2014/main" id="{C4F74330-AD88-4001-8F91-633F034ED1CA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73" name="Group 72">
                <a:extLst>
                  <a:ext uri="{FF2B5EF4-FFF2-40B4-BE49-F238E27FC236}">
                    <a16:creationId xmlns:a16="http://schemas.microsoft.com/office/drawing/2014/main" id="{3FD0C699-F48A-4549-B227-7964248D8565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3" name="Freeform 18">
                  <a:extLst>
                    <a:ext uri="{FF2B5EF4-FFF2-40B4-BE49-F238E27FC236}">
                      <a16:creationId xmlns:a16="http://schemas.microsoft.com/office/drawing/2014/main" id="{D07B2D9C-9354-4E4A-AAA1-29459DE39050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84" name="Freeform 19">
                  <a:extLst>
                    <a:ext uri="{FF2B5EF4-FFF2-40B4-BE49-F238E27FC236}">
                      <a16:creationId xmlns:a16="http://schemas.microsoft.com/office/drawing/2014/main" id="{FC43E638-962E-46E6-A254-CEBFA4B5665A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74" name="Group 73">
                <a:extLst>
                  <a:ext uri="{FF2B5EF4-FFF2-40B4-BE49-F238E27FC236}">
                    <a16:creationId xmlns:a16="http://schemas.microsoft.com/office/drawing/2014/main" id="{CB35C008-5F2C-4EDF-B217-67A0B3A24561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1" name="Freeform 21">
                  <a:extLst>
                    <a:ext uri="{FF2B5EF4-FFF2-40B4-BE49-F238E27FC236}">
                      <a16:creationId xmlns:a16="http://schemas.microsoft.com/office/drawing/2014/main" id="{162A87E8-1C2C-4B75-AB5D-A304CFEEB99C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82" name="Rectangle 22">
                  <a:extLst>
                    <a:ext uri="{FF2B5EF4-FFF2-40B4-BE49-F238E27FC236}">
                      <a16:creationId xmlns:a16="http://schemas.microsoft.com/office/drawing/2014/main" id="{C24CE195-3FE8-4E2D-B1D9-36A71EB6195F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75" name="Group 74">
                <a:extLst>
                  <a:ext uri="{FF2B5EF4-FFF2-40B4-BE49-F238E27FC236}">
                    <a16:creationId xmlns:a16="http://schemas.microsoft.com/office/drawing/2014/main" id="{FC1AB4E7-9A58-4B4F-B9CC-A12231D6D890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9" name="Freeform 24">
                  <a:extLst>
                    <a:ext uri="{FF2B5EF4-FFF2-40B4-BE49-F238E27FC236}">
                      <a16:creationId xmlns:a16="http://schemas.microsoft.com/office/drawing/2014/main" id="{A143098B-A384-45CD-83EA-E5C6B668DC7D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80" name="Rectangle 22">
                  <a:extLst>
                    <a:ext uri="{FF2B5EF4-FFF2-40B4-BE49-F238E27FC236}">
                      <a16:creationId xmlns:a16="http://schemas.microsoft.com/office/drawing/2014/main" id="{B1281950-A519-4FC7-B5F2-105A589E28B2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76" name="Group 75">
                <a:extLst>
                  <a:ext uri="{FF2B5EF4-FFF2-40B4-BE49-F238E27FC236}">
                    <a16:creationId xmlns:a16="http://schemas.microsoft.com/office/drawing/2014/main" id="{92BC2BFE-A41A-4FE2-8E5F-91ACF48763B9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77" name="Freeform 27">
                  <a:extLst>
                    <a:ext uri="{FF2B5EF4-FFF2-40B4-BE49-F238E27FC236}">
                      <a16:creationId xmlns:a16="http://schemas.microsoft.com/office/drawing/2014/main" id="{68B221B1-3CB1-4B57-ABE7-64A0EDB0EBDF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78" name="Freeform 28">
                  <a:extLst>
                    <a:ext uri="{FF2B5EF4-FFF2-40B4-BE49-F238E27FC236}">
                      <a16:creationId xmlns:a16="http://schemas.microsoft.com/office/drawing/2014/main" id="{A76B90CA-946A-42D3-A973-2517254622FB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</p:grpSp>
        <p:grpSp>
          <p:nvGrpSpPr>
            <p:cNvPr id="35" name="Group 34">
              <a:extLst>
                <a:ext uri="{FF2B5EF4-FFF2-40B4-BE49-F238E27FC236}">
                  <a16:creationId xmlns:a16="http://schemas.microsoft.com/office/drawing/2014/main" id="{08AD1CE4-0229-4509-950C-658EF4B58F57}"/>
                </a:ext>
              </a:extLst>
            </p:cNvPr>
            <p:cNvGrpSpPr/>
            <p:nvPr/>
          </p:nvGrpSpPr>
          <p:grpSpPr>
            <a:xfrm>
              <a:off x="5408024" y="1827673"/>
              <a:ext cx="6252754" cy="3058009"/>
              <a:chOff x="2643840" y="1733806"/>
              <a:chExt cx="6874524" cy="3362095"/>
            </a:xfrm>
          </p:grpSpPr>
          <p:grpSp>
            <p:nvGrpSpPr>
              <p:cNvPr id="36" name="Group 35">
                <a:extLst>
                  <a:ext uri="{FF2B5EF4-FFF2-40B4-BE49-F238E27FC236}">
                    <a16:creationId xmlns:a16="http://schemas.microsoft.com/office/drawing/2014/main" id="{93A1821F-9E93-4A7D-A26C-E300A32ED1CD}"/>
                  </a:ext>
                </a:extLst>
              </p:cNvPr>
              <p:cNvGrpSpPr/>
              <p:nvPr/>
            </p:nvGrpSpPr>
            <p:grpSpPr>
              <a:xfrm>
                <a:off x="2643840" y="3538233"/>
                <a:ext cx="1588486" cy="1354527"/>
                <a:chOff x="2203944" y="3086356"/>
                <a:chExt cx="1794618" cy="1530300"/>
              </a:xfrm>
            </p:grpSpPr>
            <p:sp>
              <p:nvSpPr>
                <p:cNvPr id="69" name="Freeform: Shape 61">
                  <a:extLst>
                    <a:ext uri="{FF2B5EF4-FFF2-40B4-BE49-F238E27FC236}">
                      <a16:creationId xmlns:a16="http://schemas.microsoft.com/office/drawing/2014/main" id="{D9979D19-F18E-457B-8603-1E8CA298197C}"/>
                    </a:ext>
                  </a:extLst>
                </p:cNvPr>
                <p:cNvSpPr/>
                <p:nvPr/>
              </p:nvSpPr>
              <p:spPr>
                <a:xfrm>
                  <a:off x="2497026" y="3212644"/>
                  <a:ext cx="990906" cy="823473"/>
                </a:xfrm>
                <a:custGeom>
                  <a:avLst/>
                  <a:gdLst>
                    <a:gd name="connsiteX0" fmla="*/ 776461 w 990906"/>
                    <a:gd name="connsiteY0" fmla="*/ 771405 h 823473"/>
                    <a:gd name="connsiteX1" fmla="*/ 760634 w 990906"/>
                    <a:gd name="connsiteY1" fmla="*/ 748863 h 823473"/>
                    <a:gd name="connsiteX2" fmla="*/ 667110 w 990906"/>
                    <a:gd name="connsiteY2" fmla="*/ 709535 h 823473"/>
                    <a:gd name="connsiteX3" fmla="*/ 646487 w 990906"/>
                    <a:gd name="connsiteY3" fmla="*/ 714331 h 823473"/>
                    <a:gd name="connsiteX4" fmla="*/ 384140 w 990906"/>
                    <a:gd name="connsiteY4" fmla="*/ 789151 h 823473"/>
                    <a:gd name="connsiteX5" fmla="*/ 370231 w 990906"/>
                    <a:gd name="connsiteY5" fmla="*/ 786273 h 823473"/>
                    <a:gd name="connsiteX6" fmla="*/ 281023 w 990906"/>
                    <a:gd name="connsiteY6" fmla="*/ 797784 h 823473"/>
                    <a:gd name="connsiteX7" fmla="*/ 67117 w 990906"/>
                    <a:gd name="connsiteY7" fmla="*/ 759415 h 823473"/>
                    <a:gd name="connsiteX8" fmla="*/ 46493 w 990906"/>
                    <a:gd name="connsiteY8" fmla="*/ 699943 h 823473"/>
                    <a:gd name="connsiteX9" fmla="*/ 93016 w 990906"/>
                    <a:gd name="connsiteY9" fmla="*/ 692749 h 823473"/>
                    <a:gd name="connsiteX10" fmla="*/ 186060 w 990906"/>
                    <a:gd name="connsiteY10" fmla="*/ 724883 h 823473"/>
                    <a:gd name="connsiteX11" fmla="*/ 35462 w 990906"/>
                    <a:gd name="connsiteY11" fmla="*/ 612174 h 823473"/>
                    <a:gd name="connsiteX12" fmla="*/ 19156 w 990906"/>
                    <a:gd name="connsiteY12" fmla="*/ 601623 h 823473"/>
                    <a:gd name="connsiteX13" fmla="*/ 22993 w 990906"/>
                    <a:gd name="connsiteY13" fmla="*/ 550304 h 823473"/>
                    <a:gd name="connsiteX14" fmla="*/ 189418 w 990906"/>
                    <a:gd name="connsiteY14" fmla="*/ 357980 h 823473"/>
                    <a:gd name="connsiteX15" fmla="*/ 199969 w 990906"/>
                    <a:gd name="connsiteY15" fmla="*/ 142635 h 823473"/>
                    <a:gd name="connsiteX16" fmla="*/ 192295 w 990906"/>
                    <a:gd name="connsiteY16" fmla="*/ 92756 h 823473"/>
                    <a:gd name="connsiteX17" fmla="*/ 215317 w 990906"/>
                    <a:gd name="connsiteY17" fmla="*/ 72612 h 823473"/>
                    <a:gd name="connsiteX18" fmla="*/ 229225 w 990906"/>
                    <a:gd name="connsiteY18" fmla="*/ 76449 h 823473"/>
                    <a:gd name="connsiteX19" fmla="*/ 418672 w 990906"/>
                    <a:gd name="connsiteY19" fmla="*/ 97072 h 823473"/>
                    <a:gd name="connsiteX20" fmla="*/ 437856 w 990906"/>
                    <a:gd name="connsiteY20" fmla="*/ 94194 h 823473"/>
                    <a:gd name="connsiteX21" fmla="*/ 453204 w 990906"/>
                    <a:gd name="connsiteY21" fmla="*/ 87960 h 823473"/>
                    <a:gd name="connsiteX22" fmla="*/ 393732 w 990906"/>
                    <a:gd name="connsiteY22" fmla="*/ 52948 h 823473"/>
                    <a:gd name="connsiteX23" fmla="*/ 354883 w 990906"/>
                    <a:gd name="connsiteY23" fmla="*/ 4987 h 823473"/>
                    <a:gd name="connsiteX24" fmla="*/ 551044 w 990906"/>
                    <a:gd name="connsiteY24" fmla="*/ 92276 h 823473"/>
                    <a:gd name="connsiteX25" fmla="*/ 560157 w 990906"/>
                    <a:gd name="connsiteY25" fmla="*/ 126328 h 823473"/>
                    <a:gd name="connsiteX26" fmla="*/ 610516 w 990906"/>
                    <a:gd name="connsiteY26" fmla="*/ 193953 h 823473"/>
                    <a:gd name="connsiteX27" fmla="*/ 757757 w 990906"/>
                    <a:gd name="connsiteY27" fmla="*/ 439994 h 823473"/>
                    <a:gd name="connsiteX28" fmla="*/ 769267 w 990906"/>
                    <a:gd name="connsiteY28" fmla="*/ 455341 h 823473"/>
                    <a:gd name="connsiteX29" fmla="*/ 858475 w 990906"/>
                    <a:gd name="connsiteY29" fmla="*/ 492272 h 823473"/>
                    <a:gd name="connsiteX30" fmla="*/ 891088 w 990906"/>
                    <a:gd name="connsiteY30" fmla="*/ 488435 h 823473"/>
                    <a:gd name="connsiteX31" fmla="*/ 963030 w 990906"/>
                    <a:gd name="connsiteY31" fmla="*/ 541671 h 823473"/>
                    <a:gd name="connsiteX32" fmla="*/ 969265 w 990906"/>
                    <a:gd name="connsiteY32" fmla="*/ 707137 h 823473"/>
                    <a:gd name="connsiteX33" fmla="*/ 826341 w 990906"/>
                    <a:gd name="connsiteY33" fmla="*/ 787712 h 823473"/>
                    <a:gd name="connsiteX34" fmla="*/ 776461 w 990906"/>
                    <a:gd name="connsiteY34" fmla="*/ 771405 h 823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90906" h="823473">
                      <a:moveTo>
                        <a:pt x="776461" y="771405"/>
                      </a:moveTo>
                      <a:cubicBezTo>
                        <a:pt x="776461" y="760374"/>
                        <a:pt x="772625" y="753180"/>
                        <a:pt x="760634" y="748863"/>
                      </a:cubicBezTo>
                      <a:cubicBezTo>
                        <a:pt x="728980" y="736873"/>
                        <a:pt x="697805" y="723444"/>
                        <a:pt x="667110" y="709535"/>
                      </a:cubicBezTo>
                      <a:cubicBezTo>
                        <a:pt x="657518" y="705219"/>
                        <a:pt x="652242" y="709535"/>
                        <a:pt x="646487" y="714331"/>
                      </a:cubicBezTo>
                      <a:cubicBezTo>
                        <a:pt x="570229" y="779079"/>
                        <a:pt x="480062" y="793947"/>
                        <a:pt x="384140" y="789151"/>
                      </a:cubicBezTo>
                      <a:cubicBezTo>
                        <a:pt x="379344" y="788671"/>
                        <a:pt x="375027" y="786753"/>
                        <a:pt x="370231" y="786273"/>
                      </a:cubicBezTo>
                      <a:cubicBezTo>
                        <a:pt x="339536" y="781957"/>
                        <a:pt x="312198" y="775722"/>
                        <a:pt x="281023" y="797784"/>
                      </a:cubicBezTo>
                      <a:cubicBezTo>
                        <a:pt x="219153" y="842388"/>
                        <a:pt x="117955" y="828479"/>
                        <a:pt x="67117" y="759415"/>
                      </a:cubicBezTo>
                      <a:cubicBezTo>
                        <a:pt x="54167" y="742149"/>
                        <a:pt x="46973" y="722005"/>
                        <a:pt x="46493" y="699943"/>
                      </a:cubicBezTo>
                      <a:cubicBezTo>
                        <a:pt x="59923" y="685555"/>
                        <a:pt x="76709" y="687953"/>
                        <a:pt x="93016" y="692749"/>
                      </a:cubicBezTo>
                      <a:cubicBezTo>
                        <a:pt x="124670" y="701862"/>
                        <a:pt x="153926" y="715770"/>
                        <a:pt x="186060" y="724883"/>
                      </a:cubicBezTo>
                      <a:cubicBezTo>
                        <a:pt x="139538" y="682197"/>
                        <a:pt x="88699" y="644788"/>
                        <a:pt x="35462" y="612174"/>
                      </a:cubicBezTo>
                      <a:cubicBezTo>
                        <a:pt x="30187" y="608817"/>
                        <a:pt x="24431" y="605460"/>
                        <a:pt x="19156" y="601623"/>
                      </a:cubicBezTo>
                      <a:cubicBezTo>
                        <a:pt x="-7223" y="581479"/>
                        <a:pt x="-6743" y="566611"/>
                        <a:pt x="22993" y="550304"/>
                      </a:cubicBezTo>
                      <a:cubicBezTo>
                        <a:pt x="102608" y="506660"/>
                        <a:pt x="161600" y="445270"/>
                        <a:pt x="189418" y="357980"/>
                      </a:cubicBezTo>
                      <a:cubicBezTo>
                        <a:pt x="211959" y="287478"/>
                        <a:pt x="211959" y="215056"/>
                        <a:pt x="199969" y="142635"/>
                      </a:cubicBezTo>
                      <a:cubicBezTo>
                        <a:pt x="197091" y="126328"/>
                        <a:pt x="193254" y="109542"/>
                        <a:pt x="192295" y="92756"/>
                      </a:cubicBezTo>
                      <a:cubicBezTo>
                        <a:pt x="191336" y="75010"/>
                        <a:pt x="197571" y="69734"/>
                        <a:pt x="215317" y="72612"/>
                      </a:cubicBezTo>
                      <a:cubicBezTo>
                        <a:pt x="220113" y="73571"/>
                        <a:pt x="224429" y="75010"/>
                        <a:pt x="229225" y="76449"/>
                      </a:cubicBezTo>
                      <a:cubicBezTo>
                        <a:pt x="291095" y="96113"/>
                        <a:pt x="354404" y="100429"/>
                        <a:pt x="418672" y="97072"/>
                      </a:cubicBezTo>
                      <a:cubicBezTo>
                        <a:pt x="424907" y="96592"/>
                        <a:pt x="431621" y="95633"/>
                        <a:pt x="437856" y="94194"/>
                      </a:cubicBezTo>
                      <a:cubicBezTo>
                        <a:pt x="442173" y="93235"/>
                        <a:pt x="447448" y="93235"/>
                        <a:pt x="453204" y="87960"/>
                      </a:cubicBezTo>
                      <a:cubicBezTo>
                        <a:pt x="433540" y="75010"/>
                        <a:pt x="412437" y="65418"/>
                        <a:pt x="393732" y="52948"/>
                      </a:cubicBezTo>
                      <a:cubicBezTo>
                        <a:pt x="375986" y="40958"/>
                        <a:pt x="358241" y="28967"/>
                        <a:pt x="354883" y="4987"/>
                      </a:cubicBezTo>
                      <a:cubicBezTo>
                        <a:pt x="446009" y="-12759"/>
                        <a:pt x="511716" y="16977"/>
                        <a:pt x="551044" y="92276"/>
                      </a:cubicBezTo>
                      <a:cubicBezTo>
                        <a:pt x="556800" y="103307"/>
                        <a:pt x="560637" y="115777"/>
                        <a:pt x="560157" y="126328"/>
                      </a:cubicBezTo>
                      <a:cubicBezTo>
                        <a:pt x="558718" y="163738"/>
                        <a:pt x="588454" y="176208"/>
                        <a:pt x="610516" y="193953"/>
                      </a:cubicBezTo>
                      <a:cubicBezTo>
                        <a:pt x="690131" y="258221"/>
                        <a:pt x="747685" y="334479"/>
                        <a:pt x="757757" y="439994"/>
                      </a:cubicBezTo>
                      <a:cubicBezTo>
                        <a:pt x="758716" y="448147"/>
                        <a:pt x="761114" y="451984"/>
                        <a:pt x="769267" y="455341"/>
                      </a:cubicBezTo>
                      <a:cubicBezTo>
                        <a:pt x="799483" y="466852"/>
                        <a:pt x="828739" y="480281"/>
                        <a:pt x="858475" y="492272"/>
                      </a:cubicBezTo>
                      <a:cubicBezTo>
                        <a:pt x="869506" y="496588"/>
                        <a:pt x="881496" y="498986"/>
                        <a:pt x="891088" y="488435"/>
                      </a:cubicBezTo>
                      <a:cubicBezTo>
                        <a:pt x="926580" y="490353"/>
                        <a:pt x="946723" y="516252"/>
                        <a:pt x="963030" y="541671"/>
                      </a:cubicBezTo>
                      <a:cubicBezTo>
                        <a:pt x="997562" y="594908"/>
                        <a:pt x="1000440" y="651502"/>
                        <a:pt x="969265" y="707137"/>
                      </a:cubicBezTo>
                      <a:cubicBezTo>
                        <a:pt x="938570" y="762772"/>
                        <a:pt x="887731" y="785794"/>
                        <a:pt x="826341" y="787712"/>
                      </a:cubicBezTo>
                      <a:cubicBezTo>
                        <a:pt x="808595" y="788671"/>
                        <a:pt x="789891" y="787232"/>
                        <a:pt x="776461" y="771405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Freeform: Shape 62">
                  <a:extLst>
                    <a:ext uri="{FF2B5EF4-FFF2-40B4-BE49-F238E27FC236}">
                      <a16:creationId xmlns:a16="http://schemas.microsoft.com/office/drawing/2014/main" id="{0C7B8316-426A-495C-AD75-816CFB9A9FAD}"/>
                    </a:ext>
                  </a:extLst>
                </p:cNvPr>
                <p:cNvSpPr/>
                <p:nvPr/>
              </p:nvSpPr>
              <p:spPr>
                <a:xfrm>
                  <a:off x="3252527" y="3382205"/>
                  <a:ext cx="746035" cy="1234451"/>
                </a:xfrm>
                <a:custGeom>
                  <a:avLst/>
                  <a:gdLst>
                    <a:gd name="connsiteX0" fmla="*/ 20960 w 746035"/>
                    <a:gd name="connsiteY0" fmla="*/ 601845 h 1234451"/>
                    <a:gd name="connsiteX1" fmla="*/ 214723 w 746035"/>
                    <a:gd name="connsiteY1" fmla="*/ 519831 h 1234451"/>
                    <a:gd name="connsiteX2" fmla="*/ 148057 w 746035"/>
                    <a:gd name="connsiteY2" fmla="*/ 326548 h 1234451"/>
                    <a:gd name="connsiteX3" fmla="*/ 136067 w 746035"/>
                    <a:gd name="connsiteY3" fmla="*/ 318874 h 1234451"/>
                    <a:gd name="connsiteX4" fmla="*/ 262684 w 746035"/>
                    <a:gd name="connsiteY4" fmla="*/ 160123 h 1234451"/>
                    <a:gd name="connsiteX5" fmla="*/ 425272 w 746035"/>
                    <a:gd name="connsiteY5" fmla="*/ 21515 h 1234451"/>
                    <a:gd name="connsiteX6" fmla="*/ 531746 w 746035"/>
                    <a:gd name="connsiteY6" fmla="*/ 2810 h 1234451"/>
                    <a:gd name="connsiteX7" fmla="*/ 657404 w 746035"/>
                    <a:gd name="connsiteY7" fmla="*/ 15280 h 1234451"/>
                    <a:gd name="connsiteX8" fmla="*/ 729825 w 746035"/>
                    <a:gd name="connsiteY8" fmla="*/ 26791 h 1234451"/>
                    <a:gd name="connsiteX9" fmla="*/ 737019 w 746035"/>
                    <a:gd name="connsiteY9" fmla="*/ 57486 h 1234451"/>
                    <a:gd name="connsiteX10" fmla="*/ 440140 w 746035"/>
                    <a:gd name="connsiteY10" fmla="*/ 596089 h 1234451"/>
                    <a:gd name="connsiteX11" fmla="*/ 317360 w 746035"/>
                    <a:gd name="connsiteY11" fmla="*/ 985533 h 1234451"/>
                    <a:gd name="connsiteX12" fmla="*/ 270837 w 746035"/>
                    <a:gd name="connsiteY12" fmla="*/ 1234451 h 1234451"/>
                    <a:gd name="connsiteX13" fmla="*/ 78034 w 746035"/>
                    <a:gd name="connsiteY13" fmla="*/ 1098721 h 1234451"/>
                    <a:gd name="connsiteX14" fmla="*/ 10888 w 746035"/>
                    <a:gd name="connsiteY14" fmla="*/ 980737 h 1234451"/>
                    <a:gd name="connsiteX15" fmla="*/ 10409 w 746035"/>
                    <a:gd name="connsiteY15" fmla="*/ 683858 h 1234451"/>
                    <a:gd name="connsiteX16" fmla="*/ 20960 w 746035"/>
                    <a:gd name="connsiteY16" fmla="*/ 601845 h 1234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46035" h="1234451">
                      <a:moveTo>
                        <a:pt x="20960" y="601845"/>
                      </a:moveTo>
                      <a:cubicBezTo>
                        <a:pt x="115923" y="633979"/>
                        <a:pt x="191222" y="577384"/>
                        <a:pt x="214723" y="519831"/>
                      </a:cubicBezTo>
                      <a:cubicBezTo>
                        <a:pt x="244938" y="445971"/>
                        <a:pt x="217601" y="365396"/>
                        <a:pt x="148057" y="326548"/>
                      </a:cubicBezTo>
                      <a:cubicBezTo>
                        <a:pt x="143741" y="324150"/>
                        <a:pt x="139904" y="321752"/>
                        <a:pt x="136067" y="318874"/>
                      </a:cubicBezTo>
                      <a:cubicBezTo>
                        <a:pt x="172517" y="261321"/>
                        <a:pt x="217601" y="210482"/>
                        <a:pt x="262684" y="160123"/>
                      </a:cubicBezTo>
                      <a:cubicBezTo>
                        <a:pt x="310645" y="106406"/>
                        <a:pt x="361484" y="56047"/>
                        <a:pt x="425272" y="21515"/>
                      </a:cubicBezTo>
                      <a:cubicBezTo>
                        <a:pt x="457886" y="3769"/>
                        <a:pt x="492418" y="-4863"/>
                        <a:pt x="531746" y="2810"/>
                      </a:cubicBezTo>
                      <a:cubicBezTo>
                        <a:pt x="572513" y="10964"/>
                        <a:pt x="615678" y="8086"/>
                        <a:pt x="657404" y="15280"/>
                      </a:cubicBezTo>
                      <a:cubicBezTo>
                        <a:pt x="681385" y="19117"/>
                        <a:pt x="704885" y="28709"/>
                        <a:pt x="729825" y="26791"/>
                      </a:cubicBezTo>
                      <a:cubicBezTo>
                        <a:pt x="752367" y="32067"/>
                        <a:pt x="748050" y="42138"/>
                        <a:pt x="737019" y="57486"/>
                      </a:cubicBezTo>
                      <a:cubicBezTo>
                        <a:pt x="616157" y="224870"/>
                        <a:pt x="517357" y="404724"/>
                        <a:pt x="440140" y="596089"/>
                      </a:cubicBezTo>
                      <a:cubicBezTo>
                        <a:pt x="389301" y="722707"/>
                        <a:pt x="347575" y="852202"/>
                        <a:pt x="317360" y="985533"/>
                      </a:cubicBezTo>
                      <a:cubicBezTo>
                        <a:pt x="298175" y="1068027"/>
                        <a:pt x="285226" y="1151479"/>
                        <a:pt x="270837" y="1234451"/>
                      </a:cubicBezTo>
                      <a:cubicBezTo>
                        <a:pt x="203692" y="1193205"/>
                        <a:pt x="142781" y="1143325"/>
                        <a:pt x="78034" y="1098721"/>
                      </a:cubicBezTo>
                      <a:cubicBezTo>
                        <a:pt x="35828" y="1069465"/>
                        <a:pt x="18562" y="1028698"/>
                        <a:pt x="10888" y="980737"/>
                      </a:cubicBezTo>
                      <a:cubicBezTo>
                        <a:pt x="-5419" y="881937"/>
                        <a:pt x="-1582" y="782658"/>
                        <a:pt x="10409" y="683858"/>
                      </a:cubicBezTo>
                      <a:cubicBezTo>
                        <a:pt x="12807" y="656520"/>
                        <a:pt x="9449" y="628223"/>
                        <a:pt x="20960" y="601845"/>
                      </a:cubicBezTo>
                      <a:close/>
                    </a:path>
                  </a:pathLst>
                </a:custGeom>
                <a:solidFill>
                  <a:srgbClr val="5B9BD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1" name="Freeform: Shape 63">
                  <a:extLst>
                    <a:ext uri="{FF2B5EF4-FFF2-40B4-BE49-F238E27FC236}">
                      <a16:creationId xmlns:a16="http://schemas.microsoft.com/office/drawing/2014/main" id="{D074E79B-ADE3-4F82-8518-961BFA8FB48F}"/>
                    </a:ext>
                  </a:extLst>
                </p:cNvPr>
                <p:cNvSpPr/>
                <p:nvPr/>
              </p:nvSpPr>
              <p:spPr>
                <a:xfrm>
                  <a:off x="2203944" y="3086356"/>
                  <a:ext cx="770265" cy="865079"/>
                </a:xfrm>
                <a:custGeom>
                  <a:avLst/>
                  <a:gdLst>
                    <a:gd name="connsiteX0" fmla="*/ 647965 w 770265"/>
                    <a:gd name="connsiteY0" fmla="*/ 131275 h 865079"/>
                    <a:gd name="connsiteX1" fmla="*/ 727580 w 770265"/>
                    <a:gd name="connsiteY1" fmla="*/ 194104 h 865079"/>
                    <a:gd name="connsiteX2" fmla="*/ 770266 w 770265"/>
                    <a:gd name="connsiteY2" fmla="*/ 219044 h 865079"/>
                    <a:gd name="connsiteX3" fmla="*/ 580819 w 770265"/>
                    <a:gd name="connsiteY3" fmla="*/ 223840 h 865079"/>
                    <a:gd name="connsiteX4" fmla="*/ 506959 w 770265"/>
                    <a:gd name="connsiteY4" fmla="*/ 204176 h 865079"/>
                    <a:gd name="connsiteX5" fmla="*/ 492571 w 770265"/>
                    <a:gd name="connsiteY5" fmla="*/ 217605 h 865079"/>
                    <a:gd name="connsiteX6" fmla="*/ 506000 w 770265"/>
                    <a:gd name="connsiteY6" fmla="*/ 410408 h 865079"/>
                    <a:gd name="connsiteX7" fmla="*/ 317513 w 770265"/>
                    <a:gd name="connsiteY7" fmla="*/ 684746 h 865079"/>
                    <a:gd name="connsiteX8" fmla="*/ 317513 w 770265"/>
                    <a:gd name="connsiteY8" fmla="*/ 722155 h 865079"/>
                    <a:gd name="connsiteX9" fmla="*/ 395689 w 770265"/>
                    <a:gd name="connsiteY9" fmla="*/ 772994 h 865079"/>
                    <a:gd name="connsiteX10" fmla="*/ 499285 w 770265"/>
                    <a:gd name="connsiteY10" fmla="*/ 865080 h 865079"/>
                    <a:gd name="connsiteX11" fmla="*/ 396169 w 770265"/>
                    <a:gd name="connsiteY11" fmla="*/ 829109 h 865079"/>
                    <a:gd name="connsiteX12" fmla="*/ 340055 w 770265"/>
                    <a:gd name="connsiteY12" fmla="*/ 825752 h 865079"/>
                    <a:gd name="connsiteX13" fmla="*/ 139098 w 770265"/>
                    <a:gd name="connsiteY13" fmla="*/ 784025 h 865079"/>
                    <a:gd name="connsiteX14" fmla="*/ 3847 w 770265"/>
                    <a:gd name="connsiteY14" fmla="*/ 583068 h 865079"/>
                    <a:gd name="connsiteX15" fmla="*/ 75309 w 770265"/>
                    <a:gd name="connsiteY15" fmla="*/ 267005 h 865079"/>
                    <a:gd name="connsiteX16" fmla="*/ 204804 w 770265"/>
                    <a:gd name="connsiteY16" fmla="*/ 65568 h 865079"/>
                    <a:gd name="connsiteX17" fmla="*/ 414394 w 770265"/>
                    <a:gd name="connsiteY17" fmla="*/ 9933 h 865079"/>
                    <a:gd name="connsiteX18" fmla="*/ 647965 w 770265"/>
                    <a:gd name="connsiteY18" fmla="*/ 131275 h 86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0265" h="865079">
                      <a:moveTo>
                        <a:pt x="647965" y="131275"/>
                      </a:moveTo>
                      <a:cubicBezTo>
                        <a:pt x="666670" y="161970"/>
                        <a:pt x="696885" y="178277"/>
                        <a:pt x="727580" y="194104"/>
                      </a:cubicBezTo>
                      <a:cubicBezTo>
                        <a:pt x="740530" y="201298"/>
                        <a:pt x="753479" y="208972"/>
                        <a:pt x="770266" y="219044"/>
                      </a:cubicBezTo>
                      <a:cubicBezTo>
                        <a:pt x="703600" y="236310"/>
                        <a:pt x="642210" y="235350"/>
                        <a:pt x="580819" y="223840"/>
                      </a:cubicBezTo>
                      <a:cubicBezTo>
                        <a:pt x="555880" y="219044"/>
                        <a:pt x="530940" y="212329"/>
                        <a:pt x="506959" y="204176"/>
                      </a:cubicBezTo>
                      <a:cubicBezTo>
                        <a:pt x="490652" y="198900"/>
                        <a:pt x="489693" y="202737"/>
                        <a:pt x="492571" y="217605"/>
                      </a:cubicBezTo>
                      <a:cubicBezTo>
                        <a:pt x="505041" y="281393"/>
                        <a:pt x="512715" y="345181"/>
                        <a:pt x="506000" y="410408"/>
                      </a:cubicBezTo>
                      <a:cubicBezTo>
                        <a:pt x="492571" y="536066"/>
                        <a:pt x="426864" y="625274"/>
                        <a:pt x="317513" y="684746"/>
                      </a:cubicBezTo>
                      <a:cubicBezTo>
                        <a:pt x="292573" y="698175"/>
                        <a:pt x="292573" y="705369"/>
                        <a:pt x="317513" y="722155"/>
                      </a:cubicBezTo>
                      <a:cubicBezTo>
                        <a:pt x="343412" y="739422"/>
                        <a:pt x="370270" y="755249"/>
                        <a:pt x="395689" y="772994"/>
                      </a:cubicBezTo>
                      <a:cubicBezTo>
                        <a:pt x="433579" y="799373"/>
                        <a:pt x="469070" y="828629"/>
                        <a:pt x="499285" y="865080"/>
                      </a:cubicBezTo>
                      <a:cubicBezTo>
                        <a:pt x="464753" y="853090"/>
                        <a:pt x="430221" y="842058"/>
                        <a:pt x="396169" y="829109"/>
                      </a:cubicBezTo>
                      <a:cubicBezTo>
                        <a:pt x="377464" y="821915"/>
                        <a:pt x="359239" y="819996"/>
                        <a:pt x="340055" y="825752"/>
                      </a:cubicBezTo>
                      <a:cubicBezTo>
                        <a:pt x="270031" y="827190"/>
                        <a:pt x="201447" y="819517"/>
                        <a:pt x="139098" y="784025"/>
                      </a:cubicBezTo>
                      <a:cubicBezTo>
                        <a:pt x="60441" y="739901"/>
                        <a:pt x="16797" y="672276"/>
                        <a:pt x="3847" y="583068"/>
                      </a:cubicBezTo>
                      <a:cubicBezTo>
                        <a:pt x="-12939" y="468441"/>
                        <a:pt x="27828" y="366764"/>
                        <a:pt x="75309" y="267005"/>
                      </a:cubicBezTo>
                      <a:cubicBezTo>
                        <a:pt x="109841" y="194583"/>
                        <a:pt x="152527" y="127438"/>
                        <a:pt x="204804" y="65568"/>
                      </a:cubicBezTo>
                      <a:cubicBezTo>
                        <a:pt x="262837" y="-3496"/>
                        <a:pt x="333340" y="-10210"/>
                        <a:pt x="414394" y="9933"/>
                      </a:cubicBezTo>
                      <a:cubicBezTo>
                        <a:pt x="501684" y="31995"/>
                        <a:pt x="579381" y="72762"/>
                        <a:pt x="647965" y="131275"/>
                      </a:cubicBezTo>
                      <a:close/>
                    </a:path>
                  </a:pathLst>
                </a:custGeom>
                <a:solidFill>
                  <a:srgbClr val="2E150B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7" name="Group 36">
                <a:extLst>
                  <a:ext uri="{FF2B5EF4-FFF2-40B4-BE49-F238E27FC236}">
                    <a16:creationId xmlns:a16="http://schemas.microsoft.com/office/drawing/2014/main" id="{AFDB5F02-34B8-4B9B-9F14-BF90EDBC442E}"/>
                  </a:ext>
                </a:extLst>
              </p:cNvPr>
              <p:cNvGrpSpPr/>
              <p:nvPr/>
            </p:nvGrpSpPr>
            <p:grpSpPr>
              <a:xfrm>
                <a:off x="4410741" y="1733806"/>
                <a:ext cx="1376272" cy="1646389"/>
                <a:chOff x="4200129" y="1047775"/>
                <a:chExt cx="1554866" cy="1860035"/>
              </a:xfrm>
            </p:grpSpPr>
            <p:sp>
              <p:nvSpPr>
                <p:cNvPr id="61" name="Freeform: Shape 53">
                  <a:extLst>
                    <a:ext uri="{FF2B5EF4-FFF2-40B4-BE49-F238E27FC236}">
                      <a16:creationId xmlns:a16="http://schemas.microsoft.com/office/drawing/2014/main" id="{B54607D7-FA16-42B5-8B4D-2AC6B52A86A6}"/>
                    </a:ext>
                  </a:extLst>
                </p:cNvPr>
                <p:cNvSpPr/>
                <p:nvPr/>
              </p:nvSpPr>
              <p:spPr>
                <a:xfrm>
                  <a:off x="4251869" y="1221592"/>
                  <a:ext cx="875470" cy="1248812"/>
                </a:xfrm>
                <a:custGeom>
                  <a:avLst/>
                  <a:gdLst>
                    <a:gd name="connsiteX0" fmla="*/ 547260 w 875470"/>
                    <a:gd name="connsiteY0" fmla="*/ 1064634 h 1248812"/>
                    <a:gd name="connsiteX1" fmla="*/ 500738 w 875470"/>
                    <a:gd name="connsiteY1" fmla="*/ 963916 h 1248812"/>
                    <a:gd name="connsiteX2" fmla="*/ 480595 w 875470"/>
                    <a:gd name="connsiteY2" fmla="*/ 948089 h 1248812"/>
                    <a:gd name="connsiteX3" fmla="*/ 310333 w 875470"/>
                    <a:gd name="connsiteY3" fmla="*/ 889576 h 1248812"/>
                    <a:gd name="connsiteX4" fmla="*/ 177001 w 875470"/>
                    <a:gd name="connsiteY4" fmla="*/ 754326 h 1248812"/>
                    <a:gd name="connsiteX5" fmla="*/ 117529 w 875470"/>
                    <a:gd name="connsiteY5" fmla="*/ 709722 h 1248812"/>
                    <a:gd name="connsiteX6" fmla="*/ 24 w 875470"/>
                    <a:gd name="connsiteY6" fmla="*/ 546654 h 1248812"/>
                    <a:gd name="connsiteX7" fmla="*/ 10576 w 875470"/>
                    <a:gd name="connsiteY7" fmla="*/ 495815 h 1248812"/>
                    <a:gd name="connsiteX8" fmla="*/ 74364 w 875470"/>
                    <a:gd name="connsiteY8" fmla="*/ 489101 h 1248812"/>
                    <a:gd name="connsiteX9" fmla="*/ 115131 w 875470"/>
                    <a:gd name="connsiteY9" fmla="*/ 560083 h 1248812"/>
                    <a:gd name="connsiteX10" fmla="*/ 118009 w 875470"/>
                    <a:gd name="connsiteY10" fmla="*/ 565839 h 1248812"/>
                    <a:gd name="connsiteX11" fmla="*/ 116570 w 875470"/>
                    <a:gd name="connsiteY11" fmla="*/ 563920 h 1248812"/>
                    <a:gd name="connsiteX12" fmla="*/ 58537 w 875470"/>
                    <a:gd name="connsiteY12" fmla="*/ 401812 h 1248812"/>
                    <a:gd name="connsiteX13" fmla="*/ 94028 w 875470"/>
                    <a:gd name="connsiteY13" fmla="*/ 328431 h 1248812"/>
                    <a:gd name="connsiteX14" fmla="*/ 283475 w 875470"/>
                    <a:gd name="connsiteY14" fmla="*/ 239223 h 1248812"/>
                    <a:gd name="connsiteX15" fmla="*/ 419205 w 875470"/>
                    <a:gd name="connsiteY15" fmla="*/ 102055 h 1248812"/>
                    <a:gd name="connsiteX16" fmla="*/ 451338 w 875470"/>
                    <a:gd name="connsiteY16" fmla="*/ 32991 h 1248812"/>
                    <a:gd name="connsiteX17" fmla="*/ 499299 w 875470"/>
                    <a:gd name="connsiteY17" fmla="*/ 2296 h 1248812"/>
                    <a:gd name="connsiteX18" fmla="*/ 606732 w 875470"/>
                    <a:gd name="connsiteY18" fmla="*/ 73278 h 1248812"/>
                    <a:gd name="connsiteX19" fmla="*/ 699777 w 875470"/>
                    <a:gd name="connsiteY19" fmla="*/ 237305 h 1248812"/>
                    <a:gd name="connsiteX20" fmla="*/ 705532 w 875470"/>
                    <a:gd name="connsiteY20" fmla="*/ 259367 h 1248812"/>
                    <a:gd name="connsiteX21" fmla="*/ 710808 w 875470"/>
                    <a:gd name="connsiteY21" fmla="*/ 193181 h 1248812"/>
                    <a:gd name="connsiteX22" fmla="*/ 763085 w 875470"/>
                    <a:gd name="connsiteY22" fmla="*/ 169680 h 1248812"/>
                    <a:gd name="connsiteX23" fmla="*/ 872916 w 875470"/>
                    <a:gd name="connsiteY23" fmla="*/ 293899 h 1248812"/>
                    <a:gd name="connsiteX24" fmla="*/ 837425 w 875470"/>
                    <a:gd name="connsiteY24" fmla="*/ 441619 h 1248812"/>
                    <a:gd name="connsiteX25" fmla="*/ 838384 w 875470"/>
                    <a:gd name="connsiteY25" fmla="*/ 513081 h 1248812"/>
                    <a:gd name="connsiteX26" fmla="*/ 837425 w 875470"/>
                    <a:gd name="connsiteY26" fmla="*/ 655046 h 1248812"/>
                    <a:gd name="connsiteX27" fmla="*/ 769321 w 875470"/>
                    <a:gd name="connsiteY27" fmla="*/ 816196 h 1248812"/>
                    <a:gd name="connsiteX28" fmla="*/ 770759 w 875470"/>
                    <a:gd name="connsiteY28" fmla="*/ 843054 h 1248812"/>
                    <a:gd name="connsiteX29" fmla="*/ 814884 w 875470"/>
                    <a:gd name="connsiteY29" fmla="*/ 947129 h 1248812"/>
                    <a:gd name="connsiteX30" fmla="*/ 820639 w 875470"/>
                    <a:gd name="connsiteY30" fmla="*/ 1024347 h 1248812"/>
                    <a:gd name="connsiteX31" fmla="*/ 802414 w 875470"/>
                    <a:gd name="connsiteY31" fmla="*/ 1214273 h 1248812"/>
                    <a:gd name="connsiteX32" fmla="*/ 765004 w 875470"/>
                    <a:gd name="connsiteY32" fmla="*/ 1243529 h 1248812"/>
                    <a:gd name="connsiteX33" fmla="*/ 695940 w 875470"/>
                    <a:gd name="connsiteY33" fmla="*/ 1193170 h 1248812"/>
                    <a:gd name="connsiteX34" fmla="*/ 643183 w 875470"/>
                    <a:gd name="connsiteY34" fmla="*/ 1152883 h 1248812"/>
                    <a:gd name="connsiteX35" fmla="*/ 569323 w 875470"/>
                    <a:gd name="connsiteY35" fmla="*/ 1100605 h 1248812"/>
                    <a:gd name="connsiteX36" fmla="*/ 547260 w 875470"/>
                    <a:gd name="connsiteY36" fmla="*/ 1064634 h 124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75470" h="1248812">
                      <a:moveTo>
                        <a:pt x="547260" y="1064634"/>
                      </a:moveTo>
                      <a:cubicBezTo>
                        <a:pt x="531433" y="1031061"/>
                        <a:pt x="515127" y="997968"/>
                        <a:pt x="500738" y="963916"/>
                      </a:cubicBezTo>
                      <a:cubicBezTo>
                        <a:pt x="496422" y="953364"/>
                        <a:pt x="491626" y="949048"/>
                        <a:pt x="480595" y="948089"/>
                      </a:cubicBezTo>
                      <a:cubicBezTo>
                        <a:pt x="418245" y="944731"/>
                        <a:pt x="361651" y="924108"/>
                        <a:pt x="310333" y="889576"/>
                      </a:cubicBezTo>
                      <a:cubicBezTo>
                        <a:pt x="257096" y="853605"/>
                        <a:pt x="212492" y="807563"/>
                        <a:pt x="177001" y="754326"/>
                      </a:cubicBezTo>
                      <a:cubicBezTo>
                        <a:pt x="161653" y="730825"/>
                        <a:pt x="143428" y="718355"/>
                        <a:pt x="117529" y="709722"/>
                      </a:cubicBezTo>
                      <a:cubicBezTo>
                        <a:pt x="50863" y="687660"/>
                        <a:pt x="1463" y="616677"/>
                        <a:pt x="24" y="546654"/>
                      </a:cubicBezTo>
                      <a:cubicBezTo>
                        <a:pt x="-455" y="528429"/>
                        <a:pt x="6259" y="512602"/>
                        <a:pt x="10576" y="495815"/>
                      </a:cubicBezTo>
                      <a:cubicBezTo>
                        <a:pt x="28321" y="473274"/>
                        <a:pt x="53261" y="470396"/>
                        <a:pt x="74364" y="489101"/>
                      </a:cubicBezTo>
                      <a:cubicBezTo>
                        <a:pt x="97385" y="509244"/>
                        <a:pt x="109855" y="536103"/>
                        <a:pt x="115131" y="560083"/>
                      </a:cubicBezTo>
                      <a:cubicBezTo>
                        <a:pt x="118009" y="568716"/>
                        <a:pt x="120407" y="564400"/>
                        <a:pt x="118009" y="565839"/>
                      </a:cubicBezTo>
                      <a:cubicBezTo>
                        <a:pt x="117529" y="565839"/>
                        <a:pt x="117049" y="565359"/>
                        <a:pt x="116570" y="563920"/>
                      </a:cubicBezTo>
                      <a:cubicBezTo>
                        <a:pt x="99304" y="509244"/>
                        <a:pt x="82518" y="454089"/>
                        <a:pt x="58537" y="401812"/>
                      </a:cubicBezTo>
                      <a:cubicBezTo>
                        <a:pt x="40312" y="362004"/>
                        <a:pt x="51343" y="339462"/>
                        <a:pt x="94028" y="328431"/>
                      </a:cubicBezTo>
                      <a:cubicBezTo>
                        <a:pt x="163092" y="310686"/>
                        <a:pt x="225921" y="280950"/>
                        <a:pt x="283475" y="239223"/>
                      </a:cubicBezTo>
                      <a:cubicBezTo>
                        <a:pt x="336232" y="201334"/>
                        <a:pt x="382754" y="156251"/>
                        <a:pt x="419205" y="102055"/>
                      </a:cubicBezTo>
                      <a:cubicBezTo>
                        <a:pt x="433593" y="80952"/>
                        <a:pt x="445103" y="57931"/>
                        <a:pt x="451338" y="32991"/>
                      </a:cubicBezTo>
                      <a:cubicBezTo>
                        <a:pt x="459012" y="1336"/>
                        <a:pt x="466686" y="-3939"/>
                        <a:pt x="499299" y="2296"/>
                      </a:cubicBezTo>
                      <a:cubicBezTo>
                        <a:pt x="544862" y="10929"/>
                        <a:pt x="578915" y="37787"/>
                        <a:pt x="606732" y="73278"/>
                      </a:cubicBezTo>
                      <a:cubicBezTo>
                        <a:pt x="646060" y="123158"/>
                        <a:pt x="675796" y="178793"/>
                        <a:pt x="699777" y="237305"/>
                      </a:cubicBezTo>
                      <a:cubicBezTo>
                        <a:pt x="703614" y="246418"/>
                        <a:pt x="705053" y="255530"/>
                        <a:pt x="705532" y="259367"/>
                      </a:cubicBezTo>
                      <a:cubicBezTo>
                        <a:pt x="700736" y="240183"/>
                        <a:pt x="699777" y="216202"/>
                        <a:pt x="710808" y="193181"/>
                      </a:cubicBezTo>
                      <a:cubicBezTo>
                        <a:pt x="721839" y="170159"/>
                        <a:pt x="739105" y="162486"/>
                        <a:pt x="763085" y="169680"/>
                      </a:cubicBezTo>
                      <a:cubicBezTo>
                        <a:pt x="816322" y="182150"/>
                        <a:pt x="865243" y="237785"/>
                        <a:pt x="872916" y="293899"/>
                      </a:cubicBezTo>
                      <a:cubicBezTo>
                        <a:pt x="879631" y="347616"/>
                        <a:pt x="874835" y="397016"/>
                        <a:pt x="837425" y="441619"/>
                      </a:cubicBezTo>
                      <a:cubicBezTo>
                        <a:pt x="821119" y="460804"/>
                        <a:pt x="835027" y="489580"/>
                        <a:pt x="838384" y="513081"/>
                      </a:cubicBezTo>
                      <a:cubicBezTo>
                        <a:pt x="845099" y="560563"/>
                        <a:pt x="844619" y="607085"/>
                        <a:pt x="837425" y="655046"/>
                      </a:cubicBezTo>
                      <a:cubicBezTo>
                        <a:pt x="828792" y="715477"/>
                        <a:pt x="805771" y="768234"/>
                        <a:pt x="769321" y="816196"/>
                      </a:cubicBezTo>
                      <a:cubicBezTo>
                        <a:pt x="763565" y="823869"/>
                        <a:pt x="766443" y="833941"/>
                        <a:pt x="770759" y="843054"/>
                      </a:cubicBezTo>
                      <a:cubicBezTo>
                        <a:pt x="786586" y="877106"/>
                        <a:pt x="803373" y="911159"/>
                        <a:pt x="814884" y="947129"/>
                      </a:cubicBezTo>
                      <a:cubicBezTo>
                        <a:pt x="829751" y="972069"/>
                        <a:pt x="823996" y="998448"/>
                        <a:pt x="820639" y="1024347"/>
                      </a:cubicBezTo>
                      <a:cubicBezTo>
                        <a:pt x="812006" y="1087176"/>
                        <a:pt x="801454" y="1150005"/>
                        <a:pt x="802414" y="1214273"/>
                      </a:cubicBezTo>
                      <a:cubicBezTo>
                        <a:pt x="799056" y="1248805"/>
                        <a:pt x="790903" y="1255040"/>
                        <a:pt x="765004" y="1243529"/>
                      </a:cubicBezTo>
                      <a:cubicBezTo>
                        <a:pt x="741503" y="1227222"/>
                        <a:pt x="721839" y="1206599"/>
                        <a:pt x="695940" y="1193170"/>
                      </a:cubicBezTo>
                      <a:cubicBezTo>
                        <a:pt x="676755" y="1183098"/>
                        <a:pt x="660928" y="1165832"/>
                        <a:pt x="643183" y="1152883"/>
                      </a:cubicBezTo>
                      <a:cubicBezTo>
                        <a:pt x="618723" y="1135137"/>
                        <a:pt x="596181" y="1114993"/>
                        <a:pt x="569323" y="1100605"/>
                      </a:cubicBezTo>
                      <a:cubicBezTo>
                        <a:pt x="555894" y="1094370"/>
                        <a:pt x="552057" y="1079023"/>
                        <a:pt x="547260" y="10646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Freeform: Shape 54">
                  <a:extLst>
                    <a:ext uri="{FF2B5EF4-FFF2-40B4-BE49-F238E27FC236}">
                      <a16:creationId xmlns:a16="http://schemas.microsoft.com/office/drawing/2014/main" id="{478098DF-BE59-430D-9AE2-784E900D93EE}"/>
                    </a:ext>
                  </a:extLst>
                </p:cNvPr>
                <p:cNvSpPr/>
                <p:nvPr/>
              </p:nvSpPr>
              <p:spPr>
                <a:xfrm>
                  <a:off x="4200129" y="1047775"/>
                  <a:ext cx="816587" cy="753565"/>
                </a:xfrm>
                <a:custGeom>
                  <a:avLst/>
                  <a:gdLst>
                    <a:gd name="connsiteX0" fmla="*/ 815306 w 816587"/>
                    <a:gd name="connsiteY0" fmla="*/ 344457 h 753565"/>
                    <a:gd name="connsiteX1" fmla="*/ 762548 w 816587"/>
                    <a:gd name="connsiteY1" fmla="*/ 393857 h 753565"/>
                    <a:gd name="connsiteX2" fmla="*/ 765906 w 816587"/>
                    <a:gd name="connsiteY2" fmla="*/ 453808 h 753565"/>
                    <a:gd name="connsiteX3" fmla="*/ 751997 w 816587"/>
                    <a:gd name="connsiteY3" fmla="*/ 428389 h 753565"/>
                    <a:gd name="connsiteX4" fmla="*/ 626339 w 816587"/>
                    <a:gd name="connsiteY4" fmla="*/ 223595 h 753565"/>
                    <a:gd name="connsiteX5" fmla="*/ 532815 w 816587"/>
                    <a:gd name="connsiteY5" fmla="*/ 180430 h 753565"/>
                    <a:gd name="connsiteX6" fmla="*/ 515549 w 816587"/>
                    <a:gd name="connsiteY6" fmla="*/ 191461 h 753565"/>
                    <a:gd name="connsiteX7" fmla="*/ 382696 w 816587"/>
                    <a:gd name="connsiteY7" fmla="*/ 385224 h 753565"/>
                    <a:gd name="connsiteX8" fmla="*/ 145289 w 816587"/>
                    <a:gd name="connsiteY8" fmla="*/ 508963 h 753565"/>
                    <a:gd name="connsiteX9" fmla="*/ 116033 w 816587"/>
                    <a:gd name="connsiteY9" fmla="*/ 568915 h 753565"/>
                    <a:gd name="connsiteX10" fmla="*/ 175984 w 816587"/>
                    <a:gd name="connsiteY10" fmla="*/ 743014 h 753565"/>
                    <a:gd name="connsiteX11" fmla="*/ 173106 w 816587"/>
                    <a:gd name="connsiteY11" fmla="*/ 753565 h 753565"/>
                    <a:gd name="connsiteX12" fmla="*/ 154402 w 816587"/>
                    <a:gd name="connsiteY12" fmla="*/ 715196 h 753565"/>
                    <a:gd name="connsiteX13" fmla="*/ 131380 w 816587"/>
                    <a:gd name="connsiteY13" fmla="*/ 676348 h 753565"/>
                    <a:gd name="connsiteX14" fmla="*/ 62796 w 816587"/>
                    <a:gd name="connsiteY14" fmla="*/ 669154 h 753565"/>
                    <a:gd name="connsiteX15" fmla="*/ 926 w 816587"/>
                    <a:gd name="connsiteY15" fmla="*/ 445655 h 753565"/>
                    <a:gd name="connsiteX16" fmla="*/ 226823 w 816587"/>
                    <a:gd name="connsiteY16" fmla="*/ 58129 h 753565"/>
                    <a:gd name="connsiteX17" fmla="*/ 439290 w 816587"/>
                    <a:gd name="connsiteY17" fmla="*/ 96 h 753565"/>
                    <a:gd name="connsiteX18" fmla="*/ 732333 w 816587"/>
                    <a:gd name="connsiteY18" fmla="*/ 161725 h 753565"/>
                    <a:gd name="connsiteX19" fmla="*/ 816265 w 816587"/>
                    <a:gd name="connsiteY19" fmla="*/ 337742 h 753565"/>
                    <a:gd name="connsiteX20" fmla="*/ 815306 w 816587"/>
                    <a:gd name="connsiteY20" fmla="*/ 344457 h 7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6587" h="753565">
                      <a:moveTo>
                        <a:pt x="815306" y="344457"/>
                      </a:moveTo>
                      <a:cubicBezTo>
                        <a:pt x="780294" y="346855"/>
                        <a:pt x="766865" y="359325"/>
                        <a:pt x="762548" y="393857"/>
                      </a:cubicBezTo>
                      <a:cubicBezTo>
                        <a:pt x="760150" y="413041"/>
                        <a:pt x="762069" y="432226"/>
                        <a:pt x="765906" y="453808"/>
                      </a:cubicBezTo>
                      <a:cubicBezTo>
                        <a:pt x="756793" y="445655"/>
                        <a:pt x="755354" y="436542"/>
                        <a:pt x="751997" y="428389"/>
                      </a:cubicBezTo>
                      <a:cubicBezTo>
                        <a:pt x="720343" y="354049"/>
                        <a:pt x="686290" y="280669"/>
                        <a:pt x="626339" y="223595"/>
                      </a:cubicBezTo>
                      <a:cubicBezTo>
                        <a:pt x="600440" y="198655"/>
                        <a:pt x="570224" y="181869"/>
                        <a:pt x="532815" y="180430"/>
                      </a:cubicBezTo>
                      <a:cubicBezTo>
                        <a:pt x="524182" y="180430"/>
                        <a:pt x="517467" y="180430"/>
                        <a:pt x="515549" y="191461"/>
                      </a:cubicBezTo>
                      <a:cubicBezTo>
                        <a:pt x="498283" y="274434"/>
                        <a:pt x="444087" y="332467"/>
                        <a:pt x="382696" y="385224"/>
                      </a:cubicBezTo>
                      <a:cubicBezTo>
                        <a:pt x="313632" y="445175"/>
                        <a:pt x="235456" y="488340"/>
                        <a:pt x="145289" y="508963"/>
                      </a:cubicBezTo>
                      <a:cubicBezTo>
                        <a:pt x="109798" y="517117"/>
                        <a:pt x="100685" y="535822"/>
                        <a:pt x="116033" y="568915"/>
                      </a:cubicBezTo>
                      <a:cubicBezTo>
                        <a:pt x="141932" y="625029"/>
                        <a:pt x="161596" y="683062"/>
                        <a:pt x="175984" y="743014"/>
                      </a:cubicBezTo>
                      <a:cubicBezTo>
                        <a:pt x="176464" y="745891"/>
                        <a:pt x="176464" y="749249"/>
                        <a:pt x="173106" y="753565"/>
                      </a:cubicBezTo>
                      <a:cubicBezTo>
                        <a:pt x="166871" y="740616"/>
                        <a:pt x="161116" y="727666"/>
                        <a:pt x="154402" y="715196"/>
                      </a:cubicBezTo>
                      <a:cubicBezTo>
                        <a:pt x="147207" y="701767"/>
                        <a:pt x="140493" y="688338"/>
                        <a:pt x="131380" y="676348"/>
                      </a:cubicBezTo>
                      <a:cubicBezTo>
                        <a:pt x="112196" y="651408"/>
                        <a:pt x="102124" y="650928"/>
                        <a:pt x="62796" y="669154"/>
                      </a:cubicBezTo>
                      <a:cubicBezTo>
                        <a:pt x="28264" y="598171"/>
                        <a:pt x="6202" y="525270"/>
                        <a:pt x="926" y="445655"/>
                      </a:cubicBezTo>
                      <a:cubicBezTo>
                        <a:pt x="-10105" y="282107"/>
                        <a:pt x="78143" y="127673"/>
                        <a:pt x="226823" y="58129"/>
                      </a:cubicBezTo>
                      <a:cubicBezTo>
                        <a:pt x="294448" y="26954"/>
                        <a:pt x="363512" y="2015"/>
                        <a:pt x="439290" y="96"/>
                      </a:cubicBezTo>
                      <a:cubicBezTo>
                        <a:pt x="568306" y="-2781"/>
                        <a:pt x="661830" y="59088"/>
                        <a:pt x="732333" y="161725"/>
                      </a:cubicBezTo>
                      <a:cubicBezTo>
                        <a:pt x="769263" y="215921"/>
                        <a:pt x="795162" y="275873"/>
                        <a:pt x="816265" y="337742"/>
                      </a:cubicBezTo>
                      <a:cubicBezTo>
                        <a:pt x="817224" y="339661"/>
                        <a:pt x="815785" y="342538"/>
                        <a:pt x="815306" y="34445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: Shape 55">
                  <a:extLst>
                    <a:ext uri="{FF2B5EF4-FFF2-40B4-BE49-F238E27FC236}">
                      <a16:creationId xmlns:a16="http://schemas.microsoft.com/office/drawing/2014/main" id="{11EF6827-D02F-4EA3-A061-BD4B38F75A9C}"/>
                    </a:ext>
                  </a:extLst>
                </p:cNvPr>
                <p:cNvSpPr/>
                <p:nvPr/>
              </p:nvSpPr>
              <p:spPr>
                <a:xfrm>
                  <a:off x="4726694" y="2286226"/>
                  <a:ext cx="292098" cy="337646"/>
                </a:xfrm>
                <a:custGeom>
                  <a:avLst/>
                  <a:gdLst>
                    <a:gd name="connsiteX0" fmla="*/ 88263 w 292098"/>
                    <a:gd name="connsiteY0" fmla="*/ 337646 h 337646"/>
                    <a:gd name="connsiteX1" fmla="*/ 3852 w 292098"/>
                    <a:gd name="connsiteY1" fmla="*/ 97361 h 337646"/>
                    <a:gd name="connsiteX2" fmla="*/ 2413 w 292098"/>
                    <a:gd name="connsiteY2" fmla="*/ 71942 h 337646"/>
                    <a:gd name="connsiteX3" fmla="*/ 59966 w 292098"/>
                    <a:gd name="connsiteY3" fmla="*/ 21103 h 337646"/>
                    <a:gd name="connsiteX4" fmla="*/ 71956 w 292098"/>
                    <a:gd name="connsiteY4" fmla="*/ 0 h 337646"/>
                    <a:gd name="connsiteX5" fmla="*/ 207686 w 292098"/>
                    <a:gd name="connsiteY5" fmla="*/ 106953 h 337646"/>
                    <a:gd name="connsiteX6" fmla="*/ 292098 w 292098"/>
                    <a:gd name="connsiteY6" fmla="*/ 172660 h 337646"/>
                    <a:gd name="connsiteX7" fmla="*/ 239820 w 292098"/>
                    <a:gd name="connsiteY7" fmla="*/ 164986 h 337646"/>
                    <a:gd name="connsiteX8" fmla="*/ 196655 w 292098"/>
                    <a:gd name="connsiteY8" fmla="*/ 150598 h 337646"/>
                    <a:gd name="connsiteX9" fmla="*/ 168838 w 292098"/>
                    <a:gd name="connsiteY9" fmla="*/ 164986 h 337646"/>
                    <a:gd name="connsiteX10" fmla="*/ 88263 w 292098"/>
                    <a:gd name="connsiteY10" fmla="*/ 337646 h 33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098" h="337646">
                      <a:moveTo>
                        <a:pt x="88263" y="337646"/>
                      </a:moveTo>
                      <a:cubicBezTo>
                        <a:pt x="82028" y="320860"/>
                        <a:pt x="22557" y="151557"/>
                        <a:pt x="3852" y="97361"/>
                      </a:cubicBezTo>
                      <a:cubicBezTo>
                        <a:pt x="974" y="89208"/>
                        <a:pt x="-2383" y="81054"/>
                        <a:pt x="2413" y="71942"/>
                      </a:cubicBezTo>
                      <a:cubicBezTo>
                        <a:pt x="17281" y="49880"/>
                        <a:pt x="40302" y="37410"/>
                        <a:pt x="59966" y="21103"/>
                      </a:cubicBezTo>
                      <a:cubicBezTo>
                        <a:pt x="67160" y="14868"/>
                        <a:pt x="72436" y="9592"/>
                        <a:pt x="71956" y="0"/>
                      </a:cubicBezTo>
                      <a:cubicBezTo>
                        <a:pt x="110325" y="45083"/>
                        <a:pt x="163562" y="70023"/>
                        <a:pt x="207686" y="106953"/>
                      </a:cubicBezTo>
                      <a:cubicBezTo>
                        <a:pt x="235024" y="129974"/>
                        <a:pt x="268597" y="145322"/>
                        <a:pt x="292098" y="172660"/>
                      </a:cubicBezTo>
                      <a:cubicBezTo>
                        <a:pt x="272914" y="182732"/>
                        <a:pt x="256607" y="170262"/>
                        <a:pt x="239820" y="164986"/>
                      </a:cubicBezTo>
                      <a:cubicBezTo>
                        <a:pt x="225432" y="160670"/>
                        <a:pt x="211523" y="154914"/>
                        <a:pt x="196655" y="150598"/>
                      </a:cubicBezTo>
                      <a:cubicBezTo>
                        <a:pt x="182267" y="146281"/>
                        <a:pt x="173634" y="151077"/>
                        <a:pt x="168838" y="164986"/>
                      </a:cubicBezTo>
                      <a:cubicBezTo>
                        <a:pt x="165001" y="177936"/>
                        <a:pt x="94018" y="326615"/>
                        <a:pt x="88263" y="33764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Freeform: Shape 56">
                  <a:extLst>
                    <a:ext uri="{FF2B5EF4-FFF2-40B4-BE49-F238E27FC236}">
                      <a16:creationId xmlns:a16="http://schemas.microsoft.com/office/drawing/2014/main" id="{0E712267-5DD0-46F6-A2B7-3C1F77A53BDE}"/>
                    </a:ext>
                  </a:extLst>
                </p:cNvPr>
                <p:cNvSpPr/>
                <p:nvPr/>
              </p:nvSpPr>
              <p:spPr>
                <a:xfrm>
                  <a:off x="5048048" y="2162752"/>
                  <a:ext cx="251318" cy="277982"/>
                </a:xfrm>
                <a:custGeom>
                  <a:avLst/>
                  <a:gdLst>
                    <a:gd name="connsiteX0" fmla="*/ 235009 w 251318"/>
                    <a:gd name="connsiteY0" fmla="*/ 204529 h 277982"/>
                    <a:gd name="connsiteX1" fmla="*/ 249877 w 251318"/>
                    <a:gd name="connsiteY1" fmla="*/ 231387 h 277982"/>
                    <a:gd name="connsiteX2" fmla="*/ 239806 w 251318"/>
                    <a:gd name="connsiteY2" fmla="*/ 238581 h 277982"/>
                    <a:gd name="connsiteX3" fmla="*/ 117984 w 251318"/>
                    <a:gd name="connsiteY3" fmla="*/ 202131 h 277982"/>
                    <a:gd name="connsiteX4" fmla="*/ 70982 w 251318"/>
                    <a:gd name="connsiteY4" fmla="*/ 186783 h 277982"/>
                    <a:gd name="connsiteX5" fmla="*/ 42206 w 251318"/>
                    <a:gd name="connsiteY5" fmla="*/ 199732 h 277982"/>
                    <a:gd name="connsiteX6" fmla="*/ 15348 w 251318"/>
                    <a:gd name="connsiteY6" fmla="*/ 263041 h 277982"/>
                    <a:gd name="connsiteX7" fmla="*/ 0 w 251318"/>
                    <a:gd name="connsiteY7" fmla="*/ 277909 h 277982"/>
                    <a:gd name="connsiteX8" fmla="*/ 19664 w 251318"/>
                    <a:gd name="connsiteY8" fmla="*/ 7888 h 277982"/>
                    <a:gd name="connsiteX9" fmla="*/ 113668 w 251318"/>
                    <a:gd name="connsiteY9" fmla="*/ 214 h 277982"/>
                    <a:gd name="connsiteX10" fmla="*/ 134771 w 251318"/>
                    <a:gd name="connsiteY10" fmla="*/ 25154 h 277982"/>
                    <a:gd name="connsiteX11" fmla="*/ 212947 w 251318"/>
                    <a:gd name="connsiteY11" fmla="*/ 158486 h 277982"/>
                    <a:gd name="connsiteX12" fmla="*/ 235009 w 251318"/>
                    <a:gd name="connsiteY12" fmla="*/ 204529 h 2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1318" h="277982">
                      <a:moveTo>
                        <a:pt x="235009" y="204529"/>
                      </a:moveTo>
                      <a:cubicBezTo>
                        <a:pt x="240285" y="213162"/>
                        <a:pt x="246040" y="221795"/>
                        <a:pt x="249877" y="231387"/>
                      </a:cubicBezTo>
                      <a:cubicBezTo>
                        <a:pt x="255153" y="243857"/>
                        <a:pt x="244602" y="237622"/>
                        <a:pt x="239806" y="238581"/>
                      </a:cubicBezTo>
                      <a:cubicBezTo>
                        <a:pt x="196641" y="234744"/>
                        <a:pt x="157792" y="216999"/>
                        <a:pt x="117984" y="202131"/>
                      </a:cubicBezTo>
                      <a:cubicBezTo>
                        <a:pt x="102157" y="197334"/>
                        <a:pt x="85850" y="193977"/>
                        <a:pt x="70982" y="186783"/>
                      </a:cubicBezTo>
                      <a:cubicBezTo>
                        <a:pt x="56594" y="179589"/>
                        <a:pt x="47002" y="183426"/>
                        <a:pt x="42206" y="199732"/>
                      </a:cubicBezTo>
                      <a:cubicBezTo>
                        <a:pt x="35491" y="221795"/>
                        <a:pt x="22062" y="240979"/>
                        <a:pt x="15348" y="263041"/>
                      </a:cubicBezTo>
                      <a:cubicBezTo>
                        <a:pt x="12950" y="270235"/>
                        <a:pt x="11031" y="278868"/>
                        <a:pt x="0" y="277909"/>
                      </a:cubicBezTo>
                      <a:cubicBezTo>
                        <a:pt x="0" y="251051"/>
                        <a:pt x="18705" y="33787"/>
                        <a:pt x="19664" y="7888"/>
                      </a:cubicBezTo>
                      <a:cubicBezTo>
                        <a:pt x="51798" y="16521"/>
                        <a:pt x="82013" y="-2184"/>
                        <a:pt x="113668" y="214"/>
                      </a:cubicBezTo>
                      <a:cubicBezTo>
                        <a:pt x="124219" y="5490"/>
                        <a:pt x="129495" y="15562"/>
                        <a:pt x="134771" y="25154"/>
                      </a:cubicBezTo>
                      <a:cubicBezTo>
                        <a:pt x="159231" y="70717"/>
                        <a:pt x="186089" y="114362"/>
                        <a:pt x="212947" y="158486"/>
                      </a:cubicBezTo>
                      <a:cubicBezTo>
                        <a:pt x="222540" y="172395"/>
                        <a:pt x="230693" y="187263"/>
                        <a:pt x="235009" y="204529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Freeform: Shape 57">
                  <a:extLst>
                    <a:ext uri="{FF2B5EF4-FFF2-40B4-BE49-F238E27FC236}">
                      <a16:creationId xmlns:a16="http://schemas.microsoft.com/office/drawing/2014/main" id="{48A3DE5E-198C-43DE-BAA6-3997C7A75E5C}"/>
                    </a:ext>
                  </a:extLst>
                </p:cNvPr>
                <p:cNvSpPr/>
                <p:nvPr/>
              </p:nvSpPr>
              <p:spPr>
                <a:xfrm>
                  <a:off x="4875388" y="2336161"/>
                  <a:ext cx="321343" cy="270924"/>
                </a:xfrm>
                <a:custGeom>
                  <a:avLst/>
                  <a:gdLst>
                    <a:gd name="connsiteX0" fmla="*/ 172660 w 321343"/>
                    <a:gd name="connsiteY0" fmla="*/ 104020 h 270924"/>
                    <a:gd name="connsiteX1" fmla="*/ 210070 w 321343"/>
                    <a:gd name="connsiteY1" fmla="*/ 17211 h 270924"/>
                    <a:gd name="connsiteX2" fmla="*/ 237407 w 321343"/>
                    <a:gd name="connsiteY2" fmla="*/ 2822 h 270924"/>
                    <a:gd name="connsiteX3" fmla="*/ 292563 w 321343"/>
                    <a:gd name="connsiteY3" fmla="*/ 22007 h 270924"/>
                    <a:gd name="connsiteX4" fmla="*/ 321339 w 321343"/>
                    <a:gd name="connsiteY4" fmla="*/ 175482 h 270924"/>
                    <a:gd name="connsiteX5" fmla="*/ 126138 w 321343"/>
                    <a:gd name="connsiteY5" fmla="*/ 261812 h 270924"/>
                    <a:gd name="connsiteX6" fmla="*/ 101198 w 321343"/>
                    <a:gd name="connsiteY6" fmla="*/ 270925 h 270924"/>
                    <a:gd name="connsiteX7" fmla="*/ 23501 w 321343"/>
                    <a:gd name="connsiteY7" fmla="*/ 188911 h 270924"/>
                    <a:gd name="connsiteX8" fmla="*/ 0 w 321343"/>
                    <a:gd name="connsiteY8" fmla="*/ 151981 h 270924"/>
                    <a:gd name="connsiteX9" fmla="*/ 6235 w 321343"/>
                    <a:gd name="connsiteY9" fmla="*/ 134236 h 270924"/>
                    <a:gd name="connsiteX10" fmla="*/ 82493 w 321343"/>
                    <a:gd name="connsiteY10" fmla="*/ 104979 h 270924"/>
                    <a:gd name="connsiteX11" fmla="*/ 143883 w 321343"/>
                    <a:gd name="connsiteY11" fmla="*/ 123684 h 270924"/>
                    <a:gd name="connsiteX12" fmla="*/ 172660 w 321343"/>
                    <a:gd name="connsiteY12" fmla="*/ 104020 h 27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343" h="270924">
                      <a:moveTo>
                        <a:pt x="172660" y="104020"/>
                      </a:moveTo>
                      <a:cubicBezTo>
                        <a:pt x="185130" y="75243"/>
                        <a:pt x="198559" y="46467"/>
                        <a:pt x="210070" y="17211"/>
                      </a:cubicBezTo>
                      <a:cubicBezTo>
                        <a:pt x="215825" y="2822"/>
                        <a:pt x="220621" y="-4372"/>
                        <a:pt x="237407" y="2822"/>
                      </a:cubicBezTo>
                      <a:cubicBezTo>
                        <a:pt x="255153" y="10496"/>
                        <a:pt x="274338" y="15772"/>
                        <a:pt x="292563" y="22007"/>
                      </a:cubicBezTo>
                      <a:cubicBezTo>
                        <a:pt x="299277" y="67570"/>
                        <a:pt x="315105" y="129919"/>
                        <a:pt x="321339" y="175482"/>
                      </a:cubicBezTo>
                      <a:cubicBezTo>
                        <a:pt x="322299" y="183156"/>
                        <a:pt x="173139" y="237832"/>
                        <a:pt x="126138" y="261812"/>
                      </a:cubicBezTo>
                      <a:cubicBezTo>
                        <a:pt x="117984" y="266129"/>
                        <a:pt x="109351" y="267568"/>
                        <a:pt x="101198" y="270925"/>
                      </a:cubicBezTo>
                      <a:cubicBezTo>
                        <a:pt x="69064" y="249342"/>
                        <a:pt x="48920" y="216729"/>
                        <a:pt x="23501" y="188911"/>
                      </a:cubicBezTo>
                      <a:cubicBezTo>
                        <a:pt x="13909" y="178360"/>
                        <a:pt x="0" y="169247"/>
                        <a:pt x="0" y="151981"/>
                      </a:cubicBezTo>
                      <a:cubicBezTo>
                        <a:pt x="1919" y="146226"/>
                        <a:pt x="4317" y="139991"/>
                        <a:pt x="6235" y="134236"/>
                      </a:cubicBezTo>
                      <a:cubicBezTo>
                        <a:pt x="25899" y="76682"/>
                        <a:pt x="16307" y="83877"/>
                        <a:pt x="82493" y="104979"/>
                      </a:cubicBezTo>
                      <a:cubicBezTo>
                        <a:pt x="102637" y="111694"/>
                        <a:pt x="122780" y="118888"/>
                        <a:pt x="143883" y="123684"/>
                      </a:cubicBezTo>
                      <a:cubicBezTo>
                        <a:pt x="165945" y="136154"/>
                        <a:pt x="167384" y="135195"/>
                        <a:pt x="172660" y="10402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66" name="Graphic 81">
                  <a:extLst>
                    <a:ext uri="{FF2B5EF4-FFF2-40B4-BE49-F238E27FC236}">
                      <a16:creationId xmlns:a16="http://schemas.microsoft.com/office/drawing/2014/main" id="{10977086-7DFE-4528-B79F-4BF62E73A52E}"/>
                    </a:ext>
                  </a:extLst>
                </p:cNvPr>
                <p:cNvGrpSpPr/>
                <p:nvPr/>
              </p:nvGrpSpPr>
              <p:grpSpPr>
                <a:xfrm>
                  <a:off x="4459237" y="2148217"/>
                  <a:ext cx="1295758" cy="759593"/>
                  <a:chOff x="6513334" y="1100346"/>
                  <a:chExt cx="1295758" cy="759593"/>
                </a:xfrm>
                <a:solidFill>
                  <a:srgbClr val="1B4760"/>
                </a:solidFill>
              </p:grpSpPr>
              <p:sp>
                <p:nvSpPr>
                  <p:cNvPr id="67" name="Freeform: Shape 59">
                    <a:extLst>
                      <a:ext uri="{FF2B5EF4-FFF2-40B4-BE49-F238E27FC236}">
                        <a16:creationId xmlns:a16="http://schemas.microsoft.com/office/drawing/2014/main" id="{E5A730C4-BC1A-4593-838C-FA4F50632606}"/>
                      </a:ext>
                    </a:extLst>
                  </p:cNvPr>
                  <p:cNvSpPr/>
                  <p:nvPr/>
                </p:nvSpPr>
                <p:spPr>
                  <a:xfrm>
                    <a:off x="7216292" y="1100346"/>
                    <a:ext cx="592799" cy="368702"/>
                  </a:xfrm>
                  <a:custGeom>
                    <a:avLst/>
                    <a:gdLst>
                      <a:gd name="connsiteX0" fmla="*/ 463304 w 592799"/>
                      <a:gd name="connsiteY0" fmla="*/ 64629 h 368702"/>
                      <a:gd name="connsiteX1" fmla="*/ 318941 w 592799"/>
                      <a:gd name="connsiteY1" fmla="*/ 3239 h 368702"/>
                      <a:gd name="connsiteX2" fmla="*/ 318941 w 592799"/>
                      <a:gd name="connsiteY2" fmla="*/ 3239 h 368702"/>
                      <a:gd name="connsiteX3" fmla="*/ 0 w 592799"/>
                      <a:gd name="connsiteY3" fmla="*/ 14270 h 368702"/>
                      <a:gd name="connsiteX4" fmla="*/ 132852 w 592799"/>
                      <a:gd name="connsiteY4" fmla="*/ 252637 h 368702"/>
                      <a:gd name="connsiteX5" fmla="*/ 6235 w 592799"/>
                      <a:gd name="connsiteY5" fmla="*/ 209951 h 368702"/>
                      <a:gd name="connsiteX6" fmla="*/ 19184 w 592799"/>
                      <a:gd name="connsiteY6" fmla="*/ 368702 h 368702"/>
                      <a:gd name="connsiteX7" fmla="*/ 208151 w 592799"/>
                      <a:gd name="connsiteY7" fmla="*/ 306353 h 368702"/>
                      <a:gd name="connsiteX8" fmla="*/ 208151 w 592799"/>
                      <a:gd name="connsiteY8" fmla="*/ 306353 h 368702"/>
                      <a:gd name="connsiteX9" fmla="*/ 384169 w 592799"/>
                      <a:gd name="connsiteY9" fmla="*/ 262708 h 368702"/>
                      <a:gd name="connsiteX10" fmla="*/ 592799 w 592799"/>
                      <a:gd name="connsiteY10" fmla="*/ 223380 h 368702"/>
                      <a:gd name="connsiteX11" fmla="*/ 463304 w 592799"/>
                      <a:gd name="connsiteY11" fmla="*/ 64629 h 36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92799" h="368702">
                        <a:moveTo>
                          <a:pt x="463304" y="64629"/>
                        </a:moveTo>
                        <a:cubicBezTo>
                          <a:pt x="424456" y="20984"/>
                          <a:pt x="374576" y="6116"/>
                          <a:pt x="318941" y="3239"/>
                        </a:cubicBezTo>
                        <a:cubicBezTo>
                          <a:pt x="318941" y="3239"/>
                          <a:pt x="318941" y="3239"/>
                          <a:pt x="318941" y="3239"/>
                        </a:cubicBezTo>
                        <a:cubicBezTo>
                          <a:pt x="311268" y="-3955"/>
                          <a:pt x="35971" y="1320"/>
                          <a:pt x="0" y="14270"/>
                        </a:cubicBezTo>
                        <a:cubicBezTo>
                          <a:pt x="35491" y="81895"/>
                          <a:pt x="126138" y="240646"/>
                          <a:pt x="132852" y="252637"/>
                        </a:cubicBezTo>
                        <a:cubicBezTo>
                          <a:pt x="129975" y="247361"/>
                          <a:pt x="42686" y="222901"/>
                          <a:pt x="6235" y="209951"/>
                        </a:cubicBezTo>
                        <a:cubicBezTo>
                          <a:pt x="-4796" y="222901"/>
                          <a:pt x="13909" y="329374"/>
                          <a:pt x="19184" y="368702"/>
                        </a:cubicBezTo>
                        <a:cubicBezTo>
                          <a:pt x="82014" y="348079"/>
                          <a:pt x="144843" y="326976"/>
                          <a:pt x="208151" y="306353"/>
                        </a:cubicBezTo>
                        <a:cubicBezTo>
                          <a:pt x="208151" y="306353"/>
                          <a:pt x="208151" y="306353"/>
                          <a:pt x="208151" y="306353"/>
                        </a:cubicBezTo>
                        <a:cubicBezTo>
                          <a:pt x="266664" y="291965"/>
                          <a:pt x="325656" y="277576"/>
                          <a:pt x="384169" y="262708"/>
                        </a:cubicBezTo>
                        <a:cubicBezTo>
                          <a:pt x="453232" y="245442"/>
                          <a:pt x="523735" y="237769"/>
                          <a:pt x="592799" y="223380"/>
                        </a:cubicBezTo>
                        <a:cubicBezTo>
                          <a:pt x="553951" y="166307"/>
                          <a:pt x="508867" y="115468"/>
                          <a:pt x="463304" y="64629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68" name="Freeform: Shape 60">
                    <a:extLst>
                      <a:ext uri="{FF2B5EF4-FFF2-40B4-BE49-F238E27FC236}">
                        <a16:creationId xmlns:a16="http://schemas.microsoft.com/office/drawing/2014/main" id="{01527256-A910-4EF6-AA50-853F43BDA120}"/>
                      </a:ext>
                    </a:extLst>
                  </p:cNvPr>
                  <p:cNvSpPr/>
                  <p:nvPr/>
                </p:nvSpPr>
                <p:spPr>
                  <a:xfrm>
                    <a:off x="6513334" y="1308761"/>
                    <a:ext cx="517349" cy="551177"/>
                  </a:xfrm>
                  <a:custGeom>
                    <a:avLst/>
                    <a:gdLst>
                      <a:gd name="connsiteX0" fmla="*/ 416151 w 517349"/>
                      <a:gd name="connsiteY0" fmla="*/ 131030 h 551177"/>
                      <a:gd name="connsiteX1" fmla="*/ 352363 w 517349"/>
                      <a:gd name="connsiteY1" fmla="*/ 237504 h 551177"/>
                      <a:gd name="connsiteX2" fmla="*/ 270349 w 517349"/>
                      <a:gd name="connsiteY2" fmla="*/ 1535 h 551177"/>
                      <a:gd name="connsiteX3" fmla="*/ 266033 w 517349"/>
                      <a:gd name="connsiteY3" fmla="*/ 97 h 551177"/>
                      <a:gd name="connsiteX4" fmla="*/ 138936 w 517349"/>
                      <a:gd name="connsiteY4" fmla="*/ 121438 h 551177"/>
                      <a:gd name="connsiteX5" fmla="*/ 138936 w 517349"/>
                      <a:gd name="connsiteY5" fmla="*/ 121438 h 551177"/>
                      <a:gd name="connsiteX6" fmla="*/ 27187 w 517349"/>
                      <a:gd name="connsiteY6" fmla="*/ 260525 h 551177"/>
                      <a:gd name="connsiteX7" fmla="*/ 2247 w 517349"/>
                      <a:gd name="connsiteY7" fmla="*/ 365081 h 551177"/>
                      <a:gd name="connsiteX8" fmla="*/ 34381 w 517349"/>
                      <a:gd name="connsiteY8" fmla="*/ 551170 h 551177"/>
                      <a:gd name="connsiteX9" fmla="*/ 210878 w 517349"/>
                      <a:gd name="connsiteY9" fmla="*/ 426471 h 551177"/>
                      <a:gd name="connsiteX10" fmla="*/ 393130 w 517349"/>
                      <a:gd name="connsiteY10" fmla="*/ 313762 h 551177"/>
                      <a:gd name="connsiteX11" fmla="*/ 393130 w 517349"/>
                      <a:gd name="connsiteY11" fmla="*/ 313762 h 551177"/>
                      <a:gd name="connsiteX12" fmla="*/ 517349 w 517349"/>
                      <a:gd name="connsiteY12" fmla="*/ 250454 h 551177"/>
                      <a:gd name="connsiteX13" fmla="*/ 416151 w 517349"/>
                      <a:gd name="connsiteY13" fmla="*/ 131030 h 55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17349" h="551177">
                        <a:moveTo>
                          <a:pt x="416151" y="131030"/>
                        </a:moveTo>
                        <a:cubicBezTo>
                          <a:pt x="397446" y="165083"/>
                          <a:pt x="356200" y="255250"/>
                          <a:pt x="352363" y="237504"/>
                        </a:cubicBezTo>
                        <a:cubicBezTo>
                          <a:pt x="350445" y="229830"/>
                          <a:pt x="295289" y="71559"/>
                          <a:pt x="270349" y="1535"/>
                        </a:cubicBezTo>
                        <a:cubicBezTo>
                          <a:pt x="268911" y="1056"/>
                          <a:pt x="266513" y="-383"/>
                          <a:pt x="266033" y="97"/>
                        </a:cubicBezTo>
                        <a:cubicBezTo>
                          <a:pt x="222388" y="39425"/>
                          <a:pt x="138936" y="121438"/>
                          <a:pt x="138936" y="121438"/>
                        </a:cubicBezTo>
                        <a:lnTo>
                          <a:pt x="138936" y="121438"/>
                        </a:lnTo>
                        <a:cubicBezTo>
                          <a:pt x="95292" y="162685"/>
                          <a:pt x="56923" y="208248"/>
                          <a:pt x="27187" y="260525"/>
                        </a:cubicBezTo>
                        <a:cubicBezTo>
                          <a:pt x="9441" y="292180"/>
                          <a:pt x="-5906" y="324793"/>
                          <a:pt x="2247" y="365081"/>
                        </a:cubicBezTo>
                        <a:cubicBezTo>
                          <a:pt x="15196" y="426471"/>
                          <a:pt x="23830" y="488820"/>
                          <a:pt x="34381" y="551170"/>
                        </a:cubicBezTo>
                        <a:cubicBezTo>
                          <a:pt x="40136" y="552129"/>
                          <a:pt x="154763" y="464360"/>
                          <a:pt x="210878" y="426471"/>
                        </a:cubicBezTo>
                        <a:cubicBezTo>
                          <a:pt x="270349" y="386183"/>
                          <a:pt x="332699" y="351652"/>
                          <a:pt x="393130" y="313762"/>
                        </a:cubicBezTo>
                        <a:cubicBezTo>
                          <a:pt x="393130" y="313762"/>
                          <a:pt x="393130" y="313762"/>
                          <a:pt x="393130" y="313762"/>
                        </a:cubicBezTo>
                        <a:cubicBezTo>
                          <a:pt x="434376" y="292659"/>
                          <a:pt x="475623" y="271556"/>
                          <a:pt x="517349" y="250454"/>
                        </a:cubicBezTo>
                        <a:cubicBezTo>
                          <a:pt x="486174" y="208248"/>
                          <a:pt x="449724" y="170838"/>
                          <a:pt x="416151" y="13103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38" name="Group 37">
                <a:extLst>
                  <a:ext uri="{FF2B5EF4-FFF2-40B4-BE49-F238E27FC236}">
                    <a16:creationId xmlns:a16="http://schemas.microsoft.com/office/drawing/2014/main" id="{DE1B5D72-F419-4C20-8D5E-EF56387135CB}"/>
                  </a:ext>
                </a:extLst>
              </p:cNvPr>
              <p:cNvGrpSpPr/>
              <p:nvPr/>
            </p:nvGrpSpPr>
            <p:grpSpPr>
              <a:xfrm>
                <a:off x="6502757" y="1750885"/>
                <a:ext cx="1579169" cy="1635670"/>
                <a:chOff x="6563619" y="1067070"/>
                <a:chExt cx="1784092" cy="1847925"/>
              </a:xfrm>
            </p:grpSpPr>
            <p:sp>
              <p:nvSpPr>
                <p:cNvPr id="57" name="Freeform: Shape 49">
                  <a:extLst>
                    <a:ext uri="{FF2B5EF4-FFF2-40B4-BE49-F238E27FC236}">
                      <a16:creationId xmlns:a16="http://schemas.microsoft.com/office/drawing/2014/main" id="{6ADCA897-F5C6-4858-B980-42474CB33441}"/>
                    </a:ext>
                  </a:extLst>
                </p:cNvPr>
                <p:cNvSpPr/>
                <p:nvPr/>
              </p:nvSpPr>
              <p:spPr>
                <a:xfrm>
                  <a:off x="6722504" y="1067070"/>
                  <a:ext cx="1625207" cy="1083905"/>
                </a:xfrm>
                <a:custGeom>
                  <a:avLst/>
                  <a:gdLst>
                    <a:gd name="connsiteX0" fmla="*/ 1433423 w 1625207"/>
                    <a:gd name="connsiteY0" fmla="*/ 1036904 h 1083905"/>
                    <a:gd name="connsiteX1" fmla="*/ 1366278 w 1625207"/>
                    <a:gd name="connsiteY1" fmla="*/ 941461 h 1083905"/>
                    <a:gd name="connsiteX2" fmla="*/ 1389779 w 1625207"/>
                    <a:gd name="connsiteY2" fmla="*/ 782710 h 1083905"/>
                    <a:gd name="connsiteX3" fmla="*/ 1412320 w 1625207"/>
                    <a:gd name="connsiteY3" fmla="*/ 671440 h 1083905"/>
                    <a:gd name="connsiteX4" fmla="*/ 1388340 w 1625207"/>
                    <a:gd name="connsiteY4" fmla="*/ 624918 h 1083905"/>
                    <a:gd name="connsiteX5" fmla="*/ 1345654 w 1625207"/>
                    <a:gd name="connsiteY5" fmla="*/ 645062 h 1083905"/>
                    <a:gd name="connsiteX6" fmla="*/ 1045418 w 1625207"/>
                    <a:gd name="connsiteY6" fmla="*/ 1045537 h 1083905"/>
                    <a:gd name="connsiteX7" fmla="*/ 923117 w 1625207"/>
                    <a:gd name="connsiteY7" fmla="*/ 1083906 h 1083905"/>
                    <a:gd name="connsiteX8" fmla="*/ 936546 w 1625207"/>
                    <a:gd name="connsiteY8" fmla="*/ 1060884 h 1083905"/>
                    <a:gd name="connsiteX9" fmla="*/ 1024795 w 1625207"/>
                    <a:gd name="connsiteY9" fmla="*/ 973595 h 1083905"/>
                    <a:gd name="connsiteX10" fmla="*/ 1060766 w 1625207"/>
                    <a:gd name="connsiteY10" fmla="*/ 952013 h 1083905"/>
                    <a:gd name="connsiteX11" fmla="*/ 1184025 w 1625207"/>
                    <a:gd name="connsiteY11" fmla="*/ 773597 h 1083905"/>
                    <a:gd name="connsiteX12" fmla="*/ 1133666 w 1625207"/>
                    <a:gd name="connsiteY12" fmla="*/ 703095 h 1083905"/>
                    <a:gd name="connsiteX13" fmla="*/ 1105849 w 1625207"/>
                    <a:gd name="connsiteY13" fmla="*/ 689186 h 1083905"/>
                    <a:gd name="connsiteX14" fmla="*/ 1084746 w 1625207"/>
                    <a:gd name="connsiteY14" fmla="*/ 659450 h 1083905"/>
                    <a:gd name="connsiteX15" fmla="*/ 1072756 w 1625207"/>
                    <a:gd name="connsiteY15" fmla="*/ 561130 h 1083905"/>
                    <a:gd name="connsiteX16" fmla="*/ 1046857 w 1625207"/>
                    <a:gd name="connsiteY16" fmla="*/ 604295 h 1083905"/>
                    <a:gd name="connsiteX17" fmla="*/ 1009447 w 1625207"/>
                    <a:gd name="connsiteY17" fmla="*/ 616765 h 1083905"/>
                    <a:gd name="connsiteX18" fmla="*/ 936067 w 1625207"/>
                    <a:gd name="connsiteY18" fmla="*/ 587029 h 1083905"/>
                    <a:gd name="connsiteX19" fmla="*/ 915443 w 1625207"/>
                    <a:gd name="connsiteY19" fmla="*/ 552976 h 1083905"/>
                    <a:gd name="connsiteX20" fmla="*/ 924556 w 1625207"/>
                    <a:gd name="connsiteY20" fmla="*/ 485831 h 1083905"/>
                    <a:gd name="connsiteX21" fmla="*/ 899616 w 1625207"/>
                    <a:gd name="connsiteY21" fmla="*/ 548180 h 1083905"/>
                    <a:gd name="connsiteX22" fmla="*/ 866523 w 1625207"/>
                    <a:gd name="connsiteY22" fmla="*/ 562089 h 1083905"/>
                    <a:gd name="connsiteX23" fmla="*/ 815204 w 1625207"/>
                    <a:gd name="connsiteY23" fmla="*/ 542425 h 1083905"/>
                    <a:gd name="connsiteX24" fmla="*/ 799378 w 1625207"/>
                    <a:gd name="connsiteY24" fmla="*/ 504056 h 1083905"/>
                    <a:gd name="connsiteX25" fmla="*/ 827195 w 1625207"/>
                    <a:gd name="connsiteY25" fmla="*/ 439788 h 1083905"/>
                    <a:gd name="connsiteX26" fmla="*/ 774917 w 1625207"/>
                    <a:gd name="connsiteY26" fmla="*/ 505495 h 1083905"/>
                    <a:gd name="connsiteX27" fmla="*/ 736548 w 1625207"/>
                    <a:gd name="connsiteY27" fmla="*/ 516526 h 1083905"/>
                    <a:gd name="connsiteX28" fmla="*/ 704894 w 1625207"/>
                    <a:gd name="connsiteY28" fmla="*/ 448901 h 1083905"/>
                    <a:gd name="connsiteX29" fmla="*/ 712568 w 1625207"/>
                    <a:gd name="connsiteY29" fmla="*/ 432114 h 1083905"/>
                    <a:gd name="connsiteX30" fmla="*/ 692424 w 1625207"/>
                    <a:gd name="connsiteY30" fmla="*/ 472881 h 1083905"/>
                    <a:gd name="connsiteX31" fmla="*/ 659810 w 1625207"/>
                    <a:gd name="connsiteY31" fmla="*/ 491107 h 1083905"/>
                    <a:gd name="connsiteX32" fmla="*/ 598900 w 1625207"/>
                    <a:gd name="connsiteY32" fmla="*/ 479116 h 1083905"/>
                    <a:gd name="connsiteX33" fmla="*/ 589308 w 1625207"/>
                    <a:gd name="connsiteY33" fmla="*/ 452738 h 1083905"/>
                    <a:gd name="connsiteX34" fmla="*/ 643024 w 1625207"/>
                    <a:gd name="connsiteY34" fmla="*/ 393745 h 1083905"/>
                    <a:gd name="connsiteX35" fmla="*/ 580195 w 1625207"/>
                    <a:gd name="connsiteY35" fmla="*/ 450819 h 1083905"/>
                    <a:gd name="connsiteX36" fmla="*/ 539908 w 1625207"/>
                    <a:gd name="connsiteY36" fmla="*/ 457534 h 1083905"/>
                    <a:gd name="connsiteX37" fmla="*/ 456935 w 1625207"/>
                    <a:gd name="connsiteY37" fmla="*/ 470963 h 1083905"/>
                    <a:gd name="connsiteX38" fmla="*/ 413291 w 1625207"/>
                    <a:gd name="connsiteY38" fmla="*/ 674318 h 1083905"/>
                    <a:gd name="connsiteX39" fmla="*/ 425281 w 1625207"/>
                    <a:gd name="connsiteY39" fmla="*/ 730912 h 1083905"/>
                    <a:gd name="connsiteX40" fmla="*/ 425281 w 1625207"/>
                    <a:gd name="connsiteY40" fmla="*/ 848417 h 1083905"/>
                    <a:gd name="connsiteX41" fmla="*/ 419046 w 1625207"/>
                    <a:gd name="connsiteY41" fmla="*/ 873836 h 1083905"/>
                    <a:gd name="connsiteX42" fmla="*/ 327440 w 1625207"/>
                    <a:gd name="connsiteY42" fmla="*/ 566405 h 1083905"/>
                    <a:gd name="connsiteX43" fmla="*/ 408495 w 1625207"/>
                    <a:gd name="connsiteY43" fmla="*/ 298783 h 1083905"/>
                    <a:gd name="connsiteX44" fmla="*/ 403218 w 1625207"/>
                    <a:gd name="connsiteY44" fmla="*/ 270965 h 1083905"/>
                    <a:gd name="connsiteX45" fmla="*/ 329838 w 1625207"/>
                    <a:gd name="connsiteY45" fmla="*/ 275761 h 1083905"/>
                    <a:gd name="connsiteX46" fmla="*/ 253100 w 1625207"/>
                    <a:gd name="connsiteY46" fmla="*/ 394705 h 1083905"/>
                    <a:gd name="connsiteX47" fmla="*/ 156698 w 1625207"/>
                    <a:gd name="connsiteY47" fmla="*/ 506934 h 1083905"/>
                    <a:gd name="connsiteX48" fmla="*/ 7060 w 1625207"/>
                    <a:gd name="connsiteY48" fmla="*/ 471442 h 1083905"/>
                    <a:gd name="connsiteX49" fmla="*/ 825 w 1625207"/>
                    <a:gd name="connsiteY49" fmla="*/ 447462 h 1083905"/>
                    <a:gd name="connsiteX50" fmla="*/ 32479 w 1625207"/>
                    <a:gd name="connsiteY50" fmla="*/ 456095 h 1083905"/>
                    <a:gd name="connsiteX51" fmla="*/ 110656 w 1625207"/>
                    <a:gd name="connsiteY51" fmla="*/ 430196 h 1083905"/>
                    <a:gd name="connsiteX52" fmla="*/ 157178 w 1625207"/>
                    <a:gd name="connsiteY52" fmla="*/ 314130 h 1083905"/>
                    <a:gd name="connsiteX53" fmla="*/ 223365 w 1625207"/>
                    <a:gd name="connsiteY53" fmla="*/ 95907 h 1083905"/>
                    <a:gd name="connsiteX54" fmla="*/ 361013 w 1625207"/>
                    <a:gd name="connsiteY54" fmla="*/ 464 h 1083905"/>
                    <a:gd name="connsiteX55" fmla="*/ 492426 w 1625207"/>
                    <a:gd name="connsiteY55" fmla="*/ 72886 h 1083905"/>
                    <a:gd name="connsiteX56" fmla="*/ 521203 w 1625207"/>
                    <a:gd name="connsiteY56" fmla="*/ 145787 h 1083905"/>
                    <a:gd name="connsiteX57" fmla="*/ 546143 w 1625207"/>
                    <a:gd name="connsiteY57" fmla="*/ 154420 h 1083905"/>
                    <a:gd name="connsiteX58" fmla="*/ 838705 w 1625207"/>
                    <a:gd name="connsiteY58" fmla="*/ 60895 h 1083905"/>
                    <a:gd name="connsiteX59" fmla="*/ 1268437 w 1625207"/>
                    <a:gd name="connsiteY59" fmla="*/ 296384 h 1083905"/>
                    <a:gd name="connsiteX60" fmla="*/ 1337501 w 1625207"/>
                    <a:gd name="connsiteY60" fmla="*/ 459452 h 1083905"/>
                    <a:gd name="connsiteX61" fmla="*/ 1403207 w 1625207"/>
                    <a:gd name="connsiteY61" fmla="*/ 425879 h 1083905"/>
                    <a:gd name="connsiteX62" fmla="*/ 1620951 w 1625207"/>
                    <a:gd name="connsiteY62" fmla="*/ 529475 h 1083905"/>
                    <a:gd name="connsiteX63" fmla="*/ 1599848 w 1625207"/>
                    <a:gd name="connsiteY63" fmla="*/ 654174 h 1083905"/>
                    <a:gd name="connsiteX64" fmla="*/ 1476109 w 1625207"/>
                    <a:gd name="connsiteY64" fmla="*/ 872877 h 1083905"/>
                    <a:gd name="connsiteX65" fmla="*/ 1457883 w 1625207"/>
                    <a:gd name="connsiteY65" fmla="*/ 974554 h 1083905"/>
                    <a:gd name="connsiteX66" fmla="*/ 1507283 w 1625207"/>
                    <a:gd name="connsiteY66" fmla="*/ 1019638 h 1083905"/>
                    <a:gd name="connsiteX67" fmla="*/ 1507763 w 1625207"/>
                    <a:gd name="connsiteY67" fmla="*/ 1036424 h 1083905"/>
                    <a:gd name="connsiteX68" fmla="*/ 1433423 w 1625207"/>
                    <a:gd name="connsiteY68" fmla="*/ 1036904 h 108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25207" h="1083905">
                      <a:moveTo>
                        <a:pt x="1433423" y="1036904"/>
                      </a:moveTo>
                      <a:cubicBezTo>
                        <a:pt x="1389299" y="1020117"/>
                        <a:pt x="1371553" y="984626"/>
                        <a:pt x="1366278" y="941461"/>
                      </a:cubicBezTo>
                      <a:cubicBezTo>
                        <a:pt x="1359563" y="886786"/>
                        <a:pt x="1371553" y="834028"/>
                        <a:pt x="1389779" y="782710"/>
                      </a:cubicBezTo>
                      <a:cubicBezTo>
                        <a:pt x="1402728" y="746739"/>
                        <a:pt x="1414239" y="710289"/>
                        <a:pt x="1412320" y="671440"/>
                      </a:cubicBezTo>
                      <a:cubicBezTo>
                        <a:pt x="1411361" y="652735"/>
                        <a:pt x="1405126" y="635469"/>
                        <a:pt x="1388340" y="624918"/>
                      </a:cubicBezTo>
                      <a:cubicBezTo>
                        <a:pt x="1360523" y="608132"/>
                        <a:pt x="1351410" y="613887"/>
                        <a:pt x="1345654" y="645062"/>
                      </a:cubicBezTo>
                      <a:cubicBezTo>
                        <a:pt x="1313520" y="829232"/>
                        <a:pt x="1216159" y="964962"/>
                        <a:pt x="1045418" y="1045537"/>
                      </a:cubicBezTo>
                      <a:cubicBezTo>
                        <a:pt x="1006569" y="1063762"/>
                        <a:pt x="965323" y="1075752"/>
                        <a:pt x="923117" y="1083906"/>
                      </a:cubicBezTo>
                      <a:cubicBezTo>
                        <a:pt x="919280" y="1071436"/>
                        <a:pt x="929352" y="1066640"/>
                        <a:pt x="936546" y="1060884"/>
                      </a:cubicBezTo>
                      <a:cubicBezTo>
                        <a:pt x="968680" y="1034506"/>
                        <a:pt x="997936" y="1004770"/>
                        <a:pt x="1024795" y="973595"/>
                      </a:cubicBezTo>
                      <a:cubicBezTo>
                        <a:pt x="1034866" y="962085"/>
                        <a:pt x="1045897" y="955370"/>
                        <a:pt x="1060766" y="952013"/>
                      </a:cubicBezTo>
                      <a:cubicBezTo>
                        <a:pt x="1144217" y="934267"/>
                        <a:pt x="1197455" y="857529"/>
                        <a:pt x="1184025" y="773597"/>
                      </a:cubicBezTo>
                      <a:cubicBezTo>
                        <a:pt x="1179229" y="742902"/>
                        <a:pt x="1166280" y="715564"/>
                        <a:pt x="1133666" y="703095"/>
                      </a:cubicBezTo>
                      <a:cubicBezTo>
                        <a:pt x="1124074" y="699258"/>
                        <a:pt x="1114961" y="693982"/>
                        <a:pt x="1105849" y="689186"/>
                      </a:cubicBezTo>
                      <a:cubicBezTo>
                        <a:pt x="1093379" y="682951"/>
                        <a:pt x="1086664" y="673359"/>
                        <a:pt x="1084746" y="659450"/>
                      </a:cubicBezTo>
                      <a:cubicBezTo>
                        <a:pt x="1079950" y="627316"/>
                        <a:pt x="1077552" y="594703"/>
                        <a:pt x="1072756" y="561130"/>
                      </a:cubicBezTo>
                      <a:cubicBezTo>
                        <a:pt x="1064602" y="576477"/>
                        <a:pt x="1055970" y="590386"/>
                        <a:pt x="1046857" y="604295"/>
                      </a:cubicBezTo>
                      <a:cubicBezTo>
                        <a:pt x="1037265" y="618203"/>
                        <a:pt x="1025274" y="623000"/>
                        <a:pt x="1009447" y="616765"/>
                      </a:cubicBezTo>
                      <a:cubicBezTo>
                        <a:pt x="984987" y="607172"/>
                        <a:pt x="960047" y="598060"/>
                        <a:pt x="936067" y="587029"/>
                      </a:cubicBezTo>
                      <a:cubicBezTo>
                        <a:pt x="921198" y="580794"/>
                        <a:pt x="914004" y="570242"/>
                        <a:pt x="915443" y="552976"/>
                      </a:cubicBezTo>
                      <a:cubicBezTo>
                        <a:pt x="917362" y="531394"/>
                        <a:pt x="918321" y="509811"/>
                        <a:pt x="924556" y="485831"/>
                      </a:cubicBezTo>
                      <a:cubicBezTo>
                        <a:pt x="917841" y="509332"/>
                        <a:pt x="908249" y="528516"/>
                        <a:pt x="899616" y="548180"/>
                      </a:cubicBezTo>
                      <a:cubicBezTo>
                        <a:pt x="892902" y="563048"/>
                        <a:pt x="881870" y="567844"/>
                        <a:pt x="866523" y="562089"/>
                      </a:cubicBezTo>
                      <a:cubicBezTo>
                        <a:pt x="849257" y="555374"/>
                        <a:pt x="831991" y="549619"/>
                        <a:pt x="815204" y="542425"/>
                      </a:cubicBezTo>
                      <a:cubicBezTo>
                        <a:pt x="795540" y="534272"/>
                        <a:pt x="791703" y="524679"/>
                        <a:pt x="799378" y="504056"/>
                      </a:cubicBezTo>
                      <a:cubicBezTo>
                        <a:pt x="808010" y="481035"/>
                        <a:pt x="817123" y="458013"/>
                        <a:pt x="827195" y="439788"/>
                      </a:cubicBezTo>
                      <a:cubicBezTo>
                        <a:pt x="812327" y="459932"/>
                        <a:pt x="793142" y="482474"/>
                        <a:pt x="774917" y="505495"/>
                      </a:cubicBezTo>
                      <a:cubicBezTo>
                        <a:pt x="764366" y="518444"/>
                        <a:pt x="751896" y="521322"/>
                        <a:pt x="736548" y="516526"/>
                      </a:cubicBezTo>
                      <a:cubicBezTo>
                        <a:pt x="686669" y="500699"/>
                        <a:pt x="674199" y="503097"/>
                        <a:pt x="704894" y="448901"/>
                      </a:cubicBezTo>
                      <a:cubicBezTo>
                        <a:pt x="707771" y="443625"/>
                        <a:pt x="710650" y="437870"/>
                        <a:pt x="712568" y="432114"/>
                      </a:cubicBezTo>
                      <a:cubicBezTo>
                        <a:pt x="706812" y="446023"/>
                        <a:pt x="698659" y="458973"/>
                        <a:pt x="692424" y="472881"/>
                      </a:cubicBezTo>
                      <a:cubicBezTo>
                        <a:pt x="686189" y="487749"/>
                        <a:pt x="674679" y="493025"/>
                        <a:pt x="659810" y="491107"/>
                      </a:cubicBezTo>
                      <a:cubicBezTo>
                        <a:pt x="639187" y="488708"/>
                        <a:pt x="619043" y="483912"/>
                        <a:pt x="598900" y="479116"/>
                      </a:cubicBezTo>
                      <a:cubicBezTo>
                        <a:pt x="583073" y="475279"/>
                        <a:pt x="580195" y="466646"/>
                        <a:pt x="589308" y="452738"/>
                      </a:cubicBezTo>
                      <a:cubicBezTo>
                        <a:pt x="604655" y="429237"/>
                        <a:pt x="627677" y="412450"/>
                        <a:pt x="643024" y="393745"/>
                      </a:cubicBezTo>
                      <a:cubicBezTo>
                        <a:pt x="625758" y="412930"/>
                        <a:pt x="603217" y="432114"/>
                        <a:pt x="580195" y="450819"/>
                      </a:cubicBezTo>
                      <a:cubicBezTo>
                        <a:pt x="567725" y="460411"/>
                        <a:pt x="554296" y="464728"/>
                        <a:pt x="539908" y="457534"/>
                      </a:cubicBezTo>
                      <a:cubicBezTo>
                        <a:pt x="508733" y="441707"/>
                        <a:pt x="481875" y="454656"/>
                        <a:pt x="456935" y="470963"/>
                      </a:cubicBezTo>
                      <a:cubicBezTo>
                        <a:pt x="395065" y="512209"/>
                        <a:pt x="373962" y="609091"/>
                        <a:pt x="413291" y="674318"/>
                      </a:cubicBezTo>
                      <a:cubicBezTo>
                        <a:pt x="424321" y="692543"/>
                        <a:pt x="427199" y="709809"/>
                        <a:pt x="425281" y="730912"/>
                      </a:cubicBezTo>
                      <a:cubicBezTo>
                        <a:pt x="421923" y="769761"/>
                        <a:pt x="422403" y="809089"/>
                        <a:pt x="425281" y="848417"/>
                      </a:cubicBezTo>
                      <a:cubicBezTo>
                        <a:pt x="425760" y="857529"/>
                        <a:pt x="430557" y="867601"/>
                        <a:pt x="419046" y="873836"/>
                      </a:cubicBezTo>
                      <a:cubicBezTo>
                        <a:pt x="355258" y="781271"/>
                        <a:pt x="325522" y="679114"/>
                        <a:pt x="327440" y="566405"/>
                      </a:cubicBezTo>
                      <a:cubicBezTo>
                        <a:pt x="329358" y="469044"/>
                        <a:pt x="357176" y="380316"/>
                        <a:pt x="408495" y="298783"/>
                      </a:cubicBezTo>
                      <a:cubicBezTo>
                        <a:pt x="417607" y="284394"/>
                        <a:pt x="410413" y="277680"/>
                        <a:pt x="403218" y="270965"/>
                      </a:cubicBezTo>
                      <a:cubicBezTo>
                        <a:pt x="383554" y="252260"/>
                        <a:pt x="353339" y="255138"/>
                        <a:pt x="329838" y="275761"/>
                      </a:cubicBezTo>
                      <a:cubicBezTo>
                        <a:pt x="292908" y="307895"/>
                        <a:pt x="275642" y="352979"/>
                        <a:pt x="253100" y="394705"/>
                      </a:cubicBezTo>
                      <a:cubicBezTo>
                        <a:pt x="229120" y="439309"/>
                        <a:pt x="200343" y="479596"/>
                        <a:pt x="156698" y="506934"/>
                      </a:cubicBezTo>
                      <a:cubicBezTo>
                        <a:pt x="100584" y="541945"/>
                        <a:pt x="41592" y="528037"/>
                        <a:pt x="7060" y="471442"/>
                      </a:cubicBezTo>
                      <a:cubicBezTo>
                        <a:pt x="3223" y="465208"/>
                        <a:pt x="-2053" y="458493"/>
                        <a:pt x="825" y="447462"/>
                      </a:cubicBezTo>
                      <a:cubicBezTo>
                        <a:pt x="11376" y="450340"/>
                        <a:pt x="21928" y="453217"/>
                        <a:pt x="32479" y="456095"/>
                      </a:cubicBezTo>
                      <a:cubicBezTo>
                        <a:pt x="63174" y="465208"/>
                        <a:pt x="90992" y="456095"/>
                        <a:pt x="110656" y="430196"/>
                      </a:cubicBezTo>
                      <a:cubicBezTo>
                        <a:pt x="137035" y="395664"/>
                        <a:pt x="146627" y="354897"/>
                        <a:pt x="157178" y="314130"/>
                      </a:cubicBezTo>
                      <a:cubicBezTo>
                        <a:pt x="176363" y="240270"/>
                        <a:pt x="188353" y="164491"/>
                        <a:pt x="223365" y="95907"/>
                      </a:cubicBezTo>
                      <a:cubicBezTo>
                        <a:pt x="252141" y="39313"/>
                        <a:pt x="296265" y="5261"/>
                        <a:pt x="361013" y="464"/>
                      </a:cubicBezTo>
                      <a:cubicBezTo>
                        <a:pt x="420485" y="-3852"/>
                        <a:pt x="463170" y="22047"/>
                        <a:pt x="492426" y="72886"/>
                      </a:cubicBezTo>
                      <a:cubicBezTo>
                        <a:pt x="505855" y="95907"/>
                        <a:pt x="515927" y="119888"/>
                        <a:pt x="521203" y="145787"/>
                      </a:cubicBezTo>
                      <a:cubicBezTo>
                        <a:pt x="525040" y="164971"/>
                        <a:pt x="531275" y="164971"/>
                        <a:pt x="546143" y="154420"/>
                      </a:cubicBezTo>
                      <a:cubicBezTo>
                        <a:pt x="633432" y="91591"/>
                        <a:pt x="732232" y="58977"/>
                        <a:pt x="838705" y="60895"/>
                      </a:cubicBezTo>
                      <a:cubicBezTo>
                        <a:pt x="1021917" y="63773"/>
                        <a:pt x="1166760" y="142429"/>
                        <a:pt x="1268437" y="296384"/>
                      </a:cubicBezTo>
                      <a:cubicBezTo>
                        <a:pt x="1301051" y="345784"/>
                        <a:pt x="1321674" y="400940"/>
                        <a:pt x="1337501" y="459452"/>
                      </a:cubicBezTo>
                      <a:cubicBezTo>
                        <a:pt x="1360042" y="447462"/>
                        <a:pt x="1381145" y="434992"/>
                        <a:pt x="1403207" y="425879"/>
                      </a:cubicBezTo>
                      <a:cubicBezTo>
                        <a:pt x="1507283" y="382235"/>
                        <a:pt x="1590736" y="420124"/>
                        <a:pt x="1620951" y="529475"/>
                      </a:cubicBezTo>
                      <a:cubicBezTo>
                        <a:pt x="1632941" y="572161"/>
                        <a:pt x="1617594" y="613887"/>
                        <a:pt x="1599848" y="654174"/>
                      </a:cubicBezTo>
                      <a:cubicBezTo>
                        <a:pt x="1566275" y="731392"/>
                        <a:pt x="1512079" y="797098"/>
                        <a:pt x="1476109" y="872877"/>
                      </a:cubicBezTo>
                      <a:cubicBezTo>
                        <a:pt x="1460761" y="904531"/>
                        <a:pt x="1441576" y="936186"/>
                        <a:pt x="1457883" y="974554"/>
                      </a:cubicBezTo>
                      <a:cubicBezTo>
                        <a:pt x="1467955" y="997576"/>
                        <a:pt x="1486180" y="1009566"/>
                        <a:pt x="1507283" y="1019638"/>
                      </a:cubicBezTo>
                      <a:cubicBezTo>
                        <a:pt x="1516876" y="1023954"/>
                        <a:pt x="1528866" y="1030189"/>
                        <a:pt x="1507763" y="1036424"/>
                      </a:cubicBezTo>
                      <a:cubicBezTo>
                        <a:pt x="1484741" y="1044578"/>
                        <a:pt x="1458843" y="1044578"/>
                        <a:pt x="1433423" y="1036904"/>
                      </a:cubicBezTo>
                      <a:close/>
                    </a:path>
                  </a:pathLst>
                </a:custGeom>
                <a:solidFill>
                  <a:srgbClr val="3D1B0F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Freeform: Shape 50">
                  <a:extLst>
                    <a:ext uri="{FF2B5EF4-FFF2-40B4-BE49-F238E27FC236}">
                      <a16:creationId xmlns:a16="http://schemas.microsoft.com/office/drawing/2014/main" id="{F05775CD-A271-4362-A1D6-BF87CB88FCED}"/>
                    </a:ext>
                  </a:extLst>
                </p:cNvPr>
                <p:cNvSpPr/>
                <p:nvPr/>
              </p:nvSpPr>
              <p:spPr>
                <a:xfrm>
                  <a:off x="6821725" y="1441152"/>
                  <a:ext cx="1097111" cy="1146500"/>
                </a:xfrm>
                <a:custGeom>
                  <a:avLst/>
                  <a:gdLst>
                    <a:gd name="connsiteX0" fmla="*/ 320305 w 1097111"/>
                    <a:gd name="connsiteY0" fmla="*/ 500234 h 1146500"/>
                    <a:gd name="connsiteX1" fmla="*/ 321264 w 1097111"/>
                    <a:gd name="connsiteY1" fmla="*/ 335248 h 1146500"/>
                    <a:gd name="connsiteX2" fmla="*/ 311672 w 1097111"/>
                    <a:gd name="connsiteY2" fmla="*/ 311747 h 1146500"/>
                    <a:gd name="connsiteX3" fmla="*/ 357235 w 1097111"/>
                    <a:gd name="connsiteY3" fmla="*/ 89208 h 1146500"/>
                    <a:gd name="connsiteX4" fmla="*/ 447402 w 1097111"/>
                    <a:gd name="connsiteY4" fmla="*/ 78656 h 1146500"/>
                    <a:gd name="connsiteX5" fmla="*/ 474740 w 1097111"/>
                    <a:gd name="connsiteY5" fmla="*/ 73381 h 1146500"/>
                    <a:gd name="connsiteX6" fmla="*/ 568743 w 1097111"/>
                    <a:gd name="connsiteY6" fmla="*/ 0 h 1146500"/>
                    <a:gd name="connsiteX7" fmla="*/ 485291 w 1097111"/>
                    <a:gd name="connsiteY7" fmla="*/ 94963 h 1146500"/>
                    <a:gd name="connsiteX8" fmla="*/ 569702 w 1097111"/>
                    <a:gd name="connsiteY8" fmla="*/ 112229 h 1146500"/>
                    <a:gd name="connsiteX9" fmla="*/ 587448 w 1097111"/>
                    <a:gd name="connsiteY9" fmla="*/ 100239 h 1146500"/>
                    <a:gd name="connsiteX10" fmla="*/ 625817 w 1097111"/>
                    <a:gd name="connsiteY10" fmla="*/ 38848 h 1146500"/>
                    <a:gd name="connsiteX11" fmla="*/ 598479 w 1097111"/>
                    <a:gd name="connsiteY11" fmla="*/ 104555 h 1146500"/>
                    <a:gd name="connsiteX12" fmla="*/ 608071 w 1097111"/>
                    <a:gd name="connsiteY12" fmla="*/ 126617 h 1146500"/>
                    <a:gd name="connsiteX13" fmla="*/ 689605 w 1097111"/>
                    <a:gd name="connsiteY13" fmla="*/ 103596 h 1146500"/>
                    <a:gd name="connsiteX14" fmla="*/ 744281 w 1097111"/>
                    <a:gd name="connsiteY14" fmla="*/ 43645 h 1146500"/>
                    <a:gd name="connsiteX15" fmla="*/ 706871 w 1097111"/>
                    <a:gd name="connsiteY15" fmla="*/ 133332 h 1146500"/>
                    <a:gd name="connsiteX16" fmla="*/ 719821 w 1097111"/>
                    <a:gd name="connsiteY16" fmla="*/ 162109 h 1146500"/>
                    <a:gd name="connsiteX17" fmla="*/ 771139 w 1097111"/>
                    <a:gd name="connsiteY17" fmla="*/ 181773 h 1146500"/>
                    <a:gd name="connsiteX18" fmla="*/ 796079 w 1097111"/>
                    <a:gd name="connsiteY18" fmla="*/ 171701 h 1146500"/>
                    <a:gd name="connsiteX19" fmla="*/ 833009 w 1097111"/>
                    <a:gd name="connsiteY19" fmla="*/ 96402 h 1146500"/>
                    <a:gd name="connsiteX20" fmla="*/ 824856 w 1097111"/>
                    <a:gd name="connsiteY20" fmla="*/ 180334 h 1146500"/>
                    <a:gd name="connsiteX21" fmla="*/ 840203 w 1097111"/>
                    <a:gd name="connsiteY21" fmla="*/ 207192 h 1146500"/>
                    <a:gd name="connsiteX22" fmla="*/ 918380 w 1097111"/>
                    <a:gd name="connsiteY22" fmla="*/ 237887 h 1146500"/>
                    <a:gd name="connsiteX23" fmla="*/ 941401 w 1097111"/>
                    <a:gd name="connsiteY23" fmla="*/ 230213 h 1146500"/>
                    <a:gd name="connsiteX24" fmla="*/ 980249 w 1097111"/>
                    <a:gd name="connsiteY24" fmla="*/ 166425 h 1146500"/>
                    <a:gd name="connsiteX25" fmla="*/ 993679 w 1097111"/>
                    <a:gd name="connsiteY25" fmla="*/ 282971 h 1146500"/>
                    <a:gd name="connsiteX26" fmla="*/ 1012863 w 1097111"/>
                    <a:gd name="connsiteY26" fmla="*/ 309349 h 1146500"/>
                    <a:gd name="connsiteX27" fmla="*/ 1032527 w 1097111"/>
                    <a:gd name="connsiteY27" fmla="*/ 318462 h 1146500"/>
                    <a:gd name="connsiteX28" fmla="*/ 1096795 w 1097111"/>
                    <a:gd name="connsiteY28" fmla="*/ 418700 h 1146500"/>
                    <a:gd name="connsiteX29" fmla="*/ 961545 w 1097111"/>
                    <a:gd name="connsiteY29" fmla="*/ 586085 h 1146500"/>
                    <a:gd name="connsiteX30" fmla="*/ 943799 w 1097111"/>
                    <a:gd name="connsiteY30" fmla="*/ 591840 h 1146500"/>
                    <a:gd name="connsiteX31" fmla="*/ 825815 w 1097111"/>
                    <a:gd name="connsiteY31" fmla="*/ 709824 h 1146500"/>
                    <a:gd name="connsiteX32" fmla="*/ 730852 w 1097111"/>
                    <a:gd name="connsiteY32" fmla="*/ 762102 h 1146500"/>
                    <a:gd name="connsiteX33" fmla="*/ 686248 w 1097111"/>
                    <a:gd name="connsiteY33" fmla="*/ 776970 h 1146500"/>
                    <a:gd name="connsiteX34" fmla="*/ 635889 w 1097111"/>
                    <a:gd name="connsiteY34" fmla="*/ 818696 h 1146500"/>
                    <a:gd name="connsiteX35" fmla="*/ 603755 w 1097111"/>
                    <a:gd name="connsiteY35" fmla="*/ 897352 h 1146500"/>
                    <a:gd name="connsiteX36" fmla="*/ 613827 w 1097111"/>
                    <a:gd name="connsiteY36" fmla="*/ 936201 h 1146500"/>
                    <a:gd name="connsiteX37" fmla="*/ 801834 w 1097111"/>
                    <a:gd name="connsiteY37" fmla="*/ 1097350 h 1146500"/>
                    <a:gd name="connsiteX38" fmla="*/ 838285 w 1097111"/>
                    <a:gd name="connsiteY38" fmla="*/ 1142434 h 1146500"/>
                    <a:gd name="connsiteX39" fmla="*/ 813345 w 1097111"/>
                    <a:gd name="connsiteY39" fmla="*/ 1143393 h 1146500"/>
                    <a:gd name="connsiteX40" fmla="*/ 582172 w 1097111"/>
                    <a:gd name="connsiteY40" fmla="*/ 1071931 h 1146500"/>
                    <a:gd name="connsiteX41" fmla="*/ 300641 w 1097111"/>
                    <a:gd name="connsiteY41" fmla="*/ 956824 h 1146500"/>
                    <a:gd name="connsiteX42" fmla="*/ 17191 w 1097111"/>
                    <a:gd name="connsiteY42" fmla="*/ 811502 h 1146500"/>
                    <a:gd name="connsiteX43" fmla="*/ 884 w 1097111"/>
                    <a:gd name="connsiteY43" fmla="*/ 789440 h 1146500"/>
                    <a:gd name="connsiteX44" fmla="*/ 268027 w 1097111"/>
                    <a:gd name="connsiteY44" fmla="*/ 803828 h 1146500"/>
                    <a:gd name="connsiteX45" fmla="*/ 270425 w 1097111"/>
                    <a:gd name="connsiteY45" fmla="*/ 804787 h 1146500"/>
                    <a:gd name="connsiteX46" fmla="*/ 352919 w 1097111"/>
                    <a:gd name="connsiteY46" fmla="*/ 763061 h 1146500"/>
                    <a:gd name="connsiteX47" fmla="*/ 382175 w 1097111"/>
                    <a:gd name="connsiteY47" fmla="*/ 693518 h 1146500"/>
                    <a:gd name="connsiteX48" fmla="*/ 382654 w 1097111"/>
                    <a:gd name="connsiteY48" fmla="*/ 665700 h 1146500"/>
                    <a:gd name="connsiteX49" fmla="*/ 325580 w 1097111"/>
                    <a:gd name="connsiteY49" fmla="*/ 511745 h 1146500"/>
                    <a:gd name="connsiteX50" fmla="*/ 320305 w 1097111"/>
                    <a:gd name="connsiteY50" fmla="*/ 500234 h 1146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097111" h="1146500">
                      <a:moveTo>
                        <a:pt x="320305" y="500234"/>
                      </a:moveTo>
                      <a:cubicBezTo>
                        <a:pt x="316948" y="445079"/>
                        <a:pt x="313111" y="390403"/>
                        <a:pt x="321264" y="335248"/>
                      </a:cubicBezTo>
                      <a:cubicBezTo>
                        <a:pt x="322703" y="325176"/>
                        <a:pt x="315988" y="318941"/>
                        <a:pt x="311672" y="311747"/>
                      </a:cubicBezTo>
                      <a:cubicBezTo>
                        <a:pt x="264670" y="237887"/>
                        <a:pt x="285293" y="133811"/>
                        <a:pt x="357235" y="89208"/>
                      </a:cubicBezTo>
                      <a:cubicBezTo>
                        <a:pt x="384573" y="72421"/>
                        <a:pt x="414308" y="57553"/>
                        <a:pt x="447402" y="78656"/>
                      </a:cubicBezTo>
                      <a:cubicBezTo>
                        <a:pt x="457953" y="85850"/>
                        <a:pt x="466107" y="81054"/>
                        <a:pt x="474740" y="73381"/>
                      </a:cubicBezTo>
                      <a:cubicBezTo>
                        <a:pt x="504475" y="47482"/>
                        <a:pt x="535171" y="22062"/>
                        <a:pt x="568743" y="0"/>
                      </a:cubicBezTo>
                      <a:cubicBezTo>
                        <a:pt x="541885" y="30695"/>
                        <a:pt x="515027" y="61390"/>
                        <a:pt x="485291" y="94963"/>
                      </a:cubicBezTo>
                      <a:cubicBezTo>
                        <a:pt x="515986" y="101198"/>
                        <a:pt x="542844" y="106474"/>
                        <a:pt x="569702" y="112229"/>
                      </a:cubicBezTo>
                      <a:cubicBezTo>
                        <a:pt x="580254" y="114627"/>
                        <a:pt x="583611" y="107433"/>
                        <a:pt x="587448" y="100239"/>
                      </a:cubicBezTo>
                      <a:cubicBezTo>
                        <a:pt x="598959" y="79136"/>
                        <a:pt x="609990" y="58033"/>
                        <a:pt x="625817" y="38848"/>
                      </a:cubicBezTo>
                      <a:cubicBezTo>
                        <a:pt x="616705" y="60911"/>
                        <a:pt x="608071" y="82973"/>
                        <a:pt x="598479" y="104555"/>
                      </a:cubicBezTo>
                      <a:cubicBezTo>
                        <a:pt x="593204" y="116545"/>
                        <a:pt x="594163" y="122301"/>
                        <a:pt x="608071" y="126617"/>
                      </a:cubicBezTo>
                      <a:cubicBezTo>
                        <a:pt x="657472" y="142444"/>
                        <a:pt x="657472" y="142924"/>
                        <a:pt x="689605" y="103596"/>
                      </a:cubicBezTo>
                      <a:cubicBezTo>
                        <a:pt x="706392" y="82973"/>
                        <a:pt x="723657" y="61870"/>
                        <a:pt x="744281" y="43645"/>
                      </a:cubicBezTo>
                      <a:cubicBezTo>
                        <a:pt x="731811" y="73860"/>
                        <a:pt x="720780" y="104076"/>
                        <a:pt x="706871" y="133332"/>
                      </a:cubicBezTo>
                      <a:cubicBezTo>
                        <a:pt x="698718" y="150118"/>
                        <a:pt x="703035" y="157312"/>
                        <a:pt x="719821" y="162109"/>
                      </a:cubicBezTo>
                      <a:cubicBezTo>
                        <a:pt x="737566" y="167384"/>
                        <a:pt x="754832" y="174099"/>
                        <a:pt x="771139" y="181773"/>
                      </a:cubicBezTo>
                      <a:cubicBezTo>
                        <a:pt x="784568" y="188008"/>
                        <a:pt x="790803" y="185609"/>
                        <a:pt x="796079" y="171701"/>
                      </a:cubicBezTo>
                      <a:cubicBezTo>
                        <a:pt x="805671" y="145802"/>
                        <a:pt x="817182" y="120862"/>
                        <a:pt x="833009" y="96402"/>
                      </a:cubicBezTo>
                      <a:cubicBezTo>
                        <a:pt x="830611" y="124219"/>
                        <a:pt x="828692" y="152516"/>
                        <a:pt x="824856" y="180334"/>
                      </a:cubicBezTo>
                      <a:cubicBezTo>
                        <a:pt x="822937" y="194242"/>
                        <a:pt x="825815" y="202396"/>
                        <a:pt x="840203" y="207192"/>
                      </a:cubicBezTo>
                      <a:cubicBezTo>
                        <a:pt x="866582" y="216305"/>
                        <a:pt x="892481" y="226856"/>
                        <a:pt x="918380" y="237887"/>
                      </a:cubicBezTo>
                      <a:cubicBezTo>
                        <a:pt x="929890" y="242683"/>
                        <a:pt x="935646" y="240285"/>
                        <a:pt x="941401" y="230213"/>
                      </a:cubicBezTo>
                      <a:cubicBezTo>
                        <a:pt x="952432" y="210549"/>
                        <a:pt x="964902" y="190885"/>
                        <a:pt x="980249" y="166425"/>
                      </a:cubicBezTo>
                      <a:cubicBezTo>
                        <a:pt x="985526" y="209110"/>
                        <a:pt x="990801" y="246040"/>
                        <a:pt x="993679" y="282971"/>
                      </a:cubicBezTo>
                      <a:cubicBezTo>
                        <a:pt x="994638" y="297359"/>
                        <a:pt x="1000873" y="304553"/>
                        <a:pt x="1012863" y="309349"/>
                      </a:cubicBezTo>
                      <a:cubicBezTo>
                        <a:pt x="1019578" y="312227"/>
                        <a:pt x="1025812" y="316064"/>
                        <a:pt x="1032527" y="318462"/>
                      </a:cubicBezTo>
                      <a:cubicBezTo>
                        <a:pt x="1080968" y="334769"/>
                        <a:pt x="1093918" y="375056"/>
                        <a:pt x="1096795" y="418700"/>
                      </a:cubicBezTo>
                      <a:cubicBezTo>
                        <a:pt x="1102071" y="498795"/>
                        <a:pt x="1040681" y="572656"/>
                        <a:pt x="961545" y="586085"/>
                      </a:cubicBezTo>
                      <a:cubicBezTo>
                        <a:pt x="955310" y="587044"/>
                        <a:pt x="948116" y="586085"/>
                        <a:pt x="943799" y="591840"/>
                      </a:cubicBezTo>
                      <a:cubicBezTo>
                        <a:pt x="909747" y="635964"/>
                        <a:pt x="867541" y="672894"/>
                        <a:pt x="825815" y="709824"/>
                      </a:cubicBezTo>
                      <a:cubicBezTo>
                        <a:pt x="794161" y="727090"/>
                        <a:pt x="764905" y="749152"/>
                        <a:pt x="730852" y="762102"/>
                      </a:cubicBezTo>
                      <a:cubicBezTo>
                        <a:pt x="715984" y="767857"/>
                        <a:pt x="701596" y="775531"/>
                        <a:pt x="686248" y="776970"/>
                      </a:cubicBezTo>
                      <a:cubicBezTo>
                        <a:pt x="658910" y="779848"/>
                        <a:pt x="644522" y="793756"/>
                        <a:pt x="635889" y="818696"/>
                      </a:cubicBezTo>
                      <a:cubicBezTo>
                        <a:pt x="626776" y="845554"/>
                        <a:pt x="617664" y="872892"/>
                        <a:pt x="603755" y="897352"/>
                      </a:cubicBezTo>
                      <a:cubicBezTo>
                        <a:pt x="593204" y="916537"/>
                        <a:pt x="599439" y="924690"/>
                        <a:pt x="613827" y="936201"/>
                      </a:cubicBezTo>
                      <a:cubicBezTo>
                        <a:pt x="679054" y="987039"/>
                        <a:pt x="743322" y="1038838"/>
                        <a:pt x="801834" y="1097350"/>
                      </a:cubicBezTo>
                      <a:cubicBezTo>
                        <a:pt x="815264" y="1110779"/>
                        <a:pt x="833968" y="1121331"/>
                        <a:pt x="838285" y="1142434"/>
                      </a:cubicBezTo>
                      <a:cubicBezTo>
                        <a:pt x="830131" y="1150107"/>
                        <a:pt x="821978" y="1144832"/>
                        <a:pt x="813345" y="1143393"/>
                      </a:cubicBezTo>
                      <a:cubicBezTo>
                        <a:pt x="734209" y="1127086"/>
                        <a:pt x="658431" y="1098789"/>
                        <a:pt x="582172" y="1071931"/>
                      </a:cubicBezTo>
                      <a:cubicBezTo>
                        <a:pt x="486730" y="1037878"/>
                        <a:pt x="393206" y="998550"/>
                        <a:pt x="300641" y="956824"/>
                      </a:cubicBezTo>
                      <a:cubicBezTo>
                        <a:pt x="203759" y="913659"/>
                        <a:pt x="107837" y="867137"/>
                        <a:pt x="17191" y="811502"/>
                      </a:cubicBezTo>
                      <a:cubicBezTo>
                        <a:pt x="9037" y="806706"/>
                        <a:pt x="-3433" y="803828"/>
                        <a:pt x="884" y="789440"/>
                      </a:cubicBezTo>
                      <a:cubicBezTo>
                        <a:pt x="90571" y="783205"/>
                        <a:pt x="179299" y="792797"/>
                        <a:pt x="268027" y="803828"/>
                      </a:cubicBezTo>
                      <a:cubicBezTo>
                        <a:pt x="268987" y="803828"/>
                        <a:pt x="269466" y="804308"/>
                        <a:pt x="270425" y="804787"/>
                      </a:cubicBezTo>
                      <a:cubicBezTo>
                        <a:pt x="326540" y="816298"/>
                        <a:pt x="330857" y="814380"/>
                        <a:pt x="352919" y="763061"/>
                      </a:cubicBezTo>
                      <a:cubicBezTo>
                        <a:pt x="362990" y="740040"/>
                        <a:pt x="372582" y="716539"/>
                        <a:pt x="382175" y="693518"/>
                      </a:cubicBezTo>
                      <a:cubicBezTo>
                        <a:pt x="386012" y="684405"/>
                        <a:pt x="387930" y="674333"/>
                        <a:pt x="382654" y="665700"/>
                      </a:cubicBezTo>
                      <a:cubicBezTo>
                        <a:pt x="352439" y="618698"/>
                        <a:pt x="333255" y="567380"/>
                        <a:pt x="325580" y="511745"/>
                      </a:cubicBezTo>
                      <a:cubicBezTo>
                        <a:pt x="324621" y="507428"/>
                        <a:pt x="321744" y="503592"/>
                        <a:pt x="320305" y="5002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9" name="Freeform: Shape 51">
                  <a:extLst>
                    <a:ext uri="{FF2B5EF4-FFF2-40B4-BE49-F238E27FC236}">
                      <a16:creationId xmlns:a16="http://schemas.microsoft.com/office/drawing/2014/main" id="{9DDE2B6A-F847-4CB9-A70A-5A39E3EB6DCB}"/>
                    </a:ext>
                  </a:extLst>
                </p:cNvPr>
                <p:cNvSpPr/>
                <p:nvPr/>
              </p:nvSpPr>
              <p:spPr>
                <a:xfrm>
                  <a:off x="6563619" y="2228393"/>
                  <a:ext cx="1189137" cy="686602"/>
                </a:xfrm>
                <a:custGeom>
                  <a:avLst/>
                  <a:gdLst>
                    <a:gd name="connsiteX0" fmla="*/ 258510 w 1189137"/>
                    <a:gd name="connsiteY0" fmla="*/ 1718 h 686602"/>
                    <a:gd name="connsiteX1" fmla="*/ 325176 w 1189137"/>
                    <a:gd name="connsiteY1" fmla="*/ 44883 h 686602"/>
                    <a:gd name="connsiteX2" fmla="*/ 825410 w 1189137"/>
                    <a:gd name="connsiteY2" fmla="*/ 269821 h 686602"/>
                    <a:gd name="connsiteX3" fmla="*/ 1046511 w 1189137"/>
                    <a:gd name="connsiteY3" fmla="*/ 343202 h 686602"/>
                    <a:gd name="connsiteX4" fmla="*/ 1095432 w 1189137"/>
                    <a:gd name="connsiteY4" fmla="*/ 354712 h 686602"/>
                    <a:gd name="connsiteX5" fmla="*/ 1170730 w 1189137"/>
                    <a:gd name="connsiteY5" fmla="*/ 453512 h 686602"/>
                    <a:gd name="connsiteX6" fmla="*/ 1182241 w 1189137"/>
                    <a:gd name="connsiteY6" fmla="*/ 590681 h 686602"/>
                    <a:gd name="connsiteX7" fmla="*/ 1169771 w 1189137"/>
                    <a:gd name="connsiteY7" fmla="*/ 686603 h 686602"/>
                    <a:gd name="connsiteX8" fmla="*/ 528531 w 1189137"/>
                    <a:gd name="connsiteY8" fmla="*/ 311547 h 686602"/>
                    <a:gd name="connsiteX9" fmla="*/ 104555 w 1189137"/>
                    <a:gd name="connsiteY9" fmla="*/ 181093 h 686602"/>
                    <a:gd name="connsiteX10" fmla="*/ 0 w 1189137"/>
                    <a:gd name="connsiteY10" fmla="*/ 158551 h 686602"/>
                    <a:gd name="connsiteX11" fmla="*/ 72421 w 1189137"/>
                    <a:gd name="connsiteY11" fmla="*/ 59751 h 686602"/>
                    <a:gd name="connsiteX12" fmla="*/ 162588 w 1189137"/>
                    <a:gd name="connsiteY12" fmla="*/ 11790 h 686602"/>
                    <a:gd name="connsiteX13" fmla="*/ 258510 w 1189137"/>
                    <a:gd name="connsiteY13" fmla="*/ 1718 h 68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9137" h="686602">
                      <a:moveTo>
                        <a:pt x="258510" y="1718"/>
                      </a:moveTo>
                      <a:cubicBezTo>
                        <a:pt x="276736" y="22821"/>
                        <a:pt x="302155" y="32414"/>
                        <a:pt x="325176" y="44883"/>
                      </a:cubicBezTo>
                      <a:cubicBezTo>
                        <a:pt x="485846" y="132652"/>
                        <a:pt x="653230" y="206512"/>
                        <a:pt x="825410" y="269821"/>
                      </a:cubicBezTo>
                      <a:cubicBezTo>
                        <a:pt x="898312" y="296679"/>
                        <a:pt x="972171" y="321619"/>
                        <a:pt x="1046511" y="343202"/>
                      </a:cubicBezTo>
                      <a:cubicBezTo>
                        <a:pt x="1062338" y="347998"/>
                        <a:pt x="1079125" y="350875"/>
                        <a:pt x="1095432" y="354712"/>
                      </a:cubicBezTo>
                      <a:cubicBezTo>
                        <a:pt x="1130443" y="380132"/>
                        <a:pt x="1151067" y="416582"/>
                        <a:pt x="1170730" y="453512"/>
                      </a:cubicBezTo>
                      <a:cubicBezTo>
                        <a:pt x="1194232" y="497636"/>
                        <a:pt x="1191833" y="543199"/>
                        <a:pt x="1182241" y="590681"/>
                      </a:cubicBezTo>
                      <a:cubicBezTo>
                        <a:pt x="1176006" y="622335"/>
                        <a:pt x="1181282" y="655428"/>
                        <a:pt x="1169771" y="686603"/>
                      </a:cubicBezTo>
                      <a:cubicBezTo>
                        <a:pt x="974090" y="531209"/>
                        <a:pt x="760184" y="405551"/>
                        <a:pt x="528531" y="311547"/>
                      </a:cubicBezTo>
                      <a:cubicBezTo>
                        <a:pt x="391362" y="255912"/>
                        <a:pt x="250357" y="210349"/>
                        <a:pt x="104555" y="181093"/>
                      </a:cubicBezTo>
                      <a:cubicBezTo>
                        <a:pt x="69544" y="173899"/>
                        <a:pt x="34532" y="166225"/>
                        <a:pt x="0" y="158551"/>
                      </a:cubicBezTo>
                      <a:cubicBezTo>
                        <a:pt x="20623" y="123060"/>
                        <a:pt x="48920" y="93324"/>
                        <a:pt x="72421" y="59751"/>
                      </a:cubicBezTo>
                      <a:cubicBezTo>
                        <a:pt x="94004" y="29056"/>
                        <a:pt x="129495" y="18505"/>
                        <a:pt x="162588" y="11790"/>
                      </a:cubicBezTo>
                      <a:cubicBezTo>
                        <a:pt x="193763" y="6035"/>
                        <a:pt x="225897" y="-4037"/>
                        <a:pt x="258510" y="1718"/>
                      </a:cubicBezTo>
                      <a:close/>
                    </a:path>
                  </a:pathLst>
                </a:custGeom>
                <a:solidFill>
                  <a:srgbClr val="A5A5A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Freeform: Shape 52">
                  <a:extLst>
                    <a:ext uri="{FF2B5EF4-FFF2-40B4-BE49-F238E27FC236}">
                      <a16:creationId xmlns:a16="http://schemas.microsoft.com/office/drawing/2014/main" id="{E21ADB88-BD97-4A0E-A861-A1564BE58513}"/>
                    </a:ext>
                  </a:extLst>
                </p:cNvPr>
                <p:cNvSpPr/>
                <p:nvPr/>
              </p:nvSpPr>
              <p:spPr>
                <a:xfrm>
                  <a:off x="7229319" y="1218762"/>
                  <a:ext cx="734458" cy="503921"/>
                </a:xfrm>
                <a:custGeom>
                  <a:avLst/>
                  <a:gdLst>
                    <a:gd name="connsiteX0" fmla="*/ 0 w 734458"/>
                    <a:gd name="connsiteY0" fmla="*/ 212798 h 503921"/>
                    <a:gd name="connsiteX1" fmla="*/ 46522 w 734458"/>
                    <a:gd name="connsiteY1" fmla="*/ 112079 h 503921"/>
                    <a:gd name="connsiteX2" fmla="*/ 248918 w 734458"/>
                    <a:gd name="connsiteY2" fmla="*/ 4167 h 503921"/>
                    <a:gd name="connsiteX3" fmla="*/ 694956 w 734458"/>
                    <a:gd name="connsiteY3" fmla="*/ 224308 h 503921"/>
                    <a:gd name="connsiteX4" fmla="*/ 699273 w 734458"/>
                    <a:gd name="connsiteY4" fmla="*/ 494329 h 503921"/>
                    <a:gd name="connsiteX5" fmla="*/ 693517 w 734458"/>
                    <a:gd name="connsiteY5" fmla="*/ 503921 h 503921"/>
                    <a:gd name="connsiteX6" fmla="*/ 414864 w 734458"/>
                    <a:gd name="connsiteY6" fmla="*/ 127906 h 503921"/>
                    <a:gd name="connsiteX7" fmla="*/ 0 w 734458"/>
                    <a:gd name="connsiteY7" fmla="*/ 212798 h 50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58" h="503921">
                      <a:moveTo>
                        <a:pt x="0" y="212798"/>
                      </a:moveTo>
                      <a:cubicBezTo>
                        <a:pt x="7194" y="172990"/>
                        <a:pt x="23500" y="140856"/>
                        <a:pt x="46522" y="112079"/>
                      </a:cubicBezTo>
                      <a:cubicBezTo>
                        <a:pt x="98320" y="47332"/>
                        <a:pt x="168823" y="16157"/>
                        <a:pt x="248918" y="4167"/>
                      </a:cubicBezTo>
                      <a:cubicBezTo>
                        <a:pt x="421098" y="-21253"/>
                        <a:pt x="611504" y="71792"/>
                        <a:pt x="694956" y="224308"/>
                      </a:cubicBezTo>
                      <a:cubicBezTo>
                        <a:pt x="743397" y="312557"/>
                        <a:pt x="750111" y="403203"/>
                        <a:pt x="699273" y="494329"/>
                      </a:cubicBezTo>
                      <a:cubicBezTo>
                        <a:pt x="697834" y="496727"/>
                        <a:pt x="695916" y="499605"/>
                        <a:pt x="693517" y="503921"/>
                      </a:cubicBezTo>
                      <a:cubicBezTo>
                        <a:pt x="694476" y="306801"/>
                        <a:pt x="585605" y="189776"/>
                        <a:pt x="414864" y="127906"/>
                      </a:cubicBezTo>
                      <a:cubicBezTo>
                        <a:pt x="264745" y="72751"/>
                        <a:pt x="120862" y="87619"/>
                        <a:pt x="0" y="212798"/>
                      </a:cubicBezTo>
                      <a:close/>
                    </a:path>
                  </a:pathLst>
                </a:custGeom>
                <a:solidFill>
                  <a:srgbClr val="A5A5A5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39" name="Group 38">
                <a:extLst>
                  <a:ext uri="{FF2B5EF4-FFF2-40B4-BE49-F238E27FC236}">
                    <a16:creationId xmlns:a16="http://schemas.microsoft.com/office/drawing/2014/main" id="{583B3F5C-59E4-46D5-9A85-389484FB6F45}"/>
                  </a:ext>
                </a:extLst>
              </p:cNvPr>
              <p:cNvGrpSpPr/>
              <p:nvPr/>
            </p:nvGrpSpPr>
            <p:grpSpPr>
              <a:xfrm>
                <a:off x="7946663" y="3655474"/>
                <a:ext cx="1571701" cy="1274220"/>
                <a:chOff x="8213001" y="3218811"/>
                <a:chExt cx="1775655" cy="1439571"/>
              </a:xfrm>
            </p:grpSpPr>
            <p:sp>
              <p:nvSpPr>
                <p:cNvPr id="49" name="Freeform: Shape 41">
                  <a:extLst>
                    <a:ext uri="{FF2B5EF4-FFF2-40B4-BE49-F238E27FC236}">
                      <a16:creationId xmlns:a16="http://schemas.microsoft.com/office/drawing/2014/main" id="{867B3347-C110-436E-811D-826A403DC14F}"/>
                    </a:ext>
                  </a:extLst>
                </p:cNvPr>
                <p:cNvSpPr/>
                <p:nvPr/>
              </p:nvSpPr>
              <p:spPr>
                <a:xfrm>
                  <a:off x="8670942" y="3273142"/>
                  <a:ext cx="1128485" cy="806800"/>
                </a:xfrm>
                <a:custGeom>
                  <a:avLst/>
                  <a:gdLst>
                    <a:gd name="connsiteX0" fmla="*/ 1019741 w 1128485"/>
                    <a:gd name="connsiteY0" fmla="*/ 736806 h 806800"/>
                    <a:gd name="connsiteX1" fmla="*/ 817345 w 1128485"/>
                    <a:gd name="connsiteY1" fmla="*/ 792921 h 806800"/>
                    <a:gd name="connsiteX2" fmla="*/ 761710 w 1128485"/>
                    <a:gd name="connsiteY2" fmla="*/ 784767 h 806800"/>
                    <a:gd name="connsiteX3" fmla="*/ 424064 w 1128485"/>
                    <a:gd name="connsiteY3" fmla="*/ 702754 h 806800"/>
                    <a:gd name="connsiteX4" fmla="*/ 385215 w 1128485"/>
                    <a:gd name="connsiteY4" fmla="*/ 703233 h 806800"/>
                    <a:gd name="connsiteX5" fmla="*/ 302723 w 1128485"/>
                    <a:gd name="connsiteY5" fmla="*/ 732010 h 806800"/>
                    <a:gd name="connsiteX6" fmla="*/ 289773 w 1128485"/>
                    <a:gd name="connsiteY6" fmla="*/ 766542 h 806800"/>
                    <a:gd name="connsiteX7" fmla="*/ 213515 w 1128485"/>
                    <a:gd name="connsiteY7" fmla="*/ 753113 h 806800"/>
                    <a:gd name="connsiteX8" fmla="*/ 63876 w 1128485"/>
                    <a:gd name="connsiteY8" fmla="*/ 710427 h 806800"/>
                    <a:gd name="connsiteX9" fmla="*/ 42774 w 1128485"/>
                    <a:gd name="connsiteY9" fmla="*/ 710427 h 806800"/>
                    <a:gd name="connsiteX10" fmla="*/ 5364 w 1128485"/>
                    <a:gd name="connsiteY10" fmla="*/ 695080 h 806800"/>
                    <a:gd name="connsiteX11" fmla="*/ 18313 w 1128485"/>
                    <a:gd name="connsiteY11" fmla="*/ 646639 h 806800"/>
                    <a:gd name="connsiteX12" fmla="*/ 75387 w 1128485"/>
                    <a:gd name="connsiteY12" fmla="*/ 574698 h 806800"/>
                    <a:gd name="connsiteX13" fmla="*/ 160758 w 1128485"/>
                    <a:gd name="connsiteY13" fmla="*/ 454315 h 806800"/>
                    <a:gd name="connsiteX14" fmla="*/ 174667 w 1128485"/>
                    <a:gd name="connsiteY14" fmla="*/ 443764 h 806800"/>
                    <a:gd name="connsiteX15" fmla="*/ 206800 w 1128485"/>
                    <a:gd name="connsiteY15" fmla="*/ 461989 h 806800"/>
                    <a:gd name="connsiteX16" fmla="*/ 298885 w 1128485"/>
                    <a:gd name="connsiteY16" fmla="*/ 430335 h 806800"/>
                    <a:gd name="connsiteX17" fmla="*/ 318070 w 1128485"/>
                    <a:gd name="connsiteY17" fmla="*/ 405395 h 806800"/>
                    <a:gd name="connsiteX18" fmla="*/ 473944 w 1128485"/>
                    <a:gd name="connsiteY18" fmla="*/ 164630 h 806800"/>
                    <a:gd name="connsiteX19" fmla="*/ 537253 w 1128485"/>
                    <a:gd name="connsiteY19" fmla="*/ 123863 h 806800"/>
                    <a:gd name="connsiteX20" fmla="*/ 565550 w 1128485"/>
                    <a:gd name="connsiteY20" fmla="*/ 87413 h 806800"/>
                    <a:gd name="connsiteX21" fmla="*/ 746842 w 1128485"/>
                    <a:gd name="connsiteY21" fmla="*/ 2522 h 806800"/>
                    <a:gd name="connsiteX22" fmla="*/ 726699 w 1128485"/>
                    <a:gd name="connsiteY22" fmla="*/ 23624 h 806800"/>
                    <a:gd name="connsiteX23" fmla="*/ 616388 w 1128485"/>
                    <a:gd name="connsiteY23" fmla="*/ 117149 h 806800"/>
                    <a:gd name="connsiteX24" fmla="*/ 741567 w 1128485"/>
                    <a:gd name="connsiteY24" fmla="*/ 91250 h 806800"/>
                    <a:gd name="connsiteX25" fmla="*/ 889287 w 1128485"/>
                    <a:gd name="connsiteY25" fmla="*/ 109475 h 806800"/>
                    <a:gd name="connsiteX26" fmla="*/ 971780 w 1128485"/>
                    <a:gd name="connsiteY26" fmla="*/ 209714 h 806800"/>
                    <a:gd name="connsiteX27" fmla="*/ 960269 w 1128485"/>
                    <a:gd name="connsiteY27" fmla="*/ 250481 h 806800"/>
                    <a:gd name="connsiteX28" fmla="*/ 943962 w 1128485"/>
                    <a:gd name="connsiteY28" fmla="*/ 302279 h 806800"/>
                    <a:gd name="connsiteX29" fmla="*/ 1059549 w 1128485"/>
                    <a:gd name="connsiteY29" fmla="*/ 433212 h 806800"/>
                    <a:gd name="connsiteX30" fmla="*/ 1113265 w 1128485"/>
                    <a:gd name="connsiteY30" fmla="*/ 452876 h 806800"/>
                    <a:gd name="connsiteX31" fmla="*/ 1122858 w 1128485"/>
                    <a:gd name="connsiteY31" fmla="*/ 479735 h 806800"/>
                    <a:gd name="connsiteX32" fmla="*/ 858112 w 1128485"/>
                    <a:gd name="connsiteY32" fmla="*/ 726255 h 806800"/>
                    <a:gd name="connsiteX33" fmla="*/ 994321 w 1128485"/>
                    <a:gd name="connsiteY33" fmla="*/ 730571 h 806800"/>
                    <a:gd name="connsiteX34" fmla="*/ 1019741 w 1128485"/>
                    <a:gd name="connsiteY34" fmla="*/ 736806 h 8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485" h="806800">
                      <a:moveTo>
                        <a:pt x="1019741" y="736806"/>
                      </a:moveTo>
                      <a:cubicBezTo>
                        <a:pt x="979933" y="798196"/>
                        <a:pt x="883531" y="825534"/>
                        <a:pt x="817345" y="792921"/>
                      </a:cubicBezTo>
                      <a:cubicBezTo>
                        <a:pt x="799120" y="783808"/>
                        <a:pt x="782334" y="782369"/>
                        <a:pt x="761710" y="784767"/>
                      </a:cubicBezTo>
                      <a:cubicBezTo>
                        <a:pt x="640369" y="796757"/>
                        <a:pt x="521425" y="791482"/>
                        <a:pt x="424064" y="702754"/>
                      </a:cubicBezTo>
                      <a:cubicBezTo>
                        <a:pt x="409676" y="689804"/>
                        <a:pt x="397206" y="698917"/>
                        <a:pt x="385215" y="703233"/>
                      </a:cubicBezTo>
                      <a:cubicBezTo>
                        <a:pt x="357398" y="712825"/>
                        <a:pt x="331020" y="724336"/>
                        <a:pt x="302723" y="732010"/>
                      </a:cubicBezTo>
                      <a:cubicBezTo>
                        <a:pt x="283538" y="737286"/>
                        <a:pt x="285457" y="752154"/>
                        <a:pt x="289773" y="766542"/>
                      </a:cubicBezTo>
                      <a:cubicBezTo>
                        <a:pt x="262915" y="772297"/>
                        <a:pt x="238455" y="759828"/>
                        <a:pt x="213515" y="753113"/>
                      </a:cubicBezTo>
                      <a:cubicBezTo>
                        <a:pt x="163635" y="739684"/>
                        <a:pt x="113276" y="727214"/>
                        <a:pt x="63876" y="710427"/>
                      </a:cubicBezTo>
                      <a:cubicBezTo>
                        <a:pt x="56682" y="708029"/>
                        <a:pt x="49968" y="708509"/>
                        <a:pt x="42774" y="710427"/>
                      </a:cubicBezTo>
                      <a:cubicBezTo>
                        <a:pt x="27905" y="711387"/>
                        <a:pt x="15915" y="704672"/>
                        <a:pt x="5364" y="695080"/>
                      </a:cubicBezTo>
                      <a:cubicBezTo>
                        <a:pt x="-7586" y="674457"/>
                        <a:pt x="5364" y="660548"/>
                        <a:pt x="18313" y="646639"/>
                      </a:cubicBezTo>
                      <a:cubicBezTo>
                        <a:pt x="44692" y="628414"/>
                        <a:pt x="57162" y="599158"/>
                        <a:pt x="75387" y="574698"/>
                      </a:cubicBezTo>
                      <a:cubicBezTo>
                        <a:pt x="104643" y="534890"/>
                        <a:pt x="131981" y="494123"/>
                        <a:pt x="160758" y="454315"/>
                      </a:cubicBezTo>
                      <a:cubicBezTo>
                        <a:pt x="164115" y="449519"/>
                        <a:pt x="166033" y="442325"/>
                        <a:pt x="174667" y="443764"/>
                      </a:cubicBezTo>
                      <a:cubicBezTo>
                        <a:pt x="178024" y="462948"/>
                        <a:pt x="186177" y="470622"/>
                        <a:pt x="206800" y="461989"/>
                      </a:cubicBezTo>
                      <a:cubicBezTo>
                        <a:pt x="237016" y="449999"/>
                        <a:pt x="268191" y="440886"/>
                        <a:pt x="298885" y="430335"/>
                      </a:cubicBezTo>
                      <a:cubicBezTo>
                        <a:pt x="310396" y="426498"/>
                        <a:pt x="317111" y="417865"/>
                        <a:pt x="318070" y="405395"/>
                      </a:cubicBezTo>
                      <a:cubicBezTo>
                        <a:pt x="329101" y="298921"/>
                        <a:pt x="394328" y="226980"/>
                        <a:pt x="473944" y="164630"/>
                      </a:cubicBezTo>
                      <a:cubicBezTo>
                        <a:pt x="493608" y="149283"/>
                        <a:pt x="515670" y="136333"/>
                        <a:pt x="537253" y="123863"/>
                      </a:cubicBezTo>
                      <a:cubicBezTo>
                        <a:pt x="552120" y="115230"/>
                        <a:pt x="557875" y="101322"/>
                        <a:pt x="565550" y="87413"/>
                      </a:cubicBezTo>
                      <a:cubicBezTo>
                        <a:pt x="603919" y="21706"/>
                        <a:pt x="670584" y="-9469"/>
                        <a:pt x="746842" y="2522"/>
                      </a:cubicBezTo>
                      <a:cubicBezTo>
                        <a:pt x="746363" y="15471"/>
                        <a:pt x="735332" y="18828"/>
                        <a:pt x="726699" y="23624"/>
                      </a:cubicBezTo>
                      <a:cubicBezTo>
                        <a:pt x="670105" y="57677"/>
                        <a:pt x="641807" y="81178"/>
                        <a:pt x="616388" y="117149"/>
                      </a:cubicBezTo>
                      <a:cubicBezTo>
                        <a:pt x="659074" y="106597"/>
                        <a:pt x="699361" y="96046"/>
                        <a:pt x="741567" y="91250"/>
                      </a:cubicBezTo>
                      <a:cubicBezTo>
                        <a:pt x="792405" y="85494"/>
                        <a:pt x="842285" y="87413"/>
                        <a:pt x="889287" y="109475"/>
                      </a:cubicBezTo>
                      <a:cubicBezTo>
                        <a:pt x="932452" y="129619"/>
                        <a:pt x="959790" y="163671"/>
                        <a:pt x="971780" y="209714"/>
                      </a:cubicBezTo>
                      <a:cubicBezTo>
                        <a:pt x="976097" y="225541"/>
                        <a:pt x="974178" y="239450"/>
                        <a:pt x="960269" y="250481"/>
                      </a:cubicBezTo>
                      <a:cubicBezTo>
                        <a:pt x="943003" y="263910"/>
                        <a:pt x="940126" y="281655"/>
                        <a:pt x="943962" y="302279"/>
                      </a:cubicBezTo>
                      <a:cubicBezTo>
                        <a:pt x="956433" y="368945"/>
                        <a:pt x="1001996" y="406354"/>
                        <a:pt x="1059549" y="433212"/>
                      </a:cubicBezTo>
                      <a:cubicBezTo>
                        <a:pt x="1076815" y="441366"/>
                        <a:pt x="1095040" y="447121"/>
                        <a:pt x="1113265" y="452876"/>
                      </a:cubicBezTo>
                      <a:cubicBezTo>
                        <a:pt x="1127654" y="457673"/>
                        <a:pt x="1133889" y="466785"/>
                        <a:pt x="1122858" y="479735"/>
                      </a:cubicBezTo>
                      <a:cubicBezTo>
                        <a:pt x="1045640" y="573259"/>
                        <a:pt x="974178" y="673498"/>
                        <a:pt x="858112" y="726255"/>
                      </a:cubicBezTo>
                      <a:cubicBezTo>
                        <a:pt x="903675" y="734408"/>
                        <a:pt x="949239" y="732010"/>
                        <a:pt x="994321" y="730571"/>
                      </a:cubicBezTo>
                      <a:cubicBezTo>
                        <a:pt x="1003434" y="730571"/>
                        <a:pt x="1013506" y="725295"/>
                        <a:pt x="1019741" y="736806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0" name="Freeform: Shape 42">
                  <a:extLst>
                    <a:ext uri="{FF2B5EF4-FFF2-40B4-BE49-F238E27FC236}">
                      <a16:creationId xmlns:a16="http://schemas.microsoft.com/office/drawing/2014/main" id="{0F48A1A0-4C29-46FE-B846-7C8E0B8C8787}"/>
                    </a:ext>
                  </a:extLst>
                </p:cNvPr>
                <p:cNvSpPr/>
                <p:nvPr/>
              </p:nvSpPr>
              <p:spPr>
                <a:xfrm>
                  <a:off x="9265268" y="3218811"/>
                  <a:ext cx="723388" cy="795086"/>
                </a:xfrm>
                <a:custGeom>
                  <a:avLst/>
                  <a:gdLst>
                    <a:gd name="connsiteX0" fmla="*/ 425415 w 723388"/>
                    <a:gd name="connsiteY0" fmla="*/ 791137 h 795086"/>
                    <a:gd name="connsiteX1" fmla="*/ 260428 w 723388"/>
                    <a:gd name="connsiteY1" fmla="*/ 790178 h 795086"/>
                    <a:gd name="connsiteX2" fmla="*/ 238846 w 723388"/>
                    <a:gd name="connsiteY2" fmla="*/ 784423 h 795086"/>
                    <a:gd name="connsiteX3" fmla="*/ 529490 w 723388"/>
                    <a:gd name="connsiteY3" fmla="*/ 522555 h 795086"/>
                    <a:gd name="connsiteX4" fmla="*/ 509347 w 723388"/>
                    <a:gd name="connsiteY4" fmla="*/ 513443 h 795086"/>
                    <a:gd name="connsiteX5" fmla="*/ 388005 w 723388"/>
                    <a:gd name="connsiteY5" fmla="*/ 447736 h 795086"/>
                    <a:gd name="connsiteX6" fmla="*/ 339085 w 723388"/>
                    <a:gd name="connsiteY6" fmla="*/ 338864 h 795086"/>
                    <a:gd name="connsiteX7" fmla="*/ 360667 w 723388"/>
                    <a:gd name="connsiteY7" fmla="*/ 298577 h 795086"/>
                    <a:gd name="connsiteX8" fmla="*/ 370739 w 723388"/>
                    <a:gd name="connsiteY8" fmla="*/ 269321 h 795086"/>
                    <a:gd name="connsiteX9" fmla="*/ 216304 w 723388"/>
                    <a:gd name="connsiteY9" fmla="*/ 152296 h 795086"/>
                    <a:gd name="connsiteX10" fmla="*/ 16306 w 723388"/>
                    <a:gd name="connsiteY10" fmla="*/ 182991 h 795086"/>
                    <a:gd name="connsiteX11" fmla="*/ 0 w 723388"/>
                    <a:gd name="connsiteY11" fmla="*/ 187307 h 795086"/>
                    <a:gd name="connsiteX12" fmla="*/ 53237 w 723388"/>
                    <a:gd name="connsiteY12" fmla="*/ 124958 h 795086"/>
                    <a:gd name="connsiteX13" fmla="*/ 151557 w 723388"/>
                    <a:gd name="connsiteY13" fmla="*/ 57333 h 795086"/>
                    <a:gd name="connsiteX14" fmla="*/ 275296 w 723388"/>
                    <a:gd name="connsiteY14" fmla="*/ 14168 h 795086"/>
                    <a:gd name="connsiteX15" fmla="*/ 590401 w 723388"/>
                    <a:gd name="connsiteY15" fmla="*/ 101457 h 795086"/>
                    <a:gd name="connsiteX16" fmla="*/ 718936 w 723388"/>
                    <a:gd name="connsiteY16" fmla="*/ 477952 h 795086"/>
                    <a:gd name="connsiteX17" fmla="*/ 718936 w 723388"/>
                    <a:gd name="connsiteY17" fmla="*/ 503851 h 795086"/>
                    <a:gd name="connsiteX18" fmla="*/ 601432 w 723388"/>
                    <a:gd name="connsiteY18" fmla="*/ 736941 h 795086"/>
                    <a:gd name="connsiteX19" fmla="*/ 447477 w 723388"/>
                    <a:gd name="connsiteY19" fmla="*/ 785862 h 795086"/>
                    <a:gd name="connsiteX20" fmla="*/ 425415 w 723388"/>
                    <a:gd name="connsiteY20" fmla="*/ 791137 h 79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388" h="795086">
                      <a:moveTo>
                        <a:pt x="425415" y="791137"/>
                      </a:moveTo>
                      <a:cubicBezTo>
                        <a:pt x="370259" y="794015"/>
                        <a:pt x="315584" y="798811"/>
                        <a:pt x="260428" y="790178"/>
                      </a:cubicBezTo>
                      <a:cubicBezTo>
                        <a:pt x="253714" y="789219"/>
                        <a:pt x="247000" y="788260"/>
                        <a:pt x="238846" y="784423"/>
                      </a:cubicBezTo>
                      <a:cubicBezTo>
                        <a:pt x="369301" y="733584"/>
                        <a:pt x="443640" y="622315"/>
                        <a:pt x="529490" y="522555"/>
                      </a:cubicBezTo>
                      <a:cubicBezTo>
                        <a:pt x="525654" y="513922"/>
                        <a:pt x="516061" y="515361"/>
                        <a:pt x="509347" y="513443"/>
                      </a:cubicBezTo>
                      <a:cubicBezTo>
                        <a:pt x="464263" y="499534"/>
                        <a:pt x="422537" y="479390"/>
                        <a:pt x="388005" y="447736"/>
                      </a:cubicBezTo>
                      <a:cubicBezTo>
                        <a:pt x="356830" y="419439"/>
                        <a:pt x="341962" y="381070"/>
                        <a:pt x="339085" y="338864"/>
                      </a:cubicBezTo>
                      <a:cubicBezTo>
                        <a:pt x="338126" y="322078"/>
                        <a:pt x="344840" y="306730"/>
                        <a:pt x="360667" y="298577"/>
                      </a:cubicBezTo>
                      <a:cubicBezTo>
                        <a:pt x="375056" y="291383"/>
                        <a:pt x="374097" y="281791"/>
                        <a:pt x="370739" y="269321"/>
                      </a:cubicBezTo>
                      <a:cubicBezTo>
                        <a:pt x="352514" y="198818"/>
                        <a:pt x="297359" y="157092"/>
                        <a:pt x="216304" y="152296"/>
                      </a:cubicBezTo>
                      <a:cubicBezTo>
                        <a:pt x="147240" y="148459"/>
                        <a:pt x="81054" y="161888"/>
                        <a:pt x="16306" y="182991"/>
                      </a:cubicBezTo>
                      <a:cubicBezTo>
                        <a:pt x="12949" y="183950"/>
                        <a:pt x="9112" y="184909"/>
                        <a:pt x="0" y="187307"/>
                      </a:cubicBezTo>
                      <a:cubicBezTo>
                        <a:pt x="16786" y="160929"/>
                        <a:pt x="34532" y="142703"/>
                        <a:pt x="53237" y="124958"/>
                      </a:cubicBezTo>
                      <a:cubicBezTo>
                        <a:pt x="82972" y="97620"/>
                        <a:pt x="118464" y="78915"/>
                        <a:pt x="151557" y="57333"/>
                      </a:cubicBezTo>
                      <a:cubicBezTo>
                        <a:pt x="192324" y="42465"/>
                        <a:pt x="233091" y="26638"/>
                        <a:pt x="275296" y="14168"/>
                      </a:cubicBezTo>
                      <a:cubicBezTo>
                        <a:pt x="399516" y="-22762"/>
                        <a:pt x="501673" y="14647"/>
                        <a:pt x="590401" y="101457"/>
                      </a:cubicBezTo>
                      <a:cubicBezTo>
                        <a:pt x="696875" y="205053"/>
                        <a:pt x="733325" y="333109"/>
                        <a:pt x="718936" y="477952"/>
                      </a:cubicBezTo>
                      <a:cubicBezTo>
                        <a:pt x="717978" y="486584"/>
                        <a:pt x="717498" y="495218"/>
                        <a:pt x="718936" y="503851"/>
                      </a:cubicBezTo>
                      <a:cubicBezTo>
                        <a:pt x="736682" y="615120"/>
                        <a:pt x="702150" y="684184"/>
                        <a:pt x="601432" y="736941"/>
                      </a:cubicBezTo>
                      <a:cubicBezTo>
                        <a:pt x="552991" y="762361"/>
                        <a:pt x="501673" y="778188"/>
                        <a:pt x="447477" y="785862"/>
                      </a:cubicBezTo>
                      <a:cubicBezTo>
                        <a:pt x="440762" y="786821"/>
                        <a:pt x="433088" y="789219"/>
                        <a:pt x="425415" y="7911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1" name="Freeform: Shape 43">
                  <a:extLst>
                    <a:ext uri="{FF2B5EF4-FFF2-40B4-BE49-F238E27FC236}">
                      <a16:creationId xmlns:a16="http://schemas.microsoft.com/office/drawing/2014/main" id="{F4B5B9B9-B667-4F95-AD5C-C5B9104576D4}"/>
                    </a:ext>
                  </a:extLst>
                </p:cNvPr>
                <p:cNvSpPr/>
                <p:nvPr/>
              </p:nvSpPr>
              <p:spPr>
                <a:xfrm>
                  <a:off x="8213001" y="3379690"/>
                  <a:ext cx="594717" cy="583736"/>
                </a:xfrm>
                <a:custGeom>
                  <a:avLst/>
                  <a:gdLst>
                    <a:gd name="connsiteX0" fmla="*/ 312227 w 594717"/>
                    <a:gd name="connsiteY0" fmla="*/ 583736 h 583736"/>
                    <a:gd name="connsiteX1" fmla="*/ 66666 w 594717"/>
                    <a:gd name="connsiteY1" fmla="*/ 124268 h 583736"/>
                    <a:gd name="connsiteX2" fmla="*/ 0 w 594717"/>
                    <a:gd name="connsiteY2" fmla="*/ 28826 h 583736"/>
                    <a:gd name="connsiteX3" fmla="*/ 249877 w 594717"/>
                    <a:gd name="connsiteY3" fmla="*/ 1968 h 583736"/>
                    <a:gd name="connsiteX4" fmla="*/ 373137 w 594717"/>
                    <a:gd name="connsiteY4" fmla="*/ 44174 h 583736"/>
                    <a:gd name="connsiteX5" fmla="*/ 559226 w 594717"/>
                    <a:gd name="connsiteY5" fmla="*/ 244651 h 583736"/>
                    <a:gd name="connsiteX6" fmla="*/ 594718 w 594717"/>
                    <a:gd name="connsiteY6" fmla="*/ 295969 h 583736"/>
                    <a:gd name="connsiteX7" fmla="*/ 588962 w 594717"/>
                    <a:gd name="connsiteY7" fmla="*/ 299326 h 583736"/>
                    <a:gd name="connsiteX8" fmla="*/ 474335 w 594717"/>
                    <a:gd name="connsiteY8" fmla="*/ 315154 h 583736"/>
                    <a:gd name="connsiteX9" fmla="*/ 351555 w 594717"/>
                    <a:gd name="connsiteY9" fmla="*/ 355441 h 583736"/>
                    <a:gd name="connsiteX10" fmla="*/ 502153 w 594717"/>
                    <a:gd name="connsiteY10" fmla="*/ 433138 h 583736"/>
                    <a:gd name="connsiteX11" fmla="*/ 516541 w 594717"/>
                    <a:gd name="connsiteY11" fmla="*/ 472946 h 583736"/>
                    <a:gd name="connsiteX12" fmla="*/ 492560 w 594717"/>
                    <a:gd name="connsiteY12" fmla="*/ 516591 h 583736"/>
                    <a:gd name="connsiteX13" fmla="*/ 312227 w 594717"/>
                    <a:gd name="connsiteY13" fmla="*/ 583736 h 58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4717" h="583736">
                      <a:moveTo>
                        <a:pt x="312227" y="583736"/>
                      </a:moveTo>
                      <a:cubicBezTo>
                        <a:pt x="246040" y="422107"/>
                        <a:pt x="162588" y="269591"/>
                        <a:pt x="66666" y="124268"/>
                      </a:cubicBezTo>
                      <a:cubicBezTo>
                        <a:pt x="45084" y="91655"/>
                        <a:pt x="22062" y="60480"/>
                        <a:pt x="0" y="28826"/>
                      </a:cubicBezTo>
                      <a:cubicBezTo>
                        <a:pt x="46043" y="26428"/>
                        <a:pt x="214386" y="9162"/>
                        <a:pt x="249877" y="1968"/>
                      </a:cubicBezTo>
                      <a:cubicBezTo>
                        <a:pt x="297838" y="-7145"/>
                        <a:pt x="337166" y="16836"/>
                        <a:pt x="373137" y="44174"/>
                      </a:cubicBezTo>
                      <a:cubicBezTo>
                        <a:pt x="446997" y="99808"/>
                        <a:pt x="504551" y="170791"/>
                        <a:pt x="559226" y="244651"/>
                      </a:cubicBezTo>
                      <a:cubicBezTo>
                        <a:pt x="571696" y="261437"/>
                        <a:pt x="587524" y="275346"/>
                        <a:pt x="594718" y="295969"/>
                      </a:cubicBezTo>
                      <a:cubicBezTo>
                        <a:pt x="593279" y="298368"/>
                        <a:pt x="591360" y="300286"/>
                        <a:pt x="588962" y="299326"/>
                      </a:cubicBezTo>
                      <a:cubicBezTo>
                        <a:pt x="548675" y="288775"/>
                        <a:pt x="511745" y="304123"/>
                        <a:pt x="474335" y="315154"/>
                      </a:cubicBezTo>
                      <a:cubicBezTo>
                        <a:pt x="438844" y="325226"/>
                        <a:pt x="355871" y="347288"/>
                        <a:pt x="351555" y="355441"/>
                      </a:cubicBezTo>
                      <a:cubicBezTo>
                        <a:pt x="371219" y="368870"/>
                        <a:pt x="473376" y="416831"/>
                        <a:pt x="502153" y="433138"/>
                      </a:cubicBezTo>
                      <a:cubicBezTo>
                        <a:pt x="518459" y="442251"/>
                        <a:pt x="524695" y="454721"/>
                        <a:pt x="516541" y="472946"/>
                      </a:cubicBezTo>
                      <a:cubicBezTo>
                        <a:pt x="509826" y="488293"/>
                        <a:pt x="504551" y="504120"/>
                        <a:pt x="492560" y="516591"/>
                      </a:cubicBezTo>
                      <a:cubicBezTo>
                        <a:pt x="456110" y="532897"/>
                        <a:pt x="335248" y="575103"/>
                        <a:pt x="312227" y="583736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2" name="Freeform: Shape 44">
                  <a:extLst>
                    <a:ext uri="{FF2B5EF4-FFF2-40B4-BE49-F238E27FC236}">
                      <a16:creationId xmlns:a16="http://schemas.microsoft.com/office/drawing/2014/main" id="{406CC424-D8C4-4533-984A-31343E9D907E}"/>
                    </a:ext>
                  </a:extLst>
                </p:cNvPr>
                <p:cNvSpPr/>
                <p:nvPr/>
              </p:nvSpPr>
              <p:spPr>
                <a:xfrm>
                  <a:off x="8544412" y="3964571"/>
                  <a:ext cx="427054" cy="693811"/>
                </a:xfrm>
                <a:custGeom>
                  <a:avLst/>
                  <a:gdLst>
                    <a:gd name="connsiteX0" fmla="*/ 134291 w 427054"/>
                    <a:gd name="connsiteY0" fmla="*/ 294 h 693811"/>
                    <a:gd name="connsiteX1" fmla="*/ 167384 w 427054"/>
                    <a:gd name="connsiteY1" fmla="*/ 14682 h 693811"/>
                    <a:gd name="connsiteX2" fmla="*/ 249398 w 427054"/>
                    <a:gd name="connsiteY2" fmla="*/ 50173 h 693811"/>
                    <a:gd name="connsiteX3" fmla="*/ 253235 w 427054"/>
                    <a:gd name="connsiteY3" fmla="*/ 87103 h 693811"/>
                    <a:gd name="connsiteX4" fmla="*/ 193763 w 427054"/>
                    <a:gd name="connsiteY4" fmla="*/ 228589 h 693811"/>
                    <a:gd name="connsiteX5" fmla="*/ 189446 w 427054"/>
                    <a:gd name="connsiteY5" fmla="*/ 244416 h 693811"/>
                    <a:gd name="connsiteX6" fmla="*/ 297838 w 427054"/>
                    <a:gd name="connsiteY6" fmla="*/ 198373 h 693811"/>
                    <a:gd name="connsiteX7" fmla="*/ 344361 w 427054"/>
                    <a:gd name="connsiteY7" fmla="*/ 178709 h 693811"/>
                    <a:gd name="connsiteX8" fmla="*/ 399996 w 427054"/>
                    <a:gd name="connsiteY8" fmla="*/ 138422 h 693811"/>
                    <a:gd name="connsiteX9" fmla="*/ 417262 w 427054"/>
                    <a:gd name="connsiteY9" fmla="*/ 126911 h 693811"/>
                    <a:gd name="connsiteX10" fmla="*/ 425895 w 427054"/>
                    <a:gd name="connsiteY10" fmla="*/ 286142 h 693811"/>
                    <a:gd name="connsiteX11" fmla="*/ 388005 w 427054"/>
                    <a:gd name="connsiteY11" fmla="*/ 518274 h 693811"/>
                    <a:gd name="connsiteX12" fmla="*/ 347718 w 427054"/>
                    <a:gd name="connsiteY12" fmla="*/ 571990 h 693811"/>
                    <a:gd name="connsiteX13" fmla="*/ 165466 w 427054"/>
                    <a:gd name="connsiteY13" fmla="*/ 693811 h 693811"/>
                    <a:gd name="connsiteX14" fmla="*/ 131893 w 427054"/>
                    <a:gd name="connsiteY14" fmla="*/ 512998 h 693811"/>
                    <a:gd name="connsiteX15" fmla="*/ 60910 w 427054"/>
                    <a:gd name="connsiteY15" fmla="*/ 218996 h 693811"/>
                    <a:gd name="connsiteX16" fmla="*/ 0 w 427054"/>
                    <a:gd name="connsiteY16" fmla="*/ 43459 h 693811"/>
                    <a:gd name="connsiteX17" fmla="*/ 134291 w 427054"/>
                    <a:gd name="connsiteY17" fmla="*/ 294 h 6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27054" h="693811">
                      <a:moveTo>
                        <a:pt x="134291" y="294"/>
                      </a:moveTo>
                      <a:cubicBezTo>
                        <a:pt x="145322" y="5090"/>
                        <a:pt x="155394" y="12764"/>
                        <a:pt x="167384" y="14682"/>
                      </a:cubicBezTo>
                      <a:cubicBezTo>
                        <a:pt x="198559" y="17560"/>
                        <a:pt x="223499" y="34826"/>
                        <a:pt x="249398" y="50173"/>
                      </a:cubicBezTo>
                      <a:cubicBezTo>
                        <a:pt x="264266" y="58807"/>
                        <a:pt x="258510" y="74154"/>
                        <a:pt x="253235" y="87103"/>
                      </a:cubicBezTo>
                      <a:cubicBezTo>
                        <a:pt x="234050" y="134585"/>
                        <a:pt x="212947" y="181107"/>
                        <a:pt x="193763" y="228589"/>
                      </a:cubicBezTo>
                      <a:cubicBezTo>
                        <a:pt x="191844" y="232905"/>
                        <a:pt x="189446" y="236742"/>
                        <a:pt x="189446" y="244416"/>
                      </a:cubicBezTo>
                      <a:cubicBezTo>
                        <a:pt x="227336" y="230027"/>
                        <a:pt x="262347" y="213241"/>
                        <a:pt x="297838" y="198373"/>
                      </a:cubicBezTo>
                      <a:cubicBezTo>
                        <a:pt x="313186" y="192138"/>
                        <a:pt x="328534" y="183985"/>
                        <a:pt x="344361" y="178709"/>
                      </a:cubicBezTo>
                      <a:cubicBezTo>
                        <a:pt x="366902" y="171035"/>
                        <a:pt x="385128" y="157127"/>
                        <a:pt x="399996" y="138422"/>
                      </a:cubicBezTo>
                      <a:cubicBezTo>
                        <a:pt x="404312" y="133146"/>
                        <a:pt x="406230" y="122595"/>
                        <a:pt x="417262" y="126911"/>
                      </a:cubicBezTo>
                      <a:cubicBezTo>
                        <a:pt x="419180" y="180148"/>
                        <a:pt x="430691" y="232905"/>
                        <a:pt x="425895" y="286142"/>
                      </a:cubicBezTo>
                      <a:cubicBezTo>
                        <a:pt x="418701" y="364319"/>
                        <a:pt x="419180" y="443934"/>
                        <a:pt x="388005" y="518274"/>
                      </a:cubicBezTo>
                      <a:cubicBezTo>
                        <a:pt x="378893" y="539377"/>
                        <a:pt x="366423" y="558082"/>
                        <a:pt x="347718" y="571990"/>
                      </a:cubicBezTo>
                      <a:cubicBezTo>
                        <a:pt x="295440" y="611318"/>
                        <a:pt x="222060" y="660718"/>
                        <a:pt x="165466" y="693811"/>
                      </a:cubicBezTo>
                      <a:cubicBezTo>
                        <a:pt x="156833" y="655443"/>
                        <a:pt x="142924" y="583501"/>
                        <a:pt x="131893" y="512998"/>
                      </a:cubicBezTo>
                      <a:cubicBezTo>
                        <a:pt x="116066" y="412759"/>
                        <a:pt x="89208" y="315878"/>
                        <a:pt x="60910" y="218996"/>
                      </a:cubicBezTo>
                      <a:cubicBezTo>
                        <a:pt x="43644" y="159525"/>
                        <a:pt x="20624" y="101972"/>
                        <a:pt x="0" y="43459"/>
                      </a:cubicBezTo>
                      <a:cubicBezTo>
                        <a:pt x="479" y="40581"/>
                        <a:pt x="128056" y="-4023"/>
                        <a:pt x="134291" y="294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3" name="Freeform: Shape 45">
                  <a:extLst>
                    <a:ext uri="{FF2B5EF4-FFF2-40B4-BE49-F238E27FC236}">
                      <a16:creationId xmlns:a16="http://schemas.microsoft.com/office/drawing/2014/main" id="{CE8E9F0D-FD6D-467D-B7D3-E241F8D6B0B5}"/>
                    </a:ext>
                  </a:extLst>
                </p:cNvPr>
                <p:cNvSpPr/>
                <p:nvPr/>
              </p:nvSpPr>
              <p:spPr>
                <a:xfrm>
                  <a:off x="8546810" y="3666998"/>
                  <a:ext cx="298317" cy="279641"/>
                </a:xfrm>
                <a:custGeom>
                  <a:avLst/>
                  <a:gdLst>
                    <a:gd name="connsiteX0" fmla="*/ 155874 w 298317"/>
                    <a:gd name="connsiteY0" fmla="*/ 226405 h 279641"/>
                    <a:gd name="connsiteX1" fmla="*/ 128536 w 298317"/>
                    <a:gd name="connsiteY1" fmla="*/ 133840 h 279641"/>
                    <a:gd name="connsiteX2" fmla="*/ 0 w 298317"/>
                    <a:gd name="connsiteY2" fmla="*/ 67654 h 279641"/>
                    <a:gd name="connsiteX3" fmla="*/ 10072 w 298317"/>
                    <a:gd name="connsiteY3" fmla="*/ 58061 h 279641"/>
                    <a:gd name="connsiteX4" fmla="*/ 200478 w 298317"/>
                    <a:gd name="connsiteY4" fmla="*/ 2426 h 279641"/>
                    <a:gd name="connsiteX5" fmla="*/ 261388 w 298317"/>
                    <a:gd name="connsiteY5" fmla="*/ 8182 h 279641"/>
                    <a:gd name="connsiteX6" fmla="*/ 298318 w 298317"/>
                    <a:gd name="connsiteY6" fmla="*/ 49908 h 279641"/>
                    <a:gd name="connsiteX7" fmla="*/ 231172 w 298317"/>
                    <a:gd name="connsiteY7" fmla="*/ 147749 h 279641"/>
                    <a:gd name="connsiteX8" fmla="*/ 163547 w 298317"/>
                    <a:gd name="connsiteY8" fmla="*/ 242712 h 279641"/>
                    <a:gd name="connsiteX9" fmla="*/ 132373 w 298317"/>
                    <a:gd name="connsiteY9" fmla="*/ 279642 h 279641"/>
                    <a:gd name="connsiteX10" fmla="*/ 155874 w 298317"/>
                    <a:gd name="connsiteY10" fmla="*/ 226405 h 27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317" h="279641">
                      <a:moveTo>
                        <a:pt x="155874" y="226405"/>
                      </a:moveTo>
                      <a:cubicBezTo>
                        <a:pt x="188487" y="165494"/>
                        <a:pt x="188487" y="165015"/>
                        <a:pt x="128536" y="133840"/>
                      </a:cubicBezTo>
                      <a:cubicBezTo>
                        <a:pt x="85371" y="111298"/>
                        <a:pt x="42206" y="89236"/>
                        <a:pt x="0" y="67654"/>
                      </a:cubicBezTo>
                      <a:cubicBezTo>
                        <a:pt x="0" y="59021"/>
                        <a:pt x="6235" y="59500"/>
                        <a:pt x="10072" y="58061"/>
                      </a:cubicBezTo>
                      <a:cubicBezTo>
                        <a:pt x="73381" y="39357"/>
                        <a:pt x="137169" y="21131"/>
                        <a:pt x="200478" y="2426"/>
                      </a:cubicBezTo>
                      <a:cubicBezTo>
                        <a:pt x="222060" y="-3808"/>
                        <a:pt x="241245" y="3386"/>
                        <a:pt x="261388" y="8182"/>
                      </a:cubicBezTo>
                      <a:cubicBezTo>
                        <a:pt x="276256" y="19693"/>
                        <a:pt x="293522" y="29285"/>
                        <a:pt x="298318" y="49908"/>
                      </a:cubicBezTo>
                      <a:cubicBezTo>
                        <a:pt x="275776" y="82521"/>
                        <a:pt x="253714" y="115135"/>
                        <a:pt x="231172" y="147749"/>
                      </a:cubicBezTo>
                      <a:cubicBezTo>
                        <a:pt x="209110" y="179882"/>
                        <a:pt x="186569" y="211537"/>
                        <a:pt x="163547" y="242712"/>
                      </a:cubicBezTo>
                      <a:cubicBezTo>
                        <a:pt x="159711" y="247987"/>
                        <a:pt x="147240" y="264294"/>
                        <a:pt x="132373" y="279642"/>
                      </a:cubicBezTo>
                      <a:cubicBezTo>
                        <a:pt x="124219" y="266212"/>
                        <a:pt x="151077" y="235038"/>
                        <a:pt x="155874" y="226405"/>
                      </a:cubicBezTo>
                      <a:close/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4" name="Freeform: Shape 46">
                  <a:extLst>
                    <a:ext uri="{FF2B5EF4-FFF2-40B4-BE49-F238E27FC236}">
                      <a16:creationId xmlns:a16="http://schemas.microsoft.com/office/drawing/2014/main" id="{3267DBDB-107A-4A78-B65F-2CA81EFBBB24}"/>
                    </a:ext>
                  </a:extLst>
                </p:cNvPr>
                <p:cNvSpPr/>
                <p:nvPr/>
              </p:nvSpPr>
              <p:spPr>
                <a:xfrm>
                  <a:off x="8711317" y="3973435"/>
                  <a:ext cx="252398" cy="245234"/>
                </a:xfrm>
                <a:custGeom>
                  <a:avLst/>
                  <a:gdLst>
                    <a:gd name="connsiteX0" fmla="*/ 249877 w 252398"/>
                    <a:gd name="connsiteY0" fmla="*/ 117567 h 245234"/>
                    <a:gd name="connsiteX1" fmla="*/ 171700 w 252398"/>
                    <a:gd name="connsiteY1" fmla="*/ 179437 h 245234"/>
                    <a:gd name="connsiteX2" fmla="*/ 33093 w 252398"/>
                    <a:gd name="connsiteY2" fmla="*/ 238429 h 245234"/>
                    <a:gd name="connsiteX3" fmla="*/ 7674 w 252398"/>
                    <a:gd name="connsiteY3" fmla="*/ 244664 h 245234"/>
                    <a:gd name="connsiteX4" fmla="*/ 45083 w 252398"/>
                    <a:gd name="connsiteY4" fmla="*/ 154977 h 245234"/>
                    <a:gd name="connsiteX5" fmla="*/ 81054 w 252398"/>
                    <a:gd name="connsiteY5" fmla="*/ 71524 h 245234"/>
                    <a:gd name="connsiteX6" fmla="*/ 68105 w 252398"/>
                    <a:gd name="connsiteY6" fmla="*/ 39390 h 245234"/>
                    <a:gd name="connsiteX7" fmla="*/ 0 w 252398"/>
                    <a:gd name="connsiteY7" fmla="*/ 4858 h 245234"/>
                    <a:gd name="connsiteX8" fmla="*/ 22062 w 252398"/>
                    <a:gd name="connsiteY8" fmla="*/ 1981 h 245234"/>
                    <a:gd name="connsiteX9" fmla="*/ 248438 w 252398"/>
                    <a:gd name="connsiteY9" fmla="*/ 65289 h 245234"/>
                    <a:gd name="connsiteX10" fmla="*/ 249877 w 252398"/>
                    <a:gd name="connsiteY10" fmla="*/ 117567 h 24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2398" h="245234">
                      <a:moveTo>
                        <a:pt x="249877" y="117567"/>
                      </a:moveTo>
                      <a:cubicBezTo>
                        <a:pt x="233091" y="149701"/>
                        <a:pt x="204794" y="166487"/>
                        <a:pt x="171700" y="179437"/>
                      </a:cubicBezTo>
                      <a:cubicBezTo>
                        <a:pt x="125178" y="197662"/>
                        <a:pt x="79615" y="218765"/>
                        <a:pt x="33093" y="238429"/>
                      </a:cubicBezTo>
                      <a:cubicBezTo>
                        <a:pt x="25899" y="241307"/>
                        <a:pt x="19664" y="247062"/>
                        <a:pt x="7674" y="244664"/>
                      </a:cubicBezTo>
                      <a:cubicBezTo>
                        <a:pt x="20143" y="214449"/>
                        <a:pt x="32613" y="184713"/>
                        <a:pt x="45083" y="154977"/>
                      </a:cubicBezTo>
                      <a:cubicBezTo>
                        <a:pt x="56594" y="127159"/>
                        <a:pt x="67146" y="98383"/>
                        <a:pt x="81054" y="71524"/>
                      </a:cubicBezTo>
                      <a:cubicBezTo>
                        <a:pt x="90167" y="53779"/>
                        <a:pt x="84411" y="46585"/>
                        <a:pt x="68105" y="39390"/>
                      </a:cubicBezTo>
                      <a:cubicBezTo>
                        <a:pt x="45083" y="28839"/>
                        <a:pt x="22541" y="16369"/>
                        <a:pt x="0" y="4858"/>
                      </a:cubicBezTo>
                      <a:cubicBezTo>
                        <a:pt x="6714" y="-2336"/>
                        <a:pt x="14868" y="62"/>
                        <a:pt x="22062" y="1981"/>
                      </a:cubicBezTo>
                      <a:cubicBezTo>
                        <a:pt x="97361" y="23084"/>
                        <a:pt x="172660" y="44187"/>
                        <a:pt x="248438" y="65289"/>
                      </a:cubicBezTo>
                      <a:cubicBezTo>
                        <a:pt x="256112" y="83515"/>
                        <a:pt x="250357" y="100781"/>
                        <a:pt x="249877" y="117567"/>
                      </a:cubicBezTo>
                      <a:close/>
                    </a:path>
                  </a:pathLst>
                </a:custGeom>
                <a:solidFill>
                  <a:srgbClr val="FD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5" name="Freeform: Shape 47">
                  <a:extLst>
                    <a:ext uri="{FF2B5EF4-FFF2-40B4-BE49-F238E27FC236}">
                      <a16:creationId xmlns:a16="http://schemas.microsoft.com/office/drawing/2014/main" id="{0FE03BF2-E437-4724-8F16-E104602E84EA}"/>
                    </a:ext>
                  </a:extLst>
                </p:cNvPr>
                <p:cNvSpPr/>
                <p:nvPr/>
              </p:nvSpPr>
              <p:spPr>
                <a:xfrm>
                  <a:off x="8525228" y="3893403"/>
                  <a:ext cx="177456" cy="119423"/>
                </a:xfrm>
                <a:custGeom>
                  <a:avLst/>
                  <a:gdLst>
                    <a:gd name="connsiteX0" fmla="*/ 177456 w 177456"/>
                    <a:gd name="connsiteY0" fmla="*/ 0 h 119423"/>
                    <a:gd name="connsiteX1" fmla="*/ 153476 w 177456"/>
                    <a:gd name="connsiteY1" fmla="*/ 71462 h 119423"/>
                    <a:gd name="connsiteX2" fmla="*/ 88728 w 177456"/>
                    <a:gd name="connsiteY2" fmla="*/ 93045 h 119423"/>
                    <a:gd name="connsiteX3" fmla="*/ 19184 w 177456"/>
                    <a:gd name="connsiteY3" fmla="*/ 119423 h 119423"/>
                    <a:gd name="connsiteX4" fmla="*/ 0 w 177456"/>
                    <a:gd name="connsiteY4" fmla="*/ 70023 h 119423"/>
                    <a:gd name="connsiteX5" fmla="*/ 10551 w 177456"/>
                    <a:gd name="connsiteY5" fmla="*/ 56594 h 119423"/>
                    <a:gd name="connsiteX6" fmla="*/ 177456 w 177456"/>
                    <a:gd name="connsiteY6" fmla="*/ 0 h 11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456" h="119423">
                      <a:moveTo>
                        <a:pt x="177456" y="0"/>
                      </a:moveTo>
                      <a:cubicBezTo>
                        <a:pt x="174099" y="9592"/>
                        <a:pt x="146281" y="53716"/>
                        <a:pt x="153476" y="71462"/>
                      </a:cubicBezTo>
                      <a:cubicBezTo>
                        <a:pt x="129495" y="81054"/>
                        <a:pt x="110311" y="84891"/>
                        <a:pt x="88728" y="93045"/>
                      </a:cubicBezTo>
                      <a:cubicBezTo>
                        <a:pt x="65706" y="101678"/>
                        <a:pt x="42206" y="110790"/>
                        <a:pt x="19184" y="119423"/>
                      </a:cubicBezTo>
                      <a:cubicBezTo>
                        <a:pt x="12949" y="104555"/>
                        <a:pt x="6715" y="84891"/>
                        <a:pt x="0" y="70023"/>
                      </a:cubicBezTo>
                      <a:cubicBezTo>
                        <a:pt x="0" y="62829"/>
                        <a:pt x="2398" y="58992"/>
                        <a:pt x="10551" y="56594"/>
                      </a:cubicBezTo>
                      <a:cubicBezTo>
                        <a:pt x="67146" y="40287"/>
                        <a:pt x="120382" y="14388"/>
                        <a:pt x="177456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Freeform: Shape 48">
                  <a:extLst>
                    <a:ext uri="{FF2B5EF4-FFF2-40B4-BE49-F238E27FC236}">
                      <a16:creationId xmlns:a16="http://schemas.microsoft.com/office/drawing/2014/main" id="{B93AD73B-DC83-42BD-948B-48550AEABB8F}"/>
                    </a:ext>
                  </a:extLst>
                </p:cNvPr>
                <p:cNvSpPr/>
                <p:nvPr/>
              </p:nvSpPr>
              <p:spPr>
                <a:xfrm>
                  <a:off x="8677173" y="3892923"/>
                  <a:ext cx="32704" cy="53716"/>
                </a:xfrm>
                <a:custGeom>
                  <a:avLst/>
                  <a:gdLst>
                    <a:gd name="connsiteX0" fmla="*/ 32705 w 32704"/>
                    <a:gd name="connsiteY0" fmla="*/ 16786 h 53716"/>
                    <a:gd name="connsiteX1" fmla="*/ 1530 w 32704"/>
                    <a:gd name="connsiteY1" fmla="*/ 53716 h 53716"/>
                    <a:gd name="connsiteX2" fmla="*/ 25031 w 32704"/>
                    <a:gd name="connsiteY2" fmla="*/ 0 h 5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04" h="53716">
                      <a:moveTo>
                        <a:pt x="32705" y="16786"/>
                      </a:moveTo>
                      <a:cubicBezTo>
                        <a:pt x="28868" y="22062"/>
                        <a:pt x="18316" y="41246"/>
                        <a:pt x="1530" y="53716"/>
                      </a:cubicBezTo>
                      <a:cubicBezTo>
                        <a:pt x="-6623" y="40287"/>
                        <a:pt x="20235" y="9112"/>
                        <a:pt x="25031" y="0"/>
                      </a:cubicBezTo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0" name="Graphic 29">
                <a:extLst>
                  <a:ext uri="{FF2B5EF4-FFF2-40B4-BE49-F238E27FC236}">
                    <a16:creationId xmlns:a16="http://schemas.microsoft.com/office/drawing/2014/main" id="{BFFE3194-CE5E-4F92-8FBB-DE007CE0E5DE}"/>
                  </a:ext>
                </a:extLst>
              </p:cNvPr>
              <p:cNvGrpSpPr/>
              <p:nvPr/>
            </p:nvGrpSpPr>
            <p:grpSpPr>
              <a:xfrm>
                <a:off x="3787989" y="2889247"/>
                <a:ext cx="4608138" cy="2206654"/>
                <a:chOff x="3496565" y="2353154"/>
                <a:chExt cx="5206119" cy="2493004"/>
              </a:xfrm>
            </p:grpSpPr>
            <p:sp>
              <p:nvSpPr>
                <p:cNvPr id="45" name="Freeform: Shape 37">
                  <a:extLst>
                    <a:ext uri="{FF2B5EF4-FFF2-40B4-BE49-F238E27FC236}">
                      <a16:creationId xmlns:a16="http://schemas.microsoft.com/office/drawing/2014/main" id="{0EFC41E3-6AF0-4BD1-B4B8-CEA3C18F692C}"/>
                    </a:ext>
                  </a:extLst>
                </p:cNvPr>
                <p:cNvSpPr/>
                <p:nvPr/>
              </p:nvSpPr>
              <p:spPr>
                <a:xfrm>
                  <a:off x="4342675" y="2353632"/>
                  <a:ext cx="1649799" cy="1468918"/>
                </a:xfrm>
                <a:custGeom>
                  <a:avLst/>
                  <a:gdLst>
                    <a:gd name="connsiteX0" fmla="*/ 1399506 w 1649799"/>
                    <a:gd name="connsiteY0" fmla="*/ 17705 h 1468918"/>
                    <a:gd name="connsiteX1" fmla="*/ 1545929 w 1649799"/>
                    <a:gd name="connsiteY1" fmla="*/ 3350 h 1468918"/>
                    <a:gd name="connsiteX2" fmla="*/ 1638758 w 1649799"/>
                    <a:gd name="connsiteY2" fmla="*/ 0 h 1468918"/>
                    <a:gd name="connsiteX3" fmla="*/ 1649764 w 1649799"/>
                    <a:gd name="connsiteY3" fmla="*/ 12441 h 1468918"/>
                    <a:gd name="connsiteX4" fmla="*/ 1649764 w 1649799"/>
                    <a:gd name="connsiteY4" fmla="*/ 38759 h 1468918"/>
                    <a:gd name="connsiteX5" fmla="*/ 1649764 w 1649799"/>
                    <a:gd name="connsiteY5" fmla="*/ 1083811 h 1468918"/>
                    <a:gd name="connsiteX6" fmla="*/ 1615312 w 1649799"/>
                    <a:gd name="connsiteY6" fmla="*/ 1120177 h 1468918"/>
                    <a:gd name="connsiteX7" fmla="*/ 1452620 w 1649799"/>
                    <a:gd name="connsiteY7" fmla="*/ 1145538 h 1468918"/>
                    <a:gd name="connsiteX8" fmla="*/ 1325338 w 1649799"/>
                    <a:gd name="connsiteY8" fmla="*/ 1177119 h 1468918"/>
                    <a:gd name="connsiteX9" fmla="*/ 1183223 w 1649799"/>
                    <a:gd name="connsiteY9" fmla="*/ 1227362 h 1468918"/>
                    <a:gd name="connsiteX10" fmla="*/ 953541 w 1649799"/>
                    <a:gd name="connsiteY10" fmla="*/ 1348902 h 1468918"/>
                    <a:gd name="connsiteX11" fmla="*/ 801855 w 1649799"/>
                    <a:gd name="connsiteY11" fmla="*/ 1460872 h 1468918"/>
                    <a:gd name="connsiteX12" fmla="*/ 768360 w 1649799"/>
                    <a:gd name="connsiteY12" fmla="*/ 1458958 h 1468918"/>
                    <a:gd name="connsiteX13" fmla="*/ 273109 w 1649799"/>
                    <a:gd name="connsiteY13" fmla="*/ 963706 h 1468918"/>
                    <a:gd name="connsiteX14" fmla="*/ 9932 w 1649799"/>
                    <a:gd name="connsiteY14" fmla="*/ 700529 h 1468918"/>
                    <a:gd name="connsiteX15" fmla="*/ 10889 w 1649799"/>
                    <a:gd name="connsiteY15" fmla="*/ 667991 h 1468918"/>
                    <a:gd name="connsiteX16" fmla="*/ 128601 w 1649799"/>
                    <a:gd name="connsiteY16" fmla="*/ 568941 h 1468918"/>
                    <a:gd name="connsiteX17" fmla="*/ 141999 w 1649799"/>
                    <a:gd name="connsiteY17" fmla="*/ 553150 h 1468918"/>
                    <a:gd name="connsiteX18" fmla="*/ 174537 w 1649799"/>
                    <a:gd name="connsiteY18" fmla="*/ 522047 h 1468918"/>
                    <a:gd name="connsiteX19" fmla="*/ 497527 w 1649799"/>
                    <a:gd name="connsiteY19" fmla="*/ 311506 h 1468918"/>
                    <a:gd name="connsiteX20" fmla="*/ 620981 w 1649799"/>
                    <a:gd name="connsiteY20" fmla="*/ 249779 h 1468918"/>
                    <a:gd name="connsiteX21" fmla="*/ 797070 w 1649799"/>
                    <a:gd name="connsiteY21" fmla="*/ 170347 h 1468918"/>
                    <a:gd name="connsiteX22" fmla="*/ 829130 w 1649799"/>
                    <a:gd name="connsiteY22" fmla="*/ 158863 h 1468918"/>
                    <a:gd name="connsiteX23" fmla="*/ 1016704 w 1649799"/>
                    <a:gd name="connsiteY23" fmla="*/ 94744 h 1468918"/>
                    <a:gd name="connsiteX24" fmla="*/ 1367447 w 1649799"/>
                    <a:gd name="connsiteY24" fmla="*/ 17226 h 1468918"/>
                    <a:gd name="connsiteX25" fmla="*/ 1399506 w 1649799"/>
                    <a:gd name="connsiteY25" fmla="*/ 17705 h 146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649799" h="1468918">
                      <a:moveTo>
                        <a:pt x="1399506" y="17705"/>
                      </a:moveTo>
                      <a:cubicBezTo>
                        <a:pt x="1448314" y="12920"/>
                        <a:pt x="1497121" y="7178"/>
                        <a:pt x="1545929" y="3350"/>
                      </a:cubicBezTo>
                      <a:cubicBezTo>
                        <a:pt x="1577031" y="957"/>
                        <a:pt x="1608134" y="479"/>
                        <a:pt x="1638758" y="0"/>
                      </a:cubicBezTo>
                      <a:cubicBezTo>
                        <a:pt x="1645936" y="0"/>
                        <a:pt x="1650242" y="4307"/>
                        <a:pt x="1649764" y="12441"/>
                      </a:cubicBezTo>
                      <a:cubicBezTo>
                        <a:pt x="1649285" y="21054"/>
                        <a:pt x="1649764" y="30146"/>
                        <a:pt x="1649764" y="38759"/>
                      </a:cubicBezTo>
                      <a:cubicBezTo>
                        <a:pt x="1649764" y="387109"/>
                        <a:pt x="1649764" y="735460"/>
                        <a:pt x="1649764" y="1083811"/>
                      </a:cubicBezTo>
                      <a:cubicBezTo>
                        <a:pt x="1649764" y="1117785"/>
                        <a:pt x="1648807" y="1117306"/>
                        <a:pt x="1615312" y="1120177"/>
                      </a:cubicBezTo>
                      <a:cubicBezTo>
                        <a:pt x="1560762" y="1124962"/>
                        <a:pt x="1506213" y="1134054"/>
                        <a:pt x="1452620" y="1145538"/>
                      </a:cubicBezTo>
                      <a:cubicBezTo>
                        <a:pt x="1409555" y="1154629"/>
                        <a:pt x="1367447" y="1165156"/>
                        <a:pt x="1325338" y="1177119"/>
                      </a:cubicBezTo>
                      <a:cubicBezTo>
                        <a:pt x="1277010" y="1190996"/>
                        <a:pt x="1229159" y="1207743"/>
                        <a:pt x="1183223" y="1227362"/>
                      </a:cubicBezTo>
                      <a:cubicBezTo>
                        <a:pt x="1103313" y="1261814"/>
                        <a:pt x="1026274" y="1301530"/>
                        <a:pt x="953541" y="1348902"/>
                      </a:cubicBezTo>
                      <a:cubicBezTo>
                        <a:pt x="900427" y="1382876"/>
                        <a:pt x="850663" y="1421156"/>
                        <a:pt x="801855" y="1460872"/>
                      </a:cubicBezTo>
                      <a:cubicBezTo>
                        <a:pt x="787979" y="1472356"/>
                        <a:pt x="780801" y="1471399"/>
                        <a:pt x="768360" y="1458958"/>
                      </a:cubicBezTo>
                      <a:cubicBezTo>
                        <a:pt x="603755" y="1293395"/>
                        <a:pt x="438193" y="1128790"/>
                        <a:pt x="273109" y="963706"/>
                      </a:cubicBezTo>
                      <a:cubicBezTo>
                        <a:pt x="185543" y="876140"/>
                        <a:pt x="97977" y="787617"/>
                        <a:pt x="9932" y="700529"/>
                      </a:cubicBezTo>
                      <a:cubicBezTo>
                        <a:pt x="-3466" y="687610"/>
                        <a:pt x="-3466" y="681389"/>
                        <a:pt x="10889" y="667991"/>
                      </a:cubicBezTo>
                      <a:cubicBezTo>
                        <a:pt x="48691" y="633060"/>
                        <a:pt x="86971" y="599565"/>
                        <a:pt x="128601" y="568941"/>
                      </a:cubicBezTo>
                      <a:cubicBezTo>
                        <a:pt x="133864" y="565113"/>
                        <a:pt x="140563" y="560806"/>
                        <a:pt x="141999" y="553150"/>
                      </a:cubicBezTo>
                      <a:cubicBezTo>
                        <a:pt x="150612" y="540709"/>
                        <a:pt x="162575" y="531139"/>
                        <a:pt x="174537" y="522047"/>
                      </a:cubicBezTo>
                      <a:cubicBezTo>
                        <a:pt x="277416" y="444530"/>
                        <a:pt x="384600" y="373711"/>
                        <a:pt x="497527" y="311506"/>
                      </a:cubicBezTo>
                      <a:cubicBezTo>
                        <a:pt x="538200" y="289973"/>
                        <a:pt x="577916" y="266527"/>
                        <a:pt x="620981" y="249779"/>
                      </a:cubicBezTo>
                      <a:cubicBezTo>
                        <a:pt x="678402" y="220112"/>
                        <a:pt x="735822" y="190923"/>
                        <a:pt x="797070" y="170347"/>
                      </a:cubicBezTo>
                      <a:cubicBezTo>
                        <a:pt x="807598" y="166519"/>
                        <a:pt x="821953" y="171783"/>
                        <a:pt x="829130" y="158863"/>
                      </a:cubicBezTo>
                      <a:cubicBezTo>
                        <a:pt x="890379" y="133981"/>
                        <a:pt x="953541" y="113884"/>
                        <a:pt x="1016704" y="94744"/>
                      </a:cubicBezTo>
                      <a:cubicBezTo>
                        <a:pt x="1132023" y="61248"/>
                        <a:pt x="1248778" y="34931"/>
                        <a:pt x="1367447" y="17226"/>
                      </a:cubicBezTo>
                      <a:cubicBezTo>
                        <a:pt x="1377974" y="14834"/>
                        <a:pt x="1388979" y="11484"/>
                        <a:pt x="1399506" y="17705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6" name="Freeform: Shape 38">
                  <a:extLst>
                    <a:ext uri="{FF2B5EF4-FFF2-40B4-BE49-F238E27FC236}">
                      <a16:creationId xmlns:a16="http://schemas.microsoft.com/office/drawing/2014/main" id="{91236715-4AF7-4A5A-AC1D-F36D1CDABEA0}"/>
                    </a:ext>
                  </a:extLst>
                </p:cNvPr>
                <p:cNvSpPr/>
                <p:nvPr/>
              </p:nvSpPr>
              <p:spPr>
                <a:xfrm>
                  <a:off x="6205373" y="2353600"/>
                  <a:ext cx="1647498" cy="1471438"/>
                </a:xfrm>
                <a:custGeom>
                  <a:avLst/>
                  <a:gdLst>
                    <a:gd name="connsiteX0" fmla="*/ 1511593 w 1647498"/>
                    <a:gd name="connsiteY0" fmla="*/ 560838 h 1471438"/>
                    <a:gd name="connsiteX1" fmla="*/ 1635047 w 1647498"/>
                    <a:gd name="connsiteY1" fmla="*/ 666109 h 1471438"/>
                    <a:gd name="connsiteX2" fmla="*/ 1635526 w 1647498"/>
                    <a:gd name="connsiteY2" fmla="*/ 705825 h 1471438"/>
                    <a:gd name="connsiteX3" fmla="*/ 961792 w 1647498"/>
                    <a:gd name="connsiteY3" fmla="*/ 1378601 h 1471438"/>
                    <a:gd name="connsiteX4" fmla="*/ 880447 w 1647498"/>
                    <a:gd name="connsiteY4" fmla="*/ 1460904 h 1471438"/>
                    <a:gd name="connsiteX5" fmla="*/ 847430 w 1647498"/>
                    <a:gd name="connsiteY5" fmla="*/ 1463775 h 1471438"/>
                    <a:gd name="connsiteX6" fmla="*/ 589995 w 1647498"/>
                    <a:gd name="connsiteY6" fmla="*/ 1287685 h 1471438"/>
                    <a:gd name="connsiteX7" fmla="*/ 373711 w 1647498"/>
                    <a:gd name="connsiteY7" fmla="*/ 1194377 h 1471438"/>
                    <a:gd name="connsiteX8" fmla="*/ 180396 w 1647498"/>
                    <a:gd name="connsiteY8" fmla="*/ 1141263 h 1471438"/>
                    <a:gd name="connsiteX9" fmla="*/ 24882 w 1647498"/>
                    <a:gd name="connsiteY9" fmla="*/ 1120209 h 1471438"/>
                    <a:gd name="connsiteX10" fmla="*/ 0 w 1647498"/>
                    <a:gd name="connsiteY10" fmla="*/ 1093891 h 1471438"/>
                    <a:gd name="connsiteX11" fmla="*/ 479 w 1647498"/>
                    <a:gd name="connsiteY11" fmla="*/ 261773 h 1471438"/>
                    <a:gd name="connsiteX12" fmla="*/ 0 w 1647498"/>
                    <a:gd name="connsiteY12" fmla="*/ 22522 h 1471438"/>
                    <a:gd name="connsiteX13" fmla="*/ 22968 w 1647498"/>
                    <a:gd name="connsiteY13" fmla="*/ 32 h 1471438"/>
                    <a:gd name="connsiteX14" fmla="*/ 267005 w 1647498"/>
                    <a:gd name="connsiteY14" fmla="*/ 22522 h 1471438"/>
                    <a:gd name="connsiteX15" fmla="*/ 344044 w 1647498"/>
                    <a:gd name="connsiteY15" fmla="*/ 34484 h 1471438"/>
                    <a:gd name="connsiteX16" fmla="*/ 427782 w 1647498"/>
                    <a:gd name="connsiteY16" fmla="*/ 44054 h 1471438"/>
                    <a:gd name="connsiteX17" fmla="*/ 690959 w 1647498"/>
                    <a:gd name="connsiteY17" fmla="*/ 113437 h 1471438"/>
                    <a:gd name="connsiteX18" fmla="*/ 1119698 w 1647498"/>
                    <a:gd name="connsiteY18" fmla="*/ 295269 h 1471438"/>
                    <a:gd name="connsiteX19" fmla="*/ 1492453 w 1647498"/>
                    <a:gd name="connsiteY19" fmla="*/ 536913 h 1471438"/>
                    <a:gd name="connsiteX20" fmla="*/ 1511593 w 1647498"/>
                    <a:gd name="connsiteY20" fmla="*/ 560838 h 1471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47498" h="1471438">
                      <a:moveTo>
                        <a:pt x="1511593" y="560838"/>
                      </a:moveTo>
                      <a:cubicBezTo>
                        <a:pt x="1552744" y="595769"/>
                        <a:pt x="1593417" y="631657"/>
                        <a:pt x="1635047" y="666109"/>
                      </a:cubicBezTo>
                      <a:cubicBezTo>
                        <a:pt x="1652752" y="680464"/>
                        <a:pt x="1650359" y="690991"/>
                        <a:pt x="1635526" y="705825"/>
                      </a:cubicBezTo>
                      <a:cubicBezTo>
                        <a:pt x="1410629" y="929764"/>
                        <a:pt x="1186211" y="1154183"/>
                        <a:pt x="961792" y="1378601"/>
                      </a:cubicBezTo>
                      <a:cubicBezTo>
                        <a:pt x="934518" y="1405876"/>
                        <a:pt x="906764" y="1432672"/>
                        <a:pt x="880447" y="1460904"/>
                      </a:cubicBezTo>
                      <a:cubicBezTo>
                        <a:pt x="869441" y="1472866"/>
                        <a:pt x="860828" y="1475737"/>
                        <a:pt x="847430" y="1463775"/>
                      </a:cubicBezTo>
                      <a:cubicBezTo>
                        <a:pt x="768955" y="1393913"/>
                        <a:pt x="682346" y="1336493"/>
                        <a:pt x="589995" y="1287685"/>
                      </a:cubicBezTo>
                      <a:cubicBezTo>
                        <a:pt x="520612" y="1250840"/>
                        <a:pt x="448837" y="1219259"/>
                        <a:pt x="373711" y="1194377"/>
                      </a:cubicBezTo>
                      <a:cubicBezTo>
                        <a:pt x="310071" y="1173323"/>
                        <a:pt x="245951" y="1154661"/>
                        <a:pt x="180396" y="1141263"/>
                      </a:cubicBezTo>
                      <a:cubicBezTo>
                        <a:pt x="129196" y="1131215"/>
                        <a:pt x="77518" y="1121645"/>
                        <a:pt x="24882" y="1120209"/>
                      </a:cubicBezTo>
                      <a:cubicBezTo>
                        <a:pt x="4785" y="1119731"/>
                        <a:pt x="0" y="1113031"/>
                        <a:pt x="0" y="1093891"/>
                      </a:cubicBezTo>
                      <a:cubicBezTo>
                        <a:pt x="479" y="816359"/>
                        <a:pt x="479" y="538827"/>
                        <a:pt x="479" y="261773"/>
                      </a:cubicBezTo>
                      <a:cubicBezTo>
                        <a:pt x="479" y="181863"/>
                        <a:pt x="957" y="102432"/>
                        <a:pt x="0" y="22522"/>
                      </a:cubicBezTo>
                      <a:cubicBezTo>
                        <a:pt x="0" y="4338"/>
                        <a:pt x="5742" y="-447"/>
                        <a:pt x="22968" y="32"/>
                      </a:cubicBezTo>
                      <a:cubicBezTo>
                        <a:pt x="104792" y="989"/>
                        <a:pt x="186138" y="12951"/>
                        <a:pt x="267005" y="22522"/>
                      </a:cubicBezTo>
                      <a:cubicBezTo>
                        <a:pt x="292366" y="25393"/>
                        <a:pt x="319162" y="26828"/>
                        <a:pt x="344044" y="34484"/>
                      </a:cubicBezTo>
                      <a:cubicBezTo>
                        <a:pt x="373233" y="23479"/>
                        <a:pt x="400508" y="38791"/>
                        <a:pt x="427782" y="44054"/>
                      </a:cubicBezTo>
                      <a:cubicBezTo>
                        <a:pt x="516784" y="61280"/>
                        <a:pt x="604829" y="85684"/>
                        <a:pt x="690959" y="113437"/>
                      </a:cubicBezTo>
                      <a:cubicBezTo>
                        <a:pt x="839295" y="161288"/>
                        <a:pt x="982368" y="221579"/>
                        <a:pt x="1119698" y="295269"/>
                      </a:cubicBezTo>
                      <a:cubicBezTo>
                        <a:pt x="1250809" y="365130"/>
                        <a:pt x="1375219" y="445519"/>
                        <a:pt x="1492453" y="536913"/>
                      </a:cubicBezTo>
                      <a:cubicBezTo>
                        <a:pt x="1501545" y="543612"/>
                        <a:pt x="1507286" y="551268"/>
                        <a:pt x="1511593" y="560838"/>
                      </a:cubicBezTo>
                      <a:close/>
                    </a:path>
                  </a:pathLst>
                </a:custGeom>
                <a:solidFill>
                  <a:srgbClr val="A5A5A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7" name="Freeform: Shape 39">
                  <a:extLst>
                    <a:ext uri="{FF2B5EF4-FFF2-40B4-BE49-F238E27FC236}">
                      <a16:creationId xmlns:a16="http://schemas.microsoft.com/office/drawing/2014/main" id="{409D9FF0-5C71-442B-88B1-9C021B1BB309}"/>
                    </a:ext>
                  </a:extLst>
                </p:cNvPr>
                <p:cNvSpPr/>
                <p:nvPr/>
              </p:nvSpPr>
              <p:spPr>
                <a:xfrm>
                  <a:off x="3496316" y="3196558"/>
                  <a:ext cx="1473807" cy="1646427"/>
                </a:xfrm>
                <a:custGeom>
                  <a:avLst/>
                  <a:gdLst>
                    <a:gd name="connsiteX0" fmla="*/ 477795 w 1473807"/>
                    <a:gd name="connsiteY0" fmla="*/ 210261 h 1646427"/>
                    <a:gd name="connsiteX1" fmla="*/ 526602 w 1473807"/>
                    <a:gd name="connsiteY1" fmla="*/ 184900 h 1646427"/>
                    <a:gd name="connsiteX2" fmla="*/ 669675 w 1473807"/>
                    <a:gd name="connsiteY2" fmla="*/ 11682 h 1646427"/>
                    <a:gd name="connsiteX3" fmla="*/ 706041 w 1473807"/>
                    <a:gd name="connsiteY3" fmla="*/ 10246 h 1646427"/>
                    <a:gd name="connsiteX4" fmla="*/ 1455856 w 1473807"/>
                    <a:gd name="connsiteY4" fmla="*/ 760540 h 1646427"/>
                    <a:gd name="connsiteX5" fmla="*/ 1457292 w 1473807"/>
                    <a:gd name="connsiteY5" fmla="*/ 811740 h 1646427"/>
                    <a:gd name="connsiteX6" fmla="*/ 1348671 w 1473807"/>
                    <a:gd name="connsiteY6" fmla="*/ 960555 h 1646427"/>
                    <a:gd name="connsiteX7" fmla="*/ 1219954 w 1473807"/>
                    <a:gd name="connsiteY7" fmla="*/ 1209855 h 1646427"/>
                    <a:gd name="connsiteX8" fmla="*/ 1166840 w 1473807"/>
                    <a:gd name="connsiteY8" fmla="*/ 1375417 h 1646427"/>
                    <a:gd name="connsiteX9" fmla="*/ 1121382 w 1473807"/>
                    <a:gd name="connsiteY9" fmla="*/ 1631417 h 1646427"/>
                    <a:gd name="connsiteX10" fmla="*/ 1104634 w 1473807"/>
                    <a:gd name="connsiteY10" fmla="*/ 1646250 h 1646427"/>
                    <a:gd name="connsiteX11" fmla="*/ 1056784 w 1473807"/>
                    <a:gd name="connsiteY11" fmla="*/ 1646250 h 1646427"/>
                    <a:gd name="connsiteX12" fmla="*/ 40442 w 1473807"/>
                    <a:gd name="connsiteY12" fmla="*/ 1646250 h 1646427"/>
                    <a:gd name="connsiteX13" fmla="*/ 1684 w 1473807"/>
                    <a:gd name="connsiteY13" fmla="*/ 1604621 h 1646427"/>
                    <a:gd name="connsiteX14" fmla="*/ 19388 w 1473807"/>
                    <a:gd name="connsiteY14" fmla="*/ 1415133 h 1646427"/>
                    <a:gd name="connsiteX15" fmla="*/ 16517 w 1473807"/>
                    <a:gd name="connsiteY15" fmla="*/ 1392165 h 1646427"/>
                    <a:gd name="connsiteX16" fmla="*/ 156240 w 1473807"/>
                    <a:gd name="connsiteY16" fmla="*/ 839493 h 1646427"/>
                    <a:gd name="connsiteX17" fmla="*/ 367260 w 1473807"/>
                    <a:gd name="connsiteY17" fmla="*/ 403098 h 1646427"/>
                    <a:gd name="connsiteX18" fmla="*/ 471574 w 1473807"/>
                    <a:gd name="connsiteY18" fmla="*/ 245670 h 1646427"/>
                    <a:gd name="connsiteX19" fmla="*/ 477795 w 1473807"/>
                    <a:gd name="connsiteY19" fmla="*/ 210261 h 16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73807" h="1646427">
                      <a:moveTo>
                        <a:pt x="477795" y="210261"/>
                      </a:moveTo>
                      <a:cubicBezTo>
                        <a:pt x="500284" y="214089"/>
                        <a:pt x="514161" y="201648"/>
                        <a:pt x="526602" y="184900"/>
                      </a:cubicBezTo>
                      <a:cubicBezTo>
                        <a:pt x="571103" y="124609"/>
                        <a:pt x="618953" y="67188"/>
                        <a:pt x="669675" y="11682"/>
                      </a:cubicBezTo>
                      <a:cubicBezTo>
                        <a:pt x="683073" y="-3152"/>
                        <a:pt x="691686" y="-4109"/>
                        <a:pt x="706041" y="10246"/>
                      </a:cubicBezTo>
                      <a:cubicBezTo>
                        <a:pt x="955820" y="260504"/>
                        <a:pt x="1206077" y="510283"/>
                        <a:pt x="1455856" y="760540"/>
                      </a:cubicBezTo>
                      <a:cubicBezTo>
                        <a:pt x="1479303" y="783987"/>
                        <a:pt x="1479781" y="784465"/>
                        <a:pt x="1457292" y="811740"/>
                      </a:cubicBezTo>
                      <a:cubicBezTo>
                        <a:pt x="1418533" y="859112"/>
                        <a:pt x="1382645" y="908876"/>
                        <a:pt x="1348671" y="960555"/>
                      </a:cubicBezTo>
                      <a:cubicBezTo>
                        <a:pt x="1296993" y="1039508"/>
                        <a:pt x="1255842" y="1123724"/>
                        <a:pt x="1219954" y="1209855"/>
                      </a:cubicBezTo>
                      <a:cubicBezTo>
                        <a:pt x="1197943" y="1262969"/>
                        <a:pt x="1182631" y="1319432"/>
                        <a:pt x="1166840" y="1375417"/>
                      </a:cubicBezTo>
                      <a:cubicBezTo>
                        <a:pt x="1143872" y="1459634"/>
                        <a:pt x="1133345" y="1545765"/>
                        <a:pt x="1121382" y="1631417"/>
                      </a:cubicBezTo>
                      <a:cubicBezTo>
                        <a:pt x="1119947" y="1642901"/>
                        <a:pt x="1115161" y="1646250"/>
                        <a:pt x="1104634" y="1646250"/>
                      </a:cubicBezTo>
                      <a:cubicBezTo>
                        <a:pt x="1088844" y="1645772"/>
                        <a:pt x="1072575" y="1646250"/>
                        <a:pt x="1056784" y="1646250"/>
                      </a:cubicBezTo>
                      <a:cubicBezTo>
                        <a:pt x="718003" y="1646250"/>
                        <a:pt x="379223" y="1646250"/>
                        <a:pt x="40442" y="1646250"/>
                      </a:cubicBezTo>
                      <a:cubicBezTo>
                        <a:pt x="-4537" y="1646250"/>
                        <a:pt x="-1666" y="1651514"/>
                        <a:pt x="1684" y="1604621"/>
                      </a:cubicBezTo>
                      <a:cubicBezTo>
                        <a:pt x="5990" y="1541458"/>
                        <a:pt x="13646" y="1478296"/>
                        <a:pt x="19388" y="1415133"/>
                      </a:cubicBezTo>
                      <a:cubicBezTo>
                        <a:pt x="13168" y="1407956"/>
                        <a:pt x="15560" y="1399821"/>
                        <a:pt x="16517" y="1392165"/>
                      </a:cubicBezTo>
                      <a:cubicBezTo>
                        <a:pt x="41399" y="1202678"/>
                        <a:pt x="89728" y="1018932"/>
                        <a:pt x="156240" y="839493"/>
                      </a:cubicBezTo>
                      <a:cubicBezTo>
                        <a:pt x="212704" y="687329"/>
                        <a:pt x="284001" y="542343"/>
                        <a:pt x="367260" y="403098"/>
                      </a:cubicBezTo>
                      <a:cubicBezTo>
                        <a:pt x="399320" y="349027"/>
                        <a:pt x="435686" y="297349"/>
                        <a:pt x="471574" y="245670"/>
                      </a:cubicBezTo>
                      <a:cubicBezTo>
                        <a:pt x="479709" y="234665"/>
                        <a:pt x="483058" y="223659"/>
                        <a:pt x="477795" y="21026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48" name="Freeform: Shape 40">
                  <a:extLst>
                    <a:ext uri="{FF2B5EF4-FFF2-40B4-BE49-F238E27FC236}">
                      <a16:creationId xmlns:a16="http://schemas.microsoft.com/office/drawing/2014/main" id="{68C6052D-8005-4C04-9406-B84D3265C97B}"/>
                    </a:ext>
                  </a:extLst>
                </p:cNvPr>
                <p:cNvSpPr/>
                <p:nvPr/>
              </p:nvSpPr>
              <p:spPr>
                <a:xfrm>
                  <a:off x="7229488" y="3197036"/>
                  <a:ext cx="1472874" cy="1646250"/>
                </a:xfrm>
                <a:custGeom>
                  <a:avLst/>
                  <a:gdLst>
                    <a:gd name="connsiteX0" fmla="*/ 344884 w 1472874"/>
                    <a:gd name="connsiteY0" fmla="*/ 1586916 h 1646250"/>
                    <a:gd name="connsiteX1" fmla="*/ 324787 w 1472874"/>
                    <a:gd name="connsiteY1" fmla="*/ 1453413 h 1646250"/>
                    <a:gd name="connsiteX2" fmla="*/ 315695 w 1472874"/>
                    <a:gd name="connsiteY2" fmla="*/ 1414655 h 1646250"/>
                    <a:gd name="connsiteX3" fmla="*/ 264974 w 1472874"/>
                    <a:gd name="connsiteY3" fmla="*/ 1243829 h 1646250"/>
                    <a:gd name="connsiteX4" fmla="*/ 134343 w 1472874"/>
                    <a:gd name="connsiteY4" fmla="*/ 976824 h 1646250"/>
                    <a:gd name="connsiteX5" fmla="*/ 11845 w 1472874"/>
                    <a:gd name="connsiteY5" fmla="*/ 808869 h 1646250"/>
                    <a:gd name="connsiteX6" fmla="*/ 13281 w 1472874"/>
                    <a:gd name="connsiteY6" fmla="*/ 762454 h 1646250"/>
                    <a:gd name="connsiteX7" fmla="*/ 766446 w 1472874"/>
                    <a:gd name="connsiteY7" fmla="*/ 10246 h 1646250"/>
                    <a:gd name="connsiteX8" fmla="*/ 803769 w 1472874"/>
                    <a:gd name="connsiteY8" fmla="*/ 11682 h 1646250"/>
                    <a:gd name="connsiteX9" fmla="*/ 965982 w 1472874"/>
                    <a:gd name="connsiteY9" fmla="*/ 208825 h 1646250"/>
                    <a:gd name="connsiteX10" fmla="*/ 990385 w 1472874"/>
                    <a:gd name="connsiteY10" fmla="*/ 230837 h 1646250"/>
                    <a:gd name="connsiteX11" fmla="*/ 1222460 w 1472874"/>
                    <a:gd name="connsiteY11" fmla="*/ 621774 h 1646250"/>
                    <a:gd name="connsiteX12" fmla="*/ 1283708 w 1472874"/>
                    <a:gd name="connsiteY12" fmla="*/ 761497 h 1646250"/>
                    <a:gd name="connsiteX13" fmla="*/ 1304284 w 1472874"/>
                    <a:gd name="connsiteY13" fmla="*/ 807912 h 1646250"/>
                    <a:gd name="connsiteX14" fmla="*/ 1435872 w 1472874"/>
                    <a:gd name="connsiteY14" fmla="*/ 1269190 h 1646250"/>
                    <a:gd name="connsiteX15" fmla="*/ 1460276 w 1472874"/>
                    <a:gd name="connsiteY15" fmla="*/ 1412741 h 1646250"/>
                    <a:gd name="connsiteX16" fmla="*/ 1461711 w 1472874"/>
                    <a:gd name="connsiteY16" fmla="*/ 1453413 h 1646250"/>
                    <a:gd name="connsiteX17" fmla="*/ 1463147 w 1472874"/>
                    <a:gd name="connsiteY17" fmla="*/ 1529017 h 1646250"/>
                    <a:gd name="connsiteX18" fmla="*/ 1470803 w 1472874"/>
                    <a:gd name="connsiteY18" fmla="*/ 1616583 h 1646250"/>
                    <a:gd name="connsiteX19" fmla="*/ 1444007 w 1472874"/>
                    <a:gd name="connsiteY19" fmla="*/ 1646251 h 1646250"/>
                    <a:gd name="connsiteX20" fmla="*/ 975073 w 1472874"/>
                    <a:gd name="connsiteY20" fmla="*/ 1646251 h 1646250"/>
                    <a:gd name="connsiteX21" fmla="*/ 379336 w 1472874"/>
                    <a:gd name="connsiteY21" fmla="*/ 1646251 h 1646250"/>
                    <a:gd name="connsiteX22" fmla="*/ 353497 w 1472874"/>
                    <a:gd name="connsiteY22" fmla="*/ 1644336 h 1646250"/>
                    <a:gd name="connsiteX23" fmla="*/ 344884 w 1472874"/>
                    <a:gd name="connsiteY23" fmla="*/ 1586916 h 16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72874" h="1646250">
                      <a:moveTo>
                        <a:pt x="344884" y="1586916"/>
                      </a:moveTo>
                      <a:cubicBezTo>
                        <a:pt x="343927" y="1541458"/>
                        <a:pt x="331007" y="1497914"/>
                        <a:pt x="324787" y="1453413"/>
                      </a:cubicBezTo>
                      <a:cubicBezTo>
                        <a:pt x="316652" y="1441929"/>
                        <a:pt x="323351" y="1426617"/>
                        <a:pt x="315695" y="1414655"/>
                      </a:cubicBezTo>
                      <a:cubicBezTo>
                        <a:pt x="302297" y="1356756"/>
                        <a:pt x="286028" y="1299814"/>
                        <a:pt x="264974" y="1243829"/>
                      </a:cubicBezTo>
                      <a:cubicBezTo>
                        <a:pt x="230043" y="1150999"/>
                        <a:pt x="186978" y="1061519"/>
                        <a:pt x="134343" y="976824"/>
                      </a:cubicBezTo>
                      <a:cubicBezTo>
                        <a:pt x="97498" y="917968"/>
                        <a:pt x="58739" y="860069"/>
                        <a:pt x="11845" y="808869"/>
                      </a:cubicBezTo>
                      <a:cubicBezTo>
                        <a:pt x="-3945" y="791643"/>
                        <a:pt x="-4424" y="780637"/>
                        <a:pt x="13281" y="762454"/>
                      </a:cubicBezTo>
                      <a:cubicBezTo>
                        <a:pt x="265452" y="512675"/>
                        <a:pt x="516188" y="261461"/>
                        <a:pt x="766446" y="10246"/>
                      </a:cubicBezTo>
                      <a:cubicBezTo>
                        <a:pt x="780801" y="-4109"/>
                        <a:pt x="790371" y="-3152"/>
                        <a:pt x="803769" y="11682"/>
                      </a:cubicBezTo>
                      <a:cubicBezTo>
                        <a:pt x="860233" y="75323"/>
                        <a:pt x="913346" y="141835"/>
                        <a:pt x="965982" y="208825"/>
                      </a:cubicBezTo>
                      <a:cubicBezTo>
                        <a:pt x="975073" y="215046"/>
                        <a:pt x="984165" y="221267"/>
                        <a:pt x="990385" y="230837"/>
                      </a:cubicBezTo>
                      <a:cubicBezTo>
                        <a:pt x="1077952" y="355248"/>
                        <a:pt x="1156426" y="484922"/>
                        <a:pt x="1222460" y="621774"/>
                      </a:cubicBezTo>
                      <a:cubicBezTo>
                        <a:pt x="1244471" y="667710"/>
                        <a:pt x="1266003" y="713647"/>
                        <a:pt x="1283708" y="761497"/>
                      </a:cubicBezTo>
                      <a:cubicBezTo>
                        <a:pt x="1290886" y="776809"/>
                        <a:pt x="1296149" y="793078"/>
                        <a:pt x="1304284" y="807912"/>
                      </a:cubicBezTo>
                      <a:cubicBezTo>
                        <a:pt x="1360747" y="958162"/>
                        <a:pt x="1408119" y="1110805"/>
                        <a:pt x="1435872" y="1269190"/>
                      </a:cubicBezTo>
                      <a:cubicBezTo>
                        <a:pt x="1444485" y="1317040"/>
                        <a:pt x="1450227" y="1365369"/>
                        <a:pt x="1460276" y="1412741"/>
                      </a:cubicBezTo>
                      <a:cubicBezTo>
                        <a:pt x="1463147" y="1426139"/>
                        <a:pt x="1464104" y="1440015"/>
                        <a:pt x="1461711" y="1453413"/>
                      </a:cubicBezTo>
                      <a:cubicBezTo>
                        <a:pt x="1457405" y="1478774"/>
                        <a:pt x="1458362" y="1504135"/>
                        <a:pt x="1463147" y="1529017"/>
                      </a:cubicBezTo>
                      <a:cubicBezTo>
                        <a:pt x="1466018" y="1558206"/>
                        <a:pt x="1465061" y="1587395"/>
                        <a:pt x="1470803" y="1616583"/>
                      </a:cubicBezTo>
                      <a:cubicBezTo>
                        <a:pt x="1476066" y="1644336"/>
                        <a:pt x="1472717" y="1646251"/>
                        <a:pt x="1444007" y="1646251"/>
                      </a:cubicBezTo>
                      <a:cubicBezTo>
                        <a:pt x="1287536" y="1646251"/>
                        <a:pt x="1131544" y="1646251"/>
                        <a:pt x="975073" y="1646251"/>
                      </a:cubicBezTo>
                      <a:cubicBezTo>
                        <a:pt x="776494" y="1646251"/>
                        <a:pt x="577915" y="1646251"/>
                        <a:pt x="379336" y="1646251"/>
                      </a:cubicBezTo>
                      <a:cubicBezTo>
                        <a:pt x="370723" y="1646251"/>
                        <a:pt x="362110" y="1644815"/>
                        <a:pt x="353497" y="1644336"/>
                      </a:cubicBezTo>
                      <a:cubicBezTo>
                        <a:pt x="342970" y="1626632"/>
                        <a:pt x="354454" y="1605099"/>
                        <a:pt x="344884" y="158691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41" name="Trapezoid 24">
                <a:extLst>
                  <a:ext uri="{FF2B5EF4-FFF2-40B4-BE49-F238E27FC236}">
                    <a16:creationId xmlns:a16="http://schemas.microsoft.com/office/drawing/2014/main" id="{82E84A9B-CB5E-49A0-A868-6F6437B39A8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8369018">
                <a:off x="4215200" y="4240285"/>
                <a:ext cx="410470" cy="414380"/>
              </a:xfrm>
              <a:custGeom>
                <a:avLst/>
                <a:gdLst/>
                <a:ahLst/>
                <a:cxnLst/>
                <a:rect l="l" t="t" r="r" b="b"/>
                <a:pathLst>
                  <a:path w="4411086" h="4453092">
                    <a:moveTo>
                      <a:pt x="3095887" y="1153910"/>
                    </a:moveTo>
                    <a:cubicBezTo>
                      <a:pt x="3119009" y="1174647"/>
                      <a:pt x="3146597" y="1191685"/>
                      <a:pt x="3177861" y="1203446"/>
                    </a:cubicBezTo>
                    <a:cubicBezTo>
                      <a:pt x="3302917" y="1250492"/>
                      <a:pt x="3439398" y="1195315"/>
                      <a:pt x="3482703" y="1080205"/>
                    </a:cubicBezTo>
                    <a:cubicBezTo>
                      <a:pt x="3526008" y="965093"/>
                      <a:pt x="3459737" y="833641"/>
                      <a:pt x="3334683" y="786595"/>
                    </a:cubicBezTo>
                    <a:cubicBezTo>
                      <a:pt x="3209628" y="739549"/>
                      <a:pt x="3073147" y="794724"/>
                      <a:pt x="3029841" y="909836"/>
                    </a:cubicBezTo>
                    <a:cubicBezTo>
                      <a:pt x="2997363" y="996169"/>
                      <a:pt x="3026521" y="1091695"/>
                      <a:pt x="3095887" y="1153910"/>
                    </a:cubicBezTo>
                    <a:close/>
                    <a:moveTo>
                      <a:pt x="3521423" y="1860548"/>
                    </a:moveTo>
                    <a:cubicBezTo>
                      <a:pt x="3544546" y="1881285"/>
                      <a:pt x="3572135" y="1898322"/>
                      <a:pt x="3603399" y="1910084"/>
                    </a:cubicBezTo>
                    <a:cubicBezTo>
                      <a:pt x="3728453" y="1957130"/>
                      <a:pt x="3864935" y="1901953"/>
                      <a:pt x="3908240" y="1786842"/>
                    </a:cubicBezTo>
                    <a:cubicBezTo>
                      <a:pt x="3951546" y="1671732"/>
                      <a:pt x="3885275" y="1540278"/>
                      <a:pt x="3760220" y="1493232"/>
                    </a:cubicBezTo>
                    <a:cubicBezTo>
                      <a:pt x="3635166" y="1446186"/>
                      <a:pt x="3498684" y="1501363"/>
                      <a:pt x="3455379" y="1616474"/>
                    </a:cubicBezTo>
                    <a:cubicBezTo>
                      <a:pt x="3422900" y="1702807"/>
                      <a:pt x="3452057" y="1798333"/>
                      <a:pt x="3521423" y="1860548"/>
                    </a:cubicBezTo>
                    <a:close/>
                    <a:moveTo>
                      <a:pt x="3507502" y="2659088"/>
                    </a:moveTo>
                    <a:cubicBezTo>
                      <a:pt x="3530625" y="2679826"/>
                      <a:pt x="3558214" y="2696863"/>
                      <a:pt x="3589478" y="2708624"/>
                    </a:cubicBezTo>
                    <a:cubicBezTo>
                      <a:pt x="3714532" y="2755670"/>
                      <a:pt x="3851014" y="2700494"/>
                      <a:pt x="3894319" y="2585383"/>
                    </a:cubicBezTo>
                    <a:cubicBezTo>
                      <a:pt x="3937624" y="2470273"/>
                      <a:pt x="3871353" y="2338820"/>
                      <a:pt x="3746299" y="2291774"/>
                    </a:cubicBezTo>
                    <a:cubicBezTo>
                      <a:pt x="3621245" y="2244728"/>
                      <a:pt x="3484763" y="2299905"/>
                      <a:pt x="3441458" y="2415014"/>
                    </a:cubicBezTo>
                    <a:cubicBezTo>
                      <a:pt x="3408979" y="2501348"/>
                      <a:pt x="3438136" y="2596873"/>
                      <a:pt x="3507502" y="2659088"/>
                    </a:cubicBezTo>
                    <a:close/>
                    <a:moveTo>
                      <a:pt x="2750047" y="3029987"/>
                    </a:moveTo>
                    <a:cubicBezTo>
                      <a:pt x="2773168" y="3050726"/>
                      <a:pt x="2800759" y="3067763"/>
                      <a:pt x="2832021" y="3079524"/>
                    </a:cubicBezTo>
                    <a:cubicBezTo>
                      <a:pt x="2957076" y="3126570"/>
                      <a:pt x="3093558" y="3071393"/>
                      <a:pt x="3136863" y="2956283"/>
                    </a:cubicBezTo>
                    <a:cubicBezTo>
                      <a:pt x="3180168" y="2841172"/>
                      <a:pt x="3113897" y="2709719"/>
                      <a:pt x="2988843" y="2662673"/>
                    </a:cubicBezTo>
                    <a:cubicBezTo>
                      <a:pt x="2863789" y="2615627"/>
                      <a:pt x="2727307" y="2670804"/>
                      <a:pt x="2684001" y="2785914"/>
                    </a:cubicBezTo>
                    <a:cubicBezTo>
                      <a:pt x="2651523" y="2872247"/>
                      <a:pt x="2680681" y="2967773"/>
                      <a:pt x="2750047" y="3029987"/>
                    </a:cubicBezTo>
                    <a:close/>
                    <a:moveTo>
                      <a:pt x="1666926" y="2573567"/>
                    </a:moveTo>
                    <a:lnTo>
                      <a:pt x="1775047" y="423729"/>
                    </a:lnTo>
                    <a:lnTo>
                      <a:pt x="1991290" y="423729"/>
                    </a:lnTo>
                    <a:lnTo>
                      <a:pt x="2099411" y="2573567"/>
                    </a:lnTo>
                    <a:close/>
                    <a:moveTo>
                      <a:pt x="1154974" y="2568578"/>
                    </a:moveTo>
                    <a:cubicBezTo>
                      <a:pt x="1178096" y="2589317"/>
                      <a:pt x="1205685" y="2606354"/>
                      <a:pt x="1236949" y="2618115"/>
                    </a:cubicBezTo>
                    <a:cubicBezTo>
                      <a:pt x="1362003" y="2665161"/>
                      <a:pt x="1498485" y="2609985"/>
                      <a:pt x="1541790" y="2494874"/>
                    </a:cubicBezTo>
                    <a:cubicBezTo>
                      <a:pt x="1585096" y="2379763"/>
                      <a:pt x="1518825" y="2248310"/>
                      <a:pt x="1393770" y="2201264"/>
                    </a:cubicBezTo>
                    <a:cubicBezTo>
                      <a:pt x="1268716" y="2154218"/>
                      <a:pt x="1132234" y="2209394"/>
                      <a:pt x="1088929" y="2324505"/>
                    </a:cubicBezTo>
                    <a:cubicBezTo>
                      <a:pt x="1056450" y="2410839"/>
                      <a:pt x="1085608" y="2506364"/>
                      <a:pt x="1154974" y="2568578"/>
                    </a:cubicBezTo>
                    <a:close/>
                    <a:moveTo>
                      <a:pt x="1811301" y="3132571"/>
                    </a:moveTo>
                    <a:lnTo>
                      <a:pt x="1704026" y="2663196"/>
                    </a:lnTo>
                    <a:lnTo>
                      <a:pt x="2117930" y="2682436"/>
                    </a:lnTo>
                    <a:lnTo>
                      <a:pt x="1967575" y="3139835"/>
                    </a:lnTo>
                    <a:close/>
                    <a:moveTo>
                      <a:pt x="474734" y="2026084"/>
                    </a:moveTo>
                    <a:cubicBezTo>
                      <a:pt x="497856" y="2046823"/>
                      <a:pt x="525445" y="2063859"/>
                      <a:pt x="556709" y="2075621"/>
                    </a:cubicBezTo>
                    <a:cubicBezTo>
                      <a:pt x="681763" y="2122667"/>
                      <a:pt x="818245" y="2067490"/>
                      <a:pt x="861550" y="1952380"/>
                    </a:cubicBezTo>
                    <a:cubicBezTo>
                      <a:pt x="904855" y="1837269"/>
                      <a:pt x="838584" y="1705816"/>
                      <a:pt x="713530" y="1658770"/>
                    </a:cubicBezTo>
                    <a:cubicBezTo>
                      <a:pt x="588476" y="1611724"/>
                      <a:pt x="451994" y="1666900"/>
                      <a:pt x="408689" y="1782011"/>
                    </a:cubicBezTo>
                    <a:cubicBezTo>
                      <a:pt x="376210" y="1868344"/>
                      <a:pt x="405367" y="1963870"/>
                      <a:pt x="474734" y="2026084"/>
                    </a:cubicBezTo>
                    <a:close/>
                    <a:moveTo>
                      <a:pt x="470005" y="2517620"/>
                    </a:moveTo>
                    <a:cubicBezTo>
                      <a:pt x="142796" y="2243059"/>
                      <a:pt x="-69074" y="1913805"/>
                      <a:pt x="20698" y="1573981"/>
                    </a:cubicBezTo>
                    <a:cubicBezTo>
                      <a:pt x="290062" y="677171"/>
                      <a:pt x="1131284" y="1373424"/>
                      <a:pt x="1417683" y="1157395"/>
                    </a:cubicBezTo>
                    <a:cubicBezTo>
                      <a:pt x="1704082" y="941367"/>
                      <a:pt x="795764" y="512391"/>
                      <a:pt x="1486994" y="164947"/>
                    </a:cubicBezTo>
                    <a:cubicBezTo>
                      <a:pt x="1963635" y="-91969"/>
                      <a:pt x="2301495" y="-33140"/>
                      <a:pt x="2924035" y="233397"/>
                    </a:cubicBezTo>
                    <a:cubicBezTo>
                      <a:pt x="3546575" y="499935"/>
                      <a:pt x="4682373" y="1460700"/>
                      <a:pt x="4352060" y="2410274"/>
                    </a:cubicBezTo>
                    <a:cubicBezTo>
                      <a:pt x="4055563" y="3262631"/>
                      <a:pt x="2903863" y="3342769"/>
                      <a:pt x="2149143" y="3248705"/>
                    </a:cubicBezTo>
                    <a:cubicBezTo>
                      <a:pt x="2120485" y="3221681"/>
                      <a:pt x="2088781" y="3200633"/>
                      <a:pt x="2056697" y="3184977"/>
                    </a:cubicBezTo>
                    <a:lnTo>
                      <a:pt x="2029525" y="3174239"/>
                    </a:lnTo>
                    <a:lnTo>
                      <a:pt x="2074465" y="2961096"/>
                    </a:lnTo>
                    <a:cubicBezTo>
                      <a:pt x="2174448" y="2968058"/>
                      <a:pt x="2268303" y="2914369"/>
                      <a:pt x="2302852" y="2822534"/>
                    </a:cubicBezTo>
                    <a:cubicBezTo>
                      <a:pt x="2344980" y="2710550"/>
                      <a:pt x="2283405" y="2583099"/>
                      <a:pt x="2164586" y="2533664"/>
                    </a:cubicBezTo>
                    <a:lnTo>
                      <a:pt x="2177079" y="2474412"/>
                    </a:lnTo>
                    <a:lnTo>
                      <a:pt x="2181423" y="2474420"/>
                    </a:lnTo>
                    <a:lnTo>
                      <a:pt x="2180348" y="2458905"/>
                    </a:lnTo>
                    <a:lnTo>
                      <a:pt x="2183345" y="2444691"/>
                    </a:lnTo>
                    <a:lnTo>
                      <a:pt x="2179364" y="2444684"/>
                    </a:lnTo>
                    <a:lnTo>
                      <a:pt x="2069296" y="855315"/>
                    </a:lnTo>
                    <a:cubicBezTo>
                      <a:pt x="2264713" y="815272"/>
                      <a:pt x="2400776" y="670372"/>
                      <a:pt x="2376696" y="524656"/>
                    </a:cubicBezTo>
                    <a:cubicBezTo>
                      <a:pt x="2351678" y="373263"/>
                      <a:pt x="2163271" y="278317"/>
                      <a:pt x="1955875" y="312591"/>
                    </a:cubicBezTo>
                    <a:cubicBezTo>
                      <a:pt x="1748480" y="346862"/>
                      <a:pt x="1600634" y="497374"/>
                      <a:pt x="1625652" y="648768"/>
                    </a:cubicBezTo>
                    <a:cubicBezTo>
                      <a:pt x="1635034" y="705540"/>
                      <a:pt x="1667392" y="754373"/>
                      <a:pt x="1715112" y="791433"/>
                    </a:cubicBezTo>
                    <a:lnTo>
                      <a:pt x="1728511" y="799403"/>
                    </a:lnTo>
                    <a:lnTo>
                      <a:pt x="1608970" y="2443607"/>
                    </a:lnTo>
                    <a:lnTo>
                      <a:pt x="1608731" y="2443607"/>
                    </a:lnTo>
                    <a:lnTo>
                      <a:pt x="1608909" y="2444461"/>
                    </a:lnTo>
                    <a:lnTo>
                      <a:pt x="1606809" y="2473335"/>
                    </a:lnTo>
                    <a:lnTo>
                      <a:pt x="1614885" y="2473351"/>
                    </a:lnTo>
                    <a:lnTo>
                      <a:pt x="1760460" y="3176931"/>
                    </a:lnTo>
                    <a:cubicBezTo>
                      <a:pt x="1363839" y="3071567"/>
                      <a:pt x="842276" y="2829991"/>
                      <a:pt x="470005" y="2517620"/>
                    </a:cubicBezTo>
                    <a:close/>
                    <a:moveTo>
                      <a:pt x="1703651" y="4144665"/>
                    </a:moveTo>
                    <a:cubicBezTo>
                      <a:pt x="1692426" y="4135382"/>
                      <a:pt x="1682479" y="4126471"/>
                      <a:pt x="1673433" y="4117764"/>
                    </a:cubicBezTo>
                    <a:cubicBezTo>
                      <a:pt x="1630012" y="4075967"/>
                      <a:pt x="1607344" y="4038835"/>
                      <a:pt x="1563711" y="3987474"/>
                    </a:cubicBezTo>
                    <a:cubicBezTo>
                      <a:pt x="1428119" y="3754817"/>
                      <a:pt x="1459551" y="3514918"/>
                      <a:pt x="1577437" y="3369529"/>
                    </a:cubicBezTo>
                    <a:cubicBezTo>
                      <a:pt x="1695323" y="3224139"/>
                      <a:pt x="1812160" y="3189516"/>
                      <a:pt x="1943877" y="3254126"/>
                    </a:cubicBezTo>
                    <a:cubicBezTo>
                      <a:pt x="2075594" y="3318736"/>
                      <a:pt x="2201944" y="3486346"/>
                      <a:pt x="2150195" y="3720844"/>
                    </a:cubicBezTo>
                    <a:cubicBezTo>
                      <a:pt x="2053054" y="4010881"/>
                      <a:pt x="2046121" y="3999957"/>
                      <a:pt x="2256634" y="4453092"/>
                    </a:cubicBezTo>
                    <a:cubicBezTo>
                      <a:pt x="1923422" y="4292924"/>
                      <a:pt x="1782225" y="4209649"/>
                      <a:pt x="1703651" y="414466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42" name="Oval 21">
                <a:extLst>
                  <a:ext uri="{FF2B5EF4-FFF2-40B4-BE49-F238E27FC236}">
                    <a16:creationId xmlns:a16="http://schemas.microsoft.com/office/drawing/2014/main" id="{EF5407C8-2443-4A26-A211-576D9833B5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81842" y="3344945"/>
                <a:ext cx="425281" cy="372728"/>
              </a:xfrm>
              <a:custGeom>
                <a:avLst/>
                <a:gdLst/>
                <a:ahLst/>
                <a:cxnLst/>
                <a:rect l="l" t="t" r="r" b="b"/>
                <a:pathLst>
                  <a:path w="4088377" h="3321003">
                    <a:moveTo>
                      <a:pt x="1365628" y="1622218"/>
                    </a:moveTo>
                    <a:cubicBezTo>
                      <a:pt x="1121373" y="1556771"/>
                      <a:pt x="870309" y="1701722"/>
                      <a:pt x="804861" y="1945977"/>
                    </a:cubicBezTo>
                    <a:cubicBezTo>
                      <a:pt x="739413" y="2190232"/>
                      <a:pt x="884365" y="2441296"/>
                      <a:pt x="1128620" y="2506744"/>
                    </a:cubicBezTo>
                    <a:cubicBezTo>
                      <a:pt x="1372875" y="2572191"/>
                      <a:pt x="1623939" y="2427240"/>
                      <a:pt x="1689387" y="2182985"/>
                    </a:cubicBezTo>
                    <a:cubicBezTo>
                      <a:pt x="1754835" y="1938730"/>
                      <a:pt x="1609883" y="1687666"/>
                      <a:pt x="1365628" y="1622218"/>
                    </a:cubicBezTo>
                    <a:close/>
                    <a:moveTo>
                      <a:pt x="1447099" y="1318163"/>
                    </a:moveTo>
                    <a:cubicBezTo>
                      <a:pt x="1859279" y="1428606"/>
                      <a:pt x="2103885" y="1852277"/>
                      <a:pt x="1993442" y="2264456"/>
                    </a:cubicBezTo>
                    <a:cubicBezTo>
                      <a:pt x="1882999" y="2676636"/>
                      <a:pt x="1459328" y="2921242"/>
                      <a:pt x="1047149" y="2810799"/>
                    </a:cubicBezTo>
                    <a:cubicBezTo>
                      <a:pt x="634969" y="2700356"/>
                      <a:pt x="390363" y="2276685"/>
                      <a:pt x="500806" y="1864505"/>
                    </a:cubicBezTo>
                    <a:cubicBezTo>
                      <a:pt x="611249" y="1452326"/>
                      <a:pt x="1034920" y="1207720"/>
                      <a:pt x="1447099" y="1318163"/>
                    </a:cubicBezTo>
                    <a:close/>
                    <a:moveTo>
                      <a:pt x="1476725" y="1207597"/>
                    </a:moveTo>
                    <a:cubicBezTo>
                      <a:pt x="1003481" y="1080792"/>
                      <a:pt x="517045" y="1361635"/>
                      <a:pt x="390240" y="1834879"/>
                    </a:cubicBezTo>
                    <a:cubicBezTo>
                      <a:pt x="263435" y="2308124"/>
                      <a:pt x="544279" y="2794559"/>
                      <a:pt x="1017523" y="2921365"/>
                    </a:cubicBezTo>
                    <a:cubicBezTo>
                      <a:pt x="1490767" y="3048170"/>
                      <a:pt x="1977202" y="2767326"/>
                      <a:pt x="2104008" y="2294082"/>
                    </a:cubicBezTo>
                    <a:cubicBezTo>
                      <a:pt x="2230813" y="1820838"/>
                      <a:pt x="1949969" y="1334403"/>
                      <a:pt x="1476725" y="1207597"/>
                    </a:cubicBezTo>
                    <a:close/>
                    <a:moveTo>
                      <a:pt x="3290290" y="1590224"/>
                    </a:moveTo>
                    <a:cubicBezTo>
                      <a:pt x="3269727" y="1586016"/>
                      <a:pt x="3248437" y="1583806"/>
                      <a:pt x="3226630" y="1583806"/>
                    </a:cubicBezTo>
                    <a:cubicBezTo>
                      <a:pt x="3052179" y="1583806"/>
                      <a:pt x="2910758" y="1725227"/>
                      <a:pt x="2910758" y="1899678"/>
                    </a:cubicBezTo>
                    <a:cubicBezTo>
                      <a:pt x="2910758" y="2074130"/>
                      <a:pt x="3052179" y="2215551"/>
                      <a:pt x="3226630" y="2215550"/>
                    </a:cubicBezTo>
                    <a:cubicBezTo>
                      <a:pt x="3401082" y="2215551"/>
                      <a:pt x="3542503" y="2074130"/>
                      <a:pt x="3542502" y="1899678"/>
                    </a:cubicBezTo>
                    <a:cubicBezTo>
                      <a:pt x="3542503" y="1747033"/>
                      <a:pt x="3434228" y="1619677"/>
                      <a:pt x="3290290" y="1590224"/>
                    </a:cubicBezTo>
                    <a:close/>
                    <a:moveTo>
                      <a:pt x="3334055" y="1377473"/>
                    </a:moveTo>
                    <a:cubicBezTo>
                      <a:pt x="3576950" y="1427177"/>
                      <a:pt x="3759665" y="1642090"/>
                      <a:pt x="3759665" y="1899678"/>
                    </a:cubicBezTo>
                    <a:cubicBezTo>
                      <a:pt x="3759665" y="2194064"/>
                      <a:pt x="3521017" y="2432713"/>
                      <a:pt x="3226630" y="2432713"/>
                    </a:cubicBezTo>
                    <a:cubicBezTo>
                      <a:pt x="2932244" y="2432712"/>
                      <a:pt x="2693596" y="2194065"/>
                      <a:pt x="2693596" y="1899678"/>
                    </a:cubicBezTo>
                    <a:cubicBezTo>
                      <a:pt x="2693596" y="1605292"/>
                      <a:pt x="2932244" y="1366644"/>
                      <a:pt x="3226630" y="1366644"/>
                    </a:cubicBezTo>
                    <a:cubicBezTo>
                      <a:pt x="3263429" y="1366644"/>
                      <a:pt x="3299356" y="1370373"/>
                      <a:pt x="3334055" y="1377473"/>
                    </a:cubicBezTo>
                    <a:close/>
                    <a:moveTo>
                      <a:pt x="1391137" y="789478"/>
                    </a:moveTo>
                    <a:lnTo>
                      <a:pt x="1759910" y="888290"/>
                    </a:lnTo>
                    <a:lnTo>
                      <a:pt x="1754625" y="1202375"/>
                    </a:lnTo>
                    <a:lnTo>
                      <a:pt x="1744979" y="1199790"/>
                    </a:lnTo>
                    <a:cubicBezTo>
                      <a:pt x="1823578" y="1244024"/>
                      <a:pt x="1894617" y="1298265"/>
                      <a:pt x="1954704" y="1362586"/>
                    </a:cubicBezTo>
                    <a:lnTo>
                      <a:pt x="2234317" y="1293059"/>
                    </a:lnTo>
                    <a:lnTo>
                      <a:pt x="2413554" y="1630152"/>
                    </a:lnTo>
                    <a:lnTo>
                      <a:pt x="2214321" y="1809770"/>
                    </a:lnTo>
                    <a:cubicBezTo>
                      <a:pt x="2239296" y="1900740"/>
                      <a:pt x="2251067" y="1995997"/>
                      <a:pt x="2246841" y="2092825"/>
                    </a:cubicBezTo>
                    <a:lnTo>
                      <a:pt x="2495698" y="2230974"/>
                    </a:lnTo>
                    <a:lnTo>
                      <a:pt x="2396885" y="2599747"/>
                    </a:lnTo>
                    <a:lnTo>
                      <a:pt x="2094912" y="2594668"/>
                    </a:lnTo>
                    <a:cubicBezTo>
                      <a:pt x="2056732" y="2658461"/>
                      <a:pt x="2010475" y="2715996"/>
                      <a:pt x="1958644" y="2767359"/>
                    </a:cubicBezTo>
                    <a:lnTo>
                      <a:pt x="2057814" y="3026193"/>
                    </a:lnTo>
                    <a:lnTo>
                      <a:pt x="1745078" y="3245174"/>
                    </a:lnTo>
                    <a:lnTo>
                      <a:pt x="1507869" y="3039237"/>
                    </a:lnTo>
                    <a:lnTo>
                      <a:pt x="1536736" y="3019025"/>
                    </a:lnTo>
                    <a:cubicBezTo>
                      <a:pt x="1445878" y="3048429"/>
                      <a:pt x="1349798" y="3062567"/>
                      <a:pt x="1251837" y="3062021"/>
                    </a:cubicBezTo>
                    <a:lnTo>
                      <a:pt x="1108065" y="3321003"/>
                    </a:lnTo>
                    <a:lnTo>
                      <a:pt x="739291" y="3222191"/>
                    </a:lnTo>
                    <a:lnTo>
                      <a:pt x="744274" y="2926021"/>
                    </a:lnTo>
                    <a:cubicBezTo>
                      <a:pt x="666128" y="2881484"/>
                      <a:pt x="595548" y="2827017"/>
                      <a:pt x="535891" y="2762576"/>
                    </a:cubicBezTo>
                    <a:lnTo>
                      <a:pt x="540671" y="2772825"/>
                    </a:lnTo>
                    <a:lnTo>
                      <a:pt x="232276" y="2832568"/>
                    </a:lnTo>
                    <a:lnTo>
                      <a:pt x="70927" y="2486556"/>
                    </a:lnTo>
                    <a:lnTo>
                      <a:pt x="279495" y="2317444"/>
                    </a:lnTo>
                    <a:cubicBezTo>
                      <a:pt x="257233" y="2235849"/>
                      <a:pt x="245603" y="2150814"/>
                      <a:pt x="245586" y="2064274"/>
                    </a:cubicBezTo>
                    <a:lnTo>
                      <a:pt x="0" y="1927940"/>
                    </a:lnTo>
                    <a:lnTo>
                      <a:pt x="98812" y="1559167"/>
                    </a:lnTo>
                    <a:lnTo>
                      <a:pt x="380240" y="1563901"/>
                    </a:lnTo>
                    <a:cubicBezTo>
                      <a:pt x="418421" y="1496524"/>
                      <a:pt x="464524" y="1435092"/>
                      <a:pt x="516679" y="1380105"/>
                    </a:cubicBezTo>
                    <a:lnTo>
                      <a:pt x="422419" y="1089378"/>
                    </a:lnTo>
                    <a:lnTo>
                      <a:pt x="746189" y="887063"/>
                    </a:lnTo>
                    <a:lnTo>
                      <a:pt x="972292" y="1105134"/>
                    </a:lnTo>
                    <a:lnTo>
                      <a:pt x="970019" y="1106554"/>
                    </a:lnTo>
                    <a:cubicBezTo>
                      <a:pt x="1058903" y="1078586"/>
                      <a:pt x="1152743" y="1065659"/>
                      <a:pt x="1248316" y="1066709"/>
                    </a:cubicBezTo>
                    <a:lnTo>
                      <a:pt x="1238669" y="1064125"/>
                    </a:lnTo>
                    <a:close/>
                    <a:moveTo>
                      <a:pt x="3349970" y="1300109"/>
                    </a:moveTo>
                    <a:cubicBezTo>
                      <a:pt x="3310130" y="1291957"/>
                      <a:pt x="3268880" y="1287676"/>
                      <a:pt x="3226630" y="1287676"/>
                    </a:cubicBezTo>
                    <a:cubicBezTo>
                      <a:pt x="2888631" y="1287676"/>
                      <a:pt x="2614628" y="1561679"/>
                      <a:pt x="2614628" y="1899678"/>
                    </a:cubicBezTo>
                    <a:cubicBezTo>
                      <a:pt x="2614628" y="2237678"/>
                      <a:pt x="2888630" y="2511680"/>
                      <a:pt x="3226630" y="2511681"/>
                    </a:cubicBezTo>
                    <a:cubicBezTo>
                      <a:pt x="3564630" y="2511681"/>
                      <a:pt x="3838633" y="2237678"/>
                      <a:pt x="3838633" y="1899678"/>
                    </a:cubicBezTo>
                    <a:cubicBezTo>
                      <a:pt x="3838632" y="1603928"/>
                      <a:pt x="3628849" y="1357176"/>
                      <a:pt x="3349970" y="1300109"/>
                    </a:cubicBezTo>
                    <a:close/>
                    <a:moveTo>
                      <a:pt x="3358324" y="1024334"/>
                    </a:moveTo>
                    <a:lnTo>
                      <a:pt x="3410883" y="1234575"/>
                    </a:lnTo>
                    <a:lnTo>
                      <a:pt x="3403994" y="1234575"/>
                    </a:lnTo>
                    <a:cubicBezTo>
                      <a:pt x="3464268" y="1250018"/>
                      <a:pt x="3521292" y="1273478"/>
                      <a:pt x="3572818" y="1305612"/>
                    </a:cubicBezTo>
                    <a:lnTo>
                      <a:pt x="3746730" y="1209354"/>
                    </a:lnTo>
                    <a:lnTo>
                      <a:pt x="3926358" y="1401981"/>
                    </a:lnTo>
                    <a:lnTo>
                      <a:pt x="3825667" y="1557247"/>
                    </a:lnTo>
                    <a:cubicBezTo>
                      <a:pt x="3858552" y="1613408"/>
                      <a:pt x="3883404" y="1674784"/>
                      <a:pt x="3897877" y="1740062"/>
                    </a:cubicBezTo>
                    <a:lnTo>
                      <a:pt x="4088377" y="1787686"/>
                    </a:lnTo>
                    <a:lnTo>
                      <a:pt x="4088377" y="2051071"/>
                    </a:lnTo>
                    <a:lnTo>
                      <a:pt x="3886243" y="2101605"/>
                    </a:lnTo>
                    <a:cubicBezTo>
                      <a:pt x="3872191" y="2150933"/>
                      <a:pt x="3851639" y="2197531"/>
                      <a:pt x="3826272" y="2241013"/>
                    </a:cubicBezTo>
                    <a:lnTo>
                      <a:pt x="3938572" y="2395786"/>
                    </a:lnTo>
                    <a:lnTo>
                      <a:pt x="3769272" y="2597551"/>
                    </a:lnTo>
                    <a:lnTo>
                      <a:pt x="3574432" y="2502674"/>
                    </a:lnTo>
                    <a:lnTo>
                      <a:pt x="3590059" y="2484050"/>
                    </a:lnTo>
                    <a:cubicBezTo>
                      <a:pt x="3534764" y="2519868"/>
                      <a:pt x="3473263" y="2546445"/>
                      <a:pt x="3407886" y="2563572"/>
                    </a:cubicBezTo>
                    <a:lnTo>
                      <a:pt x="3358323" y="2761823"/>
                    </a:lnTo>
                    <a:lnTo>
                      <a:pt x="3094938" y="2761823"/>
                    </a:lnTo>
                    <a:lnTo>
                      <a:pt x="3045375" y="2563574"/>
                    </a:lnTo>
                    <a:cubicBezTo>
                      <a:pt x="2985349" y="2547848"/>
                      <a:pt x="2928591" y="2524155"/>
                      <a:pt x="2877330" y="2491865"/>
                    </a:cubicBezTo>
                    <a:lnTo>
                      <a:pt x="2882346" y="2497841"/>
                    </a:lnTo>
                    <a:lnTo>
                      <a:pt x="2687507" y="2592718"/>
                    </a:lnTo>
                    <a:lnTo>
                      <a:pt x="2518206" y="2390954"/>
                    </a:lnTo>
                    <a:lnTo>
                      <a:pt x="2626994" y="2241021"/>
                    </a:lnTo>
                    <a:cubicBezTo>
                      <a:pt x="2597591" y="2190623"/>
                      <a:pt x="2574657" y="2136035"/>
                      <a:pt x="2559194" y="2078370"/>
                    </a:cubicBezTo>
                    <a:lnTo>
                      <a:pt x="2371198" y="2031371"/>
                    </a:lnTo>
                    <a:lnTo>
                      <a:pt x="2371198" y="1767986"/>
                    </a:lnTo>
                    <a:lnTo>
                      <a:pt x="2559579" y="1720890"/>
                    </a:lnTo>
                    <a:cubicBezTo>
                      <a:pt x="2572992" y="1669175"/>
                      <a:pt x="2592745" y="1620006"/>
                      <a:pt x="2617681" y="1574051"/>
                    </a:cubicBezTo>
                    <a:lnTo>
                      <a:pt x="2502958" y="1397149"/>
                    </a:lnTo>
                    <a:lnTo>
                      <a:pt x="2682587" y="1204520"/>
                    </a:lnTo>
                    <a:lnTo>
                      <a:pt x="2872193" y="1309466"/>
                    </a:lnTo>
                    <a:lnTo>
                      <a:pt x="2870932" y="1310818"/>
                    </a:lnTo>
                    <a:cubicBezTo>
                      <a:pt x="2925169" y="1276310"/>
                      <a:pt x="2985393" y="1250941"/>
                      <a:pt x="3049268" y="1234575"/>
                    </a:cubicBezTo>
                    <a:lnTo>
                      <a:pt x="3042378" y="1234576"/>
                    </a:lnTo>
                    <a:lnTo>
                      <a:pt x="3094939" y="1024334"/>
                    </a:lnTo>
                    <a:close/>
                    <a:moveTo>
                      <a:pt x="2786480" y="402820"/>
                    </a:moveTo>
                    <a:cubicBezTo>
                      <a:pt x="2745900" y="389943"/>
                      <a:pt x="2701172" y="388627"/>
                      <a:pt x="2657264" y="401580"/>
                    </a:cubicBezTo>
                    <a:cubicBezTo>
                      <a:pt x="2540176" y="436121"/>
                      <a:pt x="2473258" y="559041"/>
                      <a:pt x="2507800" y="676128"/>
                    </a:cubicBezTo>
                    <a:cubicBezTo>
                      <a:pt x="2542340" y="793216"/>
                      <a:pt x="2665260" y="860133"/>
                      <a:pt x="2782348" y="825592"/>
                    </a:cubicBezTo>
                    <a:cubicBezTo>
                      <a:pt x="2899435" y="791051"/>
                      <a:pt x="2966353" y="668132"/>
                      <a:pt x="2931812" y="551045"/>
                    </a:cubicBezTo>
                    <a:cubicBezTo>
                      <a:pt x="2910223" y="477864"/>
                      <a:pt x="2854113" y="424282"/>
                      <a:pt x="2786480" y="402820"/>
                    </a:cubicBezTo>
                    <a:close/>
                    <a:moveTo>
                      <a:pt x="2932202" y="47278"/>
                    </a:moveTo>
                    <a:lnTo>
                      <a:pt x="3090904" y="140999"/>
                    </a:lnTo>
                    <a:lnTo>
                      <a:pt x="3054065" y="265147"/>
                    </a:lnTo>
                    <a:cubicBezTo>
                      <a:pt x="3087256" y="296329"/>
                      <a:pt x="3116089" y="332603"/>
                      <a:pt x="3138727" y="373550"/>
                    </a:cubicBezTo>
                    <a:lnTo>
                      <a:pt x="3276016" y="367796"/>
                    </a:lnTo>
                    <a:lnTo>
                      <a:pt x="3328165" y="544574"/>
                    </a:lnTo>
                    <a:lnTo>
                      <a:pt x="3202503" y="618514"/>
                    </a:lnTo>
                    <a:cubicBezTo>
                      <a:pt x="3202838" y="654403"/>
                      <a:pt x="3198271" y="689748"/>
                      <a:pt x="3189855" y="723955"/>
                    </a:cubicBezTo>
                    <a:lnTo>
                      <a:pt x="3295873" y="805599"/>
                    </a:lnTo>
                    <a:lnTo>
                      <a:pt x="3222192" y="974540"/>
                    </a:lnTo>
                    <a:lnTo>
                      <a:pt x="3072634" y="949439"/>
                    </a:lnTo>
                    <a:lnTo>
                      <a:pt x="3079435" y="933845"/>
                    </a:lnTo>
                    <a:cubicBezTo>
                      <a:pt x="3049413" y="968833"/>
                      <a:pt x="3013398" y="998848"/>
                      <a:pt x="2972910" y="1023288"/>
                    </a:cubicBezTo>
                    <a:lnTo>
                      <a:pt x="2978897" y="1166163"/>
                    </a:lnTo>
                    <a:lnTo>
                      <a:pt x="2802119" y="1218312"/>
                    </a:lnTo>
                    <a:lnTo>
                      <a:pt x="2729602" y="1095065"/>
                    </a:lnTo>
                    <a:cubicBezTo>
                      <a:pt x="2686199" y="1096396"/>
                      <a:pt x="2643414" y="1091732"/>
                      <a:pt x="2602615" y="1080209"/>
                    </a:cubicBezTo>
                    <a:lnTo>
                      <a:pt x="2607165" y="1083226"/>
                    </a:lnTo>
                    <a:lnTo>
                      <a:pt x="2495179" y="1185484"/>
                    </a:lnTo>
                    <a:lnTo>
                      <a:pt x="2341599" y="1083585"/>
                    </a:lnTo>
                    <a:lnTo>
                      <a:pt x="2384929" y="961414"/>
                    </a:lnTo>
                    <a:cubicBezTo>
                      <a:pt x="2355215" y="933409"/>
                      <a:pt x="2329015" y="901312"/>
                      <a:pt x="2307218" y="865670"/>
                    </a:cubicBezTo>
                    <a:lnTo>
                      <a:pt x="2171734" y="871348"/>
                    </a:lnTo>
                    <a:lnTo>
                      <a:pt x="2119584" y="694571"/>
                    </a:lnTo>
                    <a:lnTo>
                      <a:pt x="2236697" y="625662"/>
                    </a:lnTo>
                    <a:cubicBezTo>
                      <a:pt x="2235459" y="588297"/>
                      <a:pt x="2238982" y="551385"/>
                      <a:pt x="2246620" y="515603"/>
                    </a:cubicBezTo>
                    <a:lnTo>
                      <a:pt x="2134594" y="419585"/>
                    </a:lnTo>
                    <a:lnTo>
                      <a:pt x="2217016" y="254732"/>
                    </a:lnTo>
                    <a:lnTo>
                      <a:pt x="2365055" y="287627"/>
                    </a:lnTo>
                    <a:lnTo>
                      <a:pt x="2364476" y="288784"/>
                    </a:lnTo>
                    <a:cubicBezTo>
                      <a:pt x="2394046" y="254885"/>
                      <a:pt x="2429444" y="225933"/>
                      <a:pt x="2469075" y="202302"/>
                    </a:cubicBezTo>
                    <a:lnTo>
                      <a:pt x="2464452" y="203666"/>
                    </a:lnTo>
                    <a:lnTo>
                      <a:pt x="2458102" y="52150"/>
                    </a:lnTo>
                    <a:lnTo>
                      <a:pt x="2634880" y="0"/>
                    </a:lnTo>
                    <a:lnTo>
                      <a:pt x="2711784" y="130703"/>
                    </a:lnTo>
                    <a:lnTo>
                      <a:pt x="2707159" y="132067"/>
                    </a:lnTo>
                    <a:cubicBezTo>
                      <a:pt x="2750672" y="130497"/>
                      <a:pt x="2793590" y="134953"/>
                      <a:pt x="2834535" y="14631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43" name="Freeform: Shape 35">
                <a:extLst>
                  <a:ext uri="{FF2B5EF4-FFF2-40B4-BE49-F238E27FC236}">
                    <a16:creationId xmlns:a16="http://schemas.microsoft.com/office/drawing/2014/main" id="{F73D678E-D703-4224-BE0A-3DF3A69FC48F}"/>
                  </a:ext>
                </a:extLst>
              </p:cNvPr>
              <p:cNvSpPr/>
              <p:nvPr/>
            </p:nvSpPr>
            <p:spPr>
              <a:xfrm rot="5400000">
                <a:off x="7642674" y="4398956"/>
                <a:ext cx="286823" cy="287246"/>
              </a:xfrm>
              <a:custGeom>
                <a:avLst/>
                <a:gdLst>
                  <a:gd name="connsiteX0" fmla="*/ 42 w 721442"/>
                  <a:gd name="connsiteY0" fmla="*/ 522852 h 722507"/>
                  <a:gd name="connsiteX1" fmla="*/ 5857 w 721442"/>
                  <a:gd name="connsiteY1" fmla="*/ 47329 h 722507"/>
                  <a:gd name="connsiteX2" fmla="*/ 53185 w 721442"/>
                  <a:gd name="connsiteY2" fmla="*/ 0 h 722507"/>
                  <a:gd name="connsiteX3" fmla="*/ 102932 w 721442"/>
                  <a:gd name="connsiteY3" fmla="*/ 0 h 722507"/>
                  <a:gd name="connsiteX4" fmla="*/ 150260 w 721442"/>
                  <a:gd name="connsiteY4" fmla="*/ 47329 h 722507"/>
                  <a:gd name="connsiteX5" fmla="*/ 148891 w 721442"/>
                  <a:gd name="connsiteY5" fmla="*/ 154199 h 722507"/>
                  <a:gd name="connsiteX6" fmla="*/ 148407 w 721442"/>
                  <a:gd name="connsiteY6" fmla="*/ 182723 h 722507"/>
                  <a:gd name="connsiteX7" fmla="*/ 331751 w 721442"/>
                  <a:gd name="connsiteY7" fmla="*/ 177508 h 722507"/>
                  <a:gd name="connsiteX8" fmla="*/ 527686 w 721442"/>
                  <a:gd name="connsiteY8" fmla="*/ 167574 h 722507"/>
                  <a:gd name="connsiteX9" fmla="*/ 467883 w 721442"/>
                  <a:gd name="connsiteY9" fmla="*/ 53046 h 722507"/>
                  <a:gd name="connsiteX10" fmla="*/ 721421 w 721442"/>
                  <a:gd name="connsiteY10" fmla="*/ 129085 h 722507"/>
                  <a:gd name="connsiteX11" fmla="*/ 547357 w 721442"/>
                  <a:gd name="connsiteY11" fmla="*/ 287593 h 722507"/>
                  <a:gd name="connsiteX12" fmla="*/ 146593 w 721442"/>
                  <a:gd name="connsiteY12" fmla="*/ 294469 h 722507"/>
                  <a:gd name="connsiteX13" fmla="*/ 146309 w 721442"/>
                  <a:gd name="connsiteY13" fmla="*/ 312824 h 722507"/>
                  <a:gd name="connsiteX14" fmla="*/ 145796 w 721442"/>
                  <a:gd name="connsiteY14" fmla="*/ 388895 h 722507"/>
                  <a:gd name="connsiteX15" fmla="*/ 145887 w 721442"/>
                  <a:gd name="connsiteY15" fmla="*/ 417641 h 722507"/>
                  <a:gd name="connsiteX16" fmla="*/ 564076 w 721442"/>
                  <a:gd name="connsiteY16" fmla="*/ 417641 h 722507"/>
                  <a:gd name="connsiteX17" fmla="*/ 719692 w 721442"/>
                  <a:gd name="connsiteY17" fmla="*/ 543229 h 722507"/>
                  <a:gd name="connsiteX18" fmla="*/ 631765 w 721442"/>
                  <a:gd name="connsiteY18" fmla="*/ 586638 h 722507"/>
                  <a:gd name="connsiteX19" fmla="*/ 452578 w 721442"/>
                  <a:gd name="connsiteY19" fmla="*/ 524866 h 722507"/>
                  <a:gd name="connsiteX20" fmla="*/ 234716 w 721442"/>
                  <a:gd name="connsiteY20" fmla="*/ 528410 h 722507"/>
                  <a:gd name="connsiteX21" fmla="*/ 147934 w 721442"/>
                  <a:gd name="connsiteY21" fmla="*/ 529997 h 722507"/>
                  <a:gd name="connsiteX22" fmla="*/ 149842 w 721442"/>
                  <a:gd name="connsiteY22" fmla="*/ 554392 h 722507"/>
                  <a:gd name="connsiteX23" fmla="*/ 210351 w 721442"/>
                  <a:gd name="connsiteY23" fmla="*/ 722507 h 722507"/>
                  <a:gd name="connsiteX24" fmla="*/ 42 w 721442"/>
                  <a:gd name="connsiteY24" fmla="*/ 522852 h 72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1442" h="722507">
                    <a:moveTo>
                      <a:pt x="42" y="522852"/>
                    </a:moveTo>
                    <a:cubicBezTo>
                      <a:pt x="-605" y="350129"/>
                      <a:pt x="6503" y="220051"/>
                      <a:pt x="5857" y="47329"/>
                    </a:cubicBezTo>
                    <a:cubicBezTo>
                      <a:pt x="5857" y="21190"/>
                      <a:pt x="27046" y="0"/>
                      <a:pt x="53185" y="0"/>
                    </a:cubicBezTo>
                    <a:lnTo>
                      <a:pt x="102932" y="0"/>
                    </a:lnTo>
                    <a:cubicBezTo>
                      <a:pt x="129071" y="0"/>
                      <a:pt x="150260" y="21190"/>
                      <a:pt x="150260" y="47329"/>
                    </a:cubicBezTo>
                    <a:cubicBezTo>
                      <a:pt x="149853" y="88041"/>
                      <a:pt x="149377" y="122989"/>
                      <a:pt x="148891" y="154199"/>
                    </a:cubicBezTo>
                    <a:lnTo>
                      <a:pt x="148407" y="182723"/>
                    </a:lnTo>
                    <a:lnTo>
                      <a:pt x="331751" y="177508"/>
                    </a:lnTo>
                    <a:cubicBezTo>
                      <a:pt x="397063" y="175650"/>
                      <a:pt x="462374" y="173066"/>
                      <a:pt x="527686" y="167574"/>
                    </a:cubicBezTo>
                    <a:cubicBezTo>
                      <a:pt x="642817" y="145134"/>
                      <a:pt x="586782" y="11119"/>
                      <a:pt x="467883" y="53046"/>
                    </a:cubicBezTo>
                    <a:cubicBezTo>
                      <a:pt x="570547" y="-49115"/>
                      <a:pt x="723145" y="18126"/>
                      <a:pt x="721421" y="129085"/>
                    </a:cubicBezTo>
                    <a:cubicBezTo>
                      <a:pt x="720775" y="181200"/>
                      <a:pt x="734474" y="263637"/>
                      <a:pt x="547357" y="287593"/>
                    </a:cubicBezTo>
                    <a:lnTo>
                      <a:pt x="146593" y="294469"/>
                    </a:lnTo>
                    <a:lnTo>
                      <a:pt x="146309" y="312824"/>
                    </a:lnTo>
                    <a:cubicBezTo>
                      <a:pt x="146013" y="337190"/>
                      <a:pt x="145822" y="361872"/>
                      <a:pt x="145796" y="388895"/>
                    </a:cubicBezTo>
                    <a:lnTo>
                      <a:pt x="145887" y="417641"/>
                    </a:lnTo>
                    <a:lnTo>
                      <a:pt x="564076" y="417641"/>
                    </a:lnTo>
                    <a:cubicBezTo>
                      <a:pt x="676720" y="420465"/>
                      <a:pt x="718804" y="471343"/>
                      <a:pt x="719692" y="543229"/>
                    </a:cubicBezTo>
                    <a:cubicBezTo>
                      <a:pt x="721183" y="582376"/>
                      <a:pt x="690900" y="608290"/>
                      <a:pt x="631765" y="586638"/>
                    </a:cubicBezTo>
                    <a:cubicBezTo>
                      <a:pt x="553530" y="556303"/>
                      <a:pt x="540205" y="522675"/>
                      <a:pt x="452578" y="524866"/>
                    </a:cubicBezTo>
                    <a:cubicBezTo>
                      <a:pt x="380525" y="525785"/>
                      <a:pt x="322260" y="526811"/>
                      <a:pt x="234716" y="528410"/>
                    </a:cubicBezTo>
                    <a:lnTo>
                      <a:pt x="147934" y="529997"/>
                    </a:lnTo>
                    <a:lnTo>
                      <a:pt x="149842" y="554392"/>
                    </a:lnTo>
                    <a:cubicBezTo>
                      <a:pt x="166488" y="646104"/>
                      <a:pt x="240698" y="721838"/>
                      <a:pt x="210351" y="722507"/>
                    </a:cubicBezTo>
                    <a:cubicBezTo>
                      <a:pt x="126033" y="702477"/>
                      <a:pt x="1009" y="637864"/>
                      <a:pt x="42" y="52285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44" name="Frame 1">
                <a:extLst>
                  <a:ext uri="{FF2B5EF4-FFF2-40B4-BE49-F238E27FC236}">
                    <a16:creationId xmlns:a16="http://schemas.microsoft.com/office/drawing/2014/main" id="{4478A138-1A4F-4AB7-B518-6A37C02DFB33}"/>
                  </a:ext>
                </a:extLst>
              </p:cNvPr>
              <p:cNvSpPr/>
              <p:nvPr/>
            </p:nvSpPr>
            <p:spPr>
              <a:xfrm>
                <a:off x="6672946" y="3310564"/>
                <a:ext cx="298742" cy="403639"/>
              </a:xfrm>
              <a:custGeom>
                <a:avLst/>
                <a:gdLst/>
                <a:ahLst/>
                <a:cxnLst/>
                <a:rect l="l" t="t" r="r" b="b"/>
                <a:pathLst>
                  <a:path w="2823581" h="3962432">
                    <a:moveTo>
                      <a:pt x="1366785" y="3230945"/>
                    </a:moveTo>
                    <a:cubicBezTo>
                      <a:pt x="1292218" y="3230945"/>
                      <a:pt x="1231770" y="3291393"/>
                      <a:pt x="1231770" y="3365960"/>
                    </a:cubicBezTo>
                    <a:cubicBezTo>
                      <a:pt x="1231770" y="3440527"/>
                      <a:pt x="1292218" y="3500975"/>
                      <a:pt x="1366785" y="3500975"/>
                    </a:cubicBezTo>
                    <a:cubicBezTo>
                      <a:pt x="1441352" y="3500975"/>
                      <a:pt x="1501800" y="3440527"/>
                      <a:pt x="1501800" y="3365960"/>
                    </a:cubicBezTo>
                    <a:cubicBezTo>
                      <a:pt x="1501800" y="3291393"/>
                      <a:pt x="1441352" y="3230945"/>
                      <a:pt x="1366785" y="3230945"/>
                    </a:cubicBezTo>
                    <a:close/>
                    <a:moveTo>
                      <a:pt x="1699205" y="3185940"/>
                    </a:moveTo>
                    <a:cubicBezTo>
                      <a:pt x="1674349" y="3185940"/>
                      <a:pt x="1654200" y="3206089"/>
                      <a:pt x="1654200" y="3230945"/>
                    </a:cubicBezTo>
                    <a:cubicBezTo>
                      <a:pt x="1654200" y="3255801"/>
                      <a:pt x="1674349" y="3275950"/>
                      <a:pt x="1699205" y="3275950"/>
                    </a:cubicBezTo>
                    <a:cubicBezTo>
                      <a:pt x="1724061" y="3275950"/>
                      <a:pt x="1744210" y="3255801"/>
                      <a:pt x="1744210" y="3230945"/>
                    </a:cubicBezTo>
                    <a:cubicBezTo>
                      <a:pt x="1744210" y="3206089"/>
                      <a:pt x="1724061" y="3185940"/>
                      <a:pt x="1699205" y="3185940"/>
                    </a:cubicBezTo>
                    <a:close/>
                    <a:moveTo>
                      <a:pt x="1501800" y="2830204"/>
                    </a:moveTo>
                    <a:cubicBezTo>
                      <a:pt x="1452089" y="2830204"/>
                      <a:pt x="1411790" y="2870503"/>
                      <a:pt x="1411790" y="2920214"/>
                    </a:cubicBezTo>
                    <a:cubicBezTo>
                      <a:pt x="1411790" y="2969925"/>
                      <a:pt x="1452089" y="3010224"/>
                      <a:pt x="1501800" y="3010224"/>
                    </a:cubicBezTo>
                    <a:cubicBezTo>
                      <a:pt x="1551511" y="3010224"/>
                      <a:pt x="1591810" y="2969925"/>
                      <a:pt x="1591810" y="2920214"/>
                    </a:cubicBezTo>
                    <a:cubicBezTo>
                      <a:pt x="1591810" y="2870503"/>
                      <a:pt x="1551511" y="2830204"/>
                      <a:pt x="1501800" y="2830204"/>
                    </a:cubicBezTo>
                    <a:close/>
                    <a:moveTo>
                      <a:pt x="322536" y="2413264"/>
                    </a:moveTo>
                    <a:lnTo>
                      <a:pt x="1264147" y="2413264"/>
                    </a:lnTo>
                    <a:lnTo>
                      <a:pt x="682536" y="3458376"/>
                    </a:lnTo>
                    <a:lnTo>
                      <a:pt x="898974" y="3458376"/>
                    </a:lnTo>
                    <a:lnTo>
                      <a:pt x="1480585" y="2413264"/>
                    </a:lnTo>
                    <a:lnTo>
                      <a:pt x="1978720" y="2413264"/>
                    </a:lnTo>
                    <a:lnTo>
                      <a:pt x="1978720" y="3628270"/>
                    </a:lnTo>
                    <a:lnTo>
                      <a:pt x="322536" y="3628270"/>
                    </a:lnTo>
                    <a:close/>
                    <a:moveTo>
                      <a:pt x="322536" y="2153598"/>
                    </a:moveTo>
                    <a:lnTo>
                      <a:pt x="682536" y="2153598"/>
                    </a:lnTo>
                    <a:lnTo>
                      <a:pt x="682536" y="2261598"/>
                    </a:lnTo>
                    <a:lnTo>
                      <a:pt x="322536" y="2261598"/>
                    </a:lnTo>
                    <a:close/>
                    <a:moveTo>
                      <a:pt x="322536" y="1870494"/>
                    </a:moveTo>
                    <a:lnTo>
                      <a:pt x="826536" y="1870494"/>
                    </a:lnTo>
                    <a:lnTo>
                      <a:pt x="826536" y="1978494"/>
                    </a:lnTo>
                    <a:lnTo>
                      <a:pt x="322536" y="1978494"/>
                    </a:lnTo>
                    <a:close/>
                    <a:moveTo>
                      <a:pt x="322536" y="1587391"/>
                    </a:moveTo>
                    <a:lnTo>
                      <a:pt x="682536" y="1587391"/>
                    </a:lnTo>
                    <a:lnTo>
                      <a:pt x="682536" y="1695391"/>
                    </a:lnTo>
                    <a:lnTo>
                      <a:pt x="322536" y="1695391"/>
                    </a:lnTo>
                    <a:close/>
                    <a:moveTo>
                      <a:pt x="322536" y="1304288"/>
                    </a:moveTo>
                    <a:lnTo>
                      <a:pt x="826536" y="1304288"/>
                    </a:lnTo>
                    <a:lnTo>
                      <a:pt x="826536" y="1412288"/>
                    </a:lnTo>
                    <a:lnTo>
                      <a:pt x="322536" y="1412288"/>
                    </a:lnTo>
                    <a:close/>
                    <a:moveTo>
                      <a:pt x="1733633" y="1039034"/>
                    </a:moveTo>
                    <a:lnTo>
                      <a:pt x="1735422" y="1042133"/>
                    </a:lnTo>
                    <a:lnTo>
                      <a:pt x="176045" y="1042133"/>
                    </a:lnTo>
                    <a:lnTo>
                      <a:pt x="176045" y="3786387"/>
                    </a:lnTo>
                    <a:lnTo>
                      <a:pt x="2128211" y="3786387"/>
                    </a:lnTo>
                    <a:lnTo>
                      <a:pt x="2128211" y="1722464"/>
                    </a:lnTo>
                    <a:lnTo>
                      <a:pt x="2131710" y="1728524"/>
                    </a:lnTo>
                    <a:lnTo>
                      <a:pt x="2527059" y="1040609"/>
                    </a:lnTo>
                    <a:lnTo>
                      <a:pt x="2244788" y="1040049"/>
                    </a:lnTo>
                    <a:lnTo>
                      <a:pt x="1480585" y="2413264"/>
                    </a:lnTo>
                    <a:lnTo>
                      <a:pt x="1264147" y="2413264"/>
                    </a:lnTo>
                    <a:lnTo>
                      <a:pt x="2028589" y="1039620"/>
                    </a:lnTo>
                    <a:close/>
                    <a:moveTo>
                      <a:pt x="2607143" y="0"/>
                    </a:moveTo>
                    <a:lnTo>
                      <a:pt x="2823581" y="0"/>
                    </a:lnTo>
                    <a:lnTo>
                      <a:pt x="2342071" y="865238"/>
                    </a:lnTo>
                    <a:lnTo>
                      <a:pt x="2823581" y="866194"/>
                    </a:lnTo>
                    <a:lnTo>
                      <a:pt x="2304256" y="1769829"/>
                    </a:lnTo>
                    <a:lnTo>
                      <a:pt x="2304256" y="3962432"/>
                    </a:lnTo>
                    <a:lnTo>
                      <a:pt x="0" y="3962432"/>
                    </a:lnTo>
                    <a:lnTo>
                      <a:pt x="0" y="866088"/>
                    </a:lnTo>
                    <a:lnTo>
                      <a:pt x="1767662" y="866088"/>
                    </a:lnTo>
                    <a:lnTo>
                      <a:pt x="1766512" y="864096"/>
                    </a:lnTo>
                    <a:lnTo>
                      <a:pt x="2125872" y="86480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6073272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4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" dur="500" fill="hold"/>
                                        <p:tgtEl>
                                          <p:spTgt spid="10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6" dur="500"/>
                                        <p:tgtEl>
                                          <p:spTgt spid="10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2" dur="500" fill="hold"/>
                                        <p:tgtEl>
                                          <p:spTgt spid="10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3" dur="500"/>
                                        <p:tgtEl>
                                          <p:spTgt spid="10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4" fill="hold">
                      <p:stCondLst>
                        <p:cond delay="indefinite"/>
                      </p:stCondLst>
                      <p:childTnLst>
                        <p:par>
                          <p:cTn id="25" fill="hold">
                            <p:stCondLst>
                              <p:cond delay="0"/>
                            </p:stCondLst>
                            <p:childTnLst>
                              <p:par>
                                <p:cTn id="26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500" fill="hold"/>
                                        <p:tgtEl>
                                          <p:spTgt spid="10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0" dur="500"/>
                                        <p:tgtEl>
                                          <p:spTgt spid="10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1" fill="hold">
                      <p:stCondLst>
                        <p:cond delay="indefinite"/>
                      </p:stCondLst>
                      <p:childTnLst>
                        <p:par>
                          <p:cTn id="32" fill="hold">
                            <p:stCondLst>
                              <p:cond delay="0"/>
                            </p:stCondLst>
                            <p:childTnLst>
                              <p:par>
                                <p:cTn id="33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0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7" dur="500"/>
                                        <p:tgtEl>
                                          <p:spTgt spid="10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5240" y="0"/>
            <a:ext cx="28788360" cy="16171733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  <p:extLst>
      <p:ext uri="{BB962C8B-B14F-4D97-AF65-F5344CB8AC3E}">
        <p14:creationId xmlns:p14="http://schemas.microsoft.com/office/powerpoint/2010/main" val="69048801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3810"/>
            <a:ext cx="28842389" cy="16200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418948356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-1"/>
            <a:ext cx="28773120" cy="7491413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7796212"/>
            <a:ext cx="28803600" cy="8405813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622939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gradFill>
          <a:gsLst>
            <a:gs pos="0">
              <a:schemeClr val="accent4">
                <a:lumMod val="5000"/>
                <a:lumOff val="95000"/>
              </a:schemeClr>
            </a:gs>
            <a:gs pos="74000">
              <a:schemeClr val="accent4">
                <a:lumMod val="45000"/>
                <a:lumOff val="55000"/>
              </a:schemeClr>
            </a:gs>
            <a:gs pos="83000">
              <a:schemeClr val="accent4">
                <a:lumMod val="45000"/>
                <a:lumOff val="55000"/>
              </a:schemeClr>
            </a:gs>
            <a:gs pos="100000">
              <a:schemeClr val="accent4">
                <a:lumMod val="30000"/>
                <a:lumOff val="70000"/>
              </a:schemeClr>
            </a:gs>
          </a:gsLst>
          <a:lin ang="5400000" scaled="1"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1" name="Group 20"/>
          <p:cNvGrpSpPr/>
          <p:nvPr/>
        </p:nvGrpSpPr>
        <p:grpSpPr>
          <a:xfrm>
            <a:off x="12841606" y="540728"/>
            <a:ext cx="2983230" cy="15618432"/>
            <a:chOff x="12841606" y="540728"/>
            <a:chExt cx="2983230" cy="15618432"/>
          </a:xfrm>
        </p:grpSpPr>
        <p:sp>
          <p:nvSpPr>
            <p:cNvPr id="6" name="Oval 5">
              <a:extLst>
                <a:ext uri="{FF2B5EF4-FFF2-40B4-BE49-F238E27FC236}">
                  <a16:creationId xmlns:a16="http://schemas.microsoft.com/office/drawing/2014/main" id="{E7E3C940-78BB-45A2-A59F-3A54282805BF}"/>
                </a:ext>
              </a:extLst>
            </p:cNvPr>
            <p:cNvSpPr/>
            <p:nvPr/>
          </p:nvSpPr>
          <p:spPr>
            <a:xfrm>
              <a:off x="12841606" y="14427516"/>
              <a:ext cx="2983230" cy="1731644"/>
            </a:xfrm>
            <a:prstGeom prst="ellipse">
              <a:avLst/>
            </a:prstGeom>
            <a:solidFill>
              <a:schemeClr val="tx1">
                <a:lumMod val="85000"/>
                <a:lumOff val="15000"/>
              </a:schemeClr>
            </a:solidFill>
            <a:ln>
              <a:noFill/>
            </a:ln>
            <a:scene3d>
              <a:camera prst="perspectiveRelaxedModerately"/>
              <a:lightRig rig="threePt" dir="t"/>
            </a:scene3d>
            <a:sp3d extrusionH="88900"/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253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36" name="Oval 35">
              <a:extLst>
                <a:ext uri="{FF2B5EF4-FFF2-40B4-BE49-F238E27FC236}">
                  <a16:creationId xmlns:a16="http://schemas.microsoft.com/office/drawing/2014/main" id="{097FC406-7D87-40BE-85B4-AD4A10B875D0}"/>
                </a:ext>
              </a:extLst>
            </p:cNvPr>
            <p:cNvSpPr/>
            <p:nvPr/>
          </p:nvSpPr>
          <p:spPr>
            <a:xfrm>
              <a:off x="13278998" y="14592966"/>
              <a:ext cx="2156972" cy="1512189"/>
            </a:xfrm>
            <a:prstGeom prst="ellipse">
              <a:avLst/>
            </a:prstGeom>
            <a:solidFill>
              <a:schemeClr val="tx1"/>
            </a:solidFill>
            <a:ln>
              <a:noFill/>
            </a:ln>
            <a:effectLst>
              <a:softEdge rad="177800"/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253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4" name="Rectangle 3">
              <a:extLst>
                <a:ext uri="{FF2B5EF4-FFF2-40B4-BE49-F238E27FC236}">
                  <a16:creationId xmlns:a16="http://schemas.microsoft.com/office/drawing/2014/main" id="{C177B210-16DD-4513-8D9A-7C06172347D3}"/>
                </a:ext>
              </a:extLst>
            </p:cNvPr>
            <p:cNvSpPr/>
            <p:nvPr/>
          </p:nvSpPr>
          <p:spPr>
            <a:xfrm>
              <a:off x="14058373" y="1329398"/>
              <a:ext cx="598228" cy="14124842"/>
            </a:xfrm>
            <a:prstGeom prst="rect">
              <a:avLst/>
            </a:prstGeom>
            <a:gradFill flip="none" rotWithShape="1">
              <a:gsLst>
                <a:gs pos="3000">
                  <a:schemeClr val="tx1"/>
                </a:gs>
                <a:gs pos="94690">
                  <a:schemeClr val="tx1">
                    <a:lumMod val="85000"/>
                    <a:lumOff val="15000"/>
                  </a:schemeClr>
                </a:gs>
                <a:gs pos="58000">
                  <a:schemeClr val="bg1">
                    <a:lumMod val="9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253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5" name="Oval 4">
              <a:extLst>
                <a:ext uri="{FF2B5EF4-FFF2-40B4-BE49-F238E27FC236}">
                  <a16:creationId xmlns:a16="http://schemas.microsoft.com/office/drawing/2014/main" id="{F94274B3-B6F2-491D-BA81-E4C90101B7C2}"/>
                </a:ext>
              </a:extLst>
            </p:cNvPr>
            <p:cNvSpPr/>
            <p:nvPr/>
          </p:nvSpPr>
          <p:spPr>
            <a:xfrm>
              <a:off x="13963152" y="540728"/>
              <a:ext cx="788669" cy="788669"/>
            </a:xfrm>
            <a:prstGeom prst="ellipse">
              <a:avLst/>
            </a:prstGeom>
            <a:gradFill flip="none" rotWithShape="1">
              <a:gsLst>
                <a:gs pos="94690">
                  <a:schemeClr val="tx1">
                    <a:lumMod val="85000"/>
                    <a:lumOff val="15000"/>
                  </a:schemeClr>
                </a:gs>
                <a:gs pos="8000">
                  <a:schemeClr val="bg1">
                    <a:lumMod val="95000"/>
                  </a:schemeClr>
                </a:gs>
              </a:gsLst>
              <a:path path="circle">
                <a:fillToRect l="50000" t="50000" r="50000" b="50000"/>
              </a:path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253">
                <a:solidFill>
                  <a:prstClr val="white"/>
                </a:solidFill>
                <a:latin typeface="Calibri" panose="020F0502020204030204"/>
              </a:endParaRPr>
            </a:p>
          </p:txBody>
        </p:sp>
      </p:grpSp>
      <p:sp>
        <p:nvSpPr>
          <p:cNvPr id="9" name="Rectangle 8">
            <a:extLst>
              <a:ext uri="{FF2B5EF4-FFF2-40B4-BE49-F238E27FC236}">
                <a16:creationId xmlns:a16="http://schemas.microsoft.com/office/drawing/2014/main" id="{9C6A4568-2F2F-4BBC-A497-BA2659144D01}"/>
              </a:ext>
            </a:extLst>
          </p:cNvPr>
          <p:cNvSpPr/>
          <p:nvPr/>
        </p:nvSpPr>
        <p:spPr>
          <a:xfrm>
            <a:off x="13963156" y="11519724"/>
            <a:ext cx="788666" cy="1512189"/>
          </a:xfrm>
          <a:prstGeom prst="rect">
            <a:avLst/>
          </a:prstGeom>
          <a:gradFill flip="none" rotWithShape="1">
            <a:gsLst>
              <a:gs pos="4425">
                <a:schemeClr val="tx1"/>
              </a:gs>
              <a:gs pos="34000">
                <a:srgbClr val="008000"/>
              </a:gs>
              <a:gs pos="98230">
                <a:schemeClr val="tx1"/>
              </a:gs>
              <a:gs pos="69000">
                <a:srgbClr val="008000"/>
              </a:gs>
              <a:gs pos="58000">
                <a:srgbClr val="00CC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FB226DB2-07AE-4480-97CD-B9DAC55C75B5}"/>
              </a:ext>
            </a:extLst>
          </p:cNvPr>
          <p:cNvSpPr/>
          <p:nvPr/>
        </p:nvSpPr>
        <p:spPr>
          <a:xfrm>
            <a:off x="13963154" y="8540782"/>
            <a:ext cx="788666" cy="1512189"/>
          </a:xfrm>
          <a:prstGeom prst="rect">
            <a:avLst/>
          </a:prstGeom>
          <a:gradFill flip="none" rotWithShape="1">
            <a:gsLst>
              <a:gs pos="4425">
                <a:schemeClr val="tx1"/>
              </a:gs>
              <a:gs pos="34000">
                <a:srgbClr val="0070C0"/>
              </a:gs>
              <a:gs pos="98230">
                <a:schemeClr val="tx1"/>
              </a:gs>
              <a:gs pos="69000">
                <a:srgbClr val="0070C0"/>
              </a:gs>
              <a:gs pos="58000">
                <a:srgbClr val="00B0F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5" name="Rectangle 14">
            <a:extLst>
              <a:ext uri="{FF2B5EF4-FFF2-40B4-BE49-F238E27FC236}">
                <a16:creationId xmlns:a16="http://schemas.microsoft.com/office/drawing/2014/main" id="{54B1EAAE-0707-4C97-8933-287DDD19B5F3}"/>
              </a:ext>
            </a:extLst>
          </p:cNvPr>
          <p:cNvSpPr/>
          <p:nvPr/>
        </p:nvSpPr>
        <p:spPr>
          <a:xfrm>
            <a:off x="13963156" y="5982487"/>
            <a:ext cx="788666" cy="1512189"/>
          </a:xfrm>
          <a:prstGeom prst="rect">
            <a:avLst/>
          </a:prstGeom>
          <a:gradFill flip="none" rotWithShape="1">
            <a:gsLst>
              <a:gs pos="4425">
                <a:schemeClr val="tx1"/>
              </a:gs>
              <a:gs pos="34000">
                <a:srgbClr val="FFC000"/>
              </a:gs>
              <a:gs pos="98230">
                <a:schemeClr val="tx1"/>
              </a:gs>
              <a:gs pos="69000">
                <a:srgbClr val="FFC000"/>
              </a:gs>
              <a:gs pos="58000">
                <a:srgbClr val="FFFF00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sp>
        <p:nvSpPr>
          <p:cNvPr id="18" name="Rectangle 17">
            <a:extLst>
              <a:ext uri="{FF2B5EF4-FFF2-40B4-BE49-F238E27FC236}">
                <a16:creationId xmlns:a16="http://schemas.microsoft.com/office/drawing/2014/main" id="{894DC1F4-DBB9-4766-B6C0-A96F32A26E7A}"/>
              </a:ext>
            </a:extLst>
          </p:cNvPr>
          <p:cNvSpPr/>
          <p:nvPr/>
        </p:nvSpPr>
        <p:spPr>
          <a:xfrm>
            <a:off x="13963154" y="3003545"/>
            <a:ext cx="788666" cy="1512189"/>
          </a:xfrm>
          <a:prstGeom prst="rect">
            <a:avLst/>
          </a:prstGeom>
          <a:gradFill flip="none" rotWithShape="1">
            <a:gsLst>
              <a:gs pos="4425">
                <a:schemeClr val="tx1"/>
              </a:gs>
              <a:gs pos="34000">
                <a:srgbClr val="FF0066"/>
              </a:gs>
              <a:gs pos="98230">
                <a:schemeClr val="tx1"/>
              </a:gs>
              <a:gs pos="69000">
                <a:srgbClr val="FF0066"/>
              </a:gs>
              <a:gs pos="58000">
                <a:srgbClr val="FF66FF"/>
              </a:gs>
            </a:gsLst>
            <a:lin ang="0" scaled="1"/>
            <a:tileRect/>
          </a:gra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 defTabSz="2160270" rtl="0" fontAlgn="auto">
              <a:spcBef>
                <a:spcPts val="0"/>
              </a:spcBef>
              <a:spcAft>
                <a:spcPts val="0"/>
              </a:spcAft>
            </a:pPr>
            <a:endParaRPr lang="en-US" sz="4253">
              <a:solidFill>
                <a:prstClr val="white"/>
              </a:solidFill>
              <a:latin typeface="Calibri" panose="020F0502020204030204"/>
            </a:endParaRPr>
          </a:p>
        </p:txBody>
      </p:sp>
      <p:grpSp>
        <p:nvGrpSpPr>
          <p:cNvPr id="40" name="Group 39">
            <a:extLst>
              <a:ext uri="{FF2B5EF4-FFF2-40B4-BE49-F238E27FC236}">
                <a16:creationId xmlns:a16="http://schemas.microsoft.com/office/drawing/2014/main" id="{C3F47099-7303-45C3-A4D3-D91320CCD1FC}"/>
              </a:ext>
            </a:extLst>
          </p:cNvPr>
          <p:cNvGrpSpPr/>
          <p:nvPr/>
        </p:nvGrpSpPr>
        <p:grpSpPr>
          <a:xfrm>
            <a:off x="4114800" y="1834999"/>
            <a:ext cx="9919309" cy="3108535"/>
            <a:chOff x="2122100" y="1126925"/>
            <a:chExt cx="3818263" cy="955538"/>
          </a:xfrm>
        </p:grpSpPr>
        <p:sp>
          <p:nvSpPr>
            <p:cNvPr id="16" name="Rectangle: Rounded Corners 15">
              <a:extLst>
                <a:ext uri="{FF2B5EF4-FFF2-40B4-BE49-F238E27FC236}">
                  <a16:creationId xmlns:a16="http://schemas.microsoft.com/office/drawing/2014/main" id="{8E93D9F0-449B-439A-BAA5-32D37CB7BB23}"/>
                </a:ext>
              </a:extLst>
            </p:cNvPr>
            <p:cNvSpPr/>
            <p:nvPr/>
          </p:nvSpPr>
          <p:spPr>
            <a:xfrm>
              <a:off x="2122100" y="1126925"/>
              <a:ext cx="3323772" cy="928914"/>
            </a:xfrm>
            <a:prstGeom prst="roundRect">
              <a:avLst/>
            </a:prstGeom>
            <a:solidFill>
              <a:srgbClr val="FF0066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7" name="Rectangle 16">
              <a:extLst>
                <a:ext uri="{FF2B5EF4-FFF2-40B4-BE49-F238E27FC236}">
                  <a16:creationId xmlns:a16="http://schemas.microsoft.com/office/drawing/2014/main" id="{61A81A80-4AEF-4B0A-82DA-9B31043EC871}"/>
                </a:ext>
              </a:extLst>
            </p:cNvPr>
            <p:cNvSpPr/>
            <p:nvPr/>
          </p:nvSpPr>
          <p:spPr>
            <a:xfrm>
              <a:off x="5445872" y="1344639"/>
              <a:ext cx="494491" cy="49348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8" name="Straight Connector 27">
              <a:extLst>
                <a:ext uri="{FF2B5EF4-FFF2-40B4-BE49-F238E27FC236}">
                  <a16:creationId xmlns:a16="http://schemas.microsoft.com/office/drawing/2014/main" id="{1A638360-A061-4ED1-8F0B-70A35E529ABC}"/>
                </a:ext>
              </a:extLst>
            </p:cNvPr>
            <p:cNvCxnSpPr/>
            <p:nvPr/>
          </p:nvCxnSpPr>
          <p:spPr>
            <a:xfrm>
              <a:off x="2286600" y="1298680"/>
              <a:ext cx="0" cy="502557"/>
            </a:xfrm>
            <a:prstGeom prst="line">
              <a:avLst/>
            </a:prstGeom>
            <a:ln>
              <a:solidFill>
                <a:schemeClr val="bg1">
                  <a:lumMod val="95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2" name="TextBox 31">
              <a:extLst>
                <a:ext uri="{FF2B5EF4-FFF2-40B4-BE49-F238E27FC236}">
                  <a16:creationId xmlns:a16="http://schemas.microsoft.com/office/drawing/2014/main" id="{3862224F-0922-4475-8EFA-49A2AB8BC417}"/>
                </a:ext>
              </a:extLst>
            </p:cNvPr>
            <p:cNvSpPr txBox="1"/>
            <p:nvPr/>
          </p:nvSpPr>
          <p:spPr>
            <a:xfrm>
              <a:off x="2386087" y="1202609"/>
              <a:ext cx="3005454" cy="87985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6000" b="1" dirty="0">
                  <a:latin typeface="Century Gothic" panose="020B0502020202020204" pitchFamily="34" charset="0"/>
                </a:rPr>
                <a:t>They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are </a:t>
              </a:r>
              <a:r>
                <a:rPr lang="en-US" sz="6000" b="1" dirty="0" smtClean="0">
                  <a:solidFill>
                    <a:srgbClr val="FFFF00"/>
                  </a:solidFill>
                  <a:latin typeface="Century Gothic" panose="020B0502020202020204" pitchFamily="34" charset="0"/>
                </a:rPr>
                <a:t>playing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 </a:t>
              </a:r>
              <a:r>
                <a:rPr lang="en-US" sz="6000" b="1" dirty="0">
                  <a:latin typeface="Century Gothic" panose="020B0502020202020204" pitchFamily="34" charset="0"/>
                </a:rPr>
                <a:t>football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now.</a:t>
              </a:r>
              <a:endParaRPr lang="en-US" sz="6000" b="1" dirty="0">
                <a:latin typeface="Century Gothic" panose="020B0502020202020204" pitchFamily="34" charset="0"/>
              </a:endParaRPr>
            </a:p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6000" b="1" dirty="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9" name="Group 38">
            <a:extLst>
              <a:ext uri="{FF2B5EF4-FFF2-40B4-BE49-F238E27FC236}">
                <a16:creationId xmlns:a16="http://schemas.microsoft.com/office/drawing/2014/main" id="{52092413-7CCC-442D-B544-91B3B1241E2A}"/>
              </a:ext>
            </a:extLst>
          </p:cNvPr>
          <p:cNvGrpSpPr/>
          <p:nvPr/>
        </p:nvGrpSpPr>
        <p:grpSpPr>
          <a:xfrm>
            <a:off x="3352800" y="8199598"/>
            <a:ext cx="10608081" cy="3232404"/>
            <a:chOff x="2122100" y="3470729"/>
            <a:chExt cx="3818263" cy="1261359"/>
          </a:xfrm>
        </p:grpSpPr>
        <p:sp>
          <p:nvSpPr>
            <p:cNvPr id="10" name="Rectangle: Rounded Corners 9">
              <a:extLst>
                <a:ext uri="{FF2B5EF4-FFF2-40B4-BE49-F238E27FC236}">
                  <a16:creationId xmlns:a16="http://schemas.microsoft.com/office/drawing/2014/main" id="{ED78C1FF-0757-43C0-812B-1FAB337AF995}"/>
                </a:ext>
              </a:extLst>
            </p:cNvPr>
            <p:cNvSpPr/>
            <p:nvPr/>
          </p:nvSpPr>
          <p:spPr>
            <a:xfrm>
              <a:off x="2122100" y="3470729"/>
              <a:ext cx="3323772" cy="928914"/>
            </a:xfrm>
            <a:prstGeom prst="roundRect">
              <a:avLst/>
            </a:prstGeom>
            <a:solidFill>
              <a:srgbClr val="00B0F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800" dirty="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1" name="Rectangle 10">
              <a:extLst>
                <a:ext uri="{FF2B5EF4-FFF2-40B4-BE49-F238E27FC236}">
                  <a16:creationId xmlns:a16="http://schemas.microsoft.com/office/drawing/2014/main" id="{C7270E60-0369-4A7F-A54F-166E75692B5B}"/>
                </a:ext>
              </a:extLst>
            </p:cNvPr>
            <p:cNvSpPr/>
            <p:nvPr/>
          </p:nvSpPr>
          <p:spPr>
            <a:xfrm>
              <a:off x="5445872" y="3688443"/>
              <a:ext cx="494491" cy="49348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8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29" name="Straight Connector 28">
              <a:extLst>
                <a:ext uri="{FF2B5EF4-FFF2-40B4-BE49-F238E27FC236}">
                  <a16:creationId xmlns:a16="http://schemas.microsoft.com/office/drawing/2014/main" id="{3A913511-E540-4687-AD5B-CB0291178B08}"/>
                </a:ext>
              </a:extLst>
            </p:cNvPr>
            <p:cNvCxnSpPr/>
            <p:nvPr/>
          </p:nvCxnSpPr>
          <p:spPr>
            <a:xfrm>
              <a:off x="2317596" y="3630945"/>
              <a:ext cx="0" cy="50255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3" name="TextBox 32">
              <a:extLst>
                <a:ext uri="{FF2B5EF4-FFF2-40B4-BE49-F238E27FC236}">
                  <a16:creationId xmlns:a16="http://schemas.microsoft.com/office/drawing/2014/main" id="{E6890E27-40E1-452D-923B-25C65A1E4919}"/>
                </a:ext>
              </a:extLst>
            </p:cNvPr>
            <p:cNvSpPr txBox="1"/>
            <p:nvPr/>
          </p:nvSpPr>
          <p:spPr>
            <a:xfrm>
              <a:off x="2428455" y="3615144"/>
              <a:ext cx="2894595" cy="1116944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6000" b="1" dirty="0">
                  <a:latin typeface="Century Gothic" panose="020B0502020202020204" pitchFamily="34" charset="0"/>
                </a:rPr>
                <a:t>They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aren’t  playing </a:t>
              </a:r>
              <a:r>
                <a:rPr lang="en-US" sz="6000" b="1" dirty="0">
                  <a:latin typeface="Century Gothic" panose="020B0502020202020204" pitchFamily="34" charset="0"/>
                </a:rPr>
                <a:t>football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.</a:t>
              </a:r>
            </a:p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6000" b="1" dirty="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7" name="Group 36">
            <a:extLst>
              <a:ext uri="{FF2B5EF4-FFF2-40B4-BE49-F238E27FC236}">
                <a16:creationId xmlns:a16="http://schemas.microsoft.com/office/drawing/2014/main" id="{7512BBA7-A454-41C4-8A25-FC20B7641F97}"/>
              </a:ext>
            </a:extLst>
          </p:cNvPr>
          <p:cNvGrpSpPr/>
          <p:nvPr/>
        </p:nvGrpSpPr>
        <p:grpSpPr>
          <a:xfrm>
            <a:off x="14766440" y="10000253"/>
            <a:ext cx="12436959" cy="4981022"/>
            <a:chOff x="6203851" y="4731657"/>
            <a:chExt cx="3818263" cy="1045551"/>
          </a:xfrm>
        </p:grpSpPr>
        <p:sp>
          <p:nvSpPr>
            <p:cNvPr id="7" name="Rectangle: Rounded Corners 6">
              <a:extLst>
                <a:ext uri="{FF2B5EF4-FFF2-40B4-BE49-F238E27FC236}">
                  <a16:creationId xmlns:a16="http://schemas.microsoft.com/office/drawing/2014/main" id="{5B5F621C-330C-4822-B157-500B09EFBA94}"/>
                </a:ext>
              </a:extLst>
            </p:cNvPr>
            <p:cNvSpPr/>
            <p:nvPr/>
          </p:nvSpPr>
          <p:spPr>
            <a:xfrm>
              <a:off x="6698342" y="4731657"/>
              <a:ext cx="3323772" cy="928914"/>
            </a:xfrm>
            <a:prstGeom prst="roundRect">
              <a:avLst/>
            </a:prstGeom>
            <a:solidFill>
              <a:srgbClr val="00B05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0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8" name="Rectangle 7">
              <a:extLst>
                <a:ext uri="{FF2B5EF4-FFF2-40B4-BE49-F238E27FC236}">
                  <a16:creationId xmlns:a16="http://schemas.microsoft.com/office/drawing/2014/main" id="{E45D7DBC-BFB8-4C29-8D0D-6B2F335B34FB}"/>
                </a:ext>
              </a:extLst>
            </p:cNvPr>
            <p:cNvSpPr/>
            <p:nvPr/>
          </p:nvSpPr>
          <p:spPr>
            <a:xfrm>
              <a:off x="6203851" y="4949371"/>
              <a:ext cx="494491" cy="49348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0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0" name="Straight Connector 29">
              <a:extLst>
                <a:ext uri="{FF2B5EF4-FFF2-40B4-BE49-F238E27FC236}">
                  <a16:creationId xmlns:a16="http://schemas.microsoft.com/office/drawing/2014/main" id="{37B36B96-6DC6-4080-AF0A-89A507F5F1ED}"/>
                </a:ext>
              </a:extLst>
            </p:cNvPr>
            <p:cNvCxnSpPr/>
            <p:nvPr/>
          </p:nvCxnSpPr>
          <p:spPr>
            <a:xfrm>
              <a:off x="6823601" y="4952646"/>
              <a:ext cx="0" cy="50255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4" name="TextBox 33">
              <a:extLst>
                <a:ext uri="{FF2B5EF4-FFF2-40B4-BE49-F238E27FC236}">
                  <a16:creationId xmlns:a16="http://schemas.microsoft.com/office/drawing/2014/main" id="{AB8D451F-EB59-40D8-A03A-39979DB76534}"/>
                </a:ext>
              </a:extLst>
            </p:cNvPr>
            <p:cNvSpPr txBox="1"/>
            <p:nvPr/>
          </p:nvSpPr>
          <p:spPr>
            <a:xfrm>
              <a:off x="7028734" y="4853365"/>
              <a:ext cx="2788247" cy="923843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4000" b="1" dirty="0" smtClean="0">
                  <a:latin typeface="Century Gothic" panose="020B0502020202020204" pitchFamily="34" charset="0"/>
                </a:rPr>
                <a:t>The weather ……………… to improve.</a:t>
              </a:r>
              <a:endParaRPr lang="en-US" sz="4000" b="1" dirty="0">
                <a:latin typeface="Century Gothic" panose="020B0502020202020204" pitchFamily="34" charset="0"/>
              </a:endParaRPr>
            </a:p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000" b="1" dirty="0">
                <a:latin typeface="Century Gothic" panose="020B0502020202020204" pitchFamily="34" charset="0"/>
              </a:endParaRPr>
            </a:p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4000" b="1" dirty="0" smtClean="0">
                  <a:latin typeface="Century Gothic" panose="020B0502020202020204" pitchFamily="34" charset="0"/>
                </a:rPr>
                <a:t>a. started    b. starts   c. is starting   d. are starting</a:t>
              </a:r>
            </a:p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000" b="1" dirty="0">
                <a:latin typeface="Century Gothic" panose="020B0502020202020204" pitchFamily="34" charset="0"/>
              </a:endParaRPr>
            </a:p>
            <a:p>
              <a:pPr algn="l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4000" b="1" dirty="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38" name="Group 37">
            <a:extLst>
              <a:ext uri="{FF2B5EF4-FFF2-40B4-BE49-F238E27FC236}">
                <a16:creationId xmlns:a16="http://schemas.microsoft.com/office/drawing/2014/main" id="{68C8D516-4684-4D2E-9ACE-19309216EDEE}"/>
              </a:ext>
            </a:extLst>
          </p:cNvPr>
          <p:cNvGrpSpPr/>
          <p:nvPr/>
        </p:nvGrpSpPr>
        <p:grpSpPr>
          <a:xfrm>
            <a:off x="14729826" y="5129211"/>
            <a:ext cx="10568573" cy="3186853"/>
            <a:chOff x="6203851" y="2387853"/>
            <a:chExt cx="3818263" cy="1093718"/>
          </a:xfrm>
        </p:grpSpPr>
        <p:sp>
          <p:nvSpPr>
            <p:cNvPr id="13" name="Rectangle: Rounded Corners 12">
              <a:extLst>
                <a:ext uri="{FF2B5EF4-FFF2-40B4-BE49-F238E27FC236}">
                  <a16:creationId xmlns:a16="http://schemas.microsoft.com/office/drawing/2014/main" id="{97F2A8F8-EA9B-4054-8F4B-629ED9BAFDBC}"/>
                </a:ext>
              </a:extLst>
            </p:cNvPr>
            <p:cNvSpPr/>
            <p:nvPr/>
          </p:nvSpPr>
          <p:spPr>
            <a:xfrm>
              <a:off x="6698342" y="2387853"/>
              <a:ext cx="3323772" cy="928914"/>
            </a:xfrm>
            <a:prstGeom prst="roundRect">
              <a:avLst/>
            </a:prstGeom>
            <a:solidFill>
              <a:srgbClr val="FFC000"/>
            </a:solidFill>
            <a:ln>
              <a:noFill/>
            </a:ln>
            <a:scene3d>
              <a:camera prst="orthographicFront"/>
              <a:lightRig rig="threePt" dir="t"/>
            </a:scene3d>
            <a:sp3d>
              <a:bevelT w="139700" h="139700" prst="divot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5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sp>
          <p:nvSpPr>
            <p:cNvPr id="14" name="Rectangle 13">
              <a:extLst>
                <a:ext uri="{FF2B5EF4-FFF2-40B4-BE49-F238E27FC236}">
                  <a16:creationId xmlns:a16="http://schemas.microsoft.com/office/drawing/2014/main" id="{3491FB74-3BF9-475A-A09C-B76598154ED4}"/>
                </a:ext>
              </a:extLst>
            </p:cNvPr>
            <p:cNvSpPr/>
            <p:nvPr/>
          </p:nvSpPr>
          <p:spPr>
            <a:xfrm>
              <a:off x="6203851" y="2605567"/>
              <a:ext cx="494491" cy="493486"/>
            </a:xfrm>
            <a:prstGeom prst="rect">
              <a:avLst/>
            </a:prstGeom>
            <a:solidFill>
              <a:schemeClr val="bg1">
                <a:lumMod val="75000"/>
              </a:schemeClr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5400">
                <a:solidFill>
                  <a:prstClr val="white"/>
                </a:solidFill>
                <a:latin typeface="Calibri" panose="020F0502020204030204"/>
              </a:endParaRPr>
            </a:p>
          </p:txBody>
        </p:sp>
        <p:cxnSp>
          <p:nvCxnSpPr>
            <p:cNvPr id="31" name="Straight Connector 30">
              <a:extLst>
                <a:ext uri="{FF2B5EF4-FFF2-40B4-BE49-F238E27FC236}">
                  <a16:creationId xmlns:a16="http://schemas.microsoft.com/office/drawing/2014/main" id="{46B016B0-785B-4875-815E-0800BF47CCF9}"/>
                </a:ext>
              </a:extLst>
            </p:cNvPr>
            <p:cNvCxnSpPr/>
            <p:nvPr/>
          </p:nvCxnSpPr>
          <p:spPr>
            <a:xfrm>
              <a:off x="6839099" y="2590700"/>
              <a:ext cx="0" cy="502557"/>
            </a:xfrm>
            <a:prstGeom prst="line">
              <a:avLst/>
            </a:prstGeom>
            <a:ln>
              <a:solidFill>
                <a:schemeClr val="tx1"/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35" name="TextBox 34">
              <a:extLst>
                <a:ext uri="{FF2B5EF4-FFF2-40B4-BE49-F238E27FC236}">
                  <a16:creationId xmlns:a16="http://schemas.microsoft.com/office/drawing/2014/main" id="{926BEB5F-EF25-4ECF-9196-21A76DE34E79}"/>
                </a:ext>
              </a:extLst>
            </p:cNvPr>
            <p:cNvSpPr txBox="1"/>
            <p:nvPr/>
          </p:nvSpPr>
          <p:spPr>
            <a:xfrm>
              <a:off x="7083380" y="2499231"/>
              <a:ext cx="2770571" cy="982340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r>
                <a:rPr lang="en-US" sz="6000" b="1" dirty="0" smtClean="0">
                  <a:latin typeface="Century Gothic" panose="020B0502020202020204" pitchFamily="34" charset="0"/>
                </a:rPr>
                <a:t>Are they playing </a:t>
              </a:r>
              <a:r>
                <a:rPr lang="en-US" sz="6000" b="1" dirty="0">
                  <a:latin typeface="Century Gothic" panose="020B0502020202020204" pitchFamily="34" charset="0"/>
                </a:rPr>
                <a:t>football </a:t>
              </a:r>
              <a:r>
                <a:rPr lang="en-US" sz="6000" b="1" dirty="0" smtClean="0">
                  <a:latin typeface="Century Gothic" panose="020B0502020202020204" pitchFamily="34" charset="0"/>
                </a:rPr>
                <a:t>now?</a:t>
              </a:r>
            </a:p>
            <a:p>
              <a:pPr algn="ctr" defTabSz="2160270" rtl="0" fontAlgn="auto">
                <a:spcBef>
                  <a:spcPts val="0"/>
                </a:spcBef>
                <a:spcAft>
                  <a:spcPts val="0"/>
                </a:spcAft>
              </a:pPr>
              <a:endParaRPr lang="en-US" sz="6000" b="1" dirty="0">
                <a:latin typeface="Century Gothic" panose="020B0502020202020204" pitchFamily="34" charset="0"/>
              </a:endParaRPr>
            </a:p>
          </p:txBody>
        </p:sp>
      </p:grpSp>
      <p:grpSp>
        <p:nvGrpSpPr>
          <p:cNvPr id="41" name="Group 40">
            <a:extLst>
              <a:ext uri="{FF2B5EF4-FFF2-40B4-BE49-F238E27FC236}">
                <a16:creationId xmlns:a16="http://schemas.microsoft.com/office/drawing/2014/main" id="{39E2B4E9-4E2A-455D-B867-F9CD7F2A03F7}"/>
              </a:ext>
            </a:extLst>
          </p:cNvPr>
          <p:cNvGrpSpPr/>
          <p:nvPr/>
        </p:nvGrpSpPr>
        <p:grpSpPr>
          <a:xfrm>
            <a:off x="25298400" y="328612"/>
            <a:ext cx="3124200" cy="1917007"/>
            <a:chOff x="5408024" y="1827673"/>
            <a:chExt cx="6252754" cy="4368807"/>
          </a:xfrm>
        </p:grpSpPr>
        <p:grpSp>
          <p:nvGrpSpPr>
            <p:cNvPr id="42" name="Group 41">
              <a:extLst>
                <a:ext uri="{FF2B5EF4-FFF2-40B4-BE49-F238E27FC236}">
                  <a16:creationId xmlns:a16="http://schemas.microsoft.com/office/drawing/2014/main" id="{53A246A6-3148-4044-B547-401D818C2800}"/>
                </a:ext>
              </a:extLst>
            </p:cNvPr>
            <p:cNvGrpSpPr/>
            <p:nvPr/>
          </p:nvGrpSpPr>
          <p:grpSpPr>
            <a:xfrm>
              <a:off x="7466572" y="3906392"/>
              <a:ext cx="2146278" cy="2147464"/>
              <a:chOff x="2265079" y="1581548"/>
              <a:chExt cx="3028217" cy="3029891"/>
            </a:xfrm>
          </p:grpSpPr>
          <p:sp>
            <p:nvSpPr>
              <p:cNvPr id="112" name="Freeform: Shape 94">
                <a:extLst>
                  <a:ext uri="{FF2B5EF4-FFF2-40B4-BE49-F238E27FC236}">
                    <a16:creationId xmlns:a16="http://schemas.microsoft.com/office/drawing/2014/main" id="{2B0B9475-FD5C-4A89-8BCE-CB2AA5B8B92C}"/>
                  </a:ext>
                </a:extLst>
              </p:cNvPr>
              <p:cNvSpPr/>
              <p:nvPr/>
            </p:nvSpPr>
            <p:spPr>
              <a:xfrm>
                <a:off x="2265854" y="1584775"/>
                <a:ext cx="3026664" cy="3026664"/>
              </a:xfrm>
              <a:custGeom>
                <a:avLst/>
                <a:gdLst>
                  <a:gd name="connsiteX0" fmla="*/ 3057049 w 3057525"/>
                  <a:gd name="connsiteY0" fmla="*/ 1532096 h 3057525"/>
                  <a:gd name="connsiteX1" fmla="*/ 1532096 w 3057525"/>
                  <a:gd name="connsiteY1" fmla="*/ 3057049 h 3057525"/>
                  <a:gd name="connsiteX2" fmla="*/ 7144 w 3057525"/>
                  <a:gd name="connsiteY2" fmla="*/ 1532096 h 3057525"/>
                  <a:gd name="connsiteX3" fmla="*/ 1532096 w 3057525"/>
                  <a:gd name="connsiteY3" fmla="*/ 7144 h 3057525"/>
                  <a:gd name="connsiteX4" fmla="*/ 3057049 w 3057525"/>
                  <a:gd name="connsiteY4" fmla="*/ 1532096 h 30575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3057525" h="3057525">
                    <a:moveTo>
                      <a:pt x="3057049" y="1532096"/>
                    </a:moveTo>
                    <a:cubicBezTo>
                      <a:pt x="3057049" y="2374304"/>
                      <a:pt x="2374304" y="3057049"/>
                      <a:pt x="1532096" y="3057049"/>
                    </a:cubicBezTo>
                    <a:cubicBezTo>
                      <a:pt x="689888" y="3057049"/>
                      <a:pt x="7144" y="2374304"/>
                      <a:pt x="7144" y="1532096"/>
                    </a:cubicBezTo>
                    <a:cubicBezTo>
                      <a:pt x="7144" y="689888"/>
                      <a:pt x="689888" y="7144"/>
                      <a:pt x="1532096" y="7144"/>
                    </a:cubicBezTo>
                    <a:cubicBezTo>
                      <a:pt x="2374304" y="7144"/>
                      <a:pt x="3057049" y="689888"/>
                      <a:pt x="3057049" y="1532096"/>
                    </a:cubicBezTo>
                    <a:close/>
                  </a:path>
                </a:pathLst>
              </a:custGeom>
              <a:solidFill>
                <a:srgbClr val="5B9BD5">
                  <a:lumMod val="60000"/>
                  <a:lumOff val="40000"/>
                </a:srgbClr>
              </a:solidFill>
              <a:ln w="9525" cap="flat">
                <a:noFill/>
                <a:prstDash val="solid"/>
                <a:miter/>
              </a:ln>
              <a:effectLst>
                <a:outerShdw blurRad="63500" sx="102000" sy="102000" algn="ctr" rotWithShape="0">
                  <a:prstClr val="black">
                    <a:alpha val="40000"/>
                  </a:prstClr>
                </a:outerShdw>
              </a:effectLst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  <p:sp>
            <p:nvSpPr>
              <p:cNvPr id="113" name="Freeform: Shape 95">
                <a:extLst>
                  <a:ext uri="{FF2B5EF4-FFF2-40B4-BE49-F238E27FC236}">
                    <a16:creationId xmlns:a16="http://schemas.microsoft.com/office/drawing/2014/main" id="{1F70CF7F-C69A-473E-B21C-924D8A97D5AF}"/>
                  </a:ext>
                </a:extLst>
              </p:cNvPr>
              <p:cNvSpPr/>
              <p:nvPr/>
            </p:nvSpPr>
            <p:spPr>
              <a:xfrm>
                <a:off x="2265079" y="1581548"/>
                <a:ext cx="3028217" cy="2962327"/>
              </a:xfrm>
              <a:custGeom>
                <a:avLst/>
                <a:gdLst>
                  <a:gd name="connsiteX0" fmla="*/ 2863236 w 3028217"/>
                  <a:gd name="connsiteY0" fmla="*/ 2049564 h 2962327"/>
                  <a:gd name="connsiteX1" fmla="*/ 2844662 w 3028217"/>
                  <a:gd name="connsiteY1" fmla="*/ 2065518 h 2962327"/>
                  <a:gd name="connsiteX2" fmla="*/ 2847519 w 3028217"/>
                  <a:gd name="connsiteY2" fmla="*/ 2116953 h 2962327"/>
                  <a:gd name="connsiteX3" fmla="*/ 2887525 w 3028217"/>
                  <a:gd name="connsiteY3" fmla="*/ 2084568 h 2962327"/>
                  <a:gd name="connsiteX4" fmla="*/ 2890382 w 3028217"/>
                  <a:gd name="connsiteY4" fmla="*/ 2078853 h 2962327"/>
                  <a:gd name="connsiteX5" fmla="*/ 2890382 w 3028217"/>
                  <a:gd name="connsiteY5" fmla="*/ 2057898 h 2962327"/>
                  <a:gd name="connsiteX6" fmla="*/ 2863236 w 3028217"/>
                  <a:gd name="connsiteY6" fmla="*/ 2049564 h 2962327"/>
                  <a:gd name="connsiteX7" fmla="*/ 2453184 w 3028217"/>
                  <a:gd name="connsiteY7" fmla="*/ 1703568 h 2962327"/>
                  <a:gd name="connsiteX8" fmla="*/ 2444611 w 3028217"/>
                  <a:gd name="connsiteY8" fmla="*/ 1714046 h 2962327"/>
                  <a:gd name="connsiteX9" fmla="*/ 2467471 w 3028217"/>
                  <a:gd name="connsiteY9" fmla="*/ 1740716 h 2962327"/>
                  <a:gd name="connsiteX10" fmla="*/ 2482711 w 3028217"/>
                  <a:gd name="connsiteY10" fmla="*/ 1728333 h 2962327"/>
                  <a:gd name="connsiteX11" fmla="*/ 2453184 w 3028217"/>
                  <a:gd name="connsiteY11" fmla="*/ 1703568 h 2962327"/>
                  <a:gd name="connsiteX12" fmla="*/ 802501 w 3028217"/>
                  <a:gd name="connsiteY12" fmla="*/ 1583553 h 2962327"/>
                  <a:gd name="connsiteX13" fmla="*/ 812026 w 3028217"/>
                  <a:gd name="connsiteY13" fmla="*/ 1589268 h 2962327"/>
                  <a:gd name="connsiteX14" fmla="*/ 802501 w 3028217"/>
                  <a:gd name="connsiteY14" fmla="*/ 1599745 h 2962327"/>
                  <a:gd name="connsiteX15" fmla="*/ 792024 w 3028217"/>
                  <a:gd name="connsiteY15" fmla="*/ 1594030 h 2962327"/>
                  <a:gd name="connsiteX16" fmla="*/ 802501 w 3028217"/>
                  <a:gd name="connsiteY16" fmla="*/ 1583553 h 2962327"/>
                  <a:gd name="connsiteX17" fmla="*/ 573901 w 3028217"/>
                  <a:gd name="connsiteY17" fmla="*/ 1577838 h 2962327"/>
                  <a:gd name="connsiteX18" fmla="*/ 592951 w 3028217"/>
                  <a:gd name="connsiteY18" fmla="*/ 1589268 h 2962327"/>
                  <a:gd name="connsiteX19" fmla="*/ 584379 w 3028217"/>
                  <a:gd name="connsiteY19" fmla="*/ 1596888 h 2962327"/>
                  <a:gd name="connsiteX20" fmla="*/ 565329 w 3028217"/>
                  <a:gd name="connsiteY20" fmla="*/ 1587363 h 2962327"/>
                  <a:gd name="connsiteX21" fmla="*/ 573901 w 3028217"/>
                  <a:gd name="connsiteY21" fmla="*/ 1577838 h 2962327"/>
                  <a:gd name="connsiteX22" fmla="*/ 698678 w 3028217"/>
                  <a:gd name="connsiteY22" fmla="*/ 1550216 h 2962327"/>
                  <a:gd name="connsiteX23" fmla="*/ 763448 w 3028217"/>
                  <a:gd name="connsiteY23" fmla="*/ 1592126 h 2962327"/>
                  <a:gd name="connsiteX24" fmla="*/ 678676 w 3028217"/>
                  <a:gd name="connsiteY24" fmla="*/ 1592126 h 2962327"/>
                  <a:gd name="connsiteX25" fmla="*/ 698678 w 3028217"/>
                  <a:gd name="connsiteY25" fmla="*/ 1550216 h 2962327"/>
                  <a:gd name="connsiteX26" fmla="*/ 492939 w 3028217"/>
                  <a:gd name="connsiteY26" fmla="*/ 1460681 h 2962327"/>
                  <a:gd name="connsiteX27" fmla="*/ 562471 w 3028217"/>
                  <a:gd name="connsiteY27" fmla="*/ 1479731 h 2962327"/>
                  <a:gd name="connsiteX28" fmla="*/ 646291 w 3028217"/>
                  <a:gd name="connsiteY28" fmla="*/ 1537833 h 2962327"/>
                  <a:gd name="connsiteX29" fmla="*/ 577711 w 3028217"/>
                  <a:gd name="connsiteY29" fmla="*/ 1525451 h 2962327"/>
                  <a:gd name="connsiteX30" fmla="*/ 527229 w 3028217"/>
                  <a:gd name="connsiteY30" fmla="*/ 1487351 h 2962327"/>
                  <a:gd name="connsiteX31" fmla="*/ 525032 w 3028217"/>
                  <a:gd name="connsiteY31" fmla="*/ 1486533 h 2962327"/>
                  <a:gd name="connsiteX32" fmla="*/ 527229 w 3028217"/>
                  <a:gd name="connsiteY32" fmla="*/ 1488303 h 2962327"/>
                  <a:gd name="connsiteX33" fmla="*/ 451029 w 3028217"/>
                  <a:gd name="connsiteY33" fmla="*/ 1494971 h 2962327"/>
                  <a:gd name="connsiteX34" fmla="*/ 492939 w 3028217"/>
                  <a:gd name="connsiteY34" fmla="*/ 1460681 h 2962327"/>
                  <a:gd name="connsiteX35" fmla="*/ 592475 w 3028217"/>
                  <a:gd name="connsiteY35" fmla="*/ 1413889 h 2962327"/>
                  <a:gd name="connsiteX36" fmla="*/ 596761 w 3028217"/>
                  <a:gd name="connsiteY36" fmla="*/ 1414961 h 2962327"/>
                  <a:gd name="connsiteX37" fmla="*/ 595809 w 3028217"/>
                  <a:gd name="connsiteY37" fmla="*/ 1447346 h 2962327"/>
                  <a:gd name="connsiteX38" fmla="*/ 588189 w 3028217"/>
                  <a:gd name="connsiteY38" fmla="*/ 1414961 h 2962327"/>
                  <a:gd name="connsiteX39" fmla="*/ 592475 w 3028217"/>
                  <a:gd name="connsiteY39" fmla="*/ 1413889 h 2962327"/>
                  <a:gd name="connsiteX40" fmla="*/ 2633206 w 3028217"/>
                  <a:gd name="connsiteY40" fmla="*/ 1174931 h 2962327"/>
                  <a:gd name="connsiteX41" fmla="*/ 2673211 w 3028217"/>
                  <a:gd name="connsiteY41" fmla="*/ 1180646 h 2962327"/>
                  <a:gd name="connsiteX42" fmla="*/ 2633206 w 3028217"/>
                  <a:gd name="connsiteY42" fmla="*/ 1174931 h 2962327"/>
                  <a:gd name="connsiteX43" fmla="*/ 2477948 w 3028217"/>
                  <a:gd name="connsiteY43" fmla="*/ 1095873 h 2962327"/>
                  <a:gd name="connsiteX44" fmla="*/ 2484616 w 3028217"/>
                  <a:gd name="connsiteY44" fmla="*/ 1110160 h 2962327"/>
                  <a:gd name="connsiteX45" fmla="*/ 2464613 w 3028217"/>
                  <a:gd name="connsiteY45" fmla="*/ 1135878 h 2962327"/>
                  <a:gd name="connsiteX46" fmla="*/ 2444611 w 3028217"/>
                  <a:gd name="connsiteY46" fmla="*/ 1144450 h 2962327"/>
                  <a:gd name="connsiteX47" fmla="*/ 2415083 w 3028217"/>
                  <a:gd name="connsiteY47" fmla="*/ 1119685 h 2962327"/>
                  <a:gd name="connsiteX48" fmla="*/ 2446516 w 3028217"/>
                  <a:gd name="connsiteY48" fmla="*/ 1114923 h 2962327"/>
                  <a:gd name="connsiteX49" fmla="*/ 2477948 w 3028217"/>
                  <a:gd name="connsiteY49" fmla="*/ 1095873 h 2962327"/>
                  <a:gd name="connsiteX50" fmla="*/ 2344599 w 3028217"/>
                  <a:gd name="connsiteY50" fmla="*/ 1039676 h 2962327"/>
                  <a:gd name="connsiteX51" fmla="*/ 2355076 w 3028217"/>
                  <a:gd name="connsiteY51" fmla="*/ 1066346 h 2962327"/>
                  <a:gd name="connsiteX52" fmla="*/ 2341741 w 3028217"/>
                  <a:gd name="connsiteY52" fmla="*/ 1092063 h 2962327"/>
                  <a:gd name="connsiteX53" fmla="*/ 2328406 w 3028217"/>
                  <a:gd name="connsiteY53" fmla="*/ 1065393 h 2962327"/>
                  <a:gd name="connsiteX54" fmla="*/ 2344599 w 3028217"/>
                  <a:gd name="connsiteY54" fmla="*/ 1039676 h 2962327"/>
                  <a:gd name="connsiteX55" fmla="*/ 699631 w 3028217"/>
                  <a:gd name="connsiteY55" fmla="*/ 966334 h 2962327"/>
                  <a:gd name="connsiteX56" fmla="*/ 616764 w 3028217"/>
                  <a:gd name="connsiteY56" fmla="*/ 992051 h 2962327"/>
                  <a:gd name="connsiteX57" fmla="*/ 699631 w 3028217"/>
                  <a:gd name="connsiteY57" fmla="*/ 966334 h 2962327"/>
                  <a:gd name="connsiteX58" fmla="*/ 2786559 w 3028217"/>
                  <a:gd name="connsiteY58" fmla="*/ 938711 h 2962327"/>
                  <a:gd name="connsiteX59" fmla="*/ 2814181 w 3028217"/>
                  <a:gd name="connsiteY59" fmla="*/ 938711 h 2962327"/>
                  <a:gd name="connsiteX60" fmla="*/ 2814181 w 3028217"/>
                  <a:gd name="connsiteY60" fmla="*/ 945378 h 2962327"/>
                  <a:gd name="connsiteX61" fmla="*/ 2786559 w 3028217"/>
                  <a:gd name="connsiteY61" fmla="*/ 938711 h 2962327"/>
                  <a:gd name="connsiteX62" fmla="*/ 737731 w 3028217"/>
                  <a:gd name="connsiteY62" fmla="*/ 935019 h 2962327"/>
                  <a:gd name="connsiteX63" fmla="*/ 702489 w 3028217"/>
                  <a:gd name="connsiteY63" fmla="*/ 951093 h 2962327"/>
                  <a:gd name="connsiteX64" fmla="*/ 770116 w 3028217"/>
                  <a:gd name="connsiteY64" fmla="*/ 936805 h 2962327"/>
                  <a:gd name="connsiteX65" fmla="*/ 737731 w 3028217"/>
                  <a:gd name="connsiteY65" fmla="*/ 935019 h 2962327"/>
                  <a:gd name="connsiteX66" fmla="*/ 619383 w 3028217"/>
                  <a:gd name="connsiteY66" fmla="*/ 880251 h 2962327"/>
                  <a:gd name="connsiteX67" fmla="*/ 608191 w 3028217"/>
                  <a:gd name="connsiteY67" fmla="*/ 882513 h 2962327"/>
                  <a:gd name="connsiteX68" fmla="*/ 541516 w 3028217"/>
                  <a:gd name="connsiteY68" fmla="*/ 968238 h 2962327"/>
                  <a:gd name="connsiteX69" fmla="*/ 558661 w 3028217"/>
                  <a:gd name="connsiteY69" fmla="*/ 975858 h 2962327"/>
                  <a:gd name="connsiteX70" fmla="*/ 578664 w 3028217"/>
                  <a:gd name="connsiteY70" fmla="*/ 949188 h 2962327"/>
                  <a:gd name="connsiteX71" fmla="*/ 623431 w 3028217"/>
                  <a:gd name="connsiteY71" fmla="*/ 890133 h 2962327"/>
                  <a:gd name="connsiteX72" fmla="*/ 619383 w 3028217"/>
                  <a:gd name="connsiteY72" fmla="*/ 880251 h 2962327"/>
                  <a:gd name="connsiteX73" fmla="*/ 659626 w 3028217"/>
                  <a:gd name="connsiteY73" fmla="*/ 872036 h 2962327"/>
                  <a:gd name="connsiteX74" fmla="*/ 647244 w 3028217"/>
                  <a:gd name="connsiteY74" fmla="*/ 879656 h 2962327"/>
                  <a:gd name="connsiteX75" fmla="*/ 657721 w 3028217"/>
                  <a:gd name="connsiteY75" fmla="*/ 950141 h 2962327"/>
                  <a:gd name="connsiteX76" fmla="*/ 683439 w 3028217"/>
                  <a:gd name="connsiteY76" fmla="*/ 913946 h 2962327"/>
                  <a:gd name="connsiteX77" fmla="*/ 711061 w 3028217"/>
                  <a:gd name="connsiteY77" fmla="*/ 910136 h 2962327"/>
                  <a:gd name="connsiteX78" fmla="*/ 709156 w 3028217"/>
                  <a:gd name="connsiteY78" fmla="*/ 891086 h 2962327"/>
                  <a:gd name="connsiteX79" fmla="*/ 659626 w 3028217"/>
                  <a:gd name="connsiteY79" fmla="*/ 872036 h 2962327"/>
                  <a:gd name="connsiteX80" fmla="*/ 620410 w 3028217"/>
                  <a:gd name="connsiteY80" fmla="*/ 803828 h 2962327"/>
                  <a:gd name="connsiteX81" fmla="*/ 603429 w 3028217"/>
                  <a:gd name="connsiteY81" fmla="*/ 807266 h 2962327"/>
                  <a:gd name="connsiteX82" fmla="*/ 532944 w 3028217"/>
                  <a:gd name="connsiteY82" fmla="*/ 841556 h 2962327"/>
                  <a:gd name="connsiteX83" fmla="*/ 541516 w 3028217"/>
                  <a:gd name="connsiteY83" fmla="*/ 855843 h 2962327"/>
                  <a:gd name="connsiteX84" fmla="*/ 602476 w 3028217"/>
                  <a:gd name="connsiteY84" fmla="*/ 859653 h 2962327"/>
                  <a:gd name="connsiteX85" fmla="*/ 652959 w 3028217"/>
                  <a:gd name="connsiteY85" fmla="*/ 835841 h 2962327"/>
                  <a:gd name="connsiteX86" fmla="*/ 620410 w 3028217"/>
                  <a:gd name="connsiteY86" fmla="*/ 803828 h 2962327"/>
                  <a:gd name="connsiteX87" fmla="*/ 2051228 w 3028217"/>
                  <a:gd name="connsiteY87" fmla="*/ 690108 h 2962327"/>
                  <a:gd name="connsiteX88" fmla="*/ 2074088 w 3028217"/>
                  <a:gd name="connsiteY88" fmla="*/ 722493 h 2962327"/>
                  <a:gd name="connsiteX89" fmla="*/ 2021701 w 3028217"/>
                  <a:gd name="connsiteY89" fmla="*/ 782500 h 2962327"/>
                  <a:gd name="connsiteX90" fmla="*/ 2000746 w 3028217"/>
                  <a:gd name="connsiteY90" fmla="*/ 772023 h 2962327"/>
                  <a:gd name="connsiteX91" fmla="*/ 2036941 w 3028217"/>
                  <a:gd name="connsiteY91" fmla="*/ 698680 h 2962327"/>
                  <a:gd name="connsiteX92" fmla="*/ 2051228 w 3028217"/>
                  <a:gd name="connsiteY92" fmla="*/ 690108 h 2962327"/>
                  <a:gd name="connsiteX93" fmla="*/ 2111236 w 3028217"/>
                  <a:gd name="connsiteY93" fmla="*/ 608669 h 2962327"/>
                  <a:gd name="connsiteX94" fmla="*/ 2113141 w 3028217"/>
                  <a:gd name="connsiteY94" fmla="*/ 623433 h 2962327"/>
                  <a:gd name="connsiteX95" fmla="*/ 2111236 w 3028217"/>
                  <a:gd name="connsiteY95" fmla="*/ 626290 h 2962327"/>
                  <a:gd name="connsiteX96" fmla="*/ 2159814 w 3028217"/>
                  <a:gd name="connsiteY96" fmla="*/ 711063 h 2962327"/>
                  <a:gd name="connsiteX97" fmla="*/ 2199819 w 3028217"/>
                  <a:gd name="connsiteY97" fmla="*/ 758688 h 2962327"/>
                  <a:gd name="connsiteX98" fmla="*/ 2176959 w 3028217"/>
                  <a:gd name="connsiteY98" fmla="*/ 800598 h 2962327"/>
                  <a:gd name="connsiteX99" fmla="*/ 2092186 w 3028217"/>
                  <a:gd name="connsiteY99" fmla="*/ 814885 h 2962327"/>
                  <a:gd name="connsiteX100" fmla="*/ 2092186 w 3028217"/>
                  <a:gd name="connsiteY100" fmla="*/ 777738 h 2962327"/>
                  <a:gd name="connsiteX101" fmla="*/ 2111236 w 3028217"/>
                  <a:gd name="connsiteY101" fmla="*/ 740590 h 2962327"/>
                  <a:gd name="connsiteX102" fmla="*/ 2110284 w 3028217"/>
                  <a:gd name="connsiteY102" fmla="*/ 710110 h 2962327"/>
                  <a:gd name="connsiteX103" fmla="*/ 2076946 w 3028217"/>
                  <a:gd name="connsiteY103" fmla="*/ 669153 h 2962327"/>
                  <a:gd name="connsiteX104" fmla="*/ 2097901 w 3028217"/>
                  <a:gd name="connsiteY104" fmla="*/ 611050 h 2962327"/>
                  <a:gd name="connsiteX105" fmla="*/ 2111236 w 3028217"/>
                  <a:gd name="connsiteY105" fmla="*/ 608669 h 2962327"/>
                  <a:gd name="connsiteX106" fmla="*/ 927279 w 3028217"/>
                  <a:gd name="connsiteY106" fmla="*/ 479605 h 2962327"/>
                  <a:gd name="connsiteX107" fmla="*/ 933946 w 3028217"/>
                  <a:gd name="connsiteY107" fmla="*/ 486273 h 2962327"/>
                  <a:gd name="connsiteX108" fmla="*/ 929184 w 3028217"/>
                  <a:gd name="connsiteY108" fmla="*/ 493893 h 2962327"/>
                  <a:gd name="connsiteX109" fmla="*/ 919659 w 3028217"/>
                  <a:gd name="connsiteY109" fmla="*/ 488178 h 2962327"/>
                  <a:gd name="connsiteX110" fmla="*/ 927279 w 3028217"/>
                  <a:gd name="connsiteY110" fmla="*/ 479605 h 2962327"/>
                  <a:gd name="connsiteX111" fmla="*/ 1938089 w 3028217"/>
                  <a:gd name="connsiteY111" fmla="*/ 417931 h 2962327"/>
                  <a:gd name="connsiteX112" fmla="*/ 1959789 w 3028217"/>
                  <a:gd name="connsiteY112" fmla="*/ 441505 h 2962327"/>
                  <a:gd name="connsiteX113" fmla="*/ 1940739 w 3028217"/>
                  <a:gd name="connsiteY113" fmla="*/ 466270 h 2962327"/>
                  <a:gd name="connsiteX114" fmla="*/ 1842631 w 3028217"/>
                  <a:gd name="connsiteY114" fmla="*/ 480558 h 2962327"/>
                  <a:gd name="connsiteX115" fmla="*/ 1832154 w 3028217"/>
                  <a:gd name="connsiteY115" fmla="*/ 458650 h 2962327"/>
                  <a:gd name="connsiteX116" fmla="*/ 1833106 w 3028217"/>
                  <a:gd name="connsiteY116" fmla="*/ 431980 h 2962327"/>
                  <a:gd name="connsiteX117" fmla="*/ 1845489 w 3028217"/>
                  <a:gd name="connsiteY117" fmla="*/ 423408 h 2962327"/>
                  <a:gd name="connsiteX118" fmla="*/ 1857871 w 3028217"/>
                  <a:gd name="connsiteY118" fmla="*/ 432933 h 2962327"/>
                  <a:gd name="connsiteX119" fmla="*/ 1926451 w 3028217"/>
                  <a:gd name="connsiteY119" fmla="*/ 418645 h 2962327"/>
                  <a:gd name="connsiteX120" fmla="*/ 1938089 w 3028217"/>
                  <a:gd name="connsiteY120" fmla="*/ 417931 h 2962327"/>
                  <a:gd name="connsiteX121" fmla="*/ 904419 w 3028217"/>
                  <a:gd name="connsiteY121" fmla="*/ 389118 h 2962327"/>
                  <a:gd name="connsiteX122" fmla="*/ 938709 w 3028217"/>
                  <a:gd name="connsiteY122" fmla="*/ 433886 h 2962327"/>
                  <a:gd name="connsiteX123" fmla="*/ 942519 w 3028217"/>
                  <a:gd name="connsiteY123" fmla="*/ 446268 h 2962327"/>
                  <a:gd name="connsiteX124" fmla="*/ 931089 w 3028217"/>
                  <a:gd name="connsiteY124" fmla="*/ 449125 h 2962327"/>
                  <a:gd name="connsiteX125" fmla="*/ 878701 w 3028217"/>
                  <a:gd name="connsiteY125" fmla="*/ 449125 h 2962327"/>
                  <a:gd name="connsiteX126" fmla="*/ 856794 w 3028217"/>
                  <a:gd name="connsiteY126" fmla="*/ 443411 h 2962327"/>
                  <a:gd name="connsiteX127" fmla="*/ 867271 w 3028217"/>
                  <a:gd name="connsiteY127" fmla="*/ 412930 h 2962327"/>
                  <a:gd name="connsiteX128" fmla="*/ 904419 w 3028217"/>
                  <a:gd name="connsiteY128" fmla="*/ 389118 h 2962327"/>
                  <a:gd name="connsiteX129" fmla="*/ 1062534 w 3028217"/>
                  <a:gd name="connsiteY129" fmla="*/ 340541 h 2962327"/>
                  <a:gd name="connsiteX130" fmla="*/ 1083489 w 3028217"/>
                  <a:gd name="connsiteY130" fmla="*/ 353876 h 2962327"/>
                  <a:gd name="connsiteX131" fmla="*/ 1053961 w 3028217"/>
                  <a:gd name="connsiteY131" fmla="*/ 360543 h 2962327"/>
                  <a:gd name="connsiteX132" fmla="*/ 1062534 w 3028217"/>
                  <a:gd name="connsiteY132" fmla="*/ 340541 h 2962327"/>
                  <a:gd name="connsiteX133" fmla="*/ 2471113 w 3028217"/>
                  <a:gd name="connsiteY133" fmla="*/ 336025 h 2962327"/>
                  <a:gd name="connsiteX134" fmla="*/ 2521763 w 3028217"/>
                  <a:gd name="connsiteY134" fmla="*/ 370068 h 2962327"/>
                  <a:gd name="connsiteX135" fmla="*/ 2848471 w 3028217"/>
                  <a:gd name="connsiteY135" fmla="*/ 785358 h 2962327"/>
                  <a:gd name="connsiteX136" fmla="*/ 2920861 w 3028217"/>
                  <a:gd name="connsiteY136" fmla="*/ 940616 h 2962327"/>
                  <a:gd name="connsiteX137" fmla="*/ 2926576 w 3028217"/>
                  <a:gd name="connsiteY137" fmla="*/ 977763 h 2962327"/>
                  <a:gd name="connsiteX138" fmla="*/ 2847518 w 3028217"/>
                  <a:gd name="connsiteY138" fmla="*/ 938711 h 2962327"/>
                  <a:gd name="connsiteX139" fmla="*/ 2864663 w 3028217"/>
                  <a:gd name="connsiteY139" fmla="*/ 890133 h 2962327"/>
                  <a:gd name="connsiteX140" fmla="*/ 2810371 w 3028217"/>
                  <a:gd name="connsiteY140" fmla="*/ 908231 h 2962327"/>
                  <a:gd name="connsiteX141" fmla="*/ 2757031 w 3028217"/>
                  <a:gd name="connsiteY141" fmla="*/ 904421 h 2962327"/>
                  <a:gd name="connsiteX142" fmla="*/ 2728456 w 3028217"/>
                  <a:gd name="connsiteY142" fmla="*/ 916803 h 2962327"/>
                  <a:gd name="connsiteX143" fmla="*/ 2707501 w 3028217"/>
                  <a:gd name="connsiteY143" fmla="*/ 971096 h 2962327"/>
                  <a:gd name="connsiteX144" fmla="*/ 2706548 w 3028217"/>
                  <a:gd name="connsiteY144" fmla="*/ 1011101 h 2962327"/>
                  <a:gd name="connsiteX145" fmla="*/ 2712263 w 3028217"/>
                  <a:gd name="connsiteY145" fmla="*/ 1044438 h 2962327"/>
                  <a:gd name="connsiteX146" fmla="*/ 2750438 w 3028217"/>
                  <a:gd name="connsiteY146" fmla="*/ 1026892 h 2962327"/>
                  <a:gd name="connsiteX147" fmla="*/ 2757317 w 3028217"/>
                  <a:gd name="connsiteY147" fmla="*/ 1029909 h 2962327"/>
                  <a:gd name="connsiteX148" fmla="*/ 2760842 w 3028217"/>
                  <a:gd name="connsiteY148" fmla="*/ 1028246 h 2962327"/>
                  <a:gd name="connsiteX149" fmla="*/ 2785607 w 3028217"/>
                  <a:gd name="connsiteY149" fmla="*/ 1010148 h 2962327"/>
                  <a:gd name="connsiteX150" fmla="*/ 2804538 w 3028217"/>
                  <a:gd name="connsiteY150" fmla="*/ 1006457 h 2962327"/>
                  <a:gd name="connsiteX151" fmla="*/ 2822755 w 3028217"/>
                  <a:gd name="connsiteY151" fmla="*/ 1009196 h 2962327"/>
                  <a:gd name="connsiteX152" fmla="*/ 2938959 w 3028217"/>
                  <a:gd name="connsiteY152" fmla="*/ 1031103 h 2962327"/>
                  <a:gd name="connsiteX153" fmla="*/ 2959915 w 3028217"/>
                  <a:gd name="connsiteY153" fmla="*/ 1058726 h 2962327"/>
                  <a:gd name="connsiteX154" fmla="*/ 3021827 w 3028217"/>
                  <a:gd name="connsiteY154" fmla="*/ 1368288 h 2962327"/>
                  <a:gd name="connsiteX155" fmla="*/ 3027542 w 3028217"/>
                  <a:gd name="connsiteY155" fmla="*/ 1562598 h 2962327"/>
                  <a:gd name="connsiteX156" fmla="*/ 3020874 w 3028217"/>
                  <a:gd name="connsiteY156" fmla="*/ 1594983 h 2962327"/>
                  <a:gd name="connsiteX157" fmla="*/ 2958009 w 3028217"/>
                  <a:gd name="connsiteY157" fmla="*/ 1512116 h 2962327"/>
                  <a:gd name="connsiteX158" fmla="*/ 2918005 w 3028217"/>
                  <a:gd name="connsiteY158" fmla="*/ 1446393 h 2962327"/>
                  <a:gd name="connsiteX159" fmla="*/ 2860855 w 3028217"/>
                  <a:gd name="connsiteY159" fmla="*/ 1371146 h 2962327"/>
                  <a:gd name="connsiteX160" fmla="*/ 2831327 w 3028217"/>
                  <a:gd name="connsiteY160" fmla="*/ 1343523 h 2962327"/>
                  <a:gd name="connsiteX161" fmla="*/ 2856092 w 3028217"/>
                  <a:gd name="connsiteY161" fmla="*/ 1380671 h 2962327"/>
                  <a:gd name="connsiteX162" fmla="*/ 2930387 w 3028217"/>
                  <a:gd name="connsiteY162" fmla="*/ 1514021 h 2962327"/>
                  <a:gd name="connsiteX163" fmla="*/ 2939912 w 3028217"/>
                  <a:gd name="connsiteY163" fmla="*/ 1546406 h 2962327"/>
                  <a:gd name="connsiteX164" fmla="*/ 2962772 w 3028217"/>
                  <a:gd name="connsiteY164" fmla="*/ 1597841 h 2962327"/>
                  <a:gd name="connsiteX165" fmla="*/ 2999919 w 3028217"/>
                  <a:gd name="connsiteY165" fmla="*/ 1683566 h 2962327"/>
                  <a:gd name="connsiteX166" fmla="*/ 3012302 w 3028217"/>
                  <a:gd name="connsiteY166" fmla="*/ 1740716 h 2962327"/>
                  <a:gd name="connsiteX167" fmla="*/ 2886572 w 3028217"/>
                  <a:gd name="connsiteY167" fmla="*/ 2158864 h 2962327"/>
                  <a:gd name="connsiteX168" fmla="*/ 2841805 w 3028217"/>
                  <a:gd name="connsiteY168" fmla="*/ 2246493 h 2962327"/>
                  <a:gd name="connsiteX169" fmla="*/ 2821802 w 3028217"/>
                  <a:gd name="connsiteY169" fmla="*/ 2266496 h 2962327"/>
                  <a:gd name="connsiteX170" fmla="*/ 2808467 w 3028217"/>
                  <a:gd name="connsiteY170" fmla="*/ 2240778 h 2962327"/>
                  <a:gd name="connsiteX171" fmla="*/ 2785607 w 3028217"/>
                  <a:gd name="connsiteY171" fmla="*/ 2172198 h 2962327"/>
                  <a:gd name="connsiteX172" fmla="*/ 2805609 w 3028217"/>
                  <a:gd name="connsiteY172" fmla="*/ 2234111 h 2962327"/>
                  <a:gd name="connsiteX173" fmla="*/ 2821802 w 3028217"/>
                  <a:gd name="connsiteY173" fmla="*/ 2273164 h 2962327"/>
                  <a:gd name="connsiteX174" fmla="*/ 2708455 w 3028217"/>
                  <a:gd name="connsiteY174" fmla="*/ 2451281 h 2962327"/>
                  <a:gd name="connsiteX175" fmla="*/ 2551292 w 3028217"/>
                  <a:gd name="connsiteY175" fmla="*/ 2622731 h 2962327"/>
                  <a:gd name="connsiteX176" fmla="*/ 2476997 w 3028217"/>
                  <a:gd name="connsiteY176" fmla="*/ 2687501 h 2962327"/>
                  <a:gd name="connsiteX177" fmla="*/ 2463662 w 3028217"/>
                  <a:gd name="connsiteY177" fmla="*/ 2655116 h 2962327"/>
                  <a:gd name="connsiteX178" fmla="*/ 2425562 w 3028217"/>
                  <a:gd name="connsiteY178" fmla="*/ 2533196 h 2962327"/>
                  <a:gd name="connsiteX179" fmla="*/ 2439849 w 3028217"/>
                  <a:gd name="connsiteY179" fmla="*/ 2375081 h 2962327"/>
                  <a:gd name="connsiteX180" fmla="*/ 2449374 w 3028217"/>
                  <a:gd name="connsiteY180" fmla="*/ 2301739 h 2962327"/>
                  <a:gd name="connsiteX181" fmla="*/ 2430324 w 3028217"/>
                  <a:gd name="connsiteY181" fmla="*/ 2210298 h 2962327"/>
                  <a:gd name="connsiteX182" fmla="*/ 2396987 w 3028217"/>
                  <a:gd name="connsiteY182" fmla="*/ 2144576 h 2962327"/>
                  <a:gd name="connsiteX183" fmla="*/ 2370317 w 3028217"/>
                  <a:gd name="connsiteY183" fmla="*/ 2012178 h 2962327"/>
                  <a:gd name="connsiteX184" fmla="*/ 2374127 w 3028217"/>
                  <a:gd name="connsiteY184" fmla="*/ 1992176 h 2962327"/>
                  <a:gd name="connsiteX185" fmla="*/ 2319834 w 3028217"/>
                  <a:gd name="connsiteY185" fmla="*/ 1944551 h 2962327"/>
                  <a:gd name="connsiteX186" fmla="*/ 2282687 w 3028217"/>
                  <a:gd name="connsiteY186" fmla="*/ 1931216 h 2962327"/>
                  <a:gd name="connsiteX187" fmla="*/ 2200772 w 3028217"/>
                  <a:gd name="connsiteY187" fmla="*/ 1905498 h 2962327"/>
                  <a:gd name="connsiteX188" fmla="*/ 2157909 w 3028217"/>
                  <a:gd name="connsiteY188" fmla="*/ 1926453 h 2962327"/>
                  <a:gd name="connsiteX189" fmla="*/ 2106474 w 3028217"/>
                  <a:gd name="connsiteY189" fmla="*/ 1931216 h 2962327"/>
                  <a:gd name="connsiteX190" fmla="*/ 2040752 w 3028217"/>
                  <a:gd name="connsiteY190" fmla="*/ 1937883 h 2962327"/>
                  <a:gd name="connsiteX191" fmla="*/ 1974077 w 3028217"/>
                  <a:gd name="connsiteY191" fmla="*/ 1924548 h 2962327"/>
                  <a:gd name="connsiteX192" fmla="*/ 1919784 w 3028217"/>
                  <a:gd name="connsiteY192" fmla="*/ 1877876 h 2962327"/>
                  <a:gd name="connsiteX193" fmla="*/ 1896924 w 3028217"/>
                  <a:gd name="connsiteY193" fmla="*/ 1849301 h 2962327"/>
                  <a:gd name="connsiteX194" fmla="*/ 1839774 w 3028217"/>
                  <a:gd name="connsiteY194" fmla="*/ 1762623 h 2962327"/>
                  <a:gd name="connsiteX195" fmla="*/ 1822629 w 3028217"/>
                  <a:gd name="connsiteY195" fmla="*/ 1676898 h 2962327"/>
                  <a:gd name="connsiteX196" fmla="*/ 1829297 w 3028217"/>
                  <a:gd name="connsiteY196" fmla="*/ 1537833 h 2962327"/>
                  <a:gd name="connsiteX197" fmla="*/ 1828344 w 3028217"/>
                  <a:gd name="connsiteY197" fmla="*/ 1514973 h 2962327"/>
                  <a:gd name="connsiteX198" fmla="*/ 1909307 w 3028217"/>
                  <a:gd name="connsiteY198" fmla="*/ 1373051 h 2962327"/>
                  <a:gd name="connsiteX199" fmla="*/ 1929309 w 3028217"/>
                  <a:gd name="connsiteY199" fmla="*/ 1361621 h 2962327"/>
                  <a:gd name="connsiteX200" fmla="*/ 1977887 w 3028217"/>
                  <a:gd name="connsiteY200" fmla="*/ 1293041 h 2962327"/>
                  <a:gd name="connsiteX201" fmla="*/ 2019797 w 3028217"/>
                  <a:gd name="connsiteY201" fmla="*/ 1227318 h 2962327"/>
                  <a:gd name="connsiteX202" fmla="*/ 2051229 w 3028217"/>
                  <a:gd name="connsiteY202" fmla="*/ 1178741 h 2962327"/>
                  <a:gd name="connsiteX203" fmla="*/ 2083614 w 3028217"/>
                  <a:gd name="connsiteY203" fmla="*/ 1172073 h 2962327"/>
                  <a:gd name="connsiteX204" fmla="*/ 2161719 w 3028217"/>
                  <a:gd name="connsiteY204" fmla="*/ 1162548 h 2962327"/>
                  <a:gd name="connsiteX205" fmla="*/ 2266494 w 3028217"/>
                  <a:gd name="connsiteY205" fmla="*/ 1136831 h 2962327"/>
                  <a:gd name="connsiteX206" fmla="*/ 2331264 w 3028217"/>
                  <a:gd name="connsiteY206" fmla="*/ 1133021 h 2962327"/>
                  <a:gd name="connsiteX207" fmla="*/ 2387462 w 3028217"/>
                  <a:gd name="connsiteY207" fmla="*/ 1197791 h 2962327"/>
                  <a:gd name="connsiteX208" fmla="*/ 2400797 w 3028217"/>
                  <a:gd name="connsiteY208" fmla="*/ 1229223 h 2962327"/>
                  <a:gd name="connsiteX209" fmla="*/ 2517002 w 3028217"/>
                  <a:gd name="connsiteY209" fmla="*/ 1283516 h 2962327"/>
                  <a:gd name="connsiteX210" fmla="*/ 2556055 w 3028217"/>
                  <a:gd name="connsiteY210" fmla="*/ 1266371 h 2962327"/>
                  <a:gd name="connsiteX211" fmla="*/ 2617967 w 3028217"/>
                  <a:gd name="connsiteY211" fmla="*/ 1241606 h 2962327"/>
                  <a:gd name="connsiteX212" fmla="*/ 2701787 w 3028217"/>
                  <a:gd name="connsiteY212" fmla="*/ 1271133 h 2962327"/>
                  <a:gd name="connsiteX213" fmla="*/ 2823707 w 3028217"/>
                  <a:gd name="connsiteY213" fmla="*/ 1270181 h 2962327"/>
                  <a:gd name="connsiteX214" fmla="*/ 2842757 w 3028217"/>
                  <a:gd name="connsiteY214" fmla="*/ 1253988 h 2962327"/>
                  <a:gd name="connsiteX215" fmla="*/ 2857997 w 3028217"/>
                  <a:gd name="connsiteY215" fmla="*/ 1191123 h 2962327"/>
                  <a:gd name="connsiteX216" fmla="*/ 2824659 w 3028217"/>
                  <a:gd name="connsiteY216" fmla="*/ 1163501 h 2962327"/>
                  <a:gd name="connsiteX217" fmla="*/ 2781797 w 3028217"/>
                  <a:gd name="connsiteY217" fmla="*/ 1153023 h 2962327"/>
                  <a:gd name="connsiteX218" fmla="*/ 2778142 w 3028217"/>
                  <a:gd name="connsiteY218" fmla="*/ 1149005 h 2962327"/>
                  <a:gd name="connsiteX219" fmla="*/ 2758579 w 3028217"/>
                  <a:gd name="connsiteY219" fmla="*/ 1157637 h 2962327"/>
                  <a:gd name="connsiteX220" fmla="*/ 2684641 w 3028217"/>
                  <a:gd name="connsiteY220" fmla="*/ 1122543 h 2962327"/>
                  <a:gd name="connsiteX221" fmla="*/ 2664638 w 3028217"/>
                  <a:gd name="connsiteY221" fmla="*/ 1083491 h 2962327"/>
                  <a:gd name="connsiteX222" fmla="*/ 2646541 w 3028217"/>
                  <a:gd name="connsiteY222" fmla="*/ 1054916 h 2962327"/>
                  <a:gd name="connsiteX223" fmla="*/ 2610346 w 3028217"/>
                  <a:gd name="connsiteY223" fmla="*/ 1080633 h 2962327"/>
                  <a:gd name="connsiteX224" fmla="*/ 2609202 w 3028217"/>
                  <a:gd name="connsiteY224" fmla="*/ 1082346 h 2962327"/>
                  <a:gd name="connsiteX225" fmla="*/ 2613204 w 3028217"/>
                  <a:gd name="connsiteY225" fmla="*/ 1086348 h 2962327"/>
                  <a:gd name="connsiteX226" fmla="*/ 2632254 w 3028217"/>
                  <a:gd name="connsiteY226" fmla="*/ 1108255 h 2962327"/>
                  <a:gd name="connsiteX227" fmla="*/ 2609394 w 3028217"/>
                  <a:gd name="connsiteY227" fmla="*/ 1145403 h 2962327"/>
                  <a:gd name="connsiteX228" fmla="*/ 2584629 w 3028217"/>
                  <a:gd name="connsiteY228" fmla="*/ 1132068 h 2962327"/>
                  <a:gd name="connsiteX229" fmla="*/ 2566055 w 3028217"/>
                  <a:gd name="connsiteY229" fmla="*/ 1095397 h 2962327"/>
                  <a:gd name="connsiteX230" fmla="*/ 2558490 w 3028217"/>
                  <a:gd name="connsiteY230" fmla="*/ 1083461 h 2962327"/>
                  <a:gd name="connsiteX231" fmla="*/ 2545576 w 3028217"/>
                  <a:gd name="connsiteY231" fmla="*/ 1071108 h 2962327"/>
                  <a:gd name="connsiteX232" fmla="*/ 2536051 w 3028217"/>
                  <a:gd name="connsiteY232" fmla="*/ 1061583 h 2962327"/>
                  <a:gd name="connsiteX233" fmla="*/ 2429371 w 3028217"/>
                  <a:gd name="connsiteY233" fmla="*/ 952046 h 2962327"/>
                  <a:gd name="connsiteX234" fmla="*/ 2417941 w 3028217"/>
                  <a:gd name="connsiteY234" fmla="*/ 944426 h 2962327"/>
                  <a:gd name="connsiteX235" fmla="*/ 2407463 w 3028217"/>
                  <a:gd name="connsiteY235" fmla="*/ 947283 h 2962327"/>
                  <a:gd name="connsiteX236" fmla="*/ 2469376 w 3028217"/>
                  <a:gd name="connsiteY236" fmla="*/ 1014911 h 2962327"/>
                  <a:gd name="connsiteX237" fmla="*/ 2509381 w 3028217"/>
                  <a:gd name="connsiteY237" fmla="*/ 1044438 h 2962327"/>
                  <a:gd name="connsiteX238" fmla="*/ 2504618 w 3028217"/>
                  <a:gd name="connsiteY238" fmla="*/ 1057773 h 2962327"/>
                  <a:gd name="connsiteX239" fmla="*/ 2488426 w 3028217"/>
                  <a:gd name="connsiteY239" fmla="*/ 1077776 h 2962327"/>
                  <a:gd name="connsiteX240" fmla="*/ 2476996 w 3028217"/>
                  <a:gd name="connsiteY240" fmla="*/ 1084443 h 2962327"/>
                  <a:gd name="connsiteX241" fmla="*/ 2356028 w 3028217"/>
                  <a:gd name="connsiteY241" fmla="*/ 985383 h 2962327"/>
                  <a:gd name="connsiteX242" fmla="*/ 2317928 w 3028217"/>
                  <a:gd name="connsiteY242" fmla="*/ 978716 h 2962327"/>
                  <a:gd name="connsiteX243" fmla="*/ 2295068 w 3028217"/>
                  <a:gd name="connsiteY243" fmla="*/ 993003 h 2962327"/>
                  <a:gd name="connsiteX244" fmla="*/ 2196008 w 3028217"/>
                  <a:gd name="connsiteY244" fmla="*/ 1057773 h 2962327"/>
                  <a:gd name="connsiteX245" fmla="*/ 2181721 w 3028217"/>
                  <a:gd name="connsiteY245" fmla="*/ 1087301 h 2962327"/>
                  <a:gd name="connsiteX246" fmla="*/ 2105521 w 3028217"/>
                  <a:gd name="connsiteY246" fmla="*/ 1157786 h 2962327"/>
                  <a:gd name="connsiteX247" fmla="*/ 2053133 w 3028217"/>
                  <a:gd name="connsiteY247" fmla="*/ 1155881 h 2962327"/>
                  <a:gd name="connsiteX248" fmla="*/ 2036941 w 3028217"/>
                  <a:gd name="connsiteY248" fmla="*/ 1136831 h 2962327"/>
                  <a:gd name="connsiteX249" fmla="*/ 2008366 w 3028217"/>
                  <a:gd name="connsiteY249" fmla="*/ 1131116 h 2962327"/>
                  <a:gd name="connsiteX250" fmla="*/ 2001698 w 3028217"/>
                  <a:gd name="connsiteY250" fmla="*/ 1074918 h 2962327"/>
                  <a:gd name="connsiteX251" fmla="*/ 2008366 w 3028217"/>
                  <a:gd name="connsiteY251" fmla="*/ 1001576 h 2962327"/>
                  <a:gd name="connsiteX252" fmla="*/ 2035988 w 3028217"/>
                  <a:gd name="connsiteY252" fmla="*/ 977763 h 2962327"/>
                  <a:gd name="connsiteX253" fmla="*/ 2107426 w 3028217"/>
                  <a:gd name="connsiteY253" fmla="*/ 983478 h 2962327"/>
                  <a:gd name="connsiteX254" fmla="*/ 2148383 w 3028217"/>
                  <a:gd name="connsiteY254" fmla="*/ 975858 h 2962327"/>
                  <a:gd name="connsiteX255" fmla="*/ 2150288 w 3028217"/>
                  <a:gd name="connsiteY255" fmla="*/ 913946 h 2962327"/>
                  <a:gd name="connsiteX256" fmla="*/ 2112188 w 3028217"/>
                  <a:gd name="connsiteY256" fmla="*/ 876798 h 2962327"/>
                  <a:gd name="connsiteX257" fmla="*/ 2096948 w 3028217"/>
                  <a:gd name="connsiteY257" fmla="*/ 862511 h 2962327"/>
                  <a:gd name="connsiteX258" fmla="*/ 2118856 w 3028217"/>
                  <a:gd name="connsiteY258" fmla="*/ 849176 h 2962327"/>
                  <a:gd name="connsiteX259" fmla="*/ 2206486 w 3028217"/>
                  <a:gd name="connsiteY259" fmla="*/ 810123 h 2962327"/>
                  <a:gd name="connsiteX260" fmla="*/ 2308403 w 3028217"/>
                  <a:gd name="connsiteY260" fmla="*/ 731066 h 2962327"/>
                  <a:gd name="connsiteX261" fmla="*/ 2321738 w 3028217"/>
                  <a:gd name="connsiteY261" fmla="*/ 708206 h 2962327"/>
                  <a:gd name="connsiteX262" fmla="*/ 2311261 w 3028217"/>
                  <a:gd name="connsiteY262" fmla="*/ 679631 h 2962327"/>
                  <a:gd name="connsiteX263" fmla="*/ 2320786 w 3028217"/>
                  <a:gd name="connsiteY263" fmla="*/ 643436 h 2962327"/>
                  <a:gd name="connsiteX264" fmla="*/ 2338883 w 3028217"/>
                  <a:gd name="connsiteY264" fmla="*/ 638673 h 2962327"/>
                  <a:gd name="connsiteX265" fmla="*/ 2343646 w 3028217"/>
                  <a:gd name="connsiteY265" fmla="*/ 675821 h 2962327"/>
                  <a:gd name="connsiteX266" fmla="*/ 2348408 w 3028217"/>
                  <a:gd name="connsiteY266" fmla="*/ 699633 h 2962327"/>
                  <a:gd name="connsiteX267" fmla="*/ 2376031 w 3028217"/>
                  <a:gd name="connsiteY267" fmla="*/ 706301 h 2962327"/>
                  <a:gd name="connsiteX268" fmla="*/ 2385556 w 3028217"/>
                  <a:gd name="connsiteY268" fmla="*/ 704396 h 2962327"/>
                  <a:gd name="connsiteX269" fmla="*/ 2454136 w 3028217"/>
                  <a:gd name="connsiteY269" fmla="*/ 698681 h 2962327"/>
                  <a:gd name="connsiteX270" fmla="*/ 2476996 w 3028217"/>
                  <a:gd name="connsiteY270" fmla="*/ 692013 h 2962327"/>
                  <a:gd name="connsiteX271" fmla="*/ 2517953 w 3028217"/>
                  <a:gd name="connsiteY271" fmla="*/ 648198 h 2962327"/>
                  <a:gd name="connsiteX272" fmla="*/ 2563673 w 3028217"/>
                  <a:gd name="connsiteY272" fmla="*/ 626291 h 2962327"/>
                  <a:gd name="connsiteX273" fmla="*/ 2554148 w 3028217"/>
                  <a:gd name="connsiteY273" fmla="*/ 585333 h 2962327"/>
                  <a:gd name="connsiteX274" fmla="*/ 2572928 w 3028217"/>
                  <a:gd name="connsiteY274" fmla="*/ 573708 h 2962327"/>
                  <a:gd name="connsiteX275" fmla="*/ 2586098 w 3028217"/>
                  <a:gd name="connsiteY275" fmla="*/ 571735 h 2962327"/>
                  <a:gd name="connsiteX276" fmla="*/ 2586726 w 3028217"/>
                  <a:gd name="connsiteY276" fmla="*/ 571671 h 2962327"/>
                  <a:gd name="connsiteX277" fmla="*/ 2624633 w 3028217"/>
                  <a:gd name="connsiteY277" fmla="*/ 568188 h 2962327"/>
                  <a:gd name="connsiteX278" fmla="*/ 2630348 w 3028217"/>
                  <a:gd name="connsiteY278" fmla="*/ 563426 h 2962327"/>
                  <a:gd name="connsiteX279" fmla="*/ 2633206 w 3028217"/>
                  <a:gd name="connsiteY279" fmla="*/ 563426 h 2962327"/>
                  <a:gd name="connsiteX280" fmla="*/ 2626538 w 3028217"/>
                  <a:gd name="connsiteY280" fmla="*/ 563426 h 2962327"/>
                  <a:gd name="connsiteX281" fmla="*/ 2593082 w 3028217"/>
                  <a:gd name="connsiteY281" fmla="*/ 570689 h 2962327"/>
                  <a:gd name="connsiteX282" fmla="*/ 2586098 w 3028217"/>
                  <a:gd name="connsiteY282" fmla="*/ 571735 h 2962327"/>
                  <a:gd name="connsiteX283" fmla="*/ 2574151 w 3028217"/>
                  <a:gd name="connsiteY283" fmla="*/ 572951 h 2962327"/>
                  <a:gd name="connsiteX284" fmla="*/ 2572928 w 3028217"/>
                  <a:gd name="connsiteY284" fmla="*/ 573708 h 2962327"/>
                  <a:gd name="connsiteX285" fmla="*/ 2558911 w 3028217"/>
                  <a:gd name="connsiteY285" fmla="*/ 575808 h 2962327"/>
                  <a:gd name="connsiteX286" fmla="*/ 2506523 w 3028217"/>
                  <a:gd name="connsiteY286" fmla="*/ 541518 h 2962327"/>
                  <a:gd name="connsiteX287" fmla="*/ 2512238 w 3028217"/>
                  <a:gd name="connsiteY287" fmla="*/ 480558 h 2962327"/>
                  <a:gd name="connsiteX288" fmla="*/ 2533193 w 3028217"/>
                  <a:gd name="connsiteY288" fmla="*/ 458651 h 2962327"/>
                  <a:gd name="connsiteX289" fmla="*/ 2534146 w 3028217"/>
                  <a:gd name="connsiteY289" fmla="*/ 440553 h 2962327"/>
                  <a:gd name="connsiteX290" fmla="*/ 2513191 w 3028217"/>
                  <a:gd name="connsiteY290" fmla="*/ 445316 h 2962327"/>
                  <a:gd name="connsiteX291" fmla="*/ 2464613 w 3028217"/>
                  <a:gd name="connsiteY291" fmla="*/ 509133 h 2962327"/>
                  <a:gd name="connsiteX292" fmla="*/ 2467471 w 3028217"/>
                  <a:gd name="connsiteY292" fmla="*/ 551996 h 2962327"/>
                  <a:gd name="connsiteX293" fmla="*/ 2468423 w 3028217"/>
                  <a:gd name="connsiteY293" fmla="*/ 597716 h 2962327"/>
                  <a:gd name="connsiteX294" fmla="*/ 2453183 w 3028217"/>
                  <a:gd name="connsiteY294" fmla="*/ 638673 h 2962327"/>
                  <a:gd name="connsiteX295" fmla="*/ 2423656 w 3028217"/>
                  <a:gd name="connsiteY295" fmla="*/ 676773 h 2962327"/>
                  <a:gd name="connsiteX296" fmla="*/ 2389366 w 3028217"/>
                  <a:gd name="connsiteY296" fmla="*/ 683441 h 2962327"/>
                  <a:gd name="connsiteX297" fmla="*/ 2383651 w 3028217"/>
                  <a:gd name="connsiteY297" fmla="*/ 659628 h 2962327"/>
                  <a:gd name="connsiteX298" fmla="*/ 2367458 w 3028217"/>
                  <a:gd name="connsiteY298" fmla="*/ 627243 h 2962327"/>
                  <a:gd name="connsiteX299" fmla="*/ 2308403 w 3028217"/>
                  <a:gd name="connsiteY299" fmla="*/ 612003 h 2962327"/>
                  <a:gd name="connsiteX300" fmla="*/ 2270303 w 3028217"/>
                  <a:gd name="connsiteY300" fmla="*/ 571046 h 2962327"/>
                  <a:gd name="connsiteX301" fmla="*/ 2260778 w 3028217"/>
                  <a:gd name="connsiteY301" fmla="*/ 543423 h 2962327"/>
                  <a:gd name="connsiteX302" fmla="*/ 2259826 w 3028217"/>
                  <a:gd name="connsiteY302" fmla="*/ 522468 h 2962327"/>
                  <a:gd name="connsiteX303" fmla="*/ 2390318 w 3028217"/>
                  <a:gd name="connsiteY303" fmla="*/ 385308 h 2962327"/>
                  <a:gd name="connsiteX304" fmla="*/ 2416988 w 3028217"/>
                  <a:gd name="connsiteY304" fmla="*/ 357686 h 2962327"/>
                  <a:gd name="connsiteX305" fmla="*/ 2417941 w 3028217"/>
                  <a:gd name="connsiteY305" fmla="*/ 351971 h 2962327"/>
                  <a:gd name="connsiteX306" fmla="*/ 2424608 w 3028217"/>
                  <a:gd name="connsiteY306" fmla="*/ 353876 h 2962327"/>
                  <a:gd name="connsiteX307" fmla="*/ 2452245 w 3028217"/>
                  <a:gd name="connsiteY307" fmla="*/ 336582 h 2962327"/>
                  <a:gd name="connsiteX308" fmla="*/ 2471113 w 3028217"/>
                  <a:gd name="connsiteY308" fmla="*/ 336025 h 2962327"/>
                  <a:gd name="connsiteX309" fmla="*/ 761544 w 3028217"/>
                  <a:gd name="connsiteY309" fmla="*/ 194808 h 2962327"/>
                  <a:gd name="connsiteX310" fmla="*/ 773926 w 3028217"/>
                  <a:gd name="connsiteY310" fmla="*/ 216716 h 2962327"/>
                  <a:gd name="connsiteX311" fmla="*/ 773926 w 3028217"/>
                  <a:gd name="connsiteY311" fmla="*/ 278628 h 2962327"/>
                  <a:gd name="connsiteX312" fmla="*/ 687249 w 3028217"/>
                  <a:gd name="connsiteY312" fmla="*/ 293868 h 2962327"/>
                  <a:gd name="connsiteX313" fmla="*/ 671056 w 3028217"/>
                  <a:gd name="connsiteY313" fmla="*/ 292916 h 2962327"/>
                  <a:gd name="connsiteX314" fmla="*/ 640576 w 3028217"/>
                  <a:gd name="connsiteY314" fmla="*/ 298631 h 2962327"/>
                  <a:gd name="connsiteX315" fmla="*/ 603429 w 3028217"/>
                  <a:gd name="connsiteY315" fmla="*/ 291011 h 2962327"/>
                  <a:gd name="connsiteX316" fmla="*/ 715824 w 3028217"/>
                  <a:gd name="connsiteY316" fmla="*/ 211953 h 2962327"/>
                  <a:gd name="connsiteX317" fmla="*/ 727254 w 3028217"/>
                  <a:gd name="connsiteY317" fmla="*/ 215763 h 2962327"/>
                  <a:gd name="connsiteX318" fmla="*/ 761544 w 3028217"/>
                  <a:gd name="connsiteY318" fmla="*/ 194808 h 2962327"/>
                  <a:gd name="connsiteX319" fmla="*/ 873343 w 3028217"/>
                  <a:gd name="connsiteY319" fmla="*/ 184331 h 2962327"/>
                  <a:gd name="connsiteX320" fmla="*/ 891083 w 3028217"/>
                  <a:gd name="connsiteY320" fmla="*/ 191951 h 2962327"/>
                  <a:gd name="connsiteX321" fmla="*/ 888226 w 3028217"/>
                  <a:gd name="connsiteY321" fmla="*/ 217668 h 2962327"/>
                  <a:gd name="connsiteX322" fmla="*/ 879241 w 3028217"/>
                  <a:gd name="connsiteY322" fmla="*/ 234820 h 2962327"/>
                  <a:gd name="connsiteX323" fmla="*/ 895370 w 3028217"/>
                  <a:gd name="connsiteY323" fmla="*/ 235036 h 2962327"/>
                  <a:gd name="connsiteX324" fmla="*/ 899656 w 3028217"/>
                  <a:gd name="connsiteY324" fmla="*/ 266246 h 2962327"/>
                  <a:gd name="connsiteX325" fmla="*/ 892988 w 3028217"/>
                  <a:gd name="connsiteY325" fmla="*/ 303393 h 2962327"/>
                  <a:gd name="connsiteX326" fmla="*/ 905371 w 3028217"/>
                  <a:gd name="connsiteY326" fmla="*/ 303393 h 2962327"/>
                  <a:gd name="connsiteX327" fmla="*/ 915848 w 3028217"/>
                  <a:gd name="connsiteY327" fmla="*/ 337683 h 2962327"/>
                  <a:gd name="connsiteX328" fmla="*/ 946328 w 3028217"/>
                  <a:gd name="connsiteY328" fmla="*/ 324348 h 2962327"/>
                  <a:gd name="connsiteX329" fmla="*/ 973409 w 3028217"/>
                  <a:gd name="connsiteY329" fmla="*/ 303804 h 2962327"/>
                  <a:gd name="connsiteX330" fmla="*/ 975260 w 3028217"/>
                  <a:gd name="connsiteY330" fmla="*/ 292796 h 2962327"/>
                  <a:gd name="connsiteX331" fmla="*/ 965378 w 3028217"/>
                  <a:gd name="connsiteY331" fmla="*/ 281485 h 2962327"/>
                  <a:gd name="connsiteX332" fmla="*/ 962521 w 3028217"/>
                  <a:gd name="connsiteY332" fmla="*/ 233860 h 2962327"/>
                  <a:gd name="connsiteX333" fmla="*/ 1013956 w 3028217"/>
                  <a:gd name="connsiteY333" fmla="*/ 203380 h 2962327"/>
                  <a:gd name="connsiteX334" fmla="*/ 1028243 w 3028217"/>
                  <a:gd name="connsiteY334" fmla="*/ 200165 h 2962327"/>
                  <a:gd name="connsiteX335" fmla="*/ 1042531 w 3028217"/>
                  <a:gd name="connsiteY335" fmla="*/ 206238 h 2962327"/>
                  <a:gd name="connsiteX336" fmla="*/ 1016813 w 3028217"/>
                  <a:gd name="connsiteY336" fmla="*/ 234813 h 2962327"/>
                  <a:gd name="connsiteX337" fmla="*/ 1075868 w 3028217"/>
                  <a:gd name="connsiteY337" fmla="*/ 204333 h 2962327"/>
                  <a:gd name="connsiteX338" fmla="*/ 1095871 w 3028217"/>
                  <a:gd name="connsiteY338" fmla="*/ 204333 h 2962327"/>
                  <a:gd name="connsiteX339" fmla="*/ 1099681 w 3028217"/>
                  <a:gd name="connsiteY339" fmla="*/ 232908 h 2962327"/>
                  <a:gd name="connsiteX340" fmla="*/ 1133971 w 3028217"/>
                  <a:gd name="connsiteY340" fmla="*/ 231003 h 2962327"/>
                  <a:gd name="connsiteX341" fmla="*/ 1151116 w 3028217"/>
                  <a:gd name="connsiteY341" fmla="*/ 238623 h 2962327"/>
                  <a:gd name="connsiteX342" fmla="*/ 1205408 w 3028217"/>
                  <a:gd name="connsiteY342" fmla="*/ 287200 h 2962327"/>
                  <a:gd name="connsiteX343" fmla="*/ 1198741 w 3028217"/>
                  <a:gd name="connsiteY343" fmla="*/ 334825 h 2962327"/>
                  <a:gd name="connsiteX344" fmla="*/ 1248271 w 3028217"/>
                  <a:gd name="connsiteY344" fmla="*/ 377688 h 2962327"/>
                  <a:gd name="connsiteX345" fmla="*/ 1246366 w 3028217"/>
                  <a:gd name="connsiteY345" fmla="*/ 402453 h 2962327"/>
                  <a:gd name="connsiteX346" fmla="*/ 1187311 w 3028217"/>
                  <a:gd name="connsiteY346" fmla="*/ 402453 h 2962327"/>
                  <a:gd name="connsiteX347" fmla="*/ 1171118 w 3028217"/>
                  <a:gd name="connsiteY347" fmla="*/ 396738 h 2962327"/>
                  <a:gd name="connsiteX348" fmla="*/ 1171118 w 3028217"/>
                  <a:gd name="connsiteY348" fmla="*/ 431028 h 2962327"/>
                  <a:gd name="connsiteX349" fmla="*/ 1151116 w 3028217"/>
                  <a:gd name="connsiteY349" fmla="*/ 479605 h 2962327"/>
                  <a:gd name="connsiteX350" fmla="*/ 1136828 w 3028217"/>
                  <a:gd name="connsiteY350" fmla="*/ 476748 h 2962327"/>
                  <a:gd name="connsiteX351" fmla="*/ 1136828 w 3028217"/>
                  <a:gd name="connsiteY351" fmla="*/ 487225 h 2962327"/>
                  <a:gd name="connsiteX352" fmla="*/ 1118731 w 3028217"/>
                  <a:gd name="connsiteY352" fmla="*/ 497703 h 2962327"/>
                  <a:gd name="connsiteX353" fmla="*/ 1066343 w 3028217"/>
                  <a:gd name="connsiteY353" fmla="*/ 455793 h 2962327"/>
                  <a:gd name="connsiteX354" fmla="*/ 1016813 w 3028217"/>
                  <a:gd name="connsiteY354" fmla="*/ 433885 h 2962327"/>
                  <a:gd name="connsiteX355" fmla="*/ 996811 w 3028217"/>
                  <a:gd name="connsiteY355" fmla="*/ 428170 h 2962327"/>
                  <a:gd name="connsiteX356" fmla="*/ 1013003 w 3028217"/>
                  <a:gd name="connsiteY356" fmla="*/ 411978 h 2962327"/>
                  <a:gd name="connsiteX357" fmla="*/ 1109206 w 3028217"/>
                  <a:gd name="connsiteY357" fmla="*/ 369115 h 2962327"/>
                  <a:gd name="connsiteX358" fmla="*/ 1089203 w 3028217"/>
                  <a:gd name="connsiteY358" fmla="*/ 307203 h 2962327"/>
                  <a:gd name="connsiteX359" fmla="*/ 1077773 w 3028217"/>
                  <a:gd name="connsiteY359" fmla="*/ 291010 h 2962327"/>
                  <a:gd name="connsiteX360" fmla="*/ 1016813 w 3028217"/>
                  <a:gd name="connsiteY360" fmla="*/ 292915 h 2962327"/>
                  <a:gd name="connsiteX361" fmla="*/ 1007169 w 3028217"/>
                  <a:gd name="connsiteY361" fmla="*/ 296011 h 2962327"/>
                  <a:gd name="connsiteX362" fmla="*/ 1007866 w 3028217"/>
                  <a:gd name="connsiteY362" fmla="*/ 302667 h 2962327"/>
                  <a:gd name="connsiteX363" fmla="*/ 1009193 w 3028217"/>
                  <a:gd name="connsiteY363" fmla="*/ 303393 h 2962327"/>
                  <a:gd name="connsiteX364" fmla="*/ 962521 w 3028217"/>
                  <a:gd name="connsiteY364" fmla="*/ 370068 h 2962327"/>
                  <a:gd name="connsiteX365" fmla="*/ 905371 w 3028217"/>
                  <a:gd name="connsiteY365" fmla="*/ 371973 h 2962327"/>
                  <a:gd name="connsiteX366" fmla="*/ 868223 w 3028217"/>
                  <a:gd name="connsiteY366" fmla="*/ 410073 h 2962327"/>
                  <a:gd name="connsiteX367" fmla="*/ 836791 w 3028217"/>
                  <a:gd name="connsiteY367" fmla="*/ 426266 h 2962327"/>
                  <a:gd name="connsiteX368" fmla="*/ 816788 w 3028217"/>
                  <a:gd name="connsiteY368" fmla="*/ 424361 h 2962327"/>
                  <a:gd name="connsiteX369" fmla="*/ 677723 w 3028217"/>
                  <a:gd name="connsiteY369" fmla="*/ 507228 h 2962327"/>
                  <a:gd name="connsiteX370" fmla="*/ 668198 w 3028217"/>
                  <a:gd name="connsiteY370" fmla="*/ 553901 h 2962327"/>
                  <a:gd name="connsiteX371" fmla="*/ 662483 w 3028217"/>
                  <a:gd name="connsiteY371" fmla="*/ 586286 h 2962327"/>
                  <a:gd name="connsiteX372" fmla="*/ 716776 w 3028217"/>
                  <a:gd name="connsiteY372" fmla="*/ 612956 h 2962327"/>
                  <a:gd name="connsiteX373" fmla="*/ 771068 w 3028217"/>
                  <a:gd name="connsiteY373" fmla="*/ 645341 h 2962327"/>
                  <a:gd name="connsiteX374" fmla="*/ 782498 w 3028217"/>
                  <a:gd name="connsiteY374" fmla="*/ 667248 h 2962327"/>
                  <a:gd name="connsiteX375" fmla="*/ 772973 w 3028217"/>
                  <a:gd name="connsiteY375" fmla="*/ 726303 h 2962327"/>
                  <a:gd name="connsiteX376" fmla="*/ 805358 w 3028217"/>
                  <a:gd name="connsiteY376" fmla="*/ 736781 h 2962327"/>
                  <a:gd name="connsiteX377" fmla="*/ 828218 w 3028217"/>
                  <a:gd name="connsiteY377" fmla="*/ 689156 h 2962327"/>
                  <a:gd name="connsiteX378" fmla="*/ 858698 w 3028217"/>
                  <a:gd name="connsiteY378" fmla="*/ 652961 h 2962327"/>
                  <a:gd name="connsiteX379" fmla="*/ 901561 w 3028217"/>
                  <a:gd name="connsiteY379" fmla="*/ 573903 h 2962327"/>
                  <a:gd name="connsiteX380" fmla="*/ 904418 w 3028217"/>
                  <a:gd name="connsiteY380" fmla="*/ 561521 h 2962327"/>
                  <a:gd name="connsiteX381" fmla="*/ 953948 w 3028217"/>
                  <a:gd name="connsiteY381" fmla="*/ 491988 h 2962327"/>
                  <a:gd name="connsiteX382" fmla="*/ 968236 w 3028217"/>
                  <a:gd name="connsiteY382" fmla="*/ 478653 h 2962327"/>
                  <a:gd name="connsiteX383" fmla="*/ 1049198 w 3028217"/>
                  <a:gd name="connsiteY383" fmla="*/ 512943 h 2962327"/>
                  <a:gd name="connsiteX384" fmla="*/ 1063486 w 3028217"/>
                  <a:gd name="connsiteY384" fmla="*/ 539613 h 2962327"/>
                  <a:gd name="connsiteX385" fmla="*/ 1067296 w 3028217"/>
                  <a:gd name="connsiteY385" fmla="*/ 583428 h 2962327"/>
                  <a:gd name="connsiteX386" fmla="*/ 1112063 w 3028217"/>
                  <a:gd name="connsiteY386" fmla="*/ 568188 h 2962327"/>
                  <a:gd name="connsiteX387" fmla="*/ 1146353 w 3028217"/>
                  <a:gd name="connsiteY387" fmla="*/ 580571 h 2962327"/>
                  <a:gd name="connsiteX388" fmla="*/ 1151116 w 3028217"/>
                  <a:gd name="connsiteY388" fmla="*/ 616766 h 2962327"/>
                  <a:gd name="connsiteX389" fmla="*/ 1193026 w 3028217"/>
                  <a:gd name="connsiteY389" fmla="*/ 684393 h 2962327"/>
                  <a:gd name="connsiteX390" fmla="*/ 1182905 w 3028217"/>
                  <a:gd name="connsiteY390" fmla="*/ 697847 h 2962327"/>
                  <a:gd name="connsiteX391" fmla="*/ 1179024 w 3028217"/>
                  <a:gd name="connsiteY391" fmla="*/ 699159 h 2962327"/>
                  <a:gd name="connsiteX392" fmla="*/ 1177845 w 3028217"/>
                  <a:gd name="connsiteY392" fmla="*/ 699023 h 2962327"/>
                  <a:gd name="connsiteX393" fmla="*/ 1166356 w 3028217"/>
                  <a:gd name="connsiteY393" fmla="*/ 703443 h 2962327"/>
                  <a:gd name="connsiteX394" fmla="*/ 1179024 w 3028217"/>
                  <a:gd name="connsiteY394" fmla="*/ 699159 h 2962327"/>
                  <a:gd name="connsiteX395" fmla="*/ 1188263 w 3028217"/>
                  <a:gd name="connsiteY395" fmla="*/ 700229 h 2962327"/>
                  <a:gd name="connsiteX396" fmla="*/ 1207313 w 3028217"/>
                  <a:gd name="connsiteY396" fmla="*/ 712016 h 2962327"/>
                  <a:gd name="connsiteX397" fmla="*/ 1205051 w 3028217"/>
                  <a:gd name="connsiteY397" fmla="*/ 754402 h 2962327"/>
                  <a:gd name="connsiteX398" fmla="*/ 1180854 w 3028217"/>
                  <a:gd name="connsiteY398" fmla="*/ 787924 h 2962327"/>
                  <a:gd name="connsiteX399" fmla="*/ 1187073 w 3028217"/>
                  <a:gd name="connsiteY399" fmla="*/ 807504 h 2962327"/>
                  <a:gd name="connsiteX400" fmla="*/ 1206361 w 3028217"/>
                  <a:gd name="connsiteY400" fmla="*/ 814886 h 2962327"/>
                  <a:gd name="connsiteX401" fmla="*/ 1213981 w 3028217"/>
                  <a:gd name="connsiteY401" fmla="*/ 828221 h 2962327"/>
                  <a:gd name="connsiteX402" fmla="*/ 1172071 w 3028217"/>
                  <a:gd name="connsiteY402" fmla="*/ 862511 h 2962327"/>
                  <a:gd name="connsiteX403" fmla="*/ 1115874 w 3028217"/>
                  <a:gd name="connsiteY403" fmla="*/ 854891 h 2962327"/>
                  <a:gd name="connsiteX404" fmla="*/ 1148259 w 3028217"/>
                  <a:gd name="connsiteY404" fmla="*/ 807266 h 2962327"/>
                  <a:gd name="connsiteX405" fmla="*/ 1173024 w 3028217"/>
                  <a:gd name="connsiteY405" fmla="*/ 780596 h 2962327"/>
                  <a:gd name="connsiteX406" fmla="*/ 1173125 w 3028217"/>
                  <a:gd name="connsiteY406" fmla="*/ 780684 h 2962327"/>
                  <a:gd name="connsiteX407" fmla="*/ 1174333 w 3028217"/>
                  <a:gd name="connsiteY407" fmla="*/ 770475 h 2962327"/>
                  <a:gd name="connsiteX408" fmla="*/ 1163498 w 3028217"/>
                  <a:gd name="connsiteY408" fmla="*/ 767261 h 2962327"/>
                  <a:gd name="connsiteX409" fmla="*/ 1124446 w 3028217"/>
                  <a:gd name="connsiteY409" fmla="*/ 787263 h 2962327"/>
                  <a:gd name="connsiteX410" fmla="*/ 1043483 w 3028217"/>
                  <a:gd name="connsiteY410" fmla="*/ 789168 h 2962327"/>
                  <a:gd name="connsiteX411" fmla="*/ 993953 w 3028217"/>
                  <a:gd name="connsiteY411" fmla="*/ 794883 h 2962327"/>
                  <a:gd name="connsiteX412" fmla="*/ 959663 w 3028217"/>
                  <a:gd name="connsiteY412" fmla="*/ 814886 h 2962327"/>
                  <a:gd name="connsiteX413" fmla="*/ 929183 w 3028217"/>
                  <a:gd name="connsiteY413" fmla="*/ 839651 h 2962327"/>
                  <a:gd name="connsiteX414" fmla="*/ 925100 w 3028217"/>
                  <a:gd name="connsiteY414" fmla="*/ 843462 h 2962327"/>
                  <a:gd name="connsiteX415" fmla="*/ 915848 w 3028217"/>
                  <a:gd name="connsiteY415" fmla="*/ 851081 h 2962327"/>
                  <a:gd name="connsiteX416" fmla="*/ 912991 w 3028217"/>
                  <a:gd name="connsiteY416" fmla="*/ 851081 h 2962327"/>
                  <a:gd name="connsiteX417" fmla="*/ 914896 w 3028217"/>
                  <a:gd name="connsiteY417" fmla="*/ 852986 h 2962327"/>
                  <a:gd name="connsiteX418" fmla="*/ 925100 w 3028217"/>
                  <a:gd name="connsiteY418" fmla="*/ 843462 h 2962327"/>
                  <a:gd name="connsiteX419" fmla="*/ 932041 w 3028217"/>
                  <a:gd name="connsiteY419" fmla="*/ 837746 h 2962327"/>
                  <a:gd name="connsiteX420" fmla="*/ 972998 w 3028217"/>
                  <a:gd name="connsiteY420" fmla="*/ 820601 h 2962327"/>
                  <a:gd name="connsiteX421" fmla="*/ 992048 w 3028217"/>
                  <a:gd name="connsiteY421" fmla="*/ 814886 h 2962327"/>
                  <a:gd name="connsiteX422" fmla="*/ 1023481 w 3028217"/>
                  <a:gd name="connsiteY422" fmla="*/ 819648 h 2962327"/>
                  <a:gd name="connsiteX423" fmla="*/ 1005383 w 3028217"/>
                  <a:gd name="connsiteY423" fmla="*/ 842508 h 2962327"/>
                  <a:gd name="connsiteX424" fmla="*/ 1006336 w 3028217"/>
                  <a:gd name="connsiteY424" fmla="*/ 854891 h 2962327"/>
                  <a:gd name="connsiteX425" fmla="*/ 1005383 w 3028217"/>
                  <a:gd name="connsiteY425" fmla="*/ 889181 h 2962327"/>
                  <a:gd name="connsiteX426" fmla="*/ 984428 w 3028217"/>
                  <a:gd name="connsiteY426" fmla="*/ 910136 h 2962327"/>
                  <a:gd name="connsiteX427" fmla="*/ 952043 w 3028217"/>
                  <a:gd name="connsiteY427" fmla="*/ 916803 h 2962327"/>
                  <a:gd name="connsiteX428" fmla="*/ 899656 w 3028217"/>
                  <a:gd name="connsiteY428" fmla="*/ 938711 h 2962327"/>
                  <a:gd name="connsiteX429" fmla="*/ 855841 w 3028217"/>
                  <a:gd name="connsiteY429" fmla="*/ 985383 h 2962327"/>
                  <a:gd name="connsiteX430" fmla="*/ 831076 w 3028217"/>
                  <a:gd name="connsiteY430" fmla="*/ 1003481 h 2962327"/>
                  <a:gd name="connsiteX431" fmla="*/ 738683 w 3028217"/>
                  <a:gd name="connsiteY431" fmla="*/ 1081586 h 2962327"/>
                  <a:gd name="connsiteX432" fmla="*/ 711061 w 3028217"/>
                  <a:gd name="connsiteY432" fmla="*/ 1115876 h 2962327"/>
                  <a:gd name="connsiteX433" fmla="*/ 666293 w 3028217"/>
                  <a:gd name="connsiteY433" fmla="*/ 1175883 h 2962327"/>
                  <a:gd name="connsiteX434" fmla="*/ 585331 w 3028217"/>
                  <a:gd name="connsiteY434" fmla="*/ 1230176 h 2962327"/>
                  <a:gd name="connsiteX435" fmla="*/ 559613 w 3028217"/>
                  <a:gd name="connsiteY435" fmla="*/ 1297803 h 2962327"/>
                  <a:gd name="connsiteX436" fmla="*/ 557708 w 3028217"/>
                  <a:gd name="connsiteY436" fmla="*/ 1386386 h 2962327"/>
                  <a:gd name="connsiteX437" fmla="*/ 542468 w 3028217"/>
                  <a:gd name="connsiteY437" fmla="*/ 1407341 h 2962327"/>
                  <a:gd name="connsiteX438" fmla="*/ 528181 w 3028217"/>
                  <a:gd name="connsiteY438" fmla="*/ 1387338 h 2962327"/>
                  <a:gd name="connsiteX439" fmla="*/ 519608 w 3028217"/>
                  <a:gd name="connsiteY439" fmla="*/ 1320663 h 2962327"/>
                  <a:gd name="connsiteX440" fmla="*/ 488176 w 3028217"/>
                  <a:gd name="connsiteY440" fmla="*/ 1283516 h 2962327"/>
                  <a:gd name="connsiteX441" fmla="*/ 429121 w 3028217"/>
                  <a:gd name="connsiteY441" fmla="*/ 1267323 h 2962327"/>
                  <a:gd name="connsiteX442" fmla="*/ 409118 w 3028217"/>
                  <a:gd name="connsiteY442" fmla="*/ 1268276 h 2962327"/>
                  <a:gd name="connsiteX443" fmla="*/ 336728 w 3028217"/>
                  <a:gd name="connsiteY443" fmla="*/ 1284468 h 2962327"/>
                  <a:gd name="connsiteX444" fmla="*/ 215761 w 3028217"/>
                  <a:gd name="connsiteY444" fmla="*/ 1373051 h 2962327"/>
                  <a:gd name="connsiteX445" fmla="*/ 189091 w 3028217"/>
                  <a:gd name="connsiteY445" fmla="*/ 1441631 h 2962327"/>
                  <a:gd name="connsiteX446" fmla="*/ 196711 w 3028217"/>
                  <a:gd name="connsiteY446" fmla="*/ 1544501 h 2962327"/>
                  <a:gd name="connsiteX447" fmla="*/ 244336 w 3028217"/>
                  <a:gd name="connsiteY447" fmla="*/ 1573076 h 2962327"/>
                  <a:gd name="connsiteX448" fmla="*/ 320536 w 3028217"/>
                  <a:gd name="connsiteY448" fmla="*/ 1514973 h 2962327"/>
                  <a:gd name="connsiteX449" fmla="*/ 387211 w 3028217"/>
                  <a:gd name="connsiteY449" fmla="*/ 1494971 h 2962327"/>
                  <a:gd name="connsiteX450" fmla="*/ 389116 w 3028217"/>
                  <a:gd name="connsiteY450" fmla="*/ 1515926 h 2962327"/>
                  <a:gd name="connsiteX451" fmla="*/ 340538 w 3028217"/>
                  <a:gd name="connsiteY451" fmla="*/ 1624511 h 2962327"/>
                  <a:gd name="connsiteX452" fmla="*/ 354826 w 3028217"/>
                  <a:gd name="connsiteY452" fmla="*/ 1644513 h 2962327"/>
                  <a:gd name="connsiteX453" fmla="*/ 410071 w 3028217"/>
                  <a:gd name="connsiteY453" fmla="*/ 1645466 h 2962327"/>
                  <a:gd name="connsiteX454" fmla="*/ 439598 w 3028217"/>
                  <a:gd name="connsiteY454" fmla="*/ 1687376 h 2962327"/>
                  <a:gd name="connsiteX455" fmla="*/ 426263 w 3028217"/>
                  <a:gd name="connsiteY455" fmla="*/ 1743573 h 2962327"/>
                  <a:gd name="connsiteX456" fmla="*/ 450076 w 3028217"/>
                  <a:gd name="connsiteY456" fmla="*/ 1813106 h 2962327"/>
                  <a:gd name="connsiteX457" fmla="*/ 499606 w 3028217"/>
                  <a:gd name="connsiteY457" fmla="*/ 1812153 h 2962327"/>
                  <a:gd name="connsiteX458" fmla="*/ 536753 w 3028217"/>
                  <a:gd name="connsiteY458" fmla="*/ 1818821 h 2962327"/>
                  <a:gd name="connsiteX459" fmla="*/ 577711 w 3028217"/>
                  <a:gd name="connsiteY459" fmla="*/ 1813106 h 2962327"/>
                  <a:gd name="connsiteX460" fmla="*/ 661531 w 3028217"/>
                  <a:gd name="connsiteY460" fmla="*/ 1754051 h 2962327"/>
                  <a:gd name="connsiteX461" fmla="*/ 672008 w 3028217"/>
                  <a:gd name="connsiteY461" fmla="*/ 1763576 h 2962327"/>
                  <a:gd name="connsiteX462" fmla="*/ 695821 w 3028217"/>
                  <a:gd name="connsiteY462" fmla="*/ 1768338 h 2962327"/>
                  <a:gd name="connsiteX463" fmla="*/ 741541 w 3028217"/>
                  <a:gd name="connsiteY463" fmla="*/ 1772148 h 2962327"/>
                  <a:gd name="connsiteX464" fmla="*/ 832028 w 3028217"/>
                  <a:gd name="connsiteY464" fmla="*/ 1788341 h 2962327"/>
                  <a:gd name="connsiteX465" fmla="*/ 865366 w 3028217"/>
                  <a:gd name="connsiteY465" fmla="*/ 1796913 h 2962327"/>
                  <a:gd name="connsiteX466" fmla="*/ 910133 w 3028217"/>
                  <a:gd name="connsiteY466" fmla="*/ 1838823 h 2962327"/>
                  <a:gd name="connsiteX467" fmla="*/ 1047293 w 3028217"/>
                  <a:gd name="connsiteY467" fmla="*/ 1918833 h 2962327"/>
                  <a:gd name="connsiteX468" fmla="*/ 1116826 w 3028217"/>
                  <a:gd name="connsiteY468" fmla="*/ 2036943 h 2962327"/>
                  <a:gd name="connsiteX469" fmla="*/ 1106348 w 3028217"/>
                  <a:gd name="connsiteY469" fmla="*/ 2056946 h 2962327"/>
                  <a:gd name="connsiteX470" fmla="*/ 1104443 w 3028217"/>
                  <a:gd name="connsiteY470" fmla="*/ 2099808 h 2962327"/>
                  <a:gd name="connsiteX471" fmla="*/ 1124446 w 3028217"/>
                  <a:gd name="connsiteY471" fmla="*/ 2102666 h 2962327"/>
                  <a:gd name="connsiteX472" fmla="*/ 1193026 w 3028217"/>
                  <a:gd name="connsiteY472" fmla="*/ 2077901 h 2962327"/>
                  <a:gd name="connsiteX473" fmla="*/ 1280656 w 3028217"/>
                  <a:gd name="connsiteY473" fmla="*/ 2123621 h 2962327"/>
                  <a:gd name="connsiteX474" fmla="*/ 1387336 w 3028217"/>
                  <a:gd name="connsiteY474" fmla="*/ 2172198 h 2962327"/>
                  <a:gd name="connsiteX475" fmla="*/ 1434008 w 3028217"/>
                  <a:gd name="connsiteY475" fmla="*/ 2199821 h 2962327"/>
                  <a:gd name="connsiteX476" fmla="*/ 1430198 w 3028217"/>
                  <a:gd name="connsiteY476" fmla="*/ 2282688 h 2962327"/>
                  <a:gd name="connsiteX477" fmla="*/ 1370191 w 3028217"/>
                  <a:gd name="connsiteY477" fmla="*/ 2373176 h 2962327"/>
                  <a:gd name="connsiteX478" fmla="*/ 1358761 w 3028217"/>
                  <a:gd name="connsiteY478" fmla="*/ 2423658 h 2962327"/>
                  <a:gd name="connsiteX479" fmla="*/ 1327328 w 3028217"/>
                  <a:gd name="connsiteY479" fmla="*/ 2600823 h 2962327"/>
                  <a:gd name="connsiteX480" fmla="*/ 1293991 w 3028217"/>
                  <a:gd name="connsiteY480" fmla="*/ 2626541 h 2962327"/>
                  <a:gd name="connsiteX481" fmla="*/ 1218743 w 3028217"/>
                  <a:gd name="connsiteY481" fmla="*/ 2661783 h 2962327"/>
                  <a:gd name="connsiteX482" fmla="*/ 1193026 w 3028217"/>
                  <a:gd name="connsiteY482" fmla="*/ 2710361 h 2962327"/>
                  <a:gd name="connsiteX483" fmla="*/ 1164451 w 3028217"/>
                  <a:gd name="connsiteY483" fmla="*/ 2832281 h 2962327"/>
                  <a:gd name="connsiteX484" fmla="*/ 1122541 w 3028217"/>
                  <a:gd name="connsiteY484" fmla="*/ 2910386 h 2962327"/>
                  <a:gd name="connsiteX485" fmla="*/ 1095871 w 3028217"/>
                  <a:gd name="connsiteY485" fmla="*/ 2929436 h 2962327"/>
                  <a:gd name="connsiteX486" fmla="*/ 1061581 w 3028217"/>
                  <a:gd name="connsiteY486" fmla="*/ 2922768 h 2962327"/>
                  <a:gd name="connsiteX487" fmla="*/ 1047293 w 3028217"/>
                  <a:gd name="connsiteY487" fmla="*/ 2929436 h 2962327"/>
                  <a:gd name="connsiteX488" fmla="*/ 1061581 w 3028217"/>
                  <a:gd name="connsiteY488" fmla="*/ 2956106 h 2962327"/>
                  <a:gd name="connsiteX489" fmla="*/ 1040626 w 3028217"/>
                  <a:gd name="connsiteY489" fmla="*/ 2959916 h 2962327"/>
                  <a:gd name="connsiteX490" fmla="*/ 783451 w 3028217"/>
                  <a:gd name="connsiteY490" fmla="*/ 2850378 h 2962327"/>
                  <a:gd name="connsiteX491" fmla="*/ 752971 w 3028217"/>
                  <a:gd name="connsiteY491" fmla="*/ 2805611 h 2962327"/>
                  <a:gd name="connsiteX492" fmla="*/ 737731 w 3028217"/>
                  <a:gd name="connsiteY492" fmla="*/ 2765606 h 2962327"/>
                  <a:gd name="connsiteX493" fmla="*/ 721538 w 3028217"/>
                  <a:gd name="connsiteY493" fmla="*/ 2564628 h 2962327"/>
                  <a:gd name="connsiteX494" fmla="*/ 670103 w 3028217"/>
                  <a:gd name="connsiteY494" fmla="*/ 2492238 h 2962327"/>
                  <a:gd name="connsiteX495" fmla="*/ 539611 w 3028217"/>
                  <a:gd name="connsiteY495" fmla="*/ 2337933 h 2962327"/>
                  <a:gd name="connsiteX496" fmla="*/ 473888 w 3028217"/>
                  <a:gd name="connsiteY496" fmla="*/ 2221728 h 2962327"/>
                  <a:gd name="connsiteX497" fmla="*/ 468173 w 3028217"/>
                  <a:gd name="connsiteY497" fmla="*/ 2148386 h 2962327"/>
                  <a:gd name="connsiteX498" fmla="*/ 471983 w 3028217"/>
                  <a:gd name="connsiteY498" fmla="*/ 2122668 h 2962327"/>
                  <a:gd name="connsiteX499" fmla="*/ 493891 w 3028217"/>
                  <a:gd name="connsiteY499" fmla="*/ 2021703 h 2962327"/>
                  <a:gd name="connsiteX500" fmla="*/ 538658 w 3028217"/>
                  <a:gd name="connsiteY500" fmla="*/ 1907403 h 2962327"/>
                  <a:gd name="connsiteX501" fmla="*/ 524371 w 3028217"/>
                  <a:gd name="connsiteY501" fmla="*/ 1854063 h 2962327"/>
                  <a:gd name="connsiteX502" fmla="*/ 499606 w 3028217"/>
                  <a:gd name="connsiteY502" fmla="*/ 1853111 h 2962327"/>
                  <a:gd name="connsiteX503" fmla="*/ 459601 w 3028217"/>
                  <a:gd name="connsiteY503" fmla="*/ 1860731 h 2962327"/>
                  <a:gd name="connsiteX504" fmla="*/ 408166 w 3028217"/>
                  <a:gd name="connsiteY504" fmla="*/ 1827393 h 2962327"/>
                  <a:gd name="connsiteX505" fmla="*/ 354826 w 3028217"/>
                  <a:gd name="connsiteY505" fmla="*/ 1742621 h 2962327"/>
                  <a:gd name="connsiteX506" fmla="*/ 322441 w 3028217"/>
                  <a:gd name="connsiteY506" fmla="*/ 1715951 h 2962327"/>
                  <a:gd name="connsiteX507" fmla="*/ 234811 w 3028217"/>
                  <a:gd name="connsiteY507" fmla="*/ 1658801 h 2962327"/>
                  <a:gd name="connsiteX508" fmla="*/ 206236 w 3028217"/>
                  <a:gd name="connsiteY508" fmla="*/ 1644513 h 2962327"/>
                  <a:gd name="connsiteX509" fmla="*/ 116701 w 3028217"/>
                  <a:gd name="connsiteY509" fmla="*/ 1622606 h 2962327"/>
                  <a:gd name="connsiteX510" fmla="*/ 28118 w 3028217"/>
                  <a:gd name="connsiteY510" fmla="*/ 1557836 h 2962327"/>
                  <a:gd name="connsiteX511" fmla="*/ 12878 w 3028217"/>
                  <a:gd name="connsiteY511" fmla="*/ 1499733 h 2962327"/>
                  <a:gd name="connsiteX512" fmla="*/ 10021 w 3028217"/>
                  <a:gd name="connsiteY512" fmla="*/ 1446393 h 2962327"/>
                  <a:gd name="connsiteX513" fmla="*/ 5258 w 3028217"/>
                  <a:gd name="connsiteY513" fmla="*/ 1410198 h 2962327"/>
                  <a:gd name="connsiteX514" fmla="*/ 45263 w 3028217"/>
                  <a:gd name="connsiteY514" fmla="*/ 1105398 h 2962327"/>
                  <a:gd name="connsiteX515" fmla="*/ 304343 w 3028217"/>
                  <a:gd name="connsiteY515" fmla="*/ 581523 h 2962327"/>
                  <a:gd name="connsiteX516" fmla="*/ 548183 w 3028217"/>
                  <a:gd name="connsiteY516" fmla="*/ 329111 h 2962327"/>
                  <a:gd name="connsiteX517" fmla="*/ 617716 w 3028217"/>
                  <a:gd name="connsiteY517" fmla="*/ 317681 h 2962327"/>
                  <a:gd name="connsiteX518" fmla="*/ 631051 w 3028217"/>
                  <a:gd name="connsiteY518" fmla="*/ 309108 h 2962327"/>
                  <a:gd name="connsiteX519" fmla="*/ 692011 w 3028217"/>
                  <a:gd name="connsiteY519" fmla="*/ 299583 h 2962327"/>
                  <a:gd name="connsiteX520" fmla="*/ 756781 w 3028217"/>
                  <a:gd name="connsiteY520" fmla="*/ 316728 h 2962327"/>
                  <a:gd name="connsiteX521" fmla="*/ 780593 w 3028217"/>
                  <a:gd name="connsiteY521" fmla="*/ 315776 h 2962327"/>
                  <a:gd name="connsiteX522" fmla="*/ 797738 w 3028217"/>
                  <a:gd name="connsiteY522" fmla="*/ 314823 h 2962327"/>
                  <a:gd name="connsiteX523" fmla="*/ 831076 w 3028217"/>
                  <a:gd name="connsiteY523" fmla="*/ 316728 h 2962327"/>
                  <a:gd name="connsiteX524" fmla="*/ 841553 w 3028217"/>
                  <a:gd name="connsiteY524" fmla="*/ 277676 h 2962327"/>
                  <a:gd name="connsiteX525" fmla="*/ 852031 w 3028217"/>
                  <a:gd name="connsiteY525" fmla="*/ 259578 h 2962327"/>
                  <a:gd name="connsiteX526" fmla="*/ 867152 w 3028217"/>
                  <a:gd name="connsiteY526" fmla="*/ 248624 h 2962327"/>
                  <a:gd name="connsiteX527" fmla="*/ 876026 w 3028217"/>
                  <a:gd name="connsiteY527" fmla="*/ 238011 h 2962327"/>
                  <a:gd name="connsiteX528" fmla="*/ 858921 w 3028217"/>
                  <a:gd name="connsiteY528" fmla="*/ 241392 h 2962327"/>
                  <a:gd name="connsiteX529" fmla="*/ 821551 w 3028217"/>
                  <a:gd name="connsiteY529" fmla="*/ 210048 h 2962327"/>
                  <a:gd name="connsiteX530" fmla="*/ 857746 w 3028217"/>
                  <a:gd name="connsiteY530" fmla="*/ 190998 h 2962327"/>
                  <a:gd name="connsiteX531" fmla="*/ 873343 w 3028217"/>
                  <a:gd name="connsiteY531" fmla="*/ 184331 h 2962327"/>
                  <a:gd name="connsiteX532" fmla="*/ 798215 w 3028217"/>
                  <a:gd name="connsiteY532" fmla="*/ 181949 h 2962327"/>
                  <a:gd name="connsiteX533" fmla="*/ 805359 w 3028217"/>
                  <a:gd name="connsiteY533" fmla="*/ 187188 h 2962327"/>
                  <a:gd name="connsiteX534" fmla="*/ 795834 w 3028217"/>
                  <a:gd name="connsiteY534" fmla="*/ 196713 h 2962327"/>
                  <a:gd name="connsiteX535" fmla="*/ 788214 w 3028217"/>
                  <a:gd name="connsiteY535" fmla="*/ 182426 h 2962327"/>
                  <a:gd name="connsiteX536" fmla="*/ 798215 w 3028217"/>
                  <a:gd name="connsiteY536" fmla="*/ 181949 h 2962327"/>
                  <a:gd name="connsiteX537" fmla="*/ 938708 w 3028217"/>
                  <a:gd name="connsiteY537" fmla="*/ 121466 h 2962327"/>
                  <a:gd name="connsiteX538" fmla="*/ 952043 w 3028217"/>
                  <a:gd name="connsiteY538" fmla="*/ 141468 h 2962327"/>
                  <a:gd name="connsiteX539" fmla="*/ 951037 w 3028217"/>
                  <a:gd name="connsiteY539" fmla="*/ 142501 h 2962327"/>
                  <a:gd name="connsiteX540" fmla="*/ 953949 w 3028217"/>
                  <a:gd name="connsiteY540" fmla="*/ 140516 h 2962327"/>
                  <a:gd name="connsiteX541" fmla="*/ 952996 w 3028217"/>
                  <a:gd name="connsiteY541" fmla="*/ 148136 h 2962327"/>
                  <a:gd name="connsiteX542" fmla="*/ 952996 w 3028217"/>
                  <a:gd name="connsiteY542" fmla="*/ 169091 h 2962327"/>
                  <a:gd name="connsiteX543" fmla="*/ 944424 w 3028217"/>
                  <a:gd name="connsiteY543" fmla="*/ 159804 h 2962327"/>
                  <a:gd name="connsiteX544" fmla="*/ 933131 w 3028217"/>
                  <a:gd name="connsiteY544" fmla="*/ 154863 h 2962327"/>
                  <a:gd name="connsiteX545" fmla="*/ 931088 w 3028217"/>
                  <a:gd name="connsiteY545" fmla="*/ 155756 h 2962327"/>
                  <a:gd name="connsiteX546" fmla="*/ 930136 w 3028217"/>
                  <a:gd name="connsiteY546" fmla="*/ 155756 h 2962327"/>
                  <a:gd name="connsiteX547" fmla="*/ 918706 w 3028217"/>
                  <a:gd name="connsiteY547" fmla="*/ 144326 h 2962327"/>
                  <a:gd name="connsiteX548" fmla="*/ 931088 w 3028217"/>
                  <a:gd name="connsiteY548" fmla="*/ 122418 h 2962327"/>
                  <a:gd name="connsiteX549" fmla="*/ 938708 w 3028217"/>
                  <a:gd name="connsiteY549" fmla="*/ 121466 h 2962327"/>
                  <a:gd name="connsiteX550" fmla="*/ 925373 w 3028217"/>
                  <a:gd name="connsiteY550" fmla="*/ 107178 h 2962327"/>
                  <a:gd name="connsiteX551" fmla="*/ 938708 w 3028217"/>
                  <a:gd name="connsiteY551" fmla="*/ 121465 h 2962327"/>
                  <a:gd name="connsiteX552" fmla="*/ 935851 w 3028217"/>
                  <a:gd name="connsiteY552" fmla="*/ 121465 h 2962327"/>
                  <a:gd name="connsiteX553" fmla="*/ 932993 w 3028217"/>
                  <a:gd name="connsiteY553" fmla="*/ 121465 h 2962327"/>
                  <a:gd name="connsiteX554" fmla="*/ 901561 w 3028217"/>
                  <a:gd name="connsiteY554" fmla="*/ 123370 h 2962327"/>
                  <a:gd name="connsiteX555" fmla="*/ 925373 w 3028217"/>
                  <a:gd name="connsiteY555" fmla="*/ 107178 h 2962327"/>
                  <a:gd name="connsiteX556" fmla="*/ 1021576 w 3028217"/>
                  <a:gd name="connsiteY556" fmla="*/ 71936 h 2962327"/>
                  <a:gd name="connsiteX557" fmla="*/ 1031101 w 3028217"/>
                  <a:gd name="connsiteY557" fmla="*/ 97653 h 2962327"/>
                  <a:gd name="connsiteX558" fmla="*/ 1000621 w 3028217"/>
                  <a:gd name="connsiteY558" fmla="*/ 92891 h 2962327"/>
                  <a:gd name="connsiteX559" fmla="*/ 1007288 w 3028217"/>
                  <a:gd name="connsiteY559" fmla="*/ 79556 h 2962327"/>
                  <a:gd name="connsiteX560" fmla="*/ 1021576 w 3028217"/>
                  <a:gd name="connsiteY560" fmla="*/ 71936 h 2962327"/>
                  <a:gd name="connsiteX561" fmla="*/ 1113849 w 3028217"/>
                  <a:gd name="connsiteY561" fmla="*/ 40265 h 2962327"/>
                  <a:gd name="connsiteX562" fmla="*/ 1159689 w 3028217"/>
                  <a:gd name="connsiteY562" fmla="*/ 51933 h 2962327"/>
                  <a:gd name="connsiteX563" fmla="*/ 1151116 w 3028217"/>
                  <a:gd name="connsiteY563" fmla="*/ 84318 h 2962327"/>
                  <a:gd name="connsiteX564" fmla="*/ 1111111 w 3028217"/>
                  <a:gd name="connsiteY564" fmla="*/ 92891 h 2962327"/>
                  <a:gd name="connsiteX565" fmla="*/ 1070153 w 3028217"/>
                  <a:gd name="connsiteY565" fmla="*/ 58601 h 2962327"/>
                  <a:gd name="connsiteX566" fmla="*/ 1113849 w 3028217"/>
                  <a:gd name="connsiteY566" fmla="*/ 40265 h 2962327"/>
                  <a:gd name="connsiteX567" fmla="*/ 1400760 w 3028217"/>
                  <a:gd name="connsiteY567" fmla="*/ 96 h 2962327"/>
                  <a:gd name="connsiteX568" fmla="*/ 1476871 w 3028217"/>
                  <a:gd name="connsiteY568" fmla="*/ 5260 h 2962327"/>
                  <a:gd name="connsiteX569" fmla="*/ 1611174 w 3028217"/>
                  <a:gd name="connsiteY569" fmla="*/ 9070 h 2962327"/>
                  <a:gd name="connsiteX570" fmla="*/ 1619746 w 3028217"/>
                  <a:gd name="connsiteY570" fmla="*/ 17643 h 2962327"/>
                  <a:gd name="connsiteX571" fmla="*/ 1646416 w 3028217"/>
                  <a:gd name="connsiteY571" fmla="*/ 28120 h 2962327"/>
                  <a:gd name="connsiteX572" fmla="*/ 1667371 w 3028217"/>
                  <a:gd name="connsiteY572" fmla="*/ 31930 h 2962327"/>
                  <a:gd name="connsiteX573" fmla="*/ 1742261 w 3028217"/>
                  <a:gd name="connsiteY573" fmla="*/ 11690 h 2962327"/>
                  <a:gd name="connsiteX574" fmla="*/ 1820723 w 3028217"/>
                  <a:gd name="connsiteY574" fmla="*/ 30025 h 2962327"/>
                  <a:gd name="connsiteX575" fmla="*/ 1901686 w 3028217"/>
                  <a:gd name="connsiteY575" fmla="*/ 45265 h 2962327"/>
                  <a:gd name="connsiteX576" fmla="*/ 1894066 w 3028217"/>
                  <a:gd name="connsiteY576" fmla="*/ 69078 h 2962327"/>
                  <a:gd name="connsiteX577" fmla="*/ 1955978 w 3028217"/>
                  <a:gd name="connsiteY577" fmla="*/ 55743 h 2962327"/>
                  <a:gd name="connsiteX578" fmla="*/ 1954073 w 3028217"/>
                  <a:gd name="connsiteY578" fmla="*/ 71935 h 2962327"/>
                  <a:gd name="connsiteX579" fmla="*/ 1935976 w 3028217"/>
                  <a:gd name="connsiteY579" fmla="*/ 103368 h 2962327"/>
                  <a:gd name="connsiteX580" fmla="*/ 1949311 w 3028217"/>
                  <a:gd name="connsiteY580" fmla="*/ 161470 h 2962327"/>
                  <a:gd name="connsiteX581" fmla="*/ 1894066 w 3028217"/>
                  <a:gd name="connsiteY581" fmla="*/ 171948 h 2962327"/>
                  <a:gd name="connsiteX582" fmla="*/ 1913116 w 3028217"/>
                  <a:gd name="connsiteY582" fmla="*/ 183378 h 2962327"/>
                  <a:gd name="connsiteX583" fmla="*/ 1907401 w 3028217"/>
                  <a:gd name="connsiteY583" fmla="*/ 196713 h 2962327"/>
                  <a:gd name="connsiteX584" fmla="*/ 1873111 w 3028217"/>
                  <a:gd name="connsiteY584" fmla="*/ 245290 h 2962327"/>
                  <a:gd name="connsiteX585" fmla="*/ 1866443 w 3028217"/>
                  <a:gd name="connsiteY585" fmla="*/ 267198 h 2962327"/>
                  <a:gd name="connsiteX586" fmla="*/ 1851203 w 3028217"/>
                  <a:gd name="connsiteY586" fmla="*/ 270055 h 2962327"/>
                  <a:gd name="connsiteX587" fmla="*/ 1866443 w 3028217"/>
                  <a:gd name="connsiteY587" fmla="*/ 313870 h 2962327"/>
                  <a:gd name="connsiteX588" fmla="*/ 1843583 w 3028217"/>
                  <a:gd name="connsiteY588" fmla="*/ 319585 h 2962327"/>
                  <a:gd name="connsiteX589" fmla="*/ 1819771 w 3028217"/>
                  <a:gd name="connsiteY589" fmla="*/ 300535 h 2962327"/>
                  <a:gd name="connsiteX590" fmla="*/ 1788338 w 3028217"/>
                  <a:gd name="connsiteY590" fmla="*/ 313870 h 2962327"/>
                  <a:gd name="connsiteX591" fmla="*/ 1800721 w 3028217"/>
                  <a:gd name="connsiteY591" fmla="*/ 315775 h 2962327"/>
                  <a:gd name="connsiteX592" fmla="*/ 1823581 w 3028217"/>
                  <a:gd name="connsiteY592" fmla="*/ 314823 h 2962327"/>
                  <a:gd name="connsiteX593" fmla="*/ 1833106 w 3028217"/>
                  <a:gd name="connsiteY593" fmla="*/ 317680 h 2962327"/>
                  <a:gd name="connsiteX594" fmla="*/ 1838821 w 3028217"/>
                  <a:gd name="connsiteY594" fmla="*/ 334825 h 2962327"/>
                  <a:gd name="connsiteX595" fmla="*/ 1715948 w 3028217"/>
                  <a:gd name="connsiteY595" fmla="*/ 370068 h 2962327"/>
                  <a:gd name="connsiteX596" fmla="*/ 1691183 w 3028217"/>
                  <a:gd name="connsiteY596" fmla="*/ 379593 h 2962327"/>
                  <a:gd name="connsiteX597" fmla="*/ 1586408 w 3028217"/>
                  <a:gd name="connsiteY597" fmla="*/ 430075 h 2962327"/>
                  <a:gd name="connsiteX598" fmla="*/ 1542593 w 3028217"/>
                  <a:gd name="connsiteY598" fmla="*/ 468175 h 2962327"/>
                  <a:gd name="connsiteX599" fmla="*/ 1480681 w 3028217"/>
                  <a:gd name="connsiteY599" fmla="*/ 555805 h 2962327"/>
                  <a:gd name="connsiteX600" fmla="*/ 1462583 w 3028217"/>
                  <a:gd name="connsiteY600" fmla="*/ 562473 h 2962327"/>
                  <a:gd name="connsiteX601" fmla="*/ 1385431 w 3028217"/>
                  <a:gd name="connsiteY601" fmla="*/ 462460 h 2962327"/>
                  <a:gd name="connsiteX602" fmla="*/ 1379716 w 3028217"/>
                  <a:gd name="connsiteY602" fmla="*/ 398643 h 2962327"/>
                  <a:gd name="connsiteX603" fmla="*/ 1441628 w 3028217"/>
                  <a:gd name="connsiteY603" fmla="*/ 335778 h 2962327"/>
                  <a:gd name="connsiteX604" fmla="*/ 1449248 w 3028217"/>
                  <a:gd name="connsiteY604" fmla="*/ 321490 h 2962327"/>
                  <a:gd name="connsiteX605" fmla="*/ 1461631 w 3028217"/>
                  <a:gd name="connsiteY605" fmla="*/ 300535 h 2962327"/>
                  <a:gd name="connsiteX606" fmla="*/ 1412101 w 3028217"/>
                  <a:gd name="connsiteY606" fmla="*/ 280533 h 2962327"/>
                  <a:gd name="connsiteX607" fmla="*/ 1434961 w 3028217"/>
                  <a:gd name="connsiteY607" fmla="*/ 215763 h 2962327"/>
                  <a:gd name="connsiteX608" fmla="*/ 1371143 w 3028217"/>
                  <a:gd name="connsiteY608" fmla="*/ 160518 h 2962327"/>
                  <a:gd name="connsiteX609" fmla="*/ 1331138 w 3028217"/>
                  <a:gd name="connsiteY609" fmla="*/ 162423 h 2962327"/>
                  <a:gd name="connsiteX610" fmla="*/ 1303516 w 3028217"/>
                  <a:gd name="connsiteY610" fmla="*/ 150040 h 2962327"/>
                  <a:gd name="connsiteX611" fmla="*/ 1313993 w 3028217"/>
                  <a:gd name="connsiteY611" fmla="*/ 130038 h 2962327"/>
                  <a:gd name="connsiteX612" fmla="*/ 1313041 w 3028217"/>
                  <a:gd name="connsiteY612" fmla="*/ 121465 h 2962327"/>
                  <a:gd name="connsiteX613" fmla="*/ 1323518 w 3028217"/>
                  <a:gd name="connsiteY613" fmla="*/ 96700 h 2962327"/>
                  <a:gd name="connsiteX614" fmla="*/ 1387336 w 3028217"/>
                  <a:gd name="connsiteY614" fmla="*/ 88128 h 2962327"/>
                  <a:gd name="connsiteX615" fmla="*/ 1394003 w 3028217"/>
                  <a:gd name="connsiteY615" fmla="*/ 68125 h 2962327"/>
                  <a:gd name="connsiteX616" fmla="*/ 1445438 w 3028217"/>
                  <a:gd name="connsiteY616" fmla="*/ 41455 h 2962327"/>
                  <a:gd name="connsiteX617" fmla="*/ 1471104 w 3028217"/>
                  <a:gd name="connsiteY617" fmla="*/ 35589 h 2962327"/>
                  <a:gd name="connsiteX618" fmla="*/ 1469608 w 3028217"/>
                  <a:gd name="connsiteY618" fmla="*/ 35026 h 2962327"/>
                  <a:gd name="connsiteX619" fmla="*/ 1456869 w 3028217"/>
                  <a:gd name="connsiteY619" fmla="*/ 34788 h 2962327"/>
                  <a:gd name="connsiteX620" fmla="*/ 1365429 w 3028217"/>
                  <a:gd name="connsiteY620" fmla="*/ 60505 h 2962327"/>
                  <a:gd name="connsiteX621" fmla="*/ 1208266 w 3028217"/>
                  <a:gd name="connsiteY621" fmla="*/ 122418 h 2962327"/>
                  <a:gd name="connsiteX622" fmla="*/ 1175881 w 3028217"/>
                  <a:gd name="connsiteY622" fmla="*/ 122418 h 2962327"/>
                  <a:gd name="connsiteX623" fmla="*/ 1187311 w 3028217"/>
                  <a:gd name="connsiteY623" fmla="*/ 142420 h 2962327"/>
                  <a:gd name="connsiteX624" fmla="*/ 1180644 w 3028217"/>
                  <a:gd name="connsiteY624" fmla="*/ 149088 h 2962327"/>
                  <a:gd name="connsiteX625" fmla="*/ 1158647 w 3028217"/>
                  <a:gd name="connsiteY625" fmla="*/ 153642 h 2962327"/>
                  <a:gd name="connsiteX626" fmla="*/ 1143520 w 3028217"/>
                  <a:gd name="connsiteY626" fmla="*/ 152466 h 2962327"/>
                  <a:gd name="connsiteX627" fmla="*/ 1148259 w 3028217"/>
                  <a:gd name="connsiteY627" fmla="*/ 153731 h 2962327"/>
                  <a:gd name="connsiteX628" fmla="*/ 1152069 w 3028217"/>
                  <a:gd name="connsiteY628" fmla="*/ 175758 h 2962327"/>
                  <a:gd name="connsiteX629" fmla="*/ 1029196 w 3028217"/>
                  <a:gd name="connsiteY629" fmla="*/ 182425 h 2962327"/>
                  <a:gd name="connsiteX630" fmla="*/ 1006336 w 3028217"/>
                  <a:gd name="connsiteY630" fmla="*/ 148135 h 2962327"/>
                  <a:gd name="connsiteX631" fmla="*/ 995859 w 3028217"/>
                  <a:gd name="connsiteY631" fmla="*/ 134800 h 2962327"/>
                  <a:gd name="connsiteX632" fmla="*/ 987286 w 3028217"/>
                  <a:gd name="connsiteY632" fmla="*/ 114798 h 2962327"/>
                  <a:gd name="connsiteX633" fmla="*/ 1049199 w 3028217"/>
                  <a:gd name="connsiteY633" fmla="*/ 134800 h 2962327"/>
                  <a:gd name="connsiteX634" fmla="*/ 1064439 w 3028217"/>
                  <a:gd name="connsiteY634" fmla="*/ 149088 h 2962327"/>
                  <a:gd name="connsiteX635" fmla="*/ 1095871 w 3028217"/>
                  <a:gd name="connsiteY635" fmla="*/ 149326 h 2962327"/>
                  <a:gd name="connsiteX636" fmla="*/ 1106484 w 3028217"/>
                  <a:gd name="connsiteY636" fmla="*/ 148924 h 2962327"/>
                  <a:gd name="connsiteX637" fmla="*/ 1093014 w 3028217"/>
                  <a:gd name="connsiteY637" fmla="*/ 149088 h 2962327"/>
                  <a:gd name="connsiteX638" fmla="*/ 1062534 w 3028217"/>
                  <a:gd name="connsiteY638" fmla="*/ 131943 h 2962327"/>
                  <a:gd name="connsiteX639" fmla="*/ 1133971 w 3028217"/>
                  <a:gd name="connsiteY639" fmla="*/ 110988 h 2962327"/>
                  <a:gd name="connsiteX640" fmla="*/ 1158736 w 3028217"/>
                  <a:gd name="connsiteY640" fmla="*/ 88128 h 2962327"/>
                  <a:gd name="connsiteX641" fmla="*/ 1173024 w 3028217"/>
                  <a:gd name="connsiteY641" fmla="*/ 73840 h 2962327"/>
                  <a:gd name="connsiteX642" fmla="*/ 1214934 w 3028217"/>
                  <a:gd name="connsiteY642" fmla="*/ 54790 h 2962327"/>
                  <a:gd name="connsiteX643" fmla="*/ 1275894 w 3028217"/>
                  <a:gd name="connsiteY643" fmla="*/ 44313 h 2962327"/>
                  <a:gd name="connsiteX644" fmla="*/ 1211124 w 3028217"/>
                  <a:gd name="connsiteY644" fmla="*/ 51933 h 2962327"/>
                  <a:gd name="connsiteX645" fmla="*/ 1174929 w 3028217"/>
                  <a:gd name="connsiteY645" fmla="*/ 39550 h 2962327"/>
                  <a:gd name="connsiteX646" fmla="*/ 1174929 w 3028217"/>
                  <a:gd name="connsiteY646" fmla="*/ 26215 h 2962327"/>
                  <a:gd name="connsiteX647" fmla="*/ 1400760 w 3028217"/>
                  <a:gd name="connsiteY647" fmla="*/ 96 h 296232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  <a:cxn ang="0">
                    <a:pos x="connsiteX349" y="connsiteY349"/>
                  </a:cxn>
                  <a:cxn ang="0">
                    <a:pos x="connsiteX350" y="connsiteY350"/>
                  </a:cxn>
                  <a:cxn ang="0">
                    <a:pos x="connsiteX351" y="connsiteY351"/>
                  </a:cxn>
                  <a:cxn ang="0">
                    <a:pos x="connsiteX352" y="connsiteY352"/>
                  </a:cxn>
                  <a:cxn ang="0">
                    <a:pos x="connsiteX353" y="connsiteY353"/>
                  </a:cxn>
                  <a:cxn ang="0">
                    <a:pos x="connsiteX354" y="connsiteY354"/>
                  </a:cxn>
                  <a:cxn ang="0">
                    <a:pos x="connsiteX355" y="connsiteY355"/>
                  </a:cxn>
                  <a:cxn ang="0">
                    <a:pos x="connsiteX356" y="connsiteY356"/>
                  </a:cxn>
                  <a:cxn ang="0">
                    <a:pos x="connsiteX357" y="connsiteY357"/>
                  </a:cxn>
                  <a:cxn ang="0">
                    <a:pos x="connsiteX358" y="connsiteY358"/>
                  </a:cxn>
                  <a:cxn ang="0">
                    <a:pos x="connsiteX359" y="connsiteY359"/>
                  </a:cxn>
                  <a:cxn ang="0">
                    <a:pos x="connsiteX360" y="connsiteY360"/>
                  </a:cxn>
                  <a:cxn ang="0">
                    <a:pos x="connsiteX361" y="connsiteY361"/>
                  </a:cxn>
                  <a:cxn ang="0">
                    <a:pos x="connsiteX362" y="connsiteY362"/>
                  </a:cxn>
                  <a:cxn ang="0">
                    <a:pos x="connsiteX363" y="connsiteY363"/>
                  </a:cxn>
                  <a:cxn ang="0">
                    <a:pos x="connsiteX364" y="connsiteY364"/>
                  </a:cxn>
                  <a:cxn ang="0">
                    <a:pos x="connsiteX365" y="connsiteY365"/>
                  </a:cxn>
                  <a:cxn ang="0">
                    <a:pos x="connsiteX366" y="connsiteY366"/>
                  </a:cxn>
                  <a:cxn ang="0">
                    <a:pos x="connsiteX367" y="connsiteY367"/>
                  </a:cxn>
                  <a:cxn ang="0">
                    <a:pos x="connsiteX368" y="connsiteY368"/>
                  </a:cxn>
                  <a:cxn ang="0">
                    <a:pos x="connsiteX369" y="connsiteY369"/>
                  </a:cxn>
                  <a:cxn ang="0">
                    <a:pos x="connsiteX370" y="connsiteY370"/>
                  </a:cxn>
                  <a:cxn ang="0">
                    <a:pos x="connsiteX371" y="connsiteY371"/>
                  </a:cxn>
                  <a:cxn ang="0">
                    <a:pos x="connsiteX372" y="connsiteY372"/>
                  </a:cxn>
                  <a:cxn ang="0">
                    <a:pos x="connsiteX373" y="connsiteY373"/>
                  </a:cxn>
                  <a:cxn ang="0">
                    <a:pos x="connsiteX374" y="connsiteY374"/>
                  </a:cxn>
                  <a:cxn ang="0">
                    <a:pos x="connsiteX375" y="connsiteY375"/>
                  </a:cxn>
                  <a:cxn ang="0">
                    <a:pos x="connsiteX376" y="connsiteY376"/>
                  </a:cxn>
                  <a:cxn ang="0">
                    <a:pos x="connsiteX377" y="connsiteY377"/>
                  </a:cxn>
                  <a:cxn ang="0">
                    <a:pos x="connsiteX378" y="connsiteY378"/>
                  </a:cxn>
                  <a:cxn ang="0">
                    <a:pos x="connsiteX379" y="connsiteY379"/>
                  </a:cxn>
                  <a:cxn ang="0">
                    <a:pos x="connsiteX380" y="connsiteY380"/>
                  </a:cxn>
                  <a:cxn ang="0">
                    <a:pos x="connsiteX381" y="connsiteY381"/>
                  </a:cxn>
                  <a:cxn ang="0">
                    <a:pos x="connsiteX382" y="connsiteY382"/>
                  </a:cxn>
                  <a:cxn ang="0">
                    <a:pos x="connsiteX383" y="connsiteY383"/>
                  </a:cxn>
                  <a:cxn ang="0">
                    <a:pos x="connsiteX384" y="connsiteY384"/>
                  </a:cxn>
                  <a:cxn ang="0">
                    <a:pos x="connsiteX385" y="connsiteY385"/>
                  </a:cxn>
                  <a:cxn ang="0">
                    <a:pos x="connsiteX386" y="connsiteY386"/>
                  </a:cxn>
                  <a:cxn ang="0">
                    <a:pos x="connsiteX387" y="connsiteY387"/>
                  </a:cxn>
                  <a:cxn ang="0">
                    <a:pos x="connsiteX388" y="connsiteY388"/>
                  </a:cxn>
                  <a:cxn ang="0">
                    <a:pos x="connsiteX389" y="connsiteY389"/>
                  </a:cxn>
                  <a:cxn ang="0">
                    <a:pos x="connsiteX390" y="connsiteY390"/>
                  </a:cxn>
                  <a:cxn ang="0">
                    <a:pos x="connsiteX391" y="connsiteY391"/>
                  </a:cxn>
                  <a:cxn ang="0">
                    <a:pos x="connsiteX392" y="connsiteY392"/>
                  </a:cxn>
                  <a:cxn ang="0">
                    <a:pos x="connsiteX393" y="connsiteY393"/>
                  </a:cxn>
                  <a:cxn ang="0">
                    <a:pos x="connsiteX394" y="connsiteY394"/>
                  </a:cxn>
                  <a:cxn ang="0">
                    <a:pos x="connsiteX395" y="connsiteY395"/>
                  </a:cxn>
                  <a:cxn ang="0">
                    <a:pos x="connsiteX396" y="connsiteY396"/>
                  </a:cxn>
                  <a:cxn ang="0">
                    <a:pos x="connsiteX397" y="connsiteY397"/>
                  </a:cxn>
                  <a:cxn ang="0">
                    <a:pos x="connsiteX398" y="connsiteY398"/>
                  </a:cxn>
                  <a:cxn ang="0">
                    <a:pos x="connsiteX399" y="connsiteY399"/>
                  </a:cxn>
                  <a:cxn ang="0">
                    <a:pos x="connsiteX400" y="connsiteY400"/>
                  </a:cxn>
                  <a:cxn ang="0">
                    <a:pos x="connsiteX401" y="connsiteY401"/>
                  </a:cxn>
                  <a:cxn ang="0">
                    <a:pos x="connsiteX402" y="connsiteY402"/>
                  </a:cxn>
                  <a:cxn ang="0">
                    <a:pos x="connsiteX403" y="connsiteY403"/>
                  </a:cxn>
                  <a:cxn ang="0">
                    <a:pos x="connsiteX404" y="connsiteY404"/>
                  </a:cxn>
                  <a:cxn ang="0">
                    <a:pos x="connsiteX405" y="connsiteY405"/>
                  </a:cxn>
                  <a:cxn ang="0">
                    <a:pos x="connsiteX406" y="connsiteY406"/>
                  </a:cxn>
                  <a:cxn ang="0">
                    <a:pos x="connsiteX407" y="connsiteY407"/>
                  </a:cxn>
                  <a:cxn ang="0">
                    <a:pos x="connsiteX408" y="connsiteY408"/>
                  </a:cxn>
                  <a:cxn ang="0">
                    <a:pos x="connsiteX409" y="connsiteY409"/>
                  </a:cxn>
                  <a:cxn ang="0">
                    <a:pos x="connsiteX410" y="connsiteY410"/>
                  </a:cxn>
                  <a:cxn ang="0">
                    <a:pos x="connsiteX411" y="connsiteY411"/>
                  </a:cxn>
                  <a:cxn ang="0">
                    <a:pos x="connsiteX412" y="connsiteY412"/>
                  </a:cxn>
                  <a:cxn ang="0">
                    <a:pos x="connsiteX413" y="connsiteY413"/>
                  </a:cxn>
                  <a:cxn ang="0">
                    <a:pos x="connsiteX414" y="connsiteY414"/>
                  </a:cxn>
                  <a:cxn ang="0">
                    <a:pos x="connsiteX415" y="connsiteY415"/>
                  </a:cxn>
                  <a:cxn ang="0">
                    <a:pos x="connsiteX416" y="connsiteY416"/>
                  </a:cxn>
                  <a:cxn ang="0">
                    <a:pos x="connsiteX417" y="connsiteY417"/>
                  </a:cxn>
                  <a:cxn ang="0">
                    <a:pos x="connsiteX418" y="connsiteY418"/>
                  </a:cxn>
                  <a:cxn ang="0">
                    <a:pos x="connsiteX419" y="connsiteY419"/>
                  </a:cxn>
                  <a:cxn ang="0">
                    <a:pos x="connsiteX420" y="connsiteY420"/>
                  </a:cxn>
                  <a:cxn ang="0">
                    <a:pos x="connsiteX421" y="connsiteY421"/>
                  </a:cxn>
                  <a:cxn ang="0">
                    <a:pos x="connsiteX422" y="connsiteY422"/>
                  </a:cxn>
                  <a:cxn ang="0">
                    <a:pos x="connsiteX423" y="connsiteY423"/>
                  </a:cxn>
                  <a:cxn ang="0">
                    <a:pos x="connsiteX424" y="connsiteY424"/>
                  </a:cxn>
                  <a:cxn ang="0">
                    <a:pos x="connsiteX425" y="connsiteY425"/>
                  </a:cxn>
                  <a:cxn ang="0">
                    <a:pos x="connsiteX426" y="connsiteY426"/>
                  </a:cxn>
                  <a:cxn ang="0">
                    <a:pos x="connsiteX427" y="connsiteY427"/>
                  </a:cxn>
                  <a:cxn ang="0">
                    <a:pos x="connsiteX428" y="connsiteY428"/>
                  </a:cxn>
                  <a:cxn ang="0">
                    <a:pos x="connsiteX429" y="connsiteY429"/>
                  </a:cxn>
                  <a:cxn ang="0">
                    <a:pos x="connsiteX430" y="connsiteY430"/>
                  </a:cxn>
                  <a:cxn ang="0">
                    <a:pos x="connsiteX431" y="connsiteY431"/>
                  </a:cxn>
                  <a:cxn ang="0">
                    <a:pos x="connsiteX432" y="connsiteY432"/>
                  </a:cxn>
                  <a:cxn ang="0">
                    <a:pos x="connsiteX433" y="connsiteY433"/>
                  </a:cxn>
                  <a:cxn ang="0">
                    <a:pos x="connsiteX434" y="connsiteY434"/>
                  </a:cxn>
                  <a:cxn ang="0">
                    <a:pos x="connsiteX435" y="connsiteY435"/>
                  </a:cxn>
                  <a:cxn ang="0">
                    <a:pos x="connsiteX436" y="connsiteY436"/>
                  </a:cxn>
                  <a:cxn ang="0">
                    <a:pos x="connsiteX437" y="connsiteY437"/>
                  </a:cxn>
                  <a:cxn ang="0">
                    <a:pos x="connsiteX438" y="connsiteY438"/>
                  </a:cxn>
                  <a:cxn ang="0">
                    <a:pos x="connsiteX439" y="connsiteY439"/>
                  </a:cxn>
                  <a:cxn ang="0">
                    <a:pos x="connsiteX440" y="connsiteY440"/>
                  </a:cxn>
                  <a:cxn ang="0">
                    <a:pos x="connsiteX441" y="connsiteY441"/>
                  </a:cxn>
                  <a:cxn ang="0">
                    <a:pos x="connsiteX442" y="connsiteY442"/>
                  </a:cxn>
                  <a:cxn ang="0">
                    <a:pos x="connsiteX443" y="connsiteY443"/>
                  </a:cxn>
                  <a:cxn ang="0">
                    <a:pos x="connsiteX444" y="connsiteY444"/>
                  </a:cxn>
                  <a:cxn ang="0">
                    <a:pos x="connsiteX445" y="connsiteY445"/>
                  </a:cxn>
                  <a:cxn ang="0">
                    <a:pos x="connsiteX446" y="connsiteY446"/>
                  </a:cxn>
                  <a:cxn ang="0">
                    <a:pos x="connsiteX447" y="connsiteY447"/>
                  </a:cxn>
                  <a:cxn ang="0">
                    <a:pos x="connsiteX448" y="connsiteY448"/>
                  </a:cxn>
                  <a:cxn ang="0">
                    <a:pos x="connsiteX449" y="connsiteY449"/>
                  </a:cxn>
                  <a:cxn ang="0">
                    <a:pos x="connsiteX450" y="connsiteY450"/>
                  </a:cxn>
                  <a:cxn ang="0">
                    <a:pos x="connsiteX451" y="connsiteY451"/>
                  </a:cxn>
                  <a:cxn ang="0">
                    <a:pos x="connsiteX452" y="connsiteY452"/>
                  </a:cxn>
                  <a:cxn ang="0">
                    <a:pos x="connsiteX453" y="connsiteY453"/>
                  </a:cxn>
                  <a:cxn ang="0">
                    <a:pos x="connsiteX454" y="connsiteY454"/>
                  </a:cxn>
                  <a:cxn ang="0">
                    <a:pos x="connsiteX455" y="connsiteY455"/>
                  </a:cxn>
                  <a:cxn ang="0">
                    <a:pos x="connsiteX456" y="connsiteY456"/>
                  </a:cxn>
                  <a:cxn ang="0">
                    <a:pos x="connsiteX457" y="connsiteY457"/>
                  </a:cxn>
                  <a:cxn ang="0">
                    <a:pos x="connsiteX458" y="connsiteY458"/>
                  </a:cxn>
                  <a:cxn ang="0">
                    <a:pos x="connsiteX459" y="connsiteY459"/>
                  </a:cxn>
                  <a:cxn ang="0">
                    <a:pos x="connsiteX460" y="connsiteY460"/>
                  </a:cxn>
                  <a:cxn ang="0">
                    <a:pos x="connsiteX461" y="connsiteY461"/>
                  </a:cxn>
                  <a:cxn ang="0">
                    <a:pos x="connsiteX462" y="connsiteY462"/>
                  </a:cxn>
                  <a:cxn ang="0">
                    <a:pos x="connsiteX463" y="connsiteY463"/>
                  </a:cxn>
                  <a:cxn ang="0">
                    <a:pos x="connsiteX464" y="connsiteY464"/>
                  </a:cxn>
                  <a:cxn ang="0">
                    <a:pos x="connsiteX465" y="connsiteY465"/>
                  </a:cxn>
                  <a:cxn ang="0">
                    <a:pos x="connsiteX466" y="connsiteY466"/>
                  </a:cxn>
                  <a:cxn ang="0">
                    <a:pos x="connsiteX467" y="connsiteY467"/>
                  </a:cxn>
                  <a:cxn ang="0">
                    <a:pos x="connsiteX468" y="connsiteY468"/>
                  </a:cxn>
                  <a:cxn ang="0">
                    <a:pos x="connsiteX469" y="connsiteY469"/>
                  </a:cxn>
                  <a:cxn ang="0">
                    <a:pos x="connsiteX470" y="connsiteY470"/>
                  </a:cxn>
                  <a:cxn ang="0">
                    <a:pos x="connsiteX471" y="connsiteY471"/>
                  </a:cxn>
                  <a:cxn ang="0">
                    <a:pos x="connsiteX472" y="connsiteY472"/>
                  </a:cxn>
                  <a:cxn ang="0">
                    <a:pos x="connsiteX473" y="connsiteY473"/>
                  </a:cxn>
                  <a:cxn ang="0">
                    <a:pos x="connsiteX474" y="connsiteY474"/>
                  </a:cxn>
                  <a:cxn ang="0">
                    <a:pos x="connsiteX475" y="connsiteY475"/>
                  </a:cxn>
                  <a:cxn ang="0">
                    <a:pos x="connsiteX476" y="connsiteY476"/>
                  </a:cxn>
                  <a:cxn ang="0">
                    <a:pos x="connsiteX477" y="connsiteY477"/>
                  </a:cxn>
                  <a:cxn ang="0">
                    <a:pos x="connsiteX478" y="connsiteY478"/>
                  </a:cxn>
                  <a:cxn ang="0">
                    <a:pos x="connsiteX479" y="connsiteY479"/>
                  </a:cxn>
                  <a:cxn ang="0">
                    <a:pos x="connsiteX480" y="connsiteY480"/>
                  </a:cxn>
                  <a:cxn ang="0">
                    <a:pos x="connsiteX481" y="connsiteY481"/>
                  </a:cxn>
                  <a:cxn ang="0">
                    <a:pos x="connsiteX482" y="connsiteY482"/>
                  </a:cxn>
                  <a:cxn ang="0">
                    <a:pos x="connsiteX483" y="connsiteY483"/>
                  </a:cxn>
                  <a:cxn ang="0">
                    <a:pos x="connsiteX484" y="connsiteY484"/>
                  </a:cxn>
                  <a:cxn ang="0">
                    <a:pos x="connsiteX485" y="connsiteY485"/>
                  </a:cxn>
                  <a:cxn ang="0">
                    <a:pos x="connsiteX486" y="connsiteY486"/>
                  </a:cxn>
                  <a:cxn ang="0">
                    <a:pos x="connsiteX487" y="connsiteY487"/>
                  </a:cxn>
                  <a:cxn ang="0">
                    <a:pos x="connsiteX488" y="connsiteY488"/>
                  </a:cxn>
                  <a:cxn ang="0">
                    <a:pos x="connsiteX489" y="connsiteY489"/>
                  </a:cxn>
                  <a:cxn ang="0">
                    <a:pos x="connsiteX490" y="connsiteY490"/>
                  </a:cxn>
                  <a:cxn ang="0">
                    <a:pos x="connsiteX491" y="connsiteY491"/>
                  </a:cxn>
                  <a:cxn ang="0">
                    <a:pos x="connsiteX492" y="connsiteY492"/>
                  </a:cxn>
                  <a:cxn ang="0">
                    <a:pos x="connsiteX493" y="connsiteY493"/>
                  </a:cxn>
                  <a:cxn ang="0">
                    <a:pos x="connsiteX494" y="connsiteY494"/>
                  </a:cxn>
                  <a:cxn ang="0">
                    <a:pos x="connsiteX495" y="connsiteY495"/>
                  </a:cxn>
                  <a:cxn ang="0">
                    <a:pos x="connsiteX496" y="connsiteY496"/>
                  </a:cxn>
                  <a:cxn ang="0">
                    <a:pos x="connsiteX497" y="connsiteY497"/>
                  </a:cxn>
                  <a:cxn ang="0">
                    <a:pos x="connsiteX498" y="connsiteY498"/>
                  </a:cxn>
                  <a:cxn ang="0">
                    <a:pos x="connsiteX499" y="connsiteY499"/>
                  </a:cxn>
                  <a:cxn ang="0">
                    <a:pos x="connsiteX500" y="connsiteY500"/>
                  </a:cxn>
                  <a:cxn ang="0">
                    <a:pos x="connsiteX501" y="connsiteY501"/>
                  </a:cxn>
                  <a:cxn ang="0">
                    <a:pos x="connsiteX502" y="connsiteY502"/>
                  </a:cxn>
                  <a:cxn ang="0">
                    <a:pos x="connsiteX503" y="connsiteY503"/>
                  </a:cxn>
                  <a:cxn ang="0">
                    <a:pos x="connsiteX504" y="connsiteY504"/>
                  </a:cxn>
                  <a:cxn ang="0">
                    <a:pos x="connsiteX505" y="connsiteY505"/>
                  </a:cxn>
                  <a:cxn ang="0">
                    <a:pos x="connsiteX506" y="connsiteY506"/>
                  </a:cxn>
                  <a:cxn ang="0">
                    <a:pos x="connsiteX507" y="connsiteY507"/>
                  </a:cxn>
                  <a:cxn ang="0">
                    <a:pos x="connsiteX508" y="connsiteY508"/>
                  </a:cxn>
                  <a:cxn ang="0">
                    <a:pos x="connsiteX509" y="connsiteY509"/>
                  </a:cxn>
                  <a:cxn ang="0">
                    <a:pos x="connsiteX510" y="connsiteY510"/>
                  </a:cxn>
                  <a:cxn ang="0">
                    <a:pos x="connsiteX511" y="connsiteY511"/>
                  </a:cxn>
                  <a:cxn ang="0">
                    <a:pos x="connsiteX512" y="connsiteY512"/>
                  </a:cxn>
                  <a:cxn ang="0">
                    <a:pos x="connsiteX513" y="connsiteY513"/>
                  </a:cxn>
                  <a:cxn ang="0">
                    <a:pos x="connsiteX514" y="connsiteY514"/>
                  </a:cxn>
                  <a:cxn ang="0">
                    <a:pos x="connsiteX515" y="connsiteY515"/>
                  </a:cxn>
                  <a:cxn ang="0">
                    <a:pos x="connsiteX516" y="connsiteY516"/>
                  </a:cxn>
                  <a:cxn ang="0">
                    <a:pos x="connsiteX517" y="connsiteY517"/>
                  </a:cxn>
                  <a:cxn ang="0">
                    <a:pos x="connsiteX518" y="connsiteY518"/>
                  </a:cxn>
                  <a:cxn ang="0">
                    <a:pos x="connsiteX519" y="connsiteY519"/>
                  </a:cxn>
                  <a:cxn ang="0">
                    <a:pos x="connsiteX520" y="connsiteY520"/>
                  </a:cxn>
                  <a:cxn ang="0">
                    <a:pos x="connsiteX521" y="connsiteY521"/>
                  </a:cxn>
                  <a:cxn ang="0">
                    <a:pos x="connsiteX522" y="connsiteY522"/>
                  </a:cxn>
                  <a:cxn ang="0">
                    <a:pos x="connsiteX523" y="connsiteY523"/>
                  </a:cxn>
                  <a:cxn ang="0">
                    <a:pos x="connsiteX524" y="connsiteY524"/>
                  </a:cxn>
                  <a:cxn ang="0">
                    <a:pos x="connsiteX525" y="connsiteY525"/>
                  </a:cxn>
                  <a:cxn ang="0">
                    <a:pos x="connsiteX526" y="connsiteY526"/>
                  </a:cxn>
                  <a:cxn ang="0">
                    <a:pos x="connsiteX527" y="connsiteY527"/>
                  </a:cxn>
                  <a:cxn ang="0">
                    <a:pos x="connsiteX528" y="connsiteY528"/>
                  </a:cxn>
                  <a:cxn ang="0">
                    <a:pos x="connsiteX529" y="connsiteY529"/>
                  </a:cxn>
                  <a:cxn ang="0">
                    <a:pos x="connsiteX530" y="connsiteY530"/>
                  </a:cxn>
                  <a:cxn ang="0">
                    <a:pos x="connsiteX531" y="connsiteY531"/>
                  </a:cxn>
                  <a:cxn ang="0">
                    <a:pos x="connsiteX532" y="connsiteY532"/>
                  </a:cxn>
                  <a:cxn ang="0">
                    <a:pos x="connsiteX533" y="connsiteY533"/>
                  </a:cxn>
                  <a:cxn ang="0">
                    <a:pos x="connsiteX534" y="connsiteY534"/>
                  </a:cxn>
                  <a:cxn ang="0">
                    <a:pos x="connsiteX535" y="connsiteY535"/>
                  </a:cxn>
                  <a:cxn ang="0">
                    <a:pos x="connsiteX536" y="connsiteY536"/>
                  </a:cxn>
                  <a:cxn ang="0">
                    <a:pos x="connsiteX537" y="connsiteY537"/>
                  </a:cxn>
                  <a:cxn ang="0">
                    <a:pos x="connsiteX538" y="connsiteY538"/>
                  </a:cxn>
                  <a:cxn ang="0">
                    <a:pos x="connsiteX539" y="connsiteY539"/>
                  </a:cxn>
                  <a:cxn ang="0">
                    <a:pos x="connsiteX540" y="connsiteY540"/>
                  </a:cxn>
                  <a:cxn ang="0">
                    <a:pos x="connsiteX541" y="connsiteY541"/>
                  </a:cxn>
                  <a:cxn ang="0">
                    <a:pos x="connsiteX542" y="connsiteY542"/>
                  </a:cxn>
                  <a:cxn ang="0">
                    <a:pos x="connsiteX543" y="connsiteY543"/>
                  </a:cxn>
                  <a:cxn ang="0">
                    <a:pos x="connsiteX544" y="connsiteY544"/>
                  </a:cxn>
                  <a:cxn ang="0">
                    <a:pos x="connsiteX545" y="connsiteY545"/>
                  </a:cxn>
                  <a:cxn ang="0">
                    <a:pos x="connsiteX546" y="connsiteY546"/>
                  </a:cxn>
                  <a:cxn ang="0">
                    <a:pos x="connsiteX547" y="connsiteY547"/>
                  </a:cxn>
                  <a:cxn ang="0">
                    <a:pos x="connsiteX548" y="connsiteY548"/>
                  </a:cxn>
                  <a:cxn ang="0">
                    <a:pos x="connsiteX549" y="connsiteY549"/>
                  </a:cxn>
                  <a:cxn ang="0">
                    <a:pos x="connsiteX550" y="connsiteY550"/>
                  </a:cxn>
                  <a:cxn ang="0">
                    <a:pos x="connsiteX551" y="connsiteY551"/>
                  </a:cxn>
                  <a:cxn ang="0">
                    <a:pos x="connsiteX552" y="connsiteY552"/>
                  </a:cxn>
                  <a:cxn ang="0">
                    <a:pos x="connsiteX553" y="connsiteY553"/>
                  </a:cxn>
                  <a:cxn ang="0">
                    <a:pos x="connsiteX554" y="connsiteY554"/>
                  </a:cxn>
                  <a:cxn ang="0">
                    <a:pos x="connsiteX555" y="connsiteY555"/>
                  </a:cxn>
                  <a:cxn ang="0">
                    <a:pos x="connsiteX556" y="connsiteY556"/>
                  </a:cxn>
                  <a:cxn ang="0">
                    <a:pos x="connsiteX557" y="connsiteY557"/>
                  </a:cxn>
                  <a:cxn ang="0">
                    <a:pos x="connsiteX558" y="connsiteY558"/>
                  </a:cxn>
                  <a:cxn ang="0">
                    <a:pos x="connsiteX559" y="connsiteY559"/>
                  </a:cxn>
                  <a:cxn ang="0">
                    <a:pos x="connsiteX560" y="connsiteY560"/>
                  </a:cxn>
                  <a:cxn ang="0">
                    <a:pos x="connsiteX561" y="connsiteY561"/>
                  </a:cxn>
                  <a:cxn ang="0">
                    <a:pos x="connsiteX562" y="connsiteY562"/>
                  </a:cxn>
                  <a:cxn ang="0">
                    <a:pos x="connsiteX563" y="connsiteY563"/>
                  </a:cxn>
                  <a:cxn ang="0">
                    <a:pos x="connsiteX564" y="connsiteY564"/>
                  </a:cxn>
                  <a:cxn ang="0">
                    <a:pos x="connsiteX565" y="connsiteY565"/>
                  </a:cxn>
                  <a:cxn ang="0">
                    <a:pos x="connsiteX566" y="connsiteY566"/>
                  </a:cxn>
                  <a:cxn ang="0">
                    <a:pos x="connsiteX567" y="connsiteY567"/>
                  </a:cxn>
                  <a:cxn ang="0">
                    <a:pos x="connsiteX568" y="connsiteY568"/>
                  </a:cxn>
                  <a:cxn ang="0">
                    <a:pos x="connsiteX569" y="connsiteY569"/>
                  </a:cxn>
                  <a:cxn ang="0">
                    <a:pos x="connsiteX570" y="connsiteY570"/>
                  </a:cxn>
                  <a:cxn ang="0">
                    <a:pos x="connsiteX571" y="connsiteY571"/>
                  </a:cxn>
                  <a:cxn ang="0">
                    <a:pos x="connsiteX572" y="connsiteY572"/>
                  </a:cxn>
                  <a:cxn ang="0">
                    <a:pos x="connsiteX573" y="connsiteY573"/>
                  </a:cxn>
                  <a:cxn ang="0">
                    <a:pos x="connsiteX574" y="connsiteY574"/>
                  </a:cxn>
                  <a:cxn ang="0">
                    <a:pos x="connsiteX575" y="connsiteY575"/>
                  </a:cxn>
                  <a:cxn ang="0">
                    <a:pos x="connsiteX576" y="connsiteY576"/>
                  </a:cxn>
                  <a:cxn ang="0">
                    <a:pos x="connsiteX577" y="connsiteY577"/>
                  </a:cxn>
                  <a:cxn ang="0">
                    <a:pos x="connsiteX578" y="connsiteY578"/>
                  </a:cxn>
                  <a:cxn ang="0">
                    <a:pos x="connsiteX579" y="connsiteY579"/>
                  </a:cxn>
                  <a:cxn ang="0">
                    <a:pos x="connsiteX580" y="connsiteY580"/>
                  </a:cxn>
                  <a:cxn ang="0">
                    <a:pos x="connsiteX581" y="connsiteY581"/>
                  </a:cxn>
                  <a:cxn ang="0">
                    <a:pos x="connsiteX582" y="connsiteY582"/>
                  </a:cxn>
                  <a:cxn ang="0">
                    <a:pos x="connsiteX583" y="connsiteY583"/>
                  </a:cxn>
                  <a:cxn ang="0">
                    <a:pos x="connsiteX584" y="connsiteY584"/>
                  </a:cxn>
                  <a:cxn ang="0">
                    <a:pos x="connsiteX585" y="connsiteY585"/>
                  </a:cxn>
                  <a:cxn ang="0">
                    <a:pos x="connsiteX586" y="connsiteY586"/>
                  </a:cxn>
                  <a:cxn ang="0">
                    <a:pos x="connsiteX587" y="connsiteY587"/>
                  </a:cxn>
                  <a:cxn ang="0">
                    <a:pos x="connsiteX588" y="connsiteY588"/>
                  </a:cxn>
                  <a:cxn ang="0">
                    <a:pos x="connsiteX589" y="connsiteY589"/>
                  </a:cxn>
                  <a:cxn ang="0">
                    <a:pos x="connsiteX590" y="connsiteY590"/>
                  </a:cxn>
                  <a:cxn ang="0">
                    <a:pos x="connsiteX591" y="connsiteY591"/>
                  </a:cxn>
                  <a:cxn ang="0">
                    <a:pos x="connsiteX592" y="connsiteY592"/>
                  </a:cxn>
                  <a:cxn ang="0">
                    <a:pos x="connsiteX593" y="connsiteY593"/>
                  </a:cxn>
                  <a:cxn ang="0">
                    <a:pos x="connsiteX594" y="connsiteY594"/>
                  </a:cxn>
                  <a:cxn ang="0">
                    <a:pos x="connsiteX595" y="connsiteY595"/>
                  </a:cxn>
                  <a:cxn ang="0">
                    <a:pos x="connsiteX596" y="connsiteY596"/>
                  </a:cxn>
                  <a:cxn ang="0">
                    <a:pos x="connsiteX597" y="connsiteY597"/>
                  </a:cxn>
                  <a:cxn ang="0">
                    <a:pos x="connsiteX598" y="connsiteY598"/>
                  </a:cxn>
                  <a:cxn ang="0">
                    <a:pos x="connsiteX599" y="connsiteY599"/>
                  </a:cxn>
                  <a:cxn ang="0">
                    <a:pos x="connsiteX600" y="connsiteY600"/>
                  </a:cxn>
                  <a:cxn ang="0">
                    <a:pos x="connsiteX601" y="connsiteY601"/>
                  </a:cxn>
                  <a:cxn ang="0">
                    <a:pos x="connsiteX602" y="connsiteY602"/>
                  </a:cxn>
                  <a:cxn ang="0">
                    <a:pos x="connsiteX603" y="connsiteY603"/>
                  </a:cxn>
                  <a:cxn ang="0">
                    <a:pos x="connsiteX604" y="connsiteY604"/>
                  </a:cxn>
                  <a:cxn ang="0">
                    <a:pos x="connsiteX605" y="connsiteY605"/>
                  </a:cxn>
                  <a:cxn ang="0">
                    <a:pos x="connsiteX606" y="connsiteY606"/>
                  </a:cxn>
                  <a:cxn ang="0">
                    <a:pos x="connsiteX607" y="connsiteY607"/>
                  </a:cxn>
                  <a:cxn ang="0">
                    <a:pos x="connsiteX608" y="connsiteY608"/>
                  </a:cxn>
                  <a:cxn ang="0">
                    <a:pos x="connsiteX609" y="connsiteY609"/>
                  </a:cxn>
                  <a:cxn ang="0">
                    <a:pos x="connsiteX610" y="connsiteY610"/>
                  </a:cxn>
                  <a:cxn ang="0">
                    <a:pos x="connsiteX611" y="connsiteY611"/>
                  </a:cxn>
                  <a:cxn ang="0">
                    <a:pos x="connsiteX612" y="connsiteY612"/>
                  </a:cxn>
                  <a:cxn ang="0">
                    <a:pos x="connsiteX613" y="connsiteY613"/>
                  </a:cxn>
                  <a:cxn ang="0">
                    <a:pos x="connsiteX614" y="connsiteY614"/>
                  </a:cxn>
                  <a:cxn ang="0">
                    <a:pos x="connsiteX615" y="connsiteY615"/>
                  </a:cxn>
                  <a:cxn ang="0">
                    <a:pos x="connsiteX616" y="connsiteY616"/>
                  </a:cxn>
                  <a:cxn ang="0">
                    <a:pos x="connsiteX617" y="connsiteY617"/>
                  </a:cxn>
                  <a:cxn ang="0">
                    <a:pos x="connsiteX618" y="connsiteY618"/>
                  </a:cxn>
                  <a:cxn ang="0">
                    <a:pos x="connsiteX619" y="connsiteY619"/>
                  </a:cxn>
                  <a:cxn ang="0">
                    <a:pos x="connsiteX620" y="connsiteY620"/>
                  </a:cxn>
                  <a:cxn ang="0">
                    <a:pos x="connsiteX621" y="connsiteY621"/>
                  </a:cxn>
                  <a:cxn ang="0">
                    <a:pos x="connsiteX622" y="connsiteY622"/>
                  </a:cxn>
                  <a:cxn ang="0">
                    <a:pos x="connsiteX623" y="connsiteY623"/>
                  </a:cxn>
                  <a:cxn ang="0">
                    <a:pos x="connsiteX624" y="connsiteY624"/>
                  </a:cxn>
                  <a:cxn ang="0">
                    <a:pos x="connsiteX625" y="connsiteY625"/>
                  </a:cxn>
                  <a:cxn ang="0">
                    <a:pos x="connsiteX626" y="connsiteY626"/>
                  </a:cxn>
                  <a:cxn ang="0">
                    <a:pos x="connsiteX627" y="connsiteY627"/>
                  </a:cxn>
                  <a:cxn ang="0">
                    <a:pos x="connsiteX628" y="connsiteY628"/>
                  </a:cxn>
                  <a:cxn ang="0">
                    <a:pos x="connsiteX629" y="connsiteY629"/>
                  </a:cxn>
                  <a:cxn ang="0">
                    <a:pos x="connsiteX630" y="connsiteY630"/>
                  </a:cxn>
                  <a:cxn ang="0">
                    <a:pos x="connsiteX631" y="connsiteY631"/>
                  </a:cxn>
                  <a:cxn ang="0">
                    <a:pos x="connsiteX632" y="connsiteY632"/>
                  </a:cxn>
                  <a:cxn ang="0">
                    <a:pos x="connsiteX633" y="connsiteY633"/>
                  </a:cxn>
                  <a:cxn ang="0">
                    <a:pos x="connsiteX634" y="connsiteY634"/>
                  </a:cxn>
                  <a:cxn ang="0">
                    <a:pos x="connsiteX635" y="connsiteY635"/>
                  </a:cxn>
                  <a:cxn ang="0">
                    <a:pos x="connsiteX636" y="connsiteY636"/>
                  </a:cxn>
                  <a:cxn ang="0">
                    <a:pos x="connsiteX637" y="connsiteY637"/>
                  </a:cxn>
                  <a:cxn ang="0">
                    <a:pos x="connsiteX638" y="connsiteY638"/>
                  </a:cxn>
                  <a:cxn ang="0">
                    <a:pos x="connsiteX639" y="connsiteY639"/>
                  </a:cxn>
                  <a:cxn ang="0">
                    <a:pos x="connsiteX640" y="connsiteY640"/>
                  </a:cxn>
                  <a:cxn ang="0">
                    <a:pos x="connsiteX641" y="connsiteY641"/>
                  </a:cxn>
                  <a:cxn ang="0">
                    <a:pos x="connsiteX642" y="connsiteY642"/>
                  </a:cxn>
                  <a:cxn ang="0">
                    <a:pos x="connsiteX643" y="connsiteY643"/>
                  </a:cxn>
                  <a:cxn ang="0">
                    <a:pos x="connsiteX644" y="connsiteY644"/>
                  </a:cxn>
                  <a:cxn ang="0">
                    <a:pos x="connsiteX645" y="connsiteY645"/>
                  </a:cxn>
                  <a:cxn ang="0">
                    <a:pos x="connsiteX646" y="connsiteY646"/>
                  </a:cxn>
                  <a:cxn ang="0">
                    <a:pos x="connsiteX647" y="connsiteY647"/>
                  </a:cxn>
                </a:cxnLst>
                <a:rect l="l" t="t" r="r" b="b"/>
                <a:pathLst>
                  <a:path w="3028217" h="2962327">
                    <a:moveTo>
                      <a:pt x="2863236" y="2049564"/>
                    </a:moveTo>
                    <a:cubicBezTo>
                      <a:pt x="2854902" y="2049564"/>
                      <a:pt x="2847996" y="2053612"/>
                      <a:pt x="2844662" y="2065518"/>
                    </a:cubicBezTo>
                    <a:cubicBezTo>
                      <a:pt x="2840852" y="2080758"/>
                      <a:pt x="2821802" y="2104571"/>
                      <a:pt x="2847519" y="2116953"/>
                    </a:cubicBezTo>
                    <a:cubicBezTo>
                      <a:pt x="2878000" y="2131241"/>
                      <a:pt x="2877047" y="2098856"/>
                      <a:pt x="2887525" y="2084568"/>
                    </a:cubicBezTo>
                    <a:cubicBezTo>
                      <a:pt x="2888477" y="2083616"/>
                      <a:pt x="2889430" y="2080758"/>
                      <a:pt x="2890382" y="2078853"/>
                    </a:cubicBezTo>
                    <a:cubicBezTo>
                      <a:pt x="2895144" y="2071233"/>
                      <a:pt x="2896097" y="2064566"/>
                      <a:pt x="2890382" y="2057898"/>
                    </a:cubicBezTo>
                    <a:cubicBezTo>
                      <a:pt x="2881334" y="2053612"/>
                      <a:pt x="2871571" y="2049564"/>
                      <a:pt x="2863236" y="2049564"/>
                    </a:cubicBezTo>
                    <a:close/>
                    <a:moveTo>
                      <a:pt x="2453184" y="1703568"/>
                    </a:moveTo>
                    <a:cubicBezTo>
                      <a:pt x="2446516" y="1700711"/>
                      <a:pt x="2442706" y="1708331"/>
                      <a:pt x="2444611" y="1714046"/>
                    </a:cubicBezTo>
                    <a:cubicBezTo>
                      <a:pt x="2448421" y="1725476"/>
                      <a:pt x="2452231" y="1738811"/>
                      <a:pt x="2467471" y="1740716"/>
                    </a:cubicBezTo>
                    <a:cubicBezTo>
                      <a:pt x="2475091" y="1741668"/>
                      <a:pt x="2480806" y="1736906"/>
                      <a:pt x="2482711" y="1728333"/>
                    </a:cubicBezTo>
                    <a:cubicBezTo>
                      <a:pt x="2473186" y="1720713"/>
                      <a:pt x="2463661" y="1710236"/>
                      <a:pt x="2453184" y="1703568"/>
                    </a:cubicBezTo>
                    <a:close/>
                    <a:moveTo>
                      <a:pt x="802501" y="1583553"/>
                    </a:moveTo>
                    <a:cubicBezTo>
                      <a:pt x="805359" y="1585458"/>
                      <a:pt x="811074" y="1586410"/>
                      <a:pt x="812026" y="1589268"/>
                    </a:cubicBezTo>
                    <a:cubicBezTo>
                      <a:pt x="814884" y="1596888"/>
                      <a:pt x="807264" y="1597840"/>
                      <a:pt x="802501" y="1599745"/>
                    </a:cubicBezTo>
                    <a:cubicBezTo>
                      <a:pt x="797739" y="1601650"/>
                      <a:pt x="792976" y="1598793"/>
                      <a:pt x="792024" y="1594030"/>
                    </a:cubicBezTo>
                    <a:cubicBezTo>
                      <a:pt x="788214" y="1586410"/>
                      <a:pt x="794881" y="1585458"/>
                      <a:pt x="802501" y="1583553"/>
                    </a:cubicBezTo>
                    <a:close/>
                    <a:moveTo>
                      <a:pt x="573901" y="1577838"/>
                    </a:moveTo>
                    <a:cubicBezTo>
                      <a:pt x="581521" y="1579743"/>
                      <a:pt x="588189" y="1582600"/>
                      <a:pt x="592951" y="1589268"/>
                    </a:cubicBezTo>
                    <a:cubicBezTo>
                      <a:pt x="592951" y="1594982"/>
                      <a:pt x="589141" y="1596888"/>
                      <a:pt x="584379" y="1596888"/>
                    </a:cubicBezTo>
                    <a:cubicBezTo>
                      <a:pt x="575806" y="1597840"/>
                      <a:pt x="568186" y="1595935"/>
                      <a:pt x="565329" y="1587363"/>
                    </a:cubicBezTo>
                    <a:cubicBezTo>
                      <a:pt x="562471" y="1580695"/>
                      <a:pt x="568186" y="1576885"/>
                      <a:pt x="573901" y="1577838"/>
                    </a:cubicBezTo>
                    <a:close/>
                    <a:moveTo>
                      <a:pt x="698678" y="1550216"/>
                    </a:moveTo>
                    <a:cubicBezTo>
                      <a:pt x="729158" y="1545453"/>
                      <a:pt x="746303" y="1560693"/>
                      <a:pt x="763448" y="1592126"/>
                    </a:cubicBezTo>
                    <a:cubicBezTo>
                      <a:pt x="731063" y="1576886"/>
                      <a:pt x="706298" y="1611176"/>
                      <a:pt x="678676" y="1592126"/>
                    </a:cubicBezTo>
                    <a:cubicBezTo>
                      <a:pt x="675818" y="1573076"/>
                      <a:pt x="667246" y="1551168"/>
                      <a:pt x="698678" y="1550216"/>
                    </a:cubicBezTo>
                    <a:close/>
                    <a:moveTo>
                      <a:pt x="492939" y="1460681"/>
                    </a:moveTo>
                    <a:cubicBezTo>
                      <a:pt x="518656" y="1456871"/>
                      <a:pt x="541516" y="1464491"/>
                      <a:pt x="562471" y="1479731"/>
                    </a:cubicBezTo>
                    <a:cubicBezTo>
                      <a:pt x="590094" y="1499733"/>
                      <a:pt x="618669" y="1515926"/>
                      <a:pt x="646291" y="1537833"/>
                    </a:cubicBezTo>
                    <a:cubicBezTo>
                      <a:pt x="620574" y="1545453"/>
                      <a:pt x="593904" y="1560693"/>
                      <a:pt x="577711" y="1525451"/>
                    </a:cubicBezTo>
                    <a:cubicBezTo>
                      <a:pt x="567234" y="1503543"/>
                      <a:pt x="541516" y="1503543"/>
                      <a:pt x="527229" y="1487351"/>
                    </a:cubicBezTo>
                    <a:lnTo>
                      <a:pt x="525032" y="1486533"/>
                    </a:lnTo>
                    <a:lnTo>
                      <a:pt x="527229" y="1488303"/>
                    </a:lnTo>
                    <a:cubicBezTo>
                      <a:pt x="502464" y="1486398"/>
                      <a:pt x="475794" y="1465443"/>
                      <a:pt x="451029" y="1494971"/>
                    </a:cubicBezTo>
                    <a:cubicBezTo>
                      <a:pt x="453886" y="1467348"/>
                      <a:pt x="471984" y="1461633"/>
                      <a:pt x="492939" y="1460681"/>
                    </a:cubicBezTo>
                    <a:close/>
                    <a:moveTo>
                      <a:pt x="592475" y="1413889"/>
                    </a:moveTo>
                    <a:cubicBezTo>
                      <a:pt x="594380" y="1414008"/>
                      <a:pt x="596285" y="1414485"/>
                      <a:pt x="596761" y="1414961"/>
                    </a:cubicBezTo>
                    <a:cubicBezTo>
                      <a:pt x="605334" y="1423533"/>
                      <a:pt x="603428" y="1433058"/>
                      <a:pt x="595809" y="1447346"/>
                    </a:cubicBezTo>
                    <a:cubicBezTo>
                      <a:pt x="589141" y="1434011"/>
                      <a:pt x="579616" y="1426391"/>
                      <a:pt x="588189" y="1414961"/>
                    </a:cubicBezTo>
                    <a:cubicBezTo>
                      <a:pt x="588665" y="1414009"/>
                      <a:pt x="590570" y="1413770"/>
                      <a:pt x="592475" y="1413889"/>
                    </a:cubicBezTo>
                    <a:close/>
                    <a:moveTo>
                      <a:pt x="2633206" y="1174931"/>
                    </a:moveTo>
                    <a:cubicBezTo>
                      <a:pt x="2646541" y="1176836"/>
                      <a:pt x="2659876" y="1178741"/>
                      <a:pt x="2673211" y="1180646"/>
                    </a:cubicBezTo>
                    <a:cubicBezTo>
                      <a:pt x="2657018" y="1197791"/>
                      <a:pt x="2645588" y="1186361"/>
                      <a:pt x="2633206" y="1174931"/>
                    </a:cubicBezTo>
                    <a:close/>
                    <a:moveTo>
                      <a:pt x="2477948" y="1095873"/>
                    </a:moveTo>
                    <a:cubicBezTo>
                      <a:pt x="2477948" y="1101588"/>
                      <a:pt x="2478901" y="1106350"/>
                      <a:pt x="2484616" y="1110160"/>
                    </a:cubicBezTo>
                    <a:cubicBezTo>
                      <a:pt x="2478901" y="1119685"/>
                      <a:pt x="2464613" y="1121590"/>
                      <a:pt x="2464613" y="1135878"/>
                    </a:cubicBezTo>
                    <a:cubicBezTo>
                      <a:pt x="2464613" y="1153023"/>
                      <a:pt x="2454136" y="1151118"/>
                      <a:pt x="2444611" y="1144450"/>
                    </a:cubicBezTo>
                    <a:cubicBezTo>
                      <a:pt x="2434133" y="1136830"/>
                      <a:pt x="2413178" y="1133020"/>
                      <a:pt x="2415083" y="1119685"/>
                    </a:cubicBezTo>
                    <a:cubicBezTo>
                      <a:pt x="2417941" y="1101588"/>
                      <a:pt x="2436038" y="1116828"/>
                      <a:pt x="2446516" y="1114923"/>
                    </a:cubicBezTo>
                    <a:cubicBezTo>
                      <a:pt x="2458898" y="1112065"/>
                      <a:pt x="2470329" y="1106350"/>
                      <a:pt x="2477948" y="1095873"/>
                    </a:cubicBezTo>
                    <a:close/>
                    <a:moveTo>
                      <a:pt x="2344599" y="1039676"/>
                    </a:moveTo>
                    <a:cubicBezTo>
                      <a:pt x="2358886" y="1039676"/>
                      <a:pt x="2352219" y="1056821"/>
                      <a:pt x="2355076" y="1066346"/>
                    </a:cubicBezTo>
                    <a:cubicBezTo>
                      <a:pt x="2354124" y="1077776"/>
                      <a:pt x="2356981" y="1093016"/>
                      <a:pt x="2341741" y="1092063"/>
                    </a:cubicBezTo>
                    <a:cubicBezTo>
                      <a:pt x="2328406" y="1091111"/>
                      <a:pt x="2329359" y="1075871"/>
                      <a:pt x="2328406" y="1065393"/>
                    </a:cubicBezTo>
                    <a:cubicBezTo>
                      <a:pt x="2327454" y="1053011"/>
                      <a:pt x="2331264" y="1039676"/>
                      <a:pt x="2344599" y="1039676"/>
                    </a:cubicBezTo>
                    <a:close/>
                    <a:moveTo>
                      <a:pt x="699631" y="966334"/>
                    </a:moveTo>
                    <a:cubicBezTo>
                      <a:pt x="671056" y="960619"/>
                      <a:pt x="648196" y="971096"/>
                      <a:pt x="616764" y="992051"/>
                    </a:cubicBezTo>
                    <a:cubicBezTo>
                      <a:pt x="652959" y="990146"/>
                      <a:pt x="677724" y="983478"/>
                      <a:pt x="699631" y="966334"/>
                    </a:cubicBezTo>
                    <a:close/>
                    <a:moveTo>
                      <a:pt x="2786559" y="938711"/>
                    </a:moveTo>
                    <a:cubicBezTo>
                      <a:pt x="2796084" y="944426"/>
                      <a:pt x="2804656" y="939663"/>
                      <a:pt x="2814181" y="938711"/>
                    </a:cubicBezTo>
                    <a:cubicBezTo>
                      <a:pt x="2814181" y="940616"/>
                      <a:pt x="2814181" y="943473"/>
                      <a:pt x="2814181" y="945378"/>
                    </a:cubicBezTo>
                    <a:cubicBezTo>
                      <a:pt x="2803704" y="949188"/>
                      <a:pt x="2791321" y="959666"/>
                      <a:pt x="2786559" y="938711"/>
                    </a:cubicBezTo>
                    <a:close/>
                    <a:moveTo>
                      <a:pt x="737731" y="935019"/>
                    </a:moveTo>
                    <a:cubicBezTo>
                      <a:pt x="726540" y="936091"/>
                      <a:pt x="714872" y="940139"/>
                      <a:pt x="702489" y="951093"/>
                    </a:cubicBezTo>
                    <a:cubicBezTo>
                      <a:pt x="731064" y="951093"/>
                      <a:pt x="753924" y="958713"/>
                      <a:pt x="770116" y="936805"/>
                    </a:cubicBezTo>
                    <a:cubicBezTo>
                      <a:pt x="759639" y="935853"/>
                      <a:pt x="748923" y="933948"/>
                      <a:pt x="737731" y="935019"/>
                    </a:cubicBezTo>
                    <a:close/>
                    <a:moveTo>
                      <a:pt x="619383" y="880251"/>
                    </a:moveTo>
                    <a:cubicBezTo>
                      <a:pt x="616526" y="879417"/>
                      <a:pt x="612477" y="880608"/>
                      <a:pt x="608191" y="882513"/>
                    </a:cubicBezTo>
                    <a:cubicBezTo>
                      <a:pt x="589141" y="887276"/>
                      <a:pt x="539611" y="951093"/>
                      <a:pt x="541516" y="968238"/>
                    </a:cubicBezTo>
                    <a:cubicBezTo>
                      <a:pt x="543421" y="979668"/>
                      <a:pt x="550089" y="980621"/>
                      <a:pt x="558661" y="975858"/>
                    </a:cubicBezTo>
                    <a:cubicBezTo>
                      <a:pt x="569139" y="970143"/>
                      <a:pt x="576759" y="960618"/>
                      <a:pt x="578664" y="949188"/>
                    </a:cubicBezTo>
                    <a:cubicBezTo>
                      <a:pt x="582474" y="920613"/>
                      <a:pt x="601524" y="904421"/>
                      <a:pt x="623431" y="890133"/>
                    </a:cubicBezTo>
                    <a:cubicBezTo>
                      <a:pt x="623907" y="883942"/>
                      <a:pt x="622241" y="881084"/>
                      <a:pt x="619383" y="880251"/>
                    </a:cubicBezTo>
                    <a:close/>
                    <a:moveTo>
                      <a:pt x="659626" y="872036"/>
                    </a:moveTo>
                    <a:cubicBezTo>
                      <a:pt x="653911" y="870131"/>
                      <a:pt x="645339" y="876798"/>
                      <a:pt x="647244" y="879656"/>
                    </a:cubicBezTo>
                    <a:cubicBezTo>
                      <a:pt x="657721" y="901563"/>
                      <a:pt x="632956" y="928233"/>
                      <a:pt x="657721" y="950141"/>
                    </a:cubicBezTo>
                    <a:cubicBezTo>
                      <a:pt x="667246" y="936806"/>
                      <a:pt x="676771" y="926328"/>
                      <a:pt x="683439" y="913946"/>
                    </a:cubicBezTo>
                    <a:cubicBezTo>
                      <a:pt x="691059" y="897753"/>
                      <a:pt x="704394" y="924423"/>
                      <a:pt x="711061" y="910136"/>
                    </a:cubicBezTo>
                    <a:cubicBezTo>
                      <a:pt x="713919" y="903468"/>
                      <a:pt x="713919" y="896801"/>
                      <a:pt x="709156" y="891086"/>
                    </a:cubicBezTo>
                    <a:cubicBezTo>
                      <a:pt x="696774" y="875846"/>
                      <a:pt x="676771" y="876798"/>
                      <a:pt x="659626" y="872036"/>
                    </a:cubicBezTo>
                    <a:close/>
                    <a:moveTo>
                      <a:pt x="620410" y="803828"/>
                    </a:moveTo>
                    <a:cubicBezTo>
                      <a:pt x="614918" y="803575"/>
                      <a:pt x="609144" y="804646"/>
                      <a:pt x="603429" y="807266"/>
                    </a:cubicBezTo>
                    <a:cubicBezTo>
                      <a:pt x="579616" y="817743"/>
                      <a:pt x="555804" y="830126"/>
                      <a:pt x="532944" y="841556"/>
                    </a:cubicBezTo>
                    <a:cubicBezTo>
                      <a:pt x="530086" y="850128"/>
                      <a:pt x="536754" y="852033"/>
                      <a:pt x="541516" y="855843"/>
                    </a:cubicBezTo>
                    <a:cubicBezTo>
                      <a:pt x="561519" y="852986"/>
                      <a:pt x="579616" y="838698"/>
                      <a:pt x="602476" y="859653"/>
                    </a:cubicBezTo>
                    <a:cubicBezTo>
                      <a:pt x="617716" y="874893"/>
                      <a:pt x="654864" y="853938"/>
                      <a:pt x="652959" y="835841"/>
                    </a:cubicBezTo>
                    <a:cubicBezTo>
                      <a:pt x="650815" y="817267"/>
                      <a:pt x="636885" y="804587"/>
                      <a:pt x="620410" y="803828"/>
                    </a:cubicBezTo>
                    <a:close/>
                    <a:moveTo>
                      <a:pt x="2051228" y="690108"/>
                    </a:moveTo>
                    <a:cubicBezTo>
                      <a:pt x="2066468" y="695823"/>
                      <a:pt x="2079803" y="697728"/>
                      <a:pt x="2074088" y="722493"/>
                    </a:cubicBezTo>
                    <a:cubicBezTo>
                      <a:pt x="2066468" y="753925"/>
                      <a:pt x="2053133" y="773928"/>
                      <a:pt x="2021701" y="782500"/>
                    </a:cubicBezTo>
                    <a:cubicBezTo>
                      <a:pt x="2009318" y="785358"/>
                      <a:pt x="1997888" y="785358"/>
                      <a:pt x="2000746" y="772023"/>
                    </a:cubicBezTo>
                    <a:cubicBezTo>
                      <a:pt x="2006461" y="745353"/>
                      <a:pt x="2008366" y="714873"/>
                      <a:pt x="2036941" y="698680"/>
                    </a:cubicBezTo>
                    <a:cubicBezTo>
                      <a:pt x="2040751" y="694870"/>
                      <a:pt x="2045513" y="692965"/>
                      <a:pt x="2051228" y="690108"/>
                    </a:cubicBezTo>
                    <a:close/>
                    <a:moveTo>
                      <a:pt x="2111236" y="608669"/>
                    </a:moveTo>
                    <a:cubicBezTo>
                      <a:pt x="2115046" y="609621"/>
                      <a:pt x="2116951" y="613431"/>
                      <a:pt x="2113141" y="623433"/>
                    </a:cubicBezTo>
                    <a:cubicBezTo>
                      <a:pt x="2113141" y="624385"/>
                      <a:pt x="2112189" y="625338"/>
                      <a:pt x="2111236" y="626290"/>
                    </a:cubicBezTo>
                    <a:cubicBezTo>
                      <a:pt x="2147431" y="643435"/>
                      <a:pt x="2126476" y="692013"/>
                      <a:pt x="2159814" y="711063"/>
                    </a:cubicBezTo>
                    <a:cubicBezTo>
                      <a:pt x="2178864" y="721540"/>
                      <a:pt x="2174101" y="752020"/>
                      <a:pt x="2199819" y="758688"/>
                    </a:cubicBezTo>
                    <a:cubicBezTo>
                      <a:pt x="2206486" y="760593"/>
                      <a:pt x="2189341" y="798693"/>
                      <a:pt x="2176959" y="800598"/>
                    </a:cubicBezTo>
                    <a:cubicBezTo>
                      <a:pt x="2149336" y="805360"/>
                      <a:pt x="2120761" y="810123"/>
                      <a:pt x="2092186" y="814885"/>
                    </a:cubicBezTo>
                    <a:cubicBezTo>
                      <a:pt x="2089329" y="799645"/>
                      <a:pt x="2128381" y="789168"/>
                      <a:pt x="2092186" y="777738"/>
                    </a:cubicBezTo>
                    <a:cubicBezTo>
                      <a:pt x="2098854" y="765355"/>
                      <a:pt x="2098854" y="749163"/>
                      <a:pt x="2111236" y="740590"/>
                    </a:cubicBezTo>
                    <a:cubicBezTo>
                      <a:pt x="2127429" y="729160"/>
                      <a:pt x="2118856" y="712015"/>
                      <a:pt x="2110284" y="710110"/>
                    </a:cubicBezTo>
                    <a:cubicBezTo>
                      <a:pt x="2086471" y="705348"/>
                      <a:pt x="2087424" y="682488"/>
                      <a:pt x="2076946" y="669153"/>
                    </a:cubicBezTo>
                    <a:cubicBezTo>
                      <a:pt x="2062659" y="651055"/>
                      <a:pt x="2076946" y="617718"/>
                      <a:pt x="2097901" y="611050"/>
                    </a:cubicBezTo>
                    <a:cubicBezTo>
                      <a:pt x="2101711" y="609621"/>
                      <a:pt x="2107426" y="607716"/>
                      <a:pt x="2111236" y="608669"/>
                    </a:cubicBezTo>
                    <a:close/>
                    <a:moveTo>
                      <a:pt x="927279" y="479605"/>
                    </a:moveTo>
                    <a:cubicBezTo>
                      <a:pt x="932041" y="477700"/>
                      <a:pt x="935851" y="480558"/>
                      <a:pt x="933946" y="486273"/>
                    </a:cubicBezTo>
                    <a:cubicBezTo>
                      <a:pt x="932041" y="490083"/>
                      <a:pt x="929184" y="492941"/>
                      <a:pt x="929184" y="493893"/>
                    </a:cubicBezTo>
                    <a:cubicBezTo>
                      <a:pt x="919659" y="493893"/>
                      <a:pt x="917754" y="491035"/>
                      <a:pt x="919659" y="488178"/>
                    </a:cubicBezTo>
                    <a:cubicBezTo>
                      <a:pt x="921564" y="484368"/>
                      <a:pt x="924421" y="480558"/>
                      <a:pt x="927279" y="479605"/>
                    </a:cubicBezTo>
                    <a:close/>
                    <a:moveTo>
                      <a:pt x="1938089" y="417931"/>
                    </a:moveTo>
                    <a:cubicBezTo>
                      <a:pt x="1948537" y="420431"/>
                      <a:pt x="1955503" y="431504"/>
                      <a:pt x="1959789" y="441505"/>
                    </a:cubicBezTo>
                    <a:cubicBezTo>
                      <a:pt x="1967409" y="457698"/>
                      <a:pt x="1952169" y="461508"/>
                      <a:pt x="1940739" y="466270"/>
                    </a:cubicBezTo>
                    <a:cubicBezTo>
                      <a:pt x="1909306" y="478653"/>
                      <a:pt x="1880731" y="501513"/>
                      <a:pt x="1842631" y="480558"/>
                    </a:cubicBezTo>
                    <a:cubicBezTo>
                      <a:pt x="1829296" y="472938"/>
                      <a:pt x="1832154" y="467223"/>
                      <a:pt x="1832154" y="458650"/>
                    </a:cubicBezTo>
                    <a:cubicBezTo>
                      <a:pt x="1828344" y="450078"/>
                      <a:pt x="1835964" y="442458"/>
                      <a:pt x="1833106" y="431980"/>
                    </a:cubicBezTo>
                    <a:cubicBezTo>
                      <a:pt x="1828344" y="420550"/>
                      <a:pt x="1835011" y="416740"/>
                      <a:pt x="1845489" y="423408"/>
                    </a:cubicBezTo>
                    <a:cubicBezTo>
                      <a:pt x="1847394" y="430075"/>
                      <a:pt x="1849299" y="439600"/>
                      <a:pt x="1857871" y="432933"/>
                    </a:cubicBezTo>
                    <a:cubicBezTo>
                      <a:pt x="1878826" y="418645"/>
                      <a:pt x="1903591" y="426265"/>
                      <a:pt x="1926451" y="418645"/>
                    </a:cubicBezTo>
                    <a:cubicBezTo>
                      <a:pt x="1930737" y="417216"/>
                      <a:pt x="1934607" y="417097"/>
                      <a:pt x="1938089" y="417931"/>
                    </a:cubicBezTo>
                    <a:close/>
                    <a:moveTo>
                      <a:pt x="904419" y="389118"/>
                    </a:moveTo>
                    <a:cubicBezTo>
                      <a:pt x="915849" y="404358"/>
                      <a:pt x="928231" y="418646"/>
                      <a:pt x="938709" y="433886"/>
                    </a:cubicBezTo>
                    <a:cubicBezTo>
                      <a:pt x="940614" y="436743"/>
                      <a:pt x="940614" y="441505"/>
                      <a:pt x="942519" y="446268"/>
                    </a:cubicBezTo>
                    <a:cubicBezTo>
                      <a:pt x="938709" y="447221"/>
                      <a:pt x="932041" y="450078"/>
                      <a:pt x="931089" y="449125"/>
                    </a:cubicBezTo>
                    <a:cubicBezTo>
                      <a:pt x="912991" y="426266"/>
                      <a:pt x="896799" y="440553"/>
                      <a:pt x="878701" y="449125"/>
                    </a:cubicBezTo>
                    <a:cubicBezTo>
                      <a:pt x="871081" y="452936"/>
                      <a:pt x="863461" y="446268"/>
                      <a:pt x="856794" y="443411"/>
                    </a:cubicBezTo>
                    <a:cubicBezTo>
                      <a:pt x="835839" y="424361"/>
                      <a:pt x="864414" y="422455"/>
                      <a:pt x="867271" y="412930"/>
                    </a:cubicBezTo>
                    <a:cubicBezTo>
                      <a:pt x="878701" y="402453"/>
                      <a:pt x="887274" y="388166"/>
                      <a:pt x="904419" y="389118"/>
                    </a:cubicBezTo>
                    <a:close/>
                    <a:moveTo>
                      <a:pt x="1062534" y="340541"/>
                    </a:moveTo>
                    <a:cubicBezTo>
                      <a:pt x="1073011" y="340541"/>
                      <a:pt x="1082536" y="340541"/>
                      <a:pt x="1083489" y="353876"/>
                    </a:cubicBezTo>
                    <a:cubicBezTo>
                      <a:pt x="1073964" y="356733"/>
                      <a:pt x="1066344" y="373878"/>
                      <a:pt x="1053961" y="360543"/>
                    </a:cubicBezTo>
                    <a:cubicBezTo>
                      <a:pt x="1045389" y="351018"/>
                      <a:pt x="1054914" y="345303"/>
                      <a:pt x="1062534" y="340541"/>
                    </a:cubicBezTo>
                    <a:close/>
                    <a:moveTo>
                      <a:pt x="2471113" y="336025"/>
                    </a:moveTo>
                    <a:cubicBezTo>
                      <a:pt x="2489315" y="339763"/>
                      <a:pt x="2505689" y="355066"/>
                      <a:pt x="2521763" y="370068"/>
                    </a:cubicBezTo>
                    <a:cubicBezTo>
                      <a:pt x="2652256" y="491988"/>
                      <a:pt x="2764651" y="627243"/>
                      <a:pt x="2848471" y="785358"/>
                    </a:cubicBezTo>
                    <a:cubicBezTo>
                      <a:pt x="2875141" y="835841"/>
                      <a:pt x="2898953" y="887276"/>
                      <a:pt x="2920861" y="940616"/>
                    </a:cubicBezTo>
                    <a:cubicBezTo>
                      <a:pt x="2925623" y="952046"/>
                      <a:pt x="2938006" y="963476"/>
                      <a:pt x="2926576" y="977763"/>
                    </a:cubicBezTo>
                    <a:cubicBezTo>
                      <a:pt x="2893238" y="978716"/>
                      <a:pt x="2872283" y="955856"/>
                      <a:pt x="2847518" y="938711"/>
                    </a:cubicBezTo>
                    <a:cubicBezTo>
                      <a:pt x="2844661" y="919661"/>
                      <a:pt x="2858948" y="906326"/>
                      <a:pt x="2864663" y="890133"/>
                    </a:cubicBezTo>
                    <a:cubicBezTo>
                      <a:pt x="2846566" y="892991"/>
                      <a:pt x="2829421" y="903468"/>
                      <a:pt x="2810371" y="908231"/>
                    </a:cubicBezTo>
                    <a:cubicBezTo>
                      <a:pt x="2792273" y="911088"/>
                      <a:pt x="2774176" y="912041"/>
                      <a:pt x="2757031" y="904421"/>
                    </a:cubicBezTo>
                    <a:cubicBezTo>
                      <a:pt x="2741791" y="897753"/>
                      <a:pt x="2733218" y="902516"/>
                      <a:pt x="2728456" y="916803"/>
                    </a:cubicBezTo>
                    <a:cubicBezTo>
                      <a:pt x="2724646" y="935853"/>
                      <a:pt x="2713216" y="952998"/>
                      <a:pt x="2707501" y="971096"/>
                    </a:cubicBezTo>
                    <a:cubicBezTo>
                      <a:pt x="2702738" y="984431"/>
                      <a:pt x="2699881" y="997766"/>
                      <a:pt x="2706548" y="1011101"/>
                    </a:cubicBezTo>
                    <a:cubicBezTo>
                      <a:pt x="2712263" y="1021578"/>
                      <a:pt x="2722741" y="1031103"/>
                      <a:pt x="2712263" y="1044438"/>
                    </a:cubicBezTo>
                    <a:cubicBezTo>
                      <a:pt x="2722979" y="1032294"/>
                      <a:pt x="2735302" y="1023900"/>
                      <a:pt x="2750438" y="1026892"/>
                    </a:cubicBezTo>
                    <a:lnTo>
                      <a:pt x="2757317" y="1029909"/>
                    </a:lnTo>
                    <a:lnTo>
                      <a:pt x="2760842" y="1028246"/>
                    </a:lnTo>
                    <a:cubicBezTo>
                      <a:pt x="2768462" y="1021578"/>
                      <a:pt x="2775130" y="1013006"/>
                      <a:pt x="2785607" y="1010148"/>
                    </a:cubicBezTo>
                    <a:cubicBezTo>
                      <a:pt x="2791798" y="1008243"/>
                      <a:pt x="2798228" y="1006814"/>
                      <a:pt x="2804538" y="1006457"/>
                    </a:cubicBezTo>
                    <a:cubicBezTo>
                      <a:pt x="2810848" y="1006100"/>
                      <a:pt x="2817040" y="1006814"/>
                      <a:pt x="2822755" y="1009196"/>
                    </a:cubicBezTo>
                    <a:cubicBezTo>
                      <a:pt x="2859902" y="1023483"/>
                      <a:pt x="2898955" y="1027293"/>
                      <a:pt x="2938959" y="1031103"/>
                    </a:cubicBezTo>
                    <a:cubicBezTo>
                      <a:pt x="2955152" y="1033008"/>
                      <a:pt x="2957057" y="1047296"/>
                      <a:pt x="2959915" y="1058726"/>
                    </a:cubicBezTo>
                    <a:cubicBezTo>
                      <a:pt x="2990394" y="1159691"/>
                      <a:pt x="3010397" y="1262561"/>
                      <a:pt x="3021827" y="1368288"/>
                    </a:cubicBezTo>
                    <a:cubicBezTo>
                      <a:pt x="3029447" y="1433058"/>
                      <a:pt x="3025637" y="1497828"/>
                      <a:pt x="3027542" y="1562598"/>
                    </a:cubicBezTo>
                    <a:cubicBezTo>
                      <a:pt x="3027542" y="1573076"/>
                      <a:pt x="3031352" y="1585458"/>
                      <a:pt x="3020874" y="1594983"/>
                    </a:cubicBezTo>
                    <a:cubicBezTo>
                      <a:pt x="2992299" y="1573076"/>
                      <a:pt x="2963724" y="1551168"/>
                      <a:pt x="2958009" y="1512116"/>
                    </a:cubicBezTo>
                    <a:cubicBezTo>
                      <a:pt x="2954199" y="1483541"/>
                      <a:pt x="2933244" y="1467348"/>
                      <a:pt x="2918005" y="1446393"/>
                    </a:cubicBezTo>
                    <a:cubicBezTo>
                      <a:pt x="2898955" y="1421628"/>
                      <a:pt x="2888477" y="1390196"/>
                      <a:pt x="2860855" y="1371146"/>
                    </a:cubicBezTo>
                    <a:cubicBezTo>
                      <a:pt x="2846567" y="1368288"/>
                      <a:pt x="2836089" y="1359716"/>
                      <a:pt x="2831327" y="1343523"/>
                    </a:cubicBezTo>
                    <a:cubicBezTo>
                      <a:pt x="2835137" y="1360668"/>
                      <a:pt x="2849424" y="1368288"/>
                      <a:pt x="2856092" y="1380671"/>
                    </a:cubicBezTo>
                    <a:cubicBezTo>
                      <a:pt x="2882762" y="1424486"/>
                      <a:pt x="2896097" y="1474968"/>
                      <a:pt x="2930387" y="1514021"/>
                    </a:cubicBezTo>
                    <a:cubicBezTo>
                      <a:pt x="2938007" y="1522593"/>
                      <a:pt x="2938959" y="1534976"/>
                      <a:pt x="2939912" y="1546406"/>
                    </a:cubicBezTo>
                    <a:cubicBezTo>
                      <a:pt x="2941817" y="1566408"/>
                      <a:pt x="2950390" y="1582601"/>
                      <a:pt x="2962772" y="1597841"/>
                    </a:cubicBezTo>
                    <a:cubicBezTo>
                      <a:pt x="2983727" y="1622606"/>
                      <a:pt x="2993252" y="1652133"/>
                      <a:pt x="2999919" y="1683566"/>
                    </a:cubicBezTo>
                    <a:cubicBezTo>
                      <a:pt x="3023732" y="1698806"/>
                      <a:pt x="3015159" y="1721666"/>
                      <a:pt x="3012302" y="1740716"/>
                    </a:cubicBezTo>
                    <a:cubicBezTo>
                      <a:pt x="2988490" y="1885496"/>
                      <a:pt x="2951342" y="2026466"/>
                      <a:pt x="2886572" y="2158864"/>
                    </a:cubicBezTo>
                    <a:cubicBezTo>
                      <a:pt x="2872284" y="2188391"/>
                      <a:pt x="2858949" y="2218871"/>
                      <a:pt x="2841805" y="2246493"/>
                    </a:cubicBezTo>
                    <a:cubicBezTo>
                      <a:pt x="2837042" y="2255066"/>
                      <a:pt x="2835137" y="2266496"/>
                      <a:pt x="2821802" y="2266496"/>
                    </a:cubicBezTo>
                    <a:cubicBezTo>
                      <a:pt x="2812277" y="2260781"/>
                      <a:pt x="2812277" y="2249351"/>
                      <a:pt x="2808467" y="2240778"/>
                    </a:cubicBezTo>
                    <a:cubicBezTo>
                      <a:pt x="2794180" y="2222681"/>
                      <a:pt x="2796084" y="2198868"/>
                      <a:pt x="2785607" y="2172198"/>
                    </a:cubicBezTo>
                    <a:cubicBezTo>
                      <a:pt x="2795132" y="2196011"/>
                      <a:pt x="2791322" y="2217918"/>
                      <a:pt x="2805609" y="2234111"/>
                    </a:cubicBezTo>
                    <a:cubicBezTo>
                      <a:pt x="2812277" y="2246493"/>
                      <a:pt x="2811324" y="2261733"/>
                      <a:pt x="2821802" y="2273164"/>
                    </a:cubicBezTo>
                    <a:cubicBezTo>
                      <a:pt x="2795132" y="2339839"/>
                      <a:pt x="2750364" y="2394131"/>
                      <a:pt x="2708455" y="2451281"/>
                    </a:cubicBezTo>
                    <a:cubicBezTo>
                      <a:pt x="2661782" y="2514146"/>
                      <a:pt x="2606537" y="2568439"/>
                      <a:pt x="2551292" y="2622731"/>
                    </a:cubicBezTo>
                    <a:cubicBezTo>
                      <a:pt x="2527480" y="2646543"/>
                      <a:pt x="2502714" y="2666546"/>
                      <a:pt x="2476997" y="2687501"/>
                    </a:cubicBezTo>
                    <a:cubicBezTo>
                      <a:pt x="2465567" y="2677976"/>
                      <a:pt x="2476997" y="2661783"/>
                      <a:pt x="2463662" y="2655116"/>
                    </a:cubicBezTo>
                    <a:cubicBezTo>
                      <a:pt x="2469377" y="2608443"/>
                      <a:pt x="2446517" y="2570343"/>
                      <a:pt x="2425562" y="2533196"/>
                    </a:cubicBezTo>
                    <a:cubicBezTo>
                      <a:pt x="2392224" y="2475093"/>
                      <a:pt x="2414132" y="2424611"/>
                      <a:pt x="2439849" y="2375081"/>
                    </a:cubicBezTo>
                    <a:cubicBezTo>
                      <a:pt x="2453184" y="2349364"/>
                      <a:pt x="2458899" y="2330314"/>
                      <a:pt x="2449374" y="2301739"/>
                    </a:cubicBezTo>
                    <a:cubicBezTo>
                      <a:pt x="2439849" y="2272211"/>
                      <a:pt x="2442707" y="2240778"/>
                      <a:pt x="2430324" y="2210298"/>
                    </a:cubicBezTo>
                    <a:cubicBezTo>
                      <a:pt x="2420799" y="2187439"/>
                      <a:pt x="2416989" y="2160768"/>
                      <a:pt x="2396987" y="2144576"/>
                    </a:cubicBezTo>
                    <a:cubicBezTo>
                      <a:pt x="2352219" y="2107428"/>
                      <a:pt x="2357934" y="2060756"/>
                      <a:pt x="2370317" y="2012178"/>
                    </a:cubicBezTo>
                    <a:cubicBezTo>
                      <a:pt x="2372222" y="2005511"/>
                      <a:pt x="2374127" y="1998843"/>
                      <a:pt x="2374127" y="1992176"/>
                    </a:cubicBezTo>
                    <a:cubicBezTo>
                      <a:pt x="2376984" y="1954076"/>
                      <a:pt x="2356982" y="1935978"/>
                      <a:pt x="2319834" y="1944551"/>
                    </a:cubicBezTo>
                    <a:cubicBezTo>
                      <a:pt x="2303642" y="1948361"/>
                      <a:pt x="2292212" y="1948361"/>
                      <a:pt x="2282687" y="1931216"/>
                    </a:cubicBezTo>
                    <a:cubicBezTo>
                      <a:pt x="2263637" y="1897878"/>
                      <a:pt x="2235062" y="1889306"/>
                      <a:pt x="2200772" y="1905498"/>
                    </a:cubicBezTo>
                    <a:cubicBezTo>
                      <a:pt x="2186484" y="1912166"/>
                      <a:pt x="2171244" y="1918833"/>
                      <a:pt x="2157909" y="1926453"/>
                    </a:cubicBezTo>
                    <a:cubicBezTo>
                      <a:pt x="2140764" y="1935978"/>
                      <a:pt x="2124572" y="1938836"/>
                      <a:pt x="2106474" y="1931216"/>
                    </a:cubicBezTo>
                    <a:cubicBezTo>
                      <a:pt x="2083614" y="1921691"/>
                      <a:pt x="2059802" y="1925501"/>
                      <a:pt x="2040752" y="1937883"/>
                    </a:cubicBezTo>
                    <a:cubicBezTo>
                      <a:pt x="2012177" y="1956933"/>
                      <a:pt x="1991222" y="1941693"/>
                      <a:pt x="1974077" y="1924548"/>
                    </a:cubicBezTo>
                    <a:cubicBezTo>
                      <a:pt x="1956932" y="1907403"/>
                      <a:pt x="1938834" y="1892163"/>
                      <a:pt x="1919784" y="1877876"/>
                    </a:cubicBezTo>
                    <a:cubicBezTo>
                      <a:pt x="1909307" y="1870256"/>
                      <a:pt x="1899782" y="1861683"/>
                      <a:pt x="1896924" y="1849301"/>
                    </a:cubicBezTo>
                    <a:cubicBezTo>
                      <a:pt x="1889304" y="1812153"/>
                      <a:pt x="1862634" y="1789293"/>
                      <a:pt x="1839774" y="1762623"/>
                    </a:cubicBezTo>
                    <a:cubicBezTo>
                      <a:pt x="1827392" y="1748336"/>
                      <a:pt x="1815962" y="1694043"/>
                      <a:pt x="1822629" y="1676898"/>
                    </a:cubicBezTo>
                    <a:cubicBezTo>
                      <a:pt x="1840727" y="1632131"/>
                      <a:pt x="1846442" y="1585458"/>
                      <a:pt x="1829297" y="1537833"/>
                    </a:cubicBezTo>
                    <a:cubicBezTo>
                      <a:pt x="1826439" y="1530213"/>
                      <a:pt x="1823582" y="1522593"/>
                      <a:pt x="1828344" y="1514973"/>
                    </a:cubicBezTo>
                    <a:cubicBezTo>
                      <a:pt x="1854062" y="1466396"/>
                      <a:pt x="1875017" y="1416866"/>
                      <a:pt x="1909307" y="1373051"/>
                    </a:cubicBezTo>
                    <a:cubicBezTo>
                      <a:pt x="1915022" y="1366383"/>
                      <a:pt x="1923594" y="1365431"/>
                      <a:pt x="1929309" y="1361621"/>
                    </a:cubicBezTo>
                    <a:cubicBezTo>
                      <a:pt x="1954074" y="1345428"/>
                      <a:pt x="1976934" y="1330188"/>
                      <a:pt x="1977887" y="1293041"/>
                    </a:cubicBezTo>
                    <a:cubicBezTo>
                      <a:pt x="1978839" y="1267323"/>
                      <a:pt x="1992174" y="1239701"/>
                      <a:pt x="2019797" y="1227318"/>
                    </a:cubicBezTo>
                    <a:cubicBezTo>
                      <a:pt x="2040752" y="1217793"/>
                      <a:pt x="2050277" y="1201601"/>
                      <a:pt x="2051229" y="1178741"/>
                    </a:cubicBezTo>
                    <a:cubicBezTo>
                      <a:pt x="2058849" y="1162548"/>
                      <a:pt x="2071232" y="1167311"/>
                      <a:pt x="2083614" y="1172073"/>
                    </a:cubicBezTo>
                    <a:cubicBezTo>
                      <a:pt x="2111237" y="1181598"/>
                      <a:pt x="2136002" y="1178741"/>
                      <a:pt x="2161719" y="1162548"/>
                    </a:cubicBezTo>
                    <a:cubicBezTo>
                      <a:pt x="2193152" y="1142546"/>
                      <a:pt x="2229347" y="1134926"/>
                      <a:pt x="2266494" y="1136831"/>
                    </a:cubicBezTo>
                    <a:cubicBezTo>
                      <a:pt x="2288402" y="1137783"/>
                      <a:pt x="2310309" y="1137783"/>
                      <a:pt x="2331264" y="1133021"/>
                    </a:cubicBezTo>
                    <a:cubicBezTo>
                      <a:pt x="2370317" y="1123496"/>
                      <a:pt x="2397939" y="1138736"/>
                      <a:pt x="2387462" y="1197791"/>
                    </a:cubicBezTo>
                    <a:cubicBezTo>
                      <a:pt x="2384604" y="1213983"/>
                      <a:pt x="2384604" y="1228271"/>
                      <a:pt x="2400797" y="1229223"/>
                    </a:cubicBezTo>
                    <a:cubicBezTo>
                      <a:pt x="2447469" y="1231128"/>
                      <a:pt x="2477949" y="1266371"/>
                      <a:pt x="2517002" y="1283516"/>
                    </a:cubicBezTo>
                    <a:cubicBezTo>
                      <a:pt x="2538909" y="1293041"/>
                      <a:pt x="2550339" y="1296851"/>
                      <a:pt x="2556055" y="1266371"/>
                    </a:cubicBezTo>
                    <a:cubicBezTo>
                      <a:pt x="2561769" y="1236843"/>
                      <a:pt x="2589392" y="1227318"/>
                      <a:pt x="2617967" y="1241606"/>
                    </a:cubicBezTo>
                    <a:cubicBezTo>
                      <a:pt x="2644637" y="1254941"/>
                      <a:pt x="2673212" y="1262561"/>
                      <a:pt x="2701787" y="1271133"/>
                    </a:cubicBezTo>
                    <a:cubicBezTo>
                      <a:pt x="2743697" y="1283516"/>
                      <a:pt x="2782749" y="1259703"/>
                      <a:pt x="2823707" y="1270181"/>
                    </a:cubicBezTo>
                    <a:cubicBezTo>
                      <a:pt x="2833232" y="1272086"/>
                      <a:pt x="2840852" y="1262561"/>
                      <a:pt x="2842757" y="1253988"/>
                    </a:cubicBezTo>
                    <a:cubicBezTo>
                      <a:pt x="2847519" y="1233033"/>
                      <a:pt x="2856092" y="1212078"/>
                      <a:pt x="2857997" y="1191123"/>
                    </a:cubicBezTo>
                    <a:cubicBezTo>
                      <a:pt x="2861807" y="1157786"/>
                      <a:pt x="2857044" y="1154928"/>
                      <a:pt x="2824659" y="1163501"/>
                    </a:cubicBezTo>
                    <a:cubicBezTo>
                      <a:pt x="2807514" y="1168263"/>
                      <a:pt x="2793227" y="1167311"/>
                      <a:pt x="2781797" y="1153023"/>
                    </a:cubicBezTo>
                    <a:lnTo>
                      <a:pt x="2778142" y="1149005"/>
                    </a:lnTo>
                    <a:lnTo>
                      <a:pt x="2758579" y="1157637"/>
                    </a:lnTo>
                    <a:cubicBezTo>
                      <a:pt x="2730182" y="1164691"/>
                      <a:pt x="2706072" y="1153261"/>
                      <a:pt x="2684641" y="1122543"/>
                    </a:cubicBezTo>
                    <a:cubicBezTo>
                      <a:pt x="2676068" y="1110161"/>
                      <a:pt x="2672258" y="1095873"/>
                      <a:pt x="2664638" y="1083491"/>
                    </a:cubicBezTo>
                    <a:cubicBezTo>
                      <a:pt x="2658923" y="1073966"/>
                      <a:pt x="2664638" y="1054916"/>
                      <a:pt x="2646541" y="1054916"/>
                    </a:cubicBezTo>
                    <a:cubicBezTo>
                      <a:pt x="2631301" y="1055868"/>
                      <a:pt x="2616061" y="1061583"/>
                      <a:pt x="2610346" y="1080633"/>
                    </a:cubicBezTo>
                    <a:lnTo>
                      <a:pt x="2609202" y="1082346"/>
                    </a:lnTo>
                    <a:lnTo>
                      <a:pt x="2613204" y="1086348"/>
                    </a:lnTo>
                    <a:cubicBezTo>
                      <a:pt x="2619871" y="1093968"/>
                      <a:pt x="2626539" y="1101588"/>
                      <a:pt x="2632254" y="1108255"/>
                    </a:cubicBezTo>
                    <a:cubicBezTo>
                      <a:pt x="2619871" y="1117780"/>
                      <a:pt x="2617014" y="1133020"/>
                      <a:pt x="2609394" y="1145403"/>
                    </a:cubicBezTo>
                    <a:cubicBezTo>
                      <a:pt x="2602726" y="1154928"/>
                      <a:pt x="2586534" y="1142545"/>
                      <a:pt x="2584629" y="1132068"/>
                    </a:cubicBezTo>
                    <a:cubicBezTo>
                      <a:pt x="2581771" y="1117780"/>
                      <a:pt x="2574151" y="1106350"/>
                      <a:pt x="2566055" y="1095397"/>
                    </a:cubicBezTo>
                    <a:lnTo>
                      <a:pt x="2558490" y="1083461"/>
                    </a:lnTo>
                    <a:lnTo>
                      <a:pt x="2545576" y="1071108"/>
                    </a:lnTo>
                    <a:cubicBezTo>
                      <a:pt x="2541766" y="1068251"/>
                      <a:pt x="2537003" y="1065393"/>
                      <a:pt x="2536051" y="1061583"/>
                    </a:cubicBezTo>
                    <a:cubicBezTo>
                      <a:pt x="2522716" y="1003481"/>
                      <a:pt x="2462708" y="991098"/>
                      <a:pt x="2429371" y="952046"/>
                    </a:cubicBezTo>
                    <a:cubicBezTo>
                      <a:pt x="2426513" y="949188"/>
                      <a:pt x="2421751" y="947283"/>
                      <a:pt x="2417941" y="944426"/>
                    </a:cubicBezTo>
                    <a:cubicBezTo>
                      <a:pt x="2416036" y="943473"/>
                      <a:pt x="2413178" y="943473"/>
                      <a:pt x="2407463" y="947283"/>
                    </a:cubicBezTo>
                    <a:cubicBezTo>
                      <a:pt x="2425561" y="973001"/>
                      <a:pt x="2440801" y="998718"/>
                      <a:pt x="2469376" y="1014911"/>
                    </a:cubicBezTo>
                    <a:cubicBezTo>
                      <a:pt x="2483663" y="1023483"/>
                      <a:pt x="2500808" y="1028246"/>
                      <a:pt x="2509381" y="1044438"/>
                    </a:cubicBezTo>
                    <a:cubicBezTo>
                      <a:pt x="2510333" y="1049201"/>
                      <a:pt x="2508428" y="1053963"/>
                      <a:pt x="2504618" y="1057773"/>
                    </a:cubicBezTo>
                    <a:cubicBezTo>
                      <a:pt x="2500808" y="1066346"/>
                      <a:pt x="2479853" y="1059678"/>
                      <a:pt x="2488426" y="1077776"/>
                    </a:cubicBezTo>
                    <a:cubicBezTo>
                      <a:pt x="2485568" y="1082538"/>
                      <a:pt x="2481758" y="1084443"/>
                      <a:pt x="2476996" y="1084443"/>
                    </a:cubicBezTo>
                    <a:cubicBezTo>
                      <a:pt x="2437943" y="1050153"/>
                      <a:pt x="2385556" y="1032056"/>
                      <a:pt x="2356028" y="985383"/>
                    </a:cubicBezTo>
                    <a:cubicBezTo>
                      <a:pt x="2346503" y="970143"/>
                      <a:pt x="2333168" y="968238"/>
                      <a:pt x="2317928" y="978716"/>
                    </a:cubicBezTo>
                    <a:cubicBezTo>
                      <a:pt x="2310308" y="984431"/>
                      <a:pt x="2301736" y="994908"/>
                      <a:pt x="2295068" y="993003"/>
                    </a:cubicBezTo>
                    <a:cubicBezTo>
                      <a:pt x="2237918" y="978716"/>
                      <a:pt x="2232203" y="1040628"/>
                      <a:pt x="2196008" y="1057773"/>
                    </a:cubicBezTo>
                    <a:cubicBezTo>
                      <a:pt x="2185531" y="1062536"/>
                      <a:pt x="2183626" y="1075871"/>
                      <a:pt x="2181721" y="1087301"/>
                    </a:cubicBezTo>
                    <a:cubicBezTo>
                      <a:pt x="2172196" y="1130163"/>
                      <a:pt x="2149336" y="1152071"/>
                      <a:pt x="2105521" y="1157786"/>
                    </a:cubicBezTo>
                    <a:cubicBezTo>
                      <a:pt x="2088376" y="1159691"/>
                      <a:pt x="2069326" y="1179693"/>
                      <a:pt x="2053133" y="1155881"/>
                    </a:cubicBezTo>
                    <a:cubicBezTo>
                      <a:pt x="2052181" y="1145403"/>
                      <a:pt x="2048371" y="1137783"/>
                      <a:pt x="2036941" y="1136831"/>
                    </a:cubicBezTo>
                    <a:cubicBezTo>
                      <a:pt x="2026463" y="1135878"/>
                      <a:pt x="2010271" y="1148261"/>
                      <a:pt x="2008366" y="1131116"/>
                    </a:cubicBezTo>
                    <a:cubicBezTo>
                      <a:pt x="2005508" y="1113018"/>
                      <a:pt x="1993126" y="1094921"/>
                      <a:pt x="2001698" y="1074918"/>
                    </a:cubicBezTo>
                    <a:cubicBezTo>
                      <a:pt x="2011223" y="1051106"/>
                      <a:pt x="2015986" y="1027293"/>
                      <a:pt x="2008366" y="1001576"/>
                    </a:cubicBezTo>
                    <a:cubicBezTo>
                      <a:pt x="2002651" y="979668"/>
                      <a:pt x="2021701" y="978716"/>
                      <a:pt x="2035988" y="977763"/>
                    </a:cubicBezTo>
                    <a:cubicBezTo>
                      <a:pt x="2059801" y="974906"/>
                      <a:pt x="2083613" y="981573"/>
                      <a:pt x="2107426" y="983478"/>
                    </a:cubicBezTo>
                    <a:cubicBezTo>
                      <a:pt x="2120761" y="984431"/>
                      <a:pt x="2139811" y="992051"/>
                      <a:pt x="2148383" y="975858"/>
                    </a:cubicBezTo>
                    <a:cubicBezTo>
                      <a:pt x="2157908" y="956808"/>
                      <a:pt x="2162671" y="934901"/>
                      <a:pt x="2150288" y="913946"/>
                    </a:cubicBezTo>
                    <a:cubicBezTo>
                      <a:pt x="2140763" y="897753"/>
                      <a:pt x="2131238" y="882513"/>
                      <a:pt x="2112188" y="876798"/>
                    </a:cubicBezTo>
                    <a:cubicBezTo>
                      <a:pt x="2105521" y="874893"/>
                      <a:pt x="2094091" y="873941"/>
                      <a:pt x="2096948" y="862511"/>
                    </a:cubicBezTo>
                    <a:cubicBezTo>
                      <a:pt x="2098853" y="852033"/>
                      <a:pt x="2109331" y="852033"/>
                      <a:pt x="2118856" y="849176"/>
                    </a:cubicBezTo>
                    <a:cubicBezTo>
                      <a:pt x="2149336" y="838698"/>
                      <a:pt x="2177911" y="830126"/>
                      <a:pt x="2206486" y="810123"/>
                    </a:cubicBezTo>
                    <a:cubicBezTo>
                      <a:pt x="2241728" y="785358"/>
                      <a:pt x="2258873" y="735828"/>
                      <a:pt x="2308403" y="731066"/>
                    </a:cubicBezTo>
                    <a:cubicBezTo>
                      <a:pt x="2322691" y="729161"/>
                      <a:pt x="2323643" y="718683"/>
                      <a:pt x="2321738" y="708206"/>
                    </a:cubicBezTo>
                    <a:cubicBezTo>
                      <a:pt x="2319833" y="698681"/>
                      <a:pt x="2314118" y="689156"/>
                      <a:pt x="2311261" y="679631"/>
                    </a:cubicBezTo>
                    <a:cubicBezTo>
                      <a:pt x="2307451" y="666296"/>
                      <a:pt x="2305546" y="652008"/>
                      <a:pt x="2320786" y="643436"/>
                    </a:cubicBezTo>
                    <a:cubicBezTo>
                      <a:pt x="2326501" y="640578"/>
                      <a:pt x="2334121" y="632958"/>
                      <a:pt x="2338883" y="638673"/>
                    </a:cubicBezTo>
                    <a:cubicBezTo>
                      <a:pt x="2346503" y="649151"/>
                      <a:pt x="2353171" y="662486"/>
                      <a:pt x="2343646" y="675821"/>
                    </a:cubicBezTo>
                    <a:cubicBezTo>
                      <a:pt x="2337931" y="685346"/>
                      <a:pt x="2342693" y="692966"/>
                      <a:pt x="2348408" y="699633"/>
                    </a:cubicBezTo>
                    <a:cubicBezTo>
                      <a:pt x="2356028" y="708206"/>
                      <a:pt x="2364601" y="711063"/>
                      <a:pt x="2376031" y="706301"/>
                    </a:cubicBezTo>
                    <a:cubicBezTo>
                      <a:pt x="2378888" y="705348"/>
                      <a:pt x="2381746" y="704396"/>
                      <a:pt x="2385556" y="704396"/>
                    </a:cubicBezTo>
                    <a:cubicBezTo>
                      <a:pt x="2409368" y="712968"/>
                      <a:pt x="2432228" y="712016"/>
                      <a:pt x="2454136" y="698681"/>
                    </a:cubicBezTo>
                    <a:cubicBezTo>
                      <a:pt x="2460803" y="694871"/>
                      <a:pt x="2469376" y="692966"/>
                      <a:pt x="2476996" y="692013"/>
                    </a:cubicBezTo>
                    <a:cubicBezTo>
                      <a:pt x="2517001" y="689156"/>
                      <a:pt x="2517001" y="689156"/>
                      <a:pt x="2517953" y="648198"/>
                    </a:cubicBezTo>
                    <a:cubicBezTo>
                      <a:pt x="2525573" y="626291"/>
                      <a:pt x="2540813" y="618671"/>
                      <a:pt x="2563673" y="626291"/>
                    </a:cubicBezTo>
                    <a:cubicBezTo>
                      <a:pt x="2558911" y="610098"/>
                      <a:pt x="2545576" y="599621"/>
                      <a:pt x="2554148" y="585333"/>
                    </a:cubicBezTo>
                    <a:lnTo>
                      <a:pt x="2572928" y="573708"/>
                    </a:lnTo>
                    <a:lnTo>
                      <a:pt x="2586098" y="571735"/>
                    </a:lnTo>
                    <a:lnTo>
                      <a:pt x="2586726" y="571671"/>
                    </a:lnTo>
                    <a:cubicBezTo>
                      <a:pt x="2599630" y="572653"/>
                      <a:pt x="2613203" y="578189"/>
                      <a:pt x="2624633" y="568188"/>
                    </a:cubicBezTo>
                    <a:cubicBezTo>
                      <a:pt x="2626538" y="566283"/>
                      <a:pt x="2628443" y="565331"/>
                      <a:pt x="2630348" y="563426"/>
                    </a:cubicBezTo>
                    <a:cubicBezTo>
                      <a:pt x="2634158" y="561521"/>
                      <a:pt x="2634158" y="568188"/>
                      <a:pt x="2633206" y="563426"/>
                    </a:cubicBezTo>
                    <a:cubicBezTo>
                      <a:pt x="2632253" y="557711"/>
                      <a:pt x="2629396" y="564378"/>
                      <a:pt x="2626538" y="563426"/>
                    </a:cubicBezTo>
                    <a:cubicBezTo>
                      <a:pt x="2615584" y="567236"/>
                      <a:pt x="2604392" y="569141"/>
                      <a:pt x="2593082" y="570689"/>
                    </a:cubicBezTo>
                    <a:lnTo>
                      <a:pt x="2586098" y="571735"/>
                    </a:lnTo>
                    <a:lnTo>
                      <a:pt x="2574151" y="572951"/>
                    </a:lnTo>
                    <a:lnTo>
                      <a:pt x="2572928" y="573708"/>
                    </a:lnTo>
                    <a:lnTo>
                      <a:pt x="2558911" y="575808"/>
                    </a:lnTo>
                    <a:cubicBezTo>
                      <a:pt x="2533193" y="580571"/>
                      <a:pt x="2516048" y="563426"/>
                      <a:pt x="2506523" y="541518"/>
                    </a:cubicBezTo>
                    <a:cubicBezTo>
                      <a:pt x="2496998" y="519611"/>
                      <a:pt x="2487473" y="498656"/>
                      <a:pt x="2512238" y="480558"/>
                    </a:cubicBezTo>
                    <a:cubicBezTo>
                      <a:pt x="2520811" y="474843"/>
                      <a:pt x="2527478" y="467223"/>
                      <a:pt x="2533193" y="458651"/>
                    </a:cubicBezTo>
                    <a:cubicBezTo>
                      <a:pt x="2537003" y="452936"/>
                      <a:pt x="2541766" y="446268"/>
                      <a:pt x="2534146" y="440553"/>
                    </a:cubicBezTo>
                    <a:cubicBezTo>
                      <a:pt x="2526526" y="434838"/>
                      <a:pt x="2515096" y="437696"/>
                      <a:pt x="2513191" y="445316"/>
                    </a:cubicBezTo>
                    <a:cubicBezTo>
                      <a:pt x="2506523" y="474843"/>
                      <a:pt x="2482711" y="489131"/>
                      <a:pt x="2464613" y="509133"/>
                    </a:cubicBezTo>
                    <a:cubicBezTo>
                      <a:pt x="2452231" y="523421"/>
                      <a:pt x="2455088" y="538661"/>
                      <a:pt x="2467471" y="551996"/>
                    </a:cubicBezTo>
                    <a:cubicBezTo>
                      <a:pt x="2481758" y="567236"/>
                      <a:pt x="2481758" y="582476"/>
                      <a:pt x="2468423" y="597716"/>
                    </a:cubicBezTo>
                    <a:cubicBezTo>
                      <a:pt x="2457946" y="610098"/>
                      <a:pt x="2455088" y="623433"/>
                      <a:pt x="2453183" y="638673"/>
                    </a:cubicBezTo>
                    <a:cubicBezTo>
                      <a:pt x="2451278" y="657723"/>
                      <a:pt x="2442706" y="671058"/>
                      <a:pt x="2423656" y="676773"/>
                    </a:cubicBezTo>
                    <a:cubicBezTo>
                      <a:pt x="2413178" y="682488"/>
                      <a:pt x="2402701" y="690108"/>
                      <a:pt x="2389366" y="683441"/>
                    </a:cubicBezTo>
                    <a:cubicBezTo>
                      <a:pt x="2381746" y="676773"/>
                      <a:pt x="2376983" y="670106"/>
                      <a:pt x="2383651" y="659628"/>
                    </a:cubicBezTo>
                    <a:cubicBezTo>
                      <a:pt x="2377936" y="649151"/>
                      <a:pt x="2372221" y="638673"/>
                      <a:pt x="2367458" y="627243"/>
                    </a:cubicBezTo>
                    <a:cubicBezTo>
                      <a:pt x="2348408" y="585333"/>
                      <a:pt x="2348408" y="584381"/>
                      <a:pt x="2308403" y="612003"/>
                    </a:cubicBezTo>
                    <a:cubicBezTo>
                      <a:pt x="2273161" y="616766"/>
                      <a:pt x="2265541" y="608193"/>
                      <a:pt x="2270303" y="571046"/>
                    </a:cubicBezTo>
                    <a:cubicBezTo>
                      <a:pt x="2271256" y="560568"/>
                      <a:pt x="2287448" y="545328"/>
                      <a:pt x="2260778" y="543423"/>
                    </a:cubicBezTo>
                    <a:cubicBezTo>
                      <a:pt x="2255063" y="542471"/>
                      <a:pt x="2255063" y="530088"/>
                      <a:pt x="2259826" y="522468"/>
                    </a:cubicBezTo>
                    <a:cubicBezTo>
                      <a:pt x="2313166" y="486273"/>
                      <a:pt x="2361743" y="445316"/>
                      <a:pt x="2390318" y="385308"/>
                    </a:cubicBezTo>
                    <a:cubicBezTo>
                      <a:pt x="2396986" y="372926"/>
                      <a:pt x="2403653" y="362448"/>
                      <a:pt x="2416988" y="357686"/>
                    </a:cubicBezTo>
                    <a:cubicBezTo>
                      <a:pt x="2416988" y="355781"/>
                      <a:pt x="2416988" y="353876"/>
                      <a:pt x="2417941" y="351971"/>
                    </a:cubicBezTo>
                    <a:cubicBezTo>
                      <a:pt x="2419846" y="352923"/>
                      <a:pt x="2423656" y="354828"/>
                      <a:pt x="2424608" y="353876"/>
                    </a:cubicBezTo>
                    <a:cubicBezTo>
                      <a:pt x="2434371" y="344351"/>
                      <a:pt x="2443539" y="338934"/>
                      <a:pt x="2452245" y="336582"/>
                    </a:cubicBezTo>
                    <a:cubicBezTo>
                      <a:pt x="2458775" y="334818"/>
                      <a:pt x="2465045" y="334779"/>
                      <a:pt x="2471113" y="336025"/>
                    </a:cubicBezTo>
                    <a:close/>
                    <a:moveTo>
                      <a:pt x="761544" y="194808"/>
                    </a:moveTo>
                    <a:cubicBezTo>
                      <a:pt x="773926" y="196713"/>
                      <a:pt x="774879" y="206238"/>
                      <a:pt x="773926" y="216716"/>
                    </a:cubicBezTo>
                    <a:cubicBezTo>
                      <a:pt x="755829" y="237671"/>
                      <a:pt x="760591" y="257673"/>
                      <a:pt x="773926" y="278628"/>
                    </a:cubicBezTo>
                    <a:cubicBezTo>
                      <a:pt x="748209" y="302441"/>
                      <a:pt x="720586" y="315776"/>
                      <a:pt x="687249" y="293868"/>
                    </a:cubicBezTo>
                    <a:cubicBezTo>
                      <a:pt x="682486" y="291011"/>
                      <a:pt x="675819" y="292916"/>
                      <a:pt x="671056" y="292916"/>
                    </a:cubicBezTo>
                    <a:cubicBezTo>
                      <a:pt x="660579" y="294821"/>
                      <a:pt x="650101" y="296726"/>
                      <a:pt x="640576" y="298631"/>
                    </a:cubicBezTo>
                    <a:cubicBezTo>
                      <a:pt x="627241" y="300536"/>
                      <a:pt x="613906" y="302441"/>
                      <a:pt x="603429" y="291011"/>
                    </a:cubicBezTo>
                    <a:cubicBezTo>
                      <a:pt x="636766" y="258626"/>
                      <a:pt x="678676" y="239576"/>
                      <a:pt x="715824" y="211953"/>
                    </a:cubicBezTo>
                    <a:cubicBezTo>
                      <a:pt x="719634" y="209096"/>
                      <a:pt x="724396" y="211953"/>
                      <a:pt x="727254" y="215763"/>
                    </a:cubicBezTo>
                    <a:cubicBezTo>
                      <a:pt x="746304" y="220526"/>
                      <a:pt x="741541" y="187188"/>
                      <a:pt x="761544" y="194808"/>
                    </a:cubicBezTo>
                    <a:close/>
                    <a:moveTo>
                      <a:pt x="873343" y="184331"/>
                    </a:moveTo>
                    <a:cubicBezTo>
                      <a:pt x="879653" y="185283"/>
                      <a:pt x="886320" y="188617"/>
                      <a:pt x="891083" y="191951"/>
                    </a:cubicBezTo>
                    <a:cubicBezTo>
                      <a:pt x="904418" y="200523"/>
                      <a:pt x="892988" y="209096"/>
                      <a:pt x="888226" y="217668"/>
                    </a:cubicBezTo>
                    <a:lnTo>
                      <a:pt x="879241" y="234820"/>
                    </a:lnTo>
                    <a:lnTo>
                      <a:pt x="895370" y="235036"/>
                    </a:lnTo>
                    <a:cubicBezTo>
                      <a:pt x="907514" y="238206"/>
                      <a:pt x="906800" y="249815"/>
                      <a:pt x="899656" y="266246"/>
                    </a:cubicBezTo>
                    <a:cubicBezTo>
                      <a:pt x="894893" y="277676"/>
                      <a:pt x="884416" y="289106"/>
                      <a:pt x="892988" y="303393"/>
                    </a:cubicBezTo>
                    <a:cubicBezTo>
                      <a:pt x="897751" y="310061"/>
                      <a:pt x="901561" y="309108"/>
                      <a:pt x="905371" y="303393"/>
                    </a:cubicBezTo>
                    <a:cubicBezTo>
                      <a:pt x="923468" y="307203"/>
                      <a:pt x="923468" y="307203"/>
                      <a:pt x="915848" y="337683"/>
                    </a:cubicBezTo>
                    <a:cubicBezTo>
                      <a:pt x="926326" y="330063"/>
                      <a:pt x="936803" y="329111"/>
                      <a:pt x="946328" y="324348"/>
                    </a:cubicBezTo>
                    <a:lnTo>
                      <a:pt x="973409" y="303804"/>
                    </a:lnTo>
                    <a:lnTo>
                      <a:pt x="975260" y="292796"/>
                    </a:lnTo>
                    <a:cubicBezTo>
                      <a:pt x="974903" y="288629"/>
                      <a:pt x="972522" y="284819"/>
                      <a:pt x="965378" y="281485"/>
                    </a:cubicBezTo>
                    <a:cubicBezTo>
                      <a:pt x="944423" y="270055"/>
                      <a:pt x="942518" y="249100"/>
                      <a:pt x="962521" y="233860"/>
                    </a:cubicBezTo>
                    <a:cubicBezTo>
                      <a:pt x="977761" y="221478"/>
                      <a:pt x="993953" y="208143"/>
                      <a:pt x="1013956" y="203380"/>
                    </a:cubicBezTo>
                    <a:cubicBezTo>
                      <a:pt x="1018718" y="201475"/>
                      <a:pt x="1023481" y="200046"/>
                      <a:pt x="1028243" y="200165"/>
                    </a:cubicBezTo>
                    <a:cubicBezTo>
                      <a:pt x="1033006" y="200284"/>
                      <a:pt x="1037768" y="201951"/>
                      <a:pt x="1042531" y="206238"/>
                    </a:cubicBezTo>
                    <a:cubicBezTo>
                      <a:pt x="1037768" y="220525"/>
                      <a:pt x="1018718" y="221478"/>
                      <a:pt x="1016813" y="234813"/>
                    </a:cubicBezTo>
                    <a:cubicBezTo>
                      <a:pt x="1029196" y="212905"/>
                      <a:pt x="1052056" y="208143"/>
                      <a:pt x="1075868" y="204333"/>
                    </a:cubicBezTo>
                    <a:cubicBezTo>
                      <a:pt x="1082536" y="204333"/>
                      <a:pt x="1089203" y="204333"/>
                      <a:pt x="1095871" y="204333"/>
                    </a:cubicBezTo>
                    <a:cubicBezTo>
                      <a:pt x="1106348" y="211953"/>
                      <a:pt x="1099681" y="223383"/>
                      <a:pt x="1099681" y="232908"/>
                    </a:cubicBezTo>
                    <a:cubicBezTo>
                      <a:pt x="1112063" y="235765"/>
                      <a:pt x="1123493" y="229098"/>
                      <a:pt x="1133971" y="231003"/>
                    </a:cubicBezTo>
                    <a:cubicBezTo>
                      <a:pt x="1140638" y="231003"/>
                      <a:pt x="1146353" y="233860"/>
                      <a:pt x="1151116" y="238623"/>
                    </a:cubicBezTo>
                    <a:cubicBezTo>
                      <a:pt x="1162546" y="262435"/>
                      <a:pt x="1192073" y="265293"/>
                      <a:pt x="1205408" y="287200"/>
                    </a:cubicBezTo>
                    <a:cubicBezTo>
                      <a:pt x="1219696" y="305298"/>
                      <a:pt x="1210171" y="320538"/>
                      <a:pt x="1198741" y="334825"/>
                    </a:cubicBezTo>
                    <a:cubicBezTo>
                      <a:pt x="1205408" y="359590"/>
                      <a:pt x="1234936" y="358638"/>
                      <a:pt x="1248271" y="377688"/>
                    </a:cubicBezTo>
                    <a:cubicBezTo>
                      <a:pt x="1257796" y="391023"/>
                      <a:pt x="1257796" y="393880"/>
                      <a:pt x="1246366" y="402453"/>
                    </a:cubicBezTo>
                    <a:cubicBezTo>
                      <a:pt x="1226363" y="415788"/>
                      <a:pt x="1207313" y="445315"/>
                      <a:pt x="1187311" y="402453"/>
                    </a:cubicBezTo>
                    <a:cubicBezTo>
                      <a:pt x="1184453" y="396738"/>
                      <a:pt x="1176833" y="390070"/>
                      <a:pt x="1171118" y="396738"/>
                    </a:cubicBezTo>
                    <a:cubicBezTo>
                      <a:pt x="1161593" y="407215"/>
                      <a:pt x="1163498" y="418645"/>
                      <a:pt x="1171118" y="431028"/>
                    </a:cubicBezTo>
                    <a:cubicBezTo>
                      <a:pt x="1186358" y="457698"/>
                      <a:pt x="1180643" y="471033"/>
                      <a:pt x="1151116" y="479605"/>
                    </a:cubicBezTo>
                    <a:cubicBezTo>
                      <a:pt x="1147306" y="475795"/>
                      <a:pt x="1141591" y="474843"/>
                      <a:pt x="1136828" y="476748"/>
                    </a:cubicBezTo>
                    <a:cubicBezTo>
                      <a:pt x="1132066" y="478653"/>
                      <a:pt x="1134923" y="483415"/>
                      <a:pt x="1136828" y="487225"/>
                    </a:cubicBezTo>
                    <a:cubicBezTo>
                      <a:pt x="1135876" y="500560"/>
                      <a:pt x="1128256" y="503418"/>
                      <a:pt x="1118731" y="497703"/>
                    </a:cubicBezTo>
                    <a:cubicBezTo>
                      <a:pt x="1098728" y="487225"/>
                      <a:pt x="1074916" y="482463"/>
                      <a:pt x="1066343" y="455793"/>
                    </a:cubicBezTo>
                    <a:cubicBezTo>
                      <a:pt x="1058723" y="432933"/>
                      <a:pt x="1039673" y="427218"/>
                      <a:pt x="1016813" y="433885"/>
                    </a:cubicBezTo>
                    <a:cubicBezTo>
                      <a:pt x="1008241" y="436743"/>
                      <a:pt x="999668" y="438648"/>
                      <a:pt x="996811" y="428170"/>
                    </a:cubicBezTo>
                    <a:cubicBezTo>
                      <a:pt x="993001" y="415788"/>
                      <a:pt x="1007288" y="411025"/>
                      <a:pt x="1013003" y="411978"/>
                    </a:cubicBezTo>
                    <a:cubicBezTo>
                      <a:pt x="1055866" y="420550"/>
                      <a:pt x="1078726" y="386260"/>
                      <a:pt x="1109206" y="369115"/>
                    </a:cubicBezTo>
                    <a:cubicBezTo>
                      <a:pt x="1117778" y="343398"/>
                      <a:pt x="1089203" y="330063"/>
                      <a:pt x="1089203" y="307203"/>
                    </a:cubicBezTo>
                    <a:cubicBezTo>
                      <a:pt x="1085393" y="301488"/>
                      <a:pt x="1081583" y="296725"/>
                      <a:pt x="1077773" y="291010"/>
                    </a:cubicBezTo>
                    <a:cubicBezTo>
                      <a:pt x="1057771" y="307203"/>
                      <a:pt x="1036816" y="290058"/>
                      <a:pt x="1016813" y="292915"/>
                    </a:cubicBezTo>
                    <a:cubicBezTo>
                      <a:pt x="1012050" y="293391"/>
                      <a:pt x="1008717" y="294106"/>
                      <a:pt x="1007169" y="296011"/>
                    </a:cubicBezTo>
                    <a:lnTo>
                      <a:pt x="1007866" y="302667"/>
                    </a:lnTo>
                    <a:lnTo>
                      <a:pt x="1009193" y="303393"/>
                    </a:lnTo>
                    <a:cubicBezTo>
                      <a:pt x="1013003" y="324348"/>
                      <a:pt x="986333" y="363401"/>
                      <a:pt x="962521" y="370068"/>
                    </a:cubicBezTo>
                    <a:cubicBezTo>
                      <a:pt x="943471" y="375783"/>
                      <a:pt x="924421" y="377688"/>
                      <a:pt x="905371" y="371973"/>
                    </a:cubicBezTo>
                    <a:cubicBezTo>
                      <a:pt x="896798" y="389118"/>
                      <a:pt x="879653" y="396738"/>
                      <a:pt x="868223" y="410073"/>
                    </a:cubicBezTo>
                    <a:cubicBezTo>
                      <a:pt x="859651" y="419598"/>
                      <a:pt x="849173" y="424361"/>
                      <a:pt x="836791" y="426266"/>
                    </a:cubicBezTo>
                    <a:cubicBezTo>
                      <a:pt x="830123" y="425313"/>
                      <a:pt x="820598" y="421503"/>
                      <a:pt x="816788" y="424361"/>
                    </a:cubicBezTo>
                    <a:cubicBezTo>
                      <a:pt x="772973" y="455793"/>
                      <a:pt x="714871" y="464366"/>
                      <a:pt x="677723" y="507228"/>
                    </a:cubicBezTo>
                    <a:cubicBezTo>
                      <a:pt x="667246" y="519611"/>
                      <a:pt x="646291" y="531993"/>
                      <a:pt x="668198" y="553901"/>
                    </a:cubicBezTo>
                    <a:cubicBezTo>
                      <a:pt x="672961" y="558663"/>
                      <a:pt x="665341" y="574856"/>
                      <a:pt x="662483" y="586286"/>
                    </a:cubicBezTo>
                    <a:cubicBezTo>
                      <a:pt x="685343" y="585333"/>
                      <a:pt x="702488" y="596763"/>
                      <a:pt x="716776" y="612956"/>
                    </a:cubicBezTo>
                    <a:cubicBezTo>
                      <a:pt x="731063" y="630101"/>
                      <a:pt x="747256" y="644388"/>
                      <a:pt x="771068" y="645341"/>
                    </a:cubicBezTo>
                    <a:cubicBezTo>
                      <a:pt x="789166" y="646293"/>
                      <a:pt x="788213" y="653913"/>
                      <a:pt x="782498" y="667248"/>
                    </a:cubicBezTo>
                    <a:cubicBezTo>
                      <a:pt x="774878" y="685346"/>
                      <a:pt x="766306" y="702491"/>
                      <a:pt x="772973" y="726303"/>
                    </a:cubicBezTo>
                    <a:cubicBezTo>
                      <a:pt x="779641" y="752973"/>
                      <a:pt x="789166" y="747258"/>
                      <a:pt x="805358" y="736781"/>
                    </a:cubicBezTo>
                    <a:cubicBezTo>
                      <a:pt x="823456" y="725351"/>
                      <a:pt x="826313" y="706301"/>
                      <a:pt x="828218" y="689156"/>
                    </a:cubicBezTo>
                    <a:cubicBezTo>
                      <a:pt x="831076" y="669153"/>
                      <a:pt x="841553" y="660581"/>
                      <a:pt x="858698" y="652961"/>
                    </a:cubicBezTo>
                    <a:cubicBezTo>
                      <a:pt x="901561" y="638673"/>
                      <a:pt x="911086" y="619623"/>
                      <a:pt x="901561" y="573903"/>
                    </a:cubicBezTo>
                    <a:cubicBezTo>
                      <a:pt x="900608" y="569141"/>
                      <a:pt x="899656" y="563426"/>
                      <a:pt x="904418" y="561521"/>
                    </a:cubicBezTo>
                    <a:cubicBezTo>
                      <a:pt x="937756" y="550091"/>
                      <a:pt x="937756" y="514848"/>
                      <a:pt x="953948" y="491988"/>
                    </a:cubicBezTo>
                    <a:cubicBezTo>
                      <a:pt x="957758" y="486273"/>
                      <a:pt x="961568" y="480558"/>
                      <a:pt x="968236" y="478653"/>
                    </a:cubicBezTo>
                    <a:cubicBezTo>
                      <a:pt x="991096" y="471986"/>
                      <a:pt x="1037768" y="491036"/>
                      <a:pt x="1049198" y="512943"/>
                    </a:cubicBezTo>
                    <a:cubicBezTo>
                      <a:pt x="1061581" y="517706"/>
                      <a:pt x="1074916" y="522468"/>
                      <a:pt x="1063486" y="539613"/>
                    </a:cubicBezTo>
                    <a:cubicBezTo>
                      <a:pt x="1048246" y="555806"/>
                      <a:pt x="1052056" y="572951"/>
                      <a:pt x="1067296" y="583428"/>
                    </a:cubicBezTo>
                    <a:cubicBezTo>
                      <a:pt x="1084441" y="593906"/>
                      <a:pt x="1099681" y="578666"/>
                      <a:pt x="1112063" y="568188"/>
                    </a:cubicBezTo>
                    <a:cubicBezTo>
                      <a:pt x="1139686" y="545328"/>
                      <a:pt x="1138733" y="544376"/>
                      <a:pt x="1146353" y="580571"/>
                    </a:cubicBezTo>
                    <a:cubicBezTo>
                      <a:pt x="1149211" y="592953"/>
                      <a:pt x="1154926" y="606288"/>
                      <a:pt x="1151116" y="616766"/>
                    </a:cubicBezTo>
                    <a:cubicBezTo>
                      <a:pt x="1138733" y="656771"/>
                      <a:pt x="1163498" y="672011"/>
                      <a:pt x="1193026" y="684393"/>
                    </a:cubicBezTo>
                    <a:cubicBezTo>
                      <a:pt x="1193026" y="693918"/>
                      <a:pt x="1188501" y="696537"/>
                      <a:pt x="1182905" y="697847"/>
                    </a:cubicBezTo>
                    <a:lnTo>
                      <a:pt x="1179024" y="699159"/>
                    </a:lnTo>
                    <a:lnTo>
                      <a:pt x="1177845" y="699023"/>
                    </a:lnTo>
                    <a:cubicBezTo>
                      <a:pt x="1174214" y="699455"/>
                      <a:pt x="1170404" y="700824"/>
                      <a:pt x="1166356" y="703443"/>
                    </a:cubicBezTo>
                    <a:lnTo>
                      <a:pt x="1179024" y="699159"/>
                    </a:lnTo>
                    <a:lnTo>
                      <a:pt x="1188263" y="700229"/>
                    </a:lnTo>
                    <a:cubicBezTo>
                      <a:pt x="1194931" y="702491"/>
                      <a:pt x="1201122" y="707253"/>
                      <a:pt x="1207313" y="712016"/>
                    </a:cubicBezTo>
                    <a:cubicBezTo>
                      <a:pt x="1210647" y="727732"/>
                      <a:pt x="1209694" y="741781"/>
                      <a:pt x="1205051" y="754402"/>
                    </a:cubicBezTo>
                    <a:lnTo>
                      <a:pt x="1180854" y="787924"/>
                    </a:lnTo>
                    <a:lnTo>
                      <a:pt x="1187073" y="807504"/>
                    </a:lnTo>
                    <a:cubicBezTo>
                      <a:pt x="1190883" y="812504"/>
                      <a:pt x="1196836" y="815362"/>
                      <a:pt x="1206361" y="814886"/>
                    </a:cubicBezTo>
                    <a:cubicBezTo>
                      <a:pt x="1214934" y="814886"/>
                      <a:pt x="1223506" y="816791"/>
                      <a:pt x="1213981" y="828221"/>
                    </a:cubicBezTo>
                    <a:cubicBezTo>
                      <a:pt x="1208266" y="850128"/>
                      <a:pt x="1205409" y="874893"/>
                      <a:pt x="1172071" y="862511"/>
                    </a:cubicBezTo>
                    <a:cubicBezTo>
                      <a:pt x="1153021" y="859653"/>
                      <a:pt x="1123494" y="872036"/>
                      <a:pt x="1115874" y="854891"/>
                    </a:cubicBezTo>
                    <a:cubicBezTo>
                      <a:pt x="1109206" y="839651"/>
                      <a:pt x="1133971" y="821553"/>
                      <a:pt x="1148259" y="807266"/>
                    </a:cubicBezTo>
                    <a:cubicBezTo>
                      <a:pt x="1157784" y="799646"/>
                      <a:pt x="1159689" y="785358"/>
                      <a:pt x="1173024" y="780596"/>
                    </a:cubicBezTo>
                    <a:lnTo>
                      <a:pt x="1173125" y="780684"/>
                    </a:lnTo>
                    <a:lnTo>
                      <a:pt x="1174333" y="770475"/>
                    </a:lnTo>
                    <a:cubicBezTo>
                      <a:pt x="1173023" y="767975"/>
                      <a:pt x="1169689" y="766784"/>
                      <a:pt x="1163498" y="767261"/>
                    </a:cubicBezTo>
                    <a:cubicBezTo>
                      <a:pt x="1147306" y="769166"/>
                      <a:pt x="1137781" y="780596"/>
                      <a:pt x="1124446" y="787263"/>
                    </a:cubicBezTo>
                    <a:cubicBezTo>
                      <a:pt x="1097776" y="793931"/>
                      <a:pt x="1070153" y="791073"/>
                      <a:pt x="1043483" y="789168"/>
                    </a:cubicBezTo>
                    <a:cubicBezTo>
                      <a:pt x="1026338" y="788216"/>
                      <a:pt x="1010146" y="786311"/>
                      <a:pt x="993953" y="794883"/>
                    </a:cubicBezTo>
                    <a:cubicBezTo>
                      <a:pt x="987286" y="810123"/>
                      <a:pt x="971093" y="808218"/>
                      <a:pt x="959663" y="814886"/>
                    </a:cubicBezTo>
                    <a:cubicBezTo>
                      <a:pt x="951091" y="825363"/>
                      <a:pt x="939661" y="831078"/>
                      <a:pt x="929183" y="839651"/>
                    </a:cubicBezTo>
                    <a:lnTo>
                      <a:pt x="925100" y="843462"/>
                    </a:lnTo>
                    <a:lnTo>
                      <a:pt x="915848" y="851081"/>
                    </a:lnTo>
                    <a:cubicBezTo>
                      <a:pt x="915848" y="851081"/>
                      <a:pt x="912991" y="851081"/>
                      <a:pt x="912991" y="851081"/>
                    </a:cubicBezTo>
                    <a:cubicBezTo>
                      <a:pt x="912991" y="851081"/>
                      <a:pt x="914896" y="852986"/>
                      <a:pt x="914896" y="852986"/>
                    </a:cubicBezTo>
                    <a:lnTo>
                      <a:pt x="925100" y="843462"/>
                    </a:lnTo>
                    <a:lnTo>
                      <a:pt x="932041" y="837746"/>
                    </a:lnTo>
                    <a:cubicBezTo>
                      <a:pt x="942518" y="824411"/>
                      <a:pt x="959663" y="826316"/>
                      <a:pt x="972998" y="820601"/>
                    </a:cubicBezTo>
                    <a:cubicBezTo>
                      <a:pt x="979666" y="818696"/>
                      <a:pt x="986333" y="814886"/>
                      <a:pt x="992048" y="814886"/>
                    </a:cubicBezTo>
                    <a:cubicBezTo>
                      <a:pt x="1003478" y="813933"/>
                      <a:pt x="1017766" y="809171"/>
                      <a:pt x="1023481" y="819648"/>
                    </a:cubicBezTo>
                    <a:cubicBezTo>
                      <a:pt x="1032053" y="834888"/>
                      <a:pt x="1013003" y="835841"/>
                      <a:pt x="1005383" y="842508"/>
                    </a:cubicBezTo>
                    <a:cubicBezTo>
                      <a:pt x="1003478" y="844413"/>
                      <a:pt x="1005383" y="851081"/>
                      <a:pt x="1006336" y="854891"/>
                    </a:cubicBezTo>
                    <a:cubicBezTo>
                      <a:pt x="997763" y="866321"/>
                      <a:pt x="1011098" y="877751"/>
                      <a:pt x="1005383" y="889181"/>
                    </a:cubicBezTo>
                    <a:cubicBezTo>
                      <a:pt x="1001573" y="899658"/>
                      <a:pt x="992048" y="903468"/>
                      <a:pt x="984428" y="910136"/>
                    </a:cubicBezTo>
                    <a:cubicBezTo>
                      <a:pt x="974903" y="918708"/>
                      <a:pt x="961568" y="909183"/>
                      <a:pt x="952043" y="916803"/>
                    </a:cubicBezTo>
                    <a:cubicBezTo>
                      <a:pt x="937756" y="931091"/>
                      <a:pt x="916801" y="932043"/>
                      <a:pt x="899656" y="938711"/>
                    </a:cubicBezTo>
                    <a:cubicBezTo>
                      <a:pt x="876796" y="947283"/>
                      <a:pt x="858698" y="959666"/>
                      <a:pt x="855841" y="985383"/>
                    </a:cubicBezTo>
                    <a:cubicBezTo>
                      <a:pt x="853936" y="1001576"/>
                      <a:pt x="839648" y="1003481"/>
                      <a:pt x="831076" y="1003481"/>
                    </a:cubicBezTo>
                    <a:cubicBezTo>
                      <a:pt x="779641" y="1006338"/>
                      <a:pt x="763448" y="1048248"/>
                      <a:pt x="738683" y="1081586"/>
                    </a:cubicBezTo>
                    <a:cubicBezTo>
                      <a:pt x="708203" y="1076823"/>
                      <a:pt x="712013" y="1097778"/>
                      <a:pt x="711061" y="1115876"/>
                    </a:cubicBezTo>
                    <a:cubicBezTo>
                      <a:pt x="707251" y="1144451"/>
                      <a:pt x="692011" y="1163501"/>
                      <a:pt x="666293" y="1175883"/>
                    </a:cubicBezTo>
                    <a:cubicBezTo>
                      <a:pt x="636766" y="1191123"/>
                      <a:pt x="610096" y="1209221"/>
                      <a:pt x="585331" y="1230176"/>
                    </a:cubicBezTo>
                    <a:cubicBezTo>
                      <a:pt x="565328" y="1247320"/>
                      <a:pt x="557708" y="1270181"/>
                      <a:pt x="559613" y="1297803"/>
                    </a:cubicBezTo>
                    <a:cubicBezTo>
                      <a:pt x="561518" y="1327331"/>
                      <a:pt x="564376" y="1356858"/>
                      <a:pt x="557708" y="1386386"/>
                    </a:cubicBezTo>
                    <a:cubicBezTo>
                      <a:pt x="555803" y="1394958"/>
                      <a:pt x="551993" y="1406388"/>
                      <a:pt x="542468" y="1407341"/>
                    </a:cubicBezTo>
                    <a:cubicBezTo>
                      <a:pt x="530086" y="1409246"/>
                      <a:pt x="531038" y="1394958"/>
                      <a:pt x="528181" y="1387338"/>
                    </a:cubicBezTo>
                    <a:cubicBezTo>
                      <a:pt x="522466" y="1365431"/>
                      <a:pt x="516751" y="1344476"/>
                      <a:pt x="519608" y="1320663"/>
                    </a:cubicBezTo>
                    <a:cubicBezTo>
                      <a:pt x="521513" y="1300661"/>
                      <a:pt x="522466" y="1280658"/>
                      <a:pt x="488176" y="1283516"/>
                    </a:cubicBezTo>
                    <a:cubicBezTo>
                      <a:pt x="470078" y="1285421"/>
                      <a:pt x="452933" y="1262561"/>
                      <a:pt x="429121" y="1267323"/>
                    </a:cubicBezTo>
                    <a:cubicBezTo>
                      <a:pt x="422453" y="1268276"/>
                      <a:pt x="411023" y="1265418"/>
                      <a:pt x="409118" y="1268276"/>
                    </a:cubicBezTo>
                    <a:cubicBezTo>
                      <a:pt x="391973" y="1307328"/>
                      <a:pt x="364351" y="1288278"/>
                      <a:pt x="336728" y="1284468"/>
                    </a:cubicBezTo>
                    <a:cubicBezTo>
                      <a:pt x="279578" y="1275896"/>
                      <a:pt x="228143" y="1315901"/>
                      <a:pt x="215761" y="1373051"/>
                    </a:cubicBezTo>
                    <a:cubicBezTo>
                      <a:pt x="210998" y="1396863"/>
                      <a:pt x="193853" y="1415913"/>
                      <a:pt x="189091" y="1441631"/>
                    </a:cubicBezTo>
                    <a:cubicBezTo>
                      <a:pt x="182423" y="1476873"/>
                      <a:pt x="183376" y="1511163"/>
                      <a:pt x="196711" y="1544501"/>
                    </a:cubicBezTo>
                    <a:cubicBezTo>
                      <a:pt x="204331" y="1564503"/>
                      <a:pt x="219571" y="1574028"/>
                      <a:pt x="244336" y="1573076"/>
                    </a:cubicBezTo>
                    <a:cubicBezTo>
                      <a:pt x="284341" y="1571171"/>
                      <a:pt x="310058" y="1555931"/>
                      <a:pt x="320536" y="1514973"/>
                    </a:cubicBezTo>
                    <a:cubicBezTo>
                      <a:pt x="324346" y="1500686"/>
                      <a:pt x="374828" y="1487351"/>
                      <a:pt x="387211" y="1494971"/>
                    </a:cubicBezTo>
                    <a:cubicBezTo>
                      <a:pt x="396736" y="1500686"/>
                      <a:pt x="392926" y="1507353"/>
                      <a:pt x="389116" y="1515926"/>
                    </a:cubicBezTo>
                    <a:cubicBezTo>
                      <a:pt x="372923" y="1552121"/>
                      <a:pt x="358636" y="1589268"/>
                      <a:pt x="340538" y="1624511"/>
                    </a:cubicBezTo>
                    <a:cubicBezTo>
                      <a:pt x="329108" y="1646418"/>
                      <a:pt x="340538" y="1644513"/>
                      <a:pt x="354826" y="1644513"/>
                    </a:cubicBezTo>
                    <a:cubicBezTo>
                      <a:pt x="372923" y="1644513"/>
                      <a:pt x="391973" y="1642608"/>
                      <a:pt x="410071" y="1645466"/>
                    </a:cubicBezTo>
                    <a:cubicBezTo>
                      <a:pt x="432931" y="1649276"/>
                      <a:pt x="449123" y="1658801"/>
                      <a:pt x="439598" y="1687376"/>
                    </a:cubicBezTo>
                    <a:cubicBezTo>
                      <a:pt x="433883" y="1705473"/>
                      <a:pt x="432931" y="1725476"/>
                      <a:pt x="426263" y="1743573"/>
                    </a:cubicBezTo>
                    <a:cubicBezTo>
                      <a:pt x="414833" y="1774053"/>
                      <a:pt x="432931" y="1793103"/>
                      <a:pt x="450076" y="1813106"/>
                    </a:cubicBezTo>
                    <a:cubicBezTo>
                      <a:pt x="466268" y="1832156"/>
                      <a:pt x="483413" y="1819773"/>
                      <a:pt x="499606" y="1812153"/>
                    </a:cubicBezTo>
                    <a:cubicBezTo>
                      <a:pt x="512941" y="1806438"/>
                      <a:pt x="528181" y="1806438"/>
                      <a:pt x="536753" y="1818821"/>
                    </a:cubicBezTo>
                    <a:cubicBezTo>
                      <a:pt x="554851" y="1843586"/>
                      <a:pt x="571996" y="1829298"/>
                      <a:pt x="577711" y="1813106"/>
                    </a:cubicBezTo>
                    <a:cubicBezTo>
                      <a:pt x="591998" y="1771196"/>
                      <a:pt x="630098" y="1768338"/>
                      <a:pt x="661531" y="1754051"/>
                    </a:cubicBezTo>
                    <a:cubicBezTo>
                      <a:pt x="671056" y="1754051"/>
                      <a:pt x="673913" y="1755956"/>
                      <a:pt x="672008" y="1763576"/>
                    </a:cubicBezTo>
                    <a:cubicBezTo>
                      <a:pt x="676771" y="1783578"/>
                      <a:pt x="689153" y="1777863"/>
                      <a:pt x="695821" y="1768338"/>
                    </a:cubicBezTo>
                    <a:cubicBezTo>
                      <a:pt x="713918" y="1745478"/>
                      <a:pt x="729158" y="1761671"/>
                      <a:pt x="741541" y="1772148"/>
                    </a:cubicBezTo>
                    <a:cubicBezTo>
                      <a:pt x="769163" y="1795008"/>
                      <a:pt x="799643" y="1798818"/>
                      <a:pt x="832028" y="1788341"/>
                    </a:cubicBezTo>
                    <a:cubicBezTo>
                      <a:pt x="845363" y="1783578"/>
                      <a:pt x="854888" y="1779768"/>
                      <a:pt x="865366" y="1796913"/>
                    </a:cubicBezTo>
                    <a:cubicBezTo>
                      <a:pt x="875843" y="1814058"/>
                      <a:pt x="896798" y="1823583"/>
                      <a:pt x="910133" y="1838823"/>
                    </a:cubicBezTo>
                    <a:cubicBezTo>
                      <a:pt x="947281" y="1881686"/>
                      <a:pt x="990143" y="1906451"/>
                      <a:pt x="1047293" y="1918833"/>
                    </a:cubicBezTo>
                    <a:cubicBezTo>
                      <a:pt x="1093966" y="1928358"/>
                      <a:pt x="1124446" y="1995986"/>
                      <a:pt x="1116826" y="2036943"/>
                    </a:cubicBezTo>
                    <a:cubicBezTo>
                      <a:pt x="1113968" y="2044563"/>
                      <a:pt x="1111111" y="2051231"/>
                      <a:pt x="1106348" y="2056946"/>
                    </a:cubicBezTo>
                    <a:cubicBezTo>
                      <a:pt x="1092061" y="2071233"/>
                      <a:pt x="1112063" y="2086473"/>
                      <a:pt x="1104443" y="2099808"/>
                    </a:cubicBezTo>
                    <a:cubicBezTo>
                      <a:pt x="1110158" y="2107428"/>
                      <a:pt x="1117778" y="2102666"/>
                      <a:pt x="1124446" y="2102666"/>
                    </a:cubicBezTo>
                    <a:cubicBezTo>
                      <a:pt x="1147306" y="2095046"/>
                      <a:pt x="1161593" y="2062661"/>
                      <a:pt x="1193026" y="2077901"/>
                    </a:cubicBezTo>
                    <a:cubicBezTo>
                      <a:pt x="1225411" y="2087426"/>
                      <a:pt x="1244461" y="2125526"/>
                      <a:pt x="1280656" y="2123621"/>
                    </a:cubicBezTo>
                    <a:cubicBezTo>
                      <a:pt x="1325423" y="2121716"/>
                      <a:pt x="1360666" y="2136956"/>
                      <a:pt x="1387336" y="2172198"/>
                    </a:cubicBezTo>
                    <a:cubicBezTo>
                      <a:pt x="1398766" y="2187438"/>
                      <a:pt x="1427341" y="2172198"/>
                      <a:pt x="1434008" y="2199821"/>
                    </a:cubicBezTo>
                    <a:cubicBezTo>
                      <a:pt x="1440676" y="2228396"/>
                      <a:pt x="1444486" y="2256018"/>
                      <a:pt x="1430198" y="2282688"/>
                    </a:cubicBezTo>
                    <a:cubicBezTo>
                      <a:pt x="1413053" y="2315073"/>
                      <a:pt x="1388288" y="2341743"/>
                      <a:pt x="1370191" y="2373176"/>
                    </a:cubicBezTo>
                    <a:cubicBezTo>
                      <a:pt x="1359713" y="2391273"/>
                      <a:pt x="1356856" y="2406513"/>
                      <a:pt x="1358761" y="2423658"/>
                    </a:cubicBezTo>
                    <a:cubicBezTo>
                      <a:pt x="1366381" y="2486523"/>
                      <a:pt x="1352093" y="2544626"/>
                      <a:pt x="1327328" y="2600823"/>
                    </a:cubicBezTo>
                    <a:cubicBezTo>
                      <a:pt x="1321613" y="2612253"/>
                      <a:pt x="1313041" y="2629398"/>
                      <a:pt x="1293991" y="2626541"/>
                    </a:cubicBezTo>
                    <a:cubicBezTo>
                      <a:pt x="1261606" y="2622731"/>
                      <a:pt x="1241603" y="2647496"/>
                      <a:pt x="1218743" y="2661783"/>
                    </a:cubicBezTo>
                    <a:cubicBezTo>
                      <a:pt x="1203503" y="2671308"/>
                      <a:pt x="1187311" y="2690358"/>
                      <a:pt x="1193026" y="2710361"/>
                    </a:cubicBezTo>
                    <a:cubicBezTo>
                      <a:pt x="1205408" y="2757033"/>
                      <a:pt x="1178738" y="2793228"/>
                      <a:pt x="1164451" y="2832281"/>
                    </a:cubicBezTo>
                    <a:cubicBezTo>
                      <a:pt x="1154926" y="2859903"/>
                      <a:pt x="1136828" y="2884668"/>
                      <a:pt x="1122541" y="2910386"/>
                    </a:cubicBezTo>
                    <a:cubicBezTo>
                      <a:pt x="1116826" y="2920863"/>
                      <a:pt x="1109206" y="2929436"/>
                      <a:pt x="1095871" y="2929436"/>
                    </a:cubicBezTo>
                    <a:cubicBezTo>
                      <a:pt x="1085393" y="2920863"/>
                      <a:pt x="1072058" y="2930388"/>
                      <a:pt x="1061581" y="2922768"/>
                    </a:cubicBezTo>
                    <a:cubicBezTo>
                      <a:pt x="1053961" y="2919911"/>
                      <a:pt x="1044436" y="2911338"/>
                      <a:pt x="1047293" y="2929436"/>
                    </a:cubicBezTo>
                    <a:cubicBezTo>
                      <a:pt x="1052056" y="2938961"/>
                      <a:pt x="1062533" y="2944676"/>
                      <a:pt x="1061581" y="2956106"/>
                    </a:cubicBezTo>
                    <a:cubicBezTo>
                      <a:pt x="1055866" y="2964678"/>
                      <a:pt x="1048246" y="2962773"/>
                      <a:pt x="1040626" y="2959916"/>
                    </a:cubicBezTo>
                    <a:cubicBezTo>
                      <a:pt x="952043" y="2929436"/>
                      <a:pt x="865366" y="2895146"/>
                      <a:pt x="783451" y="2850378"/>
                    </a:cubicBezTo>
                    <a:cubicBezTo>
                      <a:pt x="762496" y="2838948"/>
                      <a:pt x="762496" y="2820851"/>
                      <a:pt x="752971" y="2805611"/>
                    </a:cubicBezTo>
                    <a:cubicBezTo>
                      <a:pt x="730111" y="2799896"/>
                      <a:pt x="738683" y="2779893"/>
                      <a:pt x="737731" y="2765606"/>
                    </a:cubicBezTo>
                    <a:cubicBezTo>
                      <a:pt x="736778" y="2697978"/>
                      <a:pt x="732968" y="2631303"/>
                      <a:pt x="721538" y="2564628"/>
                    </a:cubicBezTo>
                    <a:cubicBezTo>
                      <a:pt x="715823" y="2532243"/>
                      <a:pt x="700583" y="2503668"/>
                      <a:pt x="670103" y="2492238"/>
                    </a:cubicBezTo>
                    <a:cubicBezTo>
                      <a:pt x="596761" y="2464616"/>
                      <a:pt x="568186" y="2400798"/>
                      <a:pt x="539611" y="2337933"/>
                    </a:cubicBezTo>
                    <a:cubicBezTo>
                      <a:pt x="520561" y="2296976"/>
                      <a:pt x="502463" y="2256971"/>
                      <a:pt x="473888" y="2221728"/>
                    </a:cubicBezTo>
                    <a:cubicBezTo>
                      <a:pt x="456743" y="2200773"/>
                      <a:pt x="450076" y="2174103"/>
                      <a:pt x="468173" y="2148386"/>
                    </a:cubicBezTo>
                    <a:cubicBezTo>
                      <a:pt x="473888" y="2140766"/>
                      <a:pt x="477698" y="2133146"/>
                      <a:pt x="471983" y="2122668"/>
                    </a:cubicBezTo>
                    <a:cubicBezTo>
                      <a:pt x="452933" y="2083616"/>
                      <a:pt x="471983" y="2052183"/>
                      <a:pt x="493891" y="2021703"/>
                    </a:cubicBezTo>
                    <a:cubicBezTo>
                      <a:pt x="518656" y="1987413"/>
                      <a:pt x="546278" y="1955028"/>
                      <a:pt x="538658" y="1907403"/>
                    </a:cubicBezTo>
                    <a:cubicBezTo>
                      <a:pt x="535801" y="1889306"/>
                      <a:pt x="531991" y="1871208"/>
                      <a:pt x="524371" y="1854063"/>
                    </a:cubicBezTo>
                    <a:cubicBezTo>
                      <a:pt x="517703" y="1837871"/>
                      <a:pt x="507226" y="1834061"/>
                      <a:pt x="499606" y="1853111"/>
                    </a:cubicBezTo>
                    <a:cubicBezTo>
                      <a:pt x="489128" y="1876923"/>
                      <a:pt x="475793" y="1875018"/>
                      <a:pt x="459601" y="1860731"/>
                    </a:cubicBezTo>
                    <a:cubicBezTo>
                      <a:pt x="443408" y="1847396"/>
                      <a:pt x="425311" y="1838823"/>
                      <a:pt x="408166" y="1827393"/>
                    </a:cubicBezTo>
                    <a:cubicBezTo>
                      <a:pt x="375781" y="1806438"/>
                      <a:pt x="371971" y="1771196"/>
                      <a:pt x="354826" y="1742621"/>
                    </a:cubicBezTo>
                    <a:cubicBezTo>
                      <a:pt x="346253" y="1729286"/>
                      <a:pt x="337681" y="1720713"/>
                      <a:pt x="322441" y="1715951"/>
                    </a:cubicBezTo>
                    <a:cubicBezTo>
                      <a:pt x="289103" y="1705473"/>
                      <a:pt x="255766" y="1691186"/>
                      <a:pt x="234811" y="1658801"/>
                    </a:cubicBezTo>
                    <a:cubicBezTo>
                      <a:pt x="228143" y="1649276"/>
                      <a:pt x="218618" y="1639751"/>
                      <a:pt x="206236" y="1644513"/>
                    </a:cubicBezTo>
                    <a:cubicBezTo>
                      <a:pt x="170993" y="1656896"/>
                      <a:pt x="143371" y="1639751"/>
                      <a:pt x="116701" y="1622606"/>
                    </a:cubicBezTo>
                    <a:cubicBezTo>
                      <a:pt x="85268" y="1603556"/>
                      <a:pt x="54788" y="1583553"/>
                      <a:pt x="28118" y="1557836"/>
                    </a:cubicBezTo>
                    <a:cubicBezTo>
                      <a:pt x="11926" y="1541643"/>
                      <a:pt x="1448" y="1523546"/>
                      <a:pt x="12878" y="1499733"/>
                    </a:cubicBezTo>
                    <a:cubicBezTo>
                      <a:pt x="20498" y="1482588"/>
                      <a:pt x="16688" y="1463538"/>
                      <a:pt x="10021" y="1446393"/>
                    </a:cubicBezTo>
                    <a:cubicBezTo>
                      <a:pt x="6211" y="1434963"/>
                      <a:pt x="-1409" y="1423533"/>
                      <a:pt x="5258" y="1410198"/>
                    </a:cubicBezTo>
                    <a:cubicBezTo>
                      <a:pt x="-12839" y="1304471"/>
                      <a:pt x="19546" y="1205411"/>
                      <a:pt x="45263" y="1105398"/>
                    </a:cubicBezTo>
                    <a:cubicBezTo>
                      <a:pt x="94793" y="912993"/>
                      <a:pt x="185281" y="739638"/>
                      <a:pt x="304343" y="581523"/>
                    </a:cubicBezTo>
                    <a:cubicBezTo>
                      <a:pt x="374828" y="487226"/>
                      <a:pt x="458648" y="405311"/>
                      <a:pt x="548183" y="329111"/>
                    </a:cubicBezTo>
                    <a:cubicBezTo>
                      <a:pt x="568186" y="311966"/>
                      <a:pt x="591046" y="303393"/>
                      <a:pt x="617716" y="317681"/>
                    </a:cubicBezTo>
                    <a:cubicBezTo>
                      <a:pt x="628193" y="324348"/>
                      <a:pt x="628193" y="314823"/>
                      <a:pt x="631051" y="309108"/>
                    </a:cubicBezTo>
                    <a:cubicBezTo>
                      <a:pt x="652006" y="308156"/>
                      <a:pt x="669151" y="289106"/>
                      <a:pt x="692011" y="299583"/>
                    </a:cubicBezTo>
                    <a:cubicBezTo>
                      <a:pt x="712013" y="311966"/>
                      <a:pt x="732968" y="317681"/>
                      <a:pt x="756781" y="316728"/>
                    </a:cubicBezTo>
                    <a:cubicBezTo>
                      <a:pt x="764401" y="317681"/>
                      <a:pt x="772973" y="320538"/>
                      <a:pt x="780593" y="315776"/>
                    </a:cubicBezTo>
                    <a:cubicBezTo>
                      <a:pt x="786308" y="312918"/>
                      <a:pt x="792023" y="311966"/>
                      <a:pt x="797738" y="314823"/>
                    </a:cubicBezTo>
                    <a:cubicBezTo>
                      <a:pt x="808216" y="327206"/>
                      <a:pt x="819646" y="321491"/>
                      <a:pt x="831076" y="316728"/>
                    </a:cubicBezTo>
                    <a:cubicBezTo>
                      <a:pt x="837743" y="304346"/>
                      <a:pt x="858698" y="297678"/>
                      <a:pt x="841553" y="277676"/>
                    </a:cubicBezTo>
                    <a:cubicBezTo>
                      <a:pt x="834886" y="270056"/>
                      <a:pt x="846316" y="263388"/>
                      <a:pt x="852031" y="259578"/>
                    </a:cubicBezTo>
                    <a:cubicBezTo>
                      <a:pt x="857269" y="255768"/>
                      <a:pt x="862508" y="252434"/>
                      <a:pt x="867152" y="248624"/>
                    </a:cubicBezTo>
                    <a:lnTo>
                      <a:pt x="876026" y="238011"/>
                    </a:lnTo>
                    <a:lnTo>
                      <a:pt x="858921" y="241392"/>
                    </a:lnTo>
                    <a:cubicBezTo>
                      <a:pt x="840303" y="244874"/>
                      <a:pt x="823694" y="244338"/>
                      <a:pt x="821551" y="210048"/>
                    </a:cubicBezTo>
                    <a:cubicBezTo>
                      <a:pt x="833933" y="208143"/>
                      <a:pt x="848221" y="208143"/>
                      <a:pt x="857746" y="190998"/>
                    </a:cubicBezTo>
                    <a:cubicBezTo>
                      <a:pt x="861079" y="184807"/>
                      <a:pt x="867032" y="183378"/>
                      <a:pt x="873343" y="184331"/>
                    </a:cubicBezTo>
                    <a:close/>
                    <a:moveTo>
                      <a:pt x="798215" y="181949"/>
                    </a:moveTo>
                    <a:cubicBezTo>
                      <a:pt x="801310" y="182187"/>
                      <a:pt x="803930" y="183378"/>
                      <a:pt x="805359" y="187188"/>
                    </a:cubicBezTo>
                    <a:cubicBezTo>
                      <a:pt x="808216" y="194808"/>
                      <a:pt x="800596" y="194808"/>
                      <a:pt x="795834" y="196713"/>
                    </a:cubicBezTo>
                    <a:cubicBezTo>
                      <a:pt x="790119" y="193856"/>
                      <a:pt x="788214" y="189093"/>
                      <a:pt x="788214" y="182426"/>
                    </a:cubicBezTo>
                    <a:cubicBezTo>
                      <a:pt x="791547" y="182426"/>
                      <a:pt x="795119" y="181711"/>
                      <a:pt x="798215" y="181949"/>
                    </a:cubicBezTo>
                    <a:close/>
                    <a:moveTo>
                      <a:pt x="938708" y="121466"/>
                    </a:moveTo>
                    <a:cubicBezTo>
                      <a:pt x="943471" y="128133"/>
                      <a:pt x="953948" y="130038"/>
                      <a:pt x="952043" y="141468"/>
                    </a:cubicBezTo>
                    <a:lnTo>
                      <a:pt x="951037" y="142501"/>
                    </a:lnTo>
                    <a:lnTo>
                      <a:pt x="953949" y="140516"/>
                    </a:lnTo>
                    <a:cubicBezTo>
                      <a:pt x="952996" y="143373"/>
                      <a:pt x="952996" y="146231"/>
                      <a:pt x="952996" y="148136"/>
                    </a:cubicBezTo>
                    <a:cubicBezTo>
                      <a:pt x="952996" y="154803"/>
                      <a:pt x="952996" y="161471"/>
                      <a:pt x="952996" y="169091"/>
                    </a:cubicBezTo>
                    <a:cubicBezTo>
                      <a:pt x="949662" y="166709"/>
                      <a:pt x="947281" y="162899"/>
                      <a:pt x="944424" y="159804"/>
                    </a:cubicBezTo>
                    <a:lnTo>
                      <a:pt x="933131" y="154863"/>
                    </a:lnTo>
                    <a:lnTo>
                      <a:pt x="931088" y="155756"/>
                    </a:lnTo>
                    <a:cubicBezTo>
                      <a:pt x="931088" y="155756"/>
                      <a:pt x="930136" y="155756"/>
                      <a:pt x="930136" y="155756"/>
                    </a:cubicBezTo>
                    <a:cubicBezTo>
                      <a:pt x="925373" y="152898"/>
                      <a:pt x="906323" y="162423"/>
                      <a:pt x="918706" y="144326"/>
                    </a:cubicBezTo>
                    <a:cubicBezTo>
                      <a:pt x="923468" y="137658"/>
                      <a:pt x="931088" y="131943"/>
                      <a:pt x="931088" y="122418"/>
                    </a:cubicBezTo>
                    <a:cubicBezTo>
                      <a:pt x="934898" y="118608"/>
                      <a:pt x="936803" y="118608"/>
                      <a:pt x="938708" y="121466"/>
                    </a:cubicBezTo>
                    <a:close/>
                    <a:moveTo>
                      <a:pt x="925373" y="107178"/>
                    </a:moveTo>
                    <a:cubicBezTo>
                      <a:pt x="930136" y="111940"/>
                      <a:pt x="934898" y="116703"/>
                      <a:pt x="938708" y="121465"/>
                    </a:cubicBezTo>
                    <a:lnTo>
                      <a:pt x="935851" y="121465"/>
                    </a:lnTo>
                    <a:cubicBezTo>
                      <a:pt x="935851" y="121465"/>
                      <a:pt x="932993" y="121465"/>
                      <a:pt x="932993" y="121465"/>
                    </a:cubicBezTo>
                    <a:cubicBezTo>
                      <a:pt x="923468" y="125275"/>
                      <a:pt x="912991" y="131943"/>
                      <a:pt x="901561" y="123370"/>
                    </a:cubicBezTo>
                    <a:cubicBezTo>
                      <a:pt x="904418" y="109083"/>
                      <a:pt x="915848" y="109083"/>
                      <a:pt x="925373" y="107178"/>
                    </a:cubicBezTo>
                    <a:close/>
                    <a:moveTo>
                      <a:pt x="1021576" y="71936"/>
                    </a:moveTo>
                    <a:cubicBezTo>
                      <a:pt x="1037768" y="75746"/>
                      <a:pt x="1038721" y="87176"/>
                      <a:pt x="1031101" y="97653"/>
                    </a:cubicBezTo>
                    <a:cubicBezTo>
                      <a:pt x="1019671" y="115751"/>
                      <a:pt x="1011098" y="95748"/>
                      <a:pt x="1000621" y="92891"/>
                    </a:cubicBezTo>
                    <a:cubicBezTo>
                      <a:pt x="1002526" y="88128"/>
                      <a:pt x="1005383" y="83366"/>
                      <a:pt x="1007288" y="79556"/>
                    </a:cubicBezTo>
                    <a:cubicBezTo>
                      <a:pt x="1012051" y="76698"/>
                      <a:pt x="1016813" y="74793"/>
                      <a:pt x="1021576" y="71936"/>
                    </a:cubicBezTo>
                    <a:close/>
                    <a:moveTo>
                      <a:pt x="1113849" y="40265"/>
                    </a:moveTo>
                    <a:cubicBezTo>
                      <a:pt x="1128732" y="39074"/>
                      <a:pt x="1143972" y="42885"/>
                      <a:pt x="1159689" y="51933"/>
                    </a:cubicBezTo>
                    <a:cubicBezTo>
                      <a:pt x="1175881" y="68126"/>
                      <a:pt x="1166356" y="76698"/>
                      <a:pt x="1151116" y="84318"/>
                    </a:cubicBezTo>
                    <a:cubicBezTo>
                      <a:pt x="1137781" y="90986"/>
                      <a:pt x="1123494" y="86223"/>
                      <a:pt x="1111111" y="92891"/>
                    </a:cubicBezTo>
                    <a:cubicBezTo>
                      <a:pt x="1083489" y="98606"/>
                      <a:pt x="1067296" y="90033"/>
                      <a:pt x="1070153" y="58601"/>
                    </a:cubicBezTo>
                    <a:cubicBezTo>
                      <a:pt x="1084441" y="47647"/>
                      <a:pt x="1098967" y="41456"/>
                      <a:pt x="1113849" y="40265"/>
                    </a:cubicBezTo>
                    <a:close/>
                    <a:moveTo>
                      <a:pt x="1400760" y="96"/>
                    </a:moveTo>
                    <a:cubicBezTo>
                      <a:pt x="1426031" y="498"/>
                      <a:pt x="1451392" y="2164"/>
                      <a:pt x="1476871" y="5260"/>
                    </a:cubicBezTo>
                    <a:cubicBezTo>
                      <a:pt x="1521639" y="13833"/>
                      <a:pt x="1566406" y="14785"/>
                      <a:pt x="1611174" y="9070"/>
                    </a:cubicBezTo>
                    <a:cubicBezTo>
                      <a:pt x="1614984" y="7165"/>
                      <a:pt x="1619746" y="9070"/>
                      <a:pt x="1619746" y="17643"/>
                    </a:cubicBezTo>
                    <a:cubicBezTo>
                      <a:pt x="1631176" y="13833"/>
                      <a:pt x="1639748" y="20500"/>
                      <a:pt x="1646416" y="28120"/>
                    </a:cubicBezTo>
                    <a:cubicBezTo>
                      <a:pt x="1652131" y="36693"/>
                      <a:pt x="1659751" y="35740"/>
                      <a:pt x="1667371" y="31930"/>
                    </a:cubicBezTo>
                    <a:cubicBezTo>
                      <a:pt x="1693088" y="18119"/>
                      <a:pt x="1717377" y="11690"/>
                      <a:pt x="1742261" y="11690"/>
                    </a:cubicBezTo>
                    <a:cubicBezTo>
                      <a:pt x="1767145" y="11690"/>
                      <a:pt x="1792624" y="18119"/>
                      <a:pt x="1820723" y="30025"/>
                    </a:cubicBezTo>
                    <a:cubicBezTo>
                      <a:pt x="1845488" y="40503"/>
                      <a:pt x="1874063" y="40503"/>
                      <a:pt x="1901686" y="45265"/>
                    </a:cubicBezTo>
                    <a:cubicBezTo>
                      <a:pt x="1905496" y="54790"/>
                      <a:pt x="1888351" y="56695"/>
                      <a:pt x="1894066" y="69078"/>
                    </a:cubicBezTo>
                    <a:cubicBezTo>
                      <a:pt x="1913116" y="57648"/>
                      <a:pt x="1934071" y="52885"/>
                      <a:pt x="1955978" y="55743"/>
                    </a:cubicBezTo>
                    <a:cubicBezTo>
                      <a:pt x="1961693" y="62410"/>
                      <a:pt x="1959788" y="69078"/>
                      <a:pt x="1954073" y="71935"/>
                    </a:cubicBezTo>
                    <a:cubicBezTo>
                      <a:pt x="1939786" y="78603"/>
                      <a:pt x="1939786" y="91938"/>
                      <a:pt x="1935976" y="103368"/>
                    </a:cubicBezTo>
                    <a:cubicBezTo>
                      <a:pt x="1904543" y="124323"/>
                      <a:pt x="1914068" y="142420"/>
                      <a:pt x="1949311" y="161470"/>
                    </a:cubicBezTo>
                    <a:cubicBezTo>
                      <a:pt x="1923593" y="162423"/>
                      <a:pt x="1905496" y="153850"/>
                      <a:pt x="1894066" y="171948"/>
                    </a:cubicBezTo>
                    <a:cubicBezTo>
                      <a:pt x="1899781" y="177663"/>
                      <a:pt x="1909306" y="175758"/>
                      <a:pt x="1913116" y="183378"/>
                    </a:cubicBezTo>
                    <a:cubicBezTo>
                      <a:pt x="1917878" y="187188"/>
                      <a:pt x="1922641" y="195760"/>
                      <a:pt x="1907401" y="196713"/>
                    </a:cubicBezTo>
                    <a:cubicBezTo>
                      <a:pt x="1907401" y="221478"/>
                      <a:pt x="1903591" y="242433"/>
                      <a:pt x="1873111" y="245290"/>
                    </a:cubicBezTo>
                    <a:cubicBezTo>
                      <a:pt x="1842631" y="244338"/>
                      <a:pt x="1879778" y="263388"/>
                      <a:pt x="1866443" y="267198"/>
                    </a:cubicBezTo>
                    <a:cubicBezTo>
                      <a:pt x="1860728" y="271008"/>
                      <a:pt x="1855013" y="271960"/>
                      <a:pt x="1851203" y="270055"/>
                    </a:cubicBezTo>
                    <a:cubicBezTo>
                      <a:pt x="1860728" y="280533"/>
                      <a:pt x="1876921" y="291963"/>
                      <a:pt x="1866443" y="313870"/>
                    </a:cubicBezTo>
                    <a:cubicBezTo>
                      <a:pt x="1859776" y="319585"/>
                      <a:pt x="1852156" y="321490"/>
                      <a:pt x="1843583" y="319585"/>
                    </a:cubicBezTo>
                    <a:cubicBezTo>
                      <a:pt x="1833106" y="315775"/>
                      <a:pt x="1827391" y="307203"/>
                      <a:pt x="1819771" y="300535"/>
                    </a:cubicBezTo>
                    <a:cubicBezTo>
                      <a:pt x="1811198" y="310060"/>
                      <a:pt x="1800721" y="314823"/>
                      <a:pt x="1788338" y="313870"/>
                    </a:cubicBezTo>
                    <a:cubicBezTo>
                      <a:pt x="1791196" y="322443"/>
                      <a:pt x="1796911" y="313870"/>
                      <a:pt x="1800721" y="315775"/>
                    </a:cubicBezTo>
                    <a:cubicBezTo>
                      <a:pt x="1808341" y="314823"/>
                      <a:pt x="1815961" y="312918"/>
                      <a:pt x="1823581" y="314823"/>
                    </a:cubicBezTo>
                    <a:cubicBezTo>
                      <a:pt x="1826438" y="315775"/>
                      <a:pt x="1830248" y="316728"/>
                      <a:pt x="1833106" y="317680"/>
                    </a:cubicBezTo>
                    <a:cubicBezTo>
                      <a:pt x="1838821" y="322443"/>
                      <a:pt x="1842631" y="327205"/>
                      <a:pt x="1838821" y="334825"/>
                    </a:cubicBezTo>
                    <a:cubicBezTo>
                      <a:pt x="1800721" y="354828"/>
                      <a:pt x="1760716" y="371020"/>
                      <a:pt x="1715948" y="370068"/>
                    </a:cubicBezTo>
                    <a:cubicBezTo>
                      <a:pt x="1707376" y="370068"/>
                      <a:pt x="1695946" y="372925"/>
                      <a:pt x="1691183" y="379593"/>
                    </a:cubicBezTo>
                    <a:cubicBezTo>
                      <a:pt x="1662608" y="411025"/>
                      <a:pt x="1627366" y="425313"/>
                      <a:pt x="1586408" y="430075"/>
                    </a:cubicBezTo>
                    <a:cubicBezTo>
                      <a:pt x="1564501" y="432933"/>
                      <a:pt x="1554976" y="450078"/>
                      <a:pt x="1542593" y="468175"/>
                    </a:cubicBezTo>
                    <a:cubicBezTo>
                      <a:pt x="1522591" y="497703"/>
                      <a:pt x="1501636" y="527230"/>
                      <a:pt x="1480681" y="555805"/>
                    </a:cubicBezTo>
                    <a:cubicBezTo>
                      <a:pt x="1475918" y="562473"/>
                      <a:pt x="1469251" y="562473"/>
                      <a:pt x="1462583" y="562473"/>
                    </a:cubicBezTo>
                    <a:cubicBezTo>
                      <a:pt x="1419721" y="558663"/>
                      <a:pt x="1380668" y="507228"/>
                      <a:pt x="1385431" y="462460"/>
                    </a:cubicBezTo>
                    <a:cubicBezTo>
                      <a:pt x="1388288" y="441505"/>
                      <a:pt x="1374001" y="421503"/>
                      <a:pt x="1379716" y="398643"/>
                    </a:cubicBezTo>
                    <a:cubicBezTo>
                      <a:pt x="1387336" y="363400"/>
                      <a:pt x="1418768" y="354828"/>
                      <a:pt x="1441628" y="335778"/>
                    </a:cubicBezTo>
                    <a:cubicBezTo>
                      <a:pt x="1443533" y="331015"/>
                      <a:pt x="1445438" y="325300"/>
                      <a:pt x="1449248" y="321490"/>
                    </a:cubicBezTo>
                    <a:cubicBezTo>
                      <a:pt x="1454011" y="314823"/>
                      <a:pt x="1454963" y="306250"/>
                      <a:pt x="1461631" y="300535"/>
                    </a:cubicBezTo>
                    <a:cubicBezTo>
                      <a:pt x="1451153" y="280533"/>
                      <a:pt x="1439723" y="265293"/>
                      <a:pt x="1412101" y="280533"/>
                    </a:cubicBezTo>
                    <a:cubicBezTo>
                      <a:pt x="1425436" y="259578"/>
                      <a:pt x="1438771" y="241480"/>
                      <a:pt x="1434961" y="215763"/>
                    </a:cubicBezTo>
                    <a:cubicBezTo>
                      <a:pt x="1430198" y="178615"/>
                      <a:pt x="1409243" y="158613"/>
                      <a:pt x="1371143" y="160518"/>
                    </a:cubicBezTo>
                    <a:cubicBezTo>
                      <a:pt x="1357808" y="161470"/>
                      <a:pt x="1343521" y="159565"/>
                      <a:pt x="1331138" y="162423"/>
                    </a:cubicBezTo>
                    <a:cubicBezTo>
                      <a:pt x="1317803" y="165280"/>
                      <a:pt x="1310183" y="161470"/>
                      <a:pt x="1303516" y="150040"/>
                    </a:cubicBezTo>
                    <a:cubicBezTo>
                      <a:pt x="1296848" y="136705"/>
                      <a:pt x="1300658" y="131943"/>
                      <a:pt x="1313993" y="130038"/>
                    </a:cubicBezTo>
                    <a:cubicBezTo>
                      <a:pt x="1321613" y="129085"/>
                      <a:pt x="1316851" y="124323"/>
                      <a:pt x="1313041" y="121465"/>
                    </a:cubicBezTo>
                    <a:cubicBezTo>
                      <a:pt x="1283513" y="99558"/>
                      <a:pt x="1311136" y="99558"/>
                      <a:pt x="1323518" y="96700"/>
                    </a:cubicBezTo>
                    <a:cubicBezTo>
                      <a:pt x="1344473" y="92890"/>
                      <a:pt x="1365428" y="88128"/>
                      <a:pt x="1387336" y="88128"/>
                    </a:cubicBezTo>
                    <a:cubicBezTo>
                      <a:pt x="1399718" y="88128"/>
                      <a:pt x="1414006" y="81460"/>
                      <a:pt x="1394003" y="68125"/>
                    </a:cubicBezTo>
                    <a:cubicBezTo>
                      <a:pt x="1402576" y="42408"/>
                      <a:pt x="1427341" y="49075"/>
                      <a:pt x="1445438" y="41455"/>
                    </a:cubicBezTo>
                    <a:lnTo>
                      <a:pt x="1471104" y="35589"/>
                    </a:lnTo>
                    <a:lnTo>
                      <a:pt x="1469608" y="35026"/>
                    </a:lnTo>
                    <a:cubicBezTo>
                      <a:pt x="1465441" y="34550"/>
                      <a:pt x="1461155" y="34788"/>
                      <a:pt x="1456869" y="34788"/>
                    </a:cubicBezTo>
                    <a:cubicBezTo>
                      <a:pt x="1424484" y="38598"/>
                      <a:pt x="1396861" y="56695"/>
                      <a:pt x="1365429" y="60505"/>
                    </a:cubicBezTo>
                    <a:cubicBezTo>
                      <a:pt x="1307326" y="66220"/>
                      <a:pt x="1264464" y="112893"/>
                      <a:pt x="1208266" y="122418"/>
                    </a:cubicBezTo>
                    <a:cubicBezTo>
                      <a:pt x="1196836" y="130038"/>
                      <a:pt x="1186359" y="129085"/>
                      <a:pt x="1175881" y="122418"/>
                    </a:cubicBezTo>
                    <a:cubicBezTo>
                      <a:pt x="1178739" y="129085"/>
                      <a:pt x="1197789" y="127180"/>
                      <a:pt x="1187311" y="142420"/>
                    </a:cubicBezTo>
                    <a:cubicBezTo>
                      <a:pt x="1185406" y="144325"/>
                      <a:pt x="1182549" y="146230"/>
                      <a:pt x="1180644" y="149088"/>
                    </a:cubicBezTo>
                    <a:cubicBezTo>
                      <a:pt x="1173262" y="152183"/>
                      <a:pt x="1165939" y="153434"/>
                      <a:pt x="1158647" y="153642"/>
                    </a:cubicBezTo>
                    <a:lnTo>
                      <a:pt x="1143520" y="152466"/>
                    </a:lnTo>
                    <a:lnTo>
                      <a:pt x="1148259" y="153731"/>
                    </a:lnTo>
                    <a:cubicBezTo>
                      <a:pt x="1153498" y="157422"/>
                      <a:pt x="1155879" y="163851"/>
                      <a:pt x="1152069" y="175758"/>
                    </a:cubicBezTo>
                    <a:cubicBezTo>
                      <a:pt x="1112064" y="198618"/>
                      <a:pt x="1069201" y="175758"/>
                      <a:pt x="1029196" y="182425"/>
                    </a:cubicBezTo>
                    <a:cubicBezTo>
                      <a:pt x="1020624" y="171948"/>
                      <a:pt x="980619" y="182425"/>
                      <a:pt x="1006336" y="148135"/>
                    </a:cubicBezTo>
                    <a:cubicBezTo>
                      <a:pt x="1011099" y="141468"/>
                      <a:pt x="1003479" y="136705"/>
                      <a:pt x="995859" y="134800"/>
                    </a:cubicBezTo>
                    <a:cubicBezTo>
                      <a:pt x="984429" y="131943"/>
                      <a:pt x="981571" y="125275"/>
                      <a:pt x="987286" y="114798"/>
                    </a:cubicBezTo>
                    <a:cubicBezTo>
                      <a:pt x="1010146" y="115750"/>
                      <a:pt x="1027291" y="130990"/>
                      <a:pt x="1049199" y="134800"/>
                    </a:cubicBezTo>
                    <a:cubicBezTo>
                      <a:pt x="1053009" y="140515"/>
                      <a:pt x="1055866" y="147183"/>
                      <a:pt x="1064439" y="149088"/>
                    </a:cubicBezTo>
                    <a:cubicBezTo>
                      <a:pt x="1074916" y="150993"/>
                      <a:pt x="1085394" y="150278"/>
                      <a:pt x="1095871" y="149326"/>
                    </a:cubicBezTo>
                    <a:lnTo>
                      <a:pt x="1106484" y="148924"/>
                    </a:lnTo>
                    <a:lnTo>
                      <a:pt x="1093014" y="149088"/>
                    </a:lnTo>
                    <a:cubicBezTo>
                      <a:pt x="1081584" y="144325"/>
                      <a:pt x="1067296" y="146230"/>
                      <a:pt x="1062534" y="131943"/>
                    </a:cubicBezTo>
                    <a:cubicBezTo>
                      <a:pt x="1083489" y="115750"/>
                      <a:pt x="1102539" y="93843"/>
                      <a:pt x="1133971" y="110988"/>
                    </a:cubicBezTo>
                    <a:cubicBezTo>
                      <a:pt x="1150164" y="112893"/>
                      <a:pt x="1147306" y="91938"/>
                      <a:pt x="1158736" y="88128"/>
                    </a:cubicBezTo>
                    <a:cubicBezTo>
                      <a:pt x="1164451" y="84318"/>
                      <a:pt x="1172071" y="81460"/>
                      <a:pt x="1173024" y="73840"/>
                    </a:cubicBezTo>
                    <a:cubicBezTo>
                      <a:pt x="1176834" y="44313"/>
                      <a:pt x="1193979" y="46218"/>
                      <a:pt x="1214934" y="54790"/>
                    </a:cubicBezTo>
                    <a:cubicBezTo>
                      <a:pt x="1234936" y="51933"/>
                      <a:pt x="1254939" y="44313"/>
                      <a:pt x="1275894" y="44313"/>
                    </a:cubicBezTo>
                    <a:cubicBezTo>
                      <a:pt x="1253986" y="44313"/>
                      <a:pt x="1233031" y="51933"/>
                      <a:pt x="1211124" y="51933"/>
                    </a:cubicBezTo>
                    <a:cubicBezTo>
                      <a:pt x="1199694" y="46218"/>
                      <a:pt x="1184454" y="50028"/>
                      <a:pt x="1174929" y="39550"/>
                    </a:cubicBezTo>
                    <a:cubicBezTo>
                      <a:pt x="1174929" y="34788"/>
                      <a:pt x="1174929" y="30978"/>
                      <a:pt x="1174929" y="26215"/>
                    </a:cubicBezTo>
                    <a:cubicBezTo>
                      <a:pt x="1249938" y="9070"/>
                      <a:pt x="1324947" y="-1110"/>
                      <a:pt x="1400760" y="96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9525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 marL="0" marR="0" lvl="0" indent="0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en-US" sz="1800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endParaRPr>
              </a:p>
            </p:txBody>
          </p:sp>
        </p:grpSp>
        <p:grpSp>
          <p:nvGrpSpPr>
            <p:cNvPr id="43" name="Group 42">
              <a:extLst>
                <a:ext uri="{FF2B5EF4-FFF2-40B4-BE49-F238E27FC236}">
                  <a16:creationId xmlns:a16="http://schemas.microsoft.com/office/drawing/2014/main" id="{4D885257-1EC0-4645-B48E-0F4F14FD26FE}"/>
                </a:ext>
              </a:extLst>
            </p:cNvPr>
            <p:cNvGrpSpPr/>
            <p:nvPr/>
          </p:nvGrpSpPr>
          <p:grpSpPr>
            <a:xfrm>
              <a:off x="6499276" y="4972342"/>
              <a:ext cx="1392330" cy="1224138"/>
              <a:chOff x="3983887" y="4061275"/>
              <a:chExt cx="2122406" cy="1866023"/>
            </a:xfrm>
          </p:grpSpPr>
          <p:grpSp>
            <p:nvGrpSpPr>
              <p:cNvPr id="97" name="Group 96">
                <a:extLst>
                  <a:ext uri="{FF2B5EF4-FFF2-40B4-BE49-F238E27FC236}">
                    <a16:creationId xmlns:a16="http://schemas.microsoft.com/office/drawing/2014/main" id="{6D4C99E2-F7FF-4E7E-B901-1827D874D7E0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10" name="Freeform 15">
                  <a:extLst>
                    <a:ext uri="{FF2B5EF4-FFF2-40B4-BE49-F238E27FC236}">
                      <a16:creationId xmlns:a16="http://schemas.microsoft.com/office/drawing/2014/main" id="{ACE852CE-788F-4A78-8363-F0A800C6BC69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11" name="Rectangle 22">
                  <a:extLst>
                    <a:ext uri="{FF2B5EF4-FFF2-40B4-BE49-F238E27FC236}">
                      <a16:creationId xmlns:a16="http://schemas.microsoft.com/office/drawing/2014/main" id="{5AD0407F-C031-432B-9F5F-78BA5649B4A1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093C7636-789D-4D3A-9CC5-4C2657E725F1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8" name="Freeform 18">
                  <a:extLst>
                    <a:ext uri="{FF2B5EF4-FFF2-40B4-BE49-F238E27FC236}">
                      <a16:creationId xmlns:a16="http://schemas.microsoft.com/office/drawing/2014/main" id="{84983284-FC15-4763-BC1C-FCE7CA96C622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09" name="Freeform 19">
                  <a:extLst>
                    <a:ext uri="{FF2B5EF4-FFF2-40B4-BE49-F238E27FC236}">
                      <a16:creationId xmlns:a16="http://schemas.microsoft.com/office/drawing/2014/main" id="{963DDF9D-667D-4DF2-A732-FA9620A213E9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650AF9BF-CE38-4107-9D09-2DC1271E3A3A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6" name="Freeform 21">
                  <a:extLst>
                    <a:ext uri="{FF2B5EF4-FFF2-40B4-BE49-F238E27FC236}">
                      <a16:creationId xmlns:a16="http://schemas.microsoft.com/office/drawing/2014/main" id="{E4AB18EE-B06F-4CB6-AECC-BF6253E016F4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07" name="Rectangle 22">
                  <a:extLst>
                    <a:ext uri="{FF2B5EF4-FFF2-40B4-BE49-F238E27FC236}">
                      <a16:creationId xmlns:a16="http://schemas.microsoft.com/office/drawing/2014/main" id="{D9714E95-BC0D-42B9-A2E8-E1581B48F947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100" name="Group 99">
                <a:extLst>
                  <a:ext uri="{FF2B5EF4-FFF2-40B4-BE49-F238E27FC236}">
                    <a16:creationId xmlns:a16="http://schemas.microsoft.com/office/drawing/2014/main" id="{69338B7D-DF3D-49D8-A26D-E2E70A51145D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4" name="Freeform 24">
                  <a:extLst>
                    <a:ext uri="{FF2B5EF4-FFF2-40B4-BE49-F238E27FC236}">
                      <a16:creationId xmlns:a16="http://schemas.microsoft.com/office/drawing/2014/main" id="{9E0B8BD6-766C-44E1-B239-1A278CD18EB2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05" name="Rectangle 22">
                  <a:extLst>
                    <a:ext uri="{FF2B5EF4-FFF2-40B4-BE49-F238E27FC236}">
                      <a16:creationId xmlns:a16="http://schemas.microsoft.com/office/drawing/2014/main" id="{03112844-EAF4-4144-89B1-EC3FDB99D330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101" name="Group 100">
                <a:extLst>
                  <a:ext uri="{FF2B5EF4-FFF2-40B4-BE49-F238E27FC236}">
                    <a16:creationId xmlns:a16="http://schemas.microsoft.com/office/drawing/2014/main" id="{606738AB-E1E6-4C38-B2FE-8CD90C47CF86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102" name="Freeform 27">
                  <a:extLst>
                    <a:ext uri="{FF2B5EF4-FFF2-40B4-BE49-F238E27FC236}">
                      <a16:creationId xmlns:a16="http://schemas.microsoft.com/office/drawing/2014/main" id="{70934D83-1EF4-4A23-B16E-0ACEF86B4B65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103" name="Freeform 28">
                  <a:extLst>
                    <a:ext uri="{FF2B5EF4-FFF2-40B4-BE49-F238E27FC236}">
                      <a16:creationId xmlns:a16="http://schemas.microsoft.com/office/drawing/2014/main" id="{A88DA7A9-958E-4DFA-B360-0ECD18109877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</p:grpSp>
        <p:grpSp>
          <p:nvGrpSpPr>
            <p:cNvPr id="44" name="Group 43">
              <a:extLst>
                <a:ext uri="{FF2B5EF4-FFF2-40B4-BE49-F238E27FC236}">
                  <a16:creationId xmlns:a16="http://schemas.microsoft.com/office/drawing/2014/main" id="{BD0FF91C-8218-4B88-9FB9-D46A60686695}"/>
                </a:ext>
              </a:extLst>
            </p:cNvPr>
            <p:cNvGrpSpPr/>
            <p:nvPr/>
          </p:nvGrpSpPr>
          <p:grpSpPr>
            <a:xfrm flipH="1">
              <a:off x="9228691" y="4969150"/>
              <a:ext cx="1392330" cy="1224138"/>
              <a:chOff x="3983887" y="4061275"/>
              <a:chExt cx="2122406" cy="1866023"/>
            </a:xfrm>
          </p:grpSpPr>
          <p:grpSp>
            <p:nvGrpSpPr>
              <p:cNvPr id="82" name="Group 81">
                <a:extLst>
                  <a:ext uri="{FF2B5EF4-FFF2-40B4-BE49-F238E27FC236}">
                    <a16:creationId xmlns:a16="http://schemas.microsoft.com/office/drawing/2014/main" id="{A5C1A1A6-4E33-47C3-916D-8B549859DDC2}"/>
                  </a:ext>
                </a:extLst>
              </p:cNvPr>
              <p:cNvGrpSpPr/>
              <p:nvPr/>
            </p:nvGrpSpPr>
            <p:grpSpPr>
              <a:xfrm>
                <a:off x="3983887" y="5358975"/>
                <a:ext cx="2049157" cy="568323"/>
                <a:chOff x="3622676" y="3492499"/>
                <a:chExt cx="2575763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5" name="Freeform 15">
                  <a:extLst>
                    <a:ext uri="{FF2B5EF4-FFF2-40B4-BE49-F238E27FC236}">
                      <a16:creationId xmlns:a16="http://schemas.microsoft.com/office/drawing/2014/main" id="{B9D6EB30-B061-4770-B610-BBD8464CF511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763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2985"/>
                    <a:gd name="connsiteY0" fmla="*/ 0 h 714375"/>
                    <a:gd name="connsiteX1" fmla="*/ 6350 w 2572985"/>
                    <a:gd name="connsiteY1" fmla="*/ 177800 h 714375"/>
                    <a:gd name="connsiteX2" fmla="*/ 9525 w 2572985"/>
                    <a:gd name="connsiteY2" fmla="*/ 266700 h 714375"/>
                    <a:gd name="connsiteX3" fmla="*/ 2460625 w 2572985"/>
                    <a:gd name="connsiteY3" fmla="*/ 273050 h 714375"/>
                    <a:gd name="connsiteX4" fmla="*/ 2457450 w 2572985"/>
                    <a:gd name="connsiteY4" fmla="*/ 587375 h 714375"/>
                    <a:gd name="connsiteX5" fmla="*/ 66675 w 2572985"/>
                    <a:gd name="connsiteY5" fmla="*/ 590550 h 714375"/>
                    <a:gd name="connsiteX6" fmla="*/ 88900 w 2572985"/>
                    <a:gd name="connsiteY6" fmla="*/ 593725 h 714375"/>
                    <a:gd name="connsiteX7" fmla="*/ 92075 w 2572985"/>
                    <a:gd name="connsiteY7" fmla="*/ 546100 h 714375"/>
                    <a:gd name="connsiteX8" fmla="*/ 0 w 2572985"/>
                    <a:gd name="connsiteY8" fmla="*/ 619125 h 714375"/>
                    <a:gd name="connsiteX9" fmla="*/ 6350 w 2572985"/>
                    <a:gd name="connsiteY9" fmla="*/ 714375 h 714375"/>
                    <a:gd name="connsiteX10" fmla="*/ 2565400 w 2572985"/>
                    <a:gd name="connsiteY10" fmla="*/ 714375 h 714375"/>
                    <a:gd name="connsiteX11" fmla="*/ 2565567 w 2572985"/>
                    <a:gd name="connsiteY11" fmla="*/ 205427 h 714375"/>
                    <a:gd name="connsiteX12" fmla="*/ 2295525 w 2572985"/>
                    <a:gd name="connsiteY12" fmla="*/ 0 h 714375"/>
                    <a:gd name="connsiteX13" fmla="*/ 225425 w 2572985"/>
                    <a:gd name="connsiteY13" fmla="*/ 0 h 714375"/>
                    <a:gd name="connsiteX0" fmla="*/ 225425 w 2575763"/>
                    <a:gd name="connsiteY0" fmla="*/ 0 h 714375"/>
                    <a:gd name="connsiteX1" fmla="*/ 6350 w 2575763"/>
                    <a:gd name="connsiteY1" fmla="*/ 177800 h 714375"/>
                    <a:gd name="connsiteX2" fmla="*/ 9525 w 2575763"/>
                    <a:gd name="connsiteY2" fmla="*/ 266700 h 714375"/>
                    <a:gd name="connsiteX3" fmla="*/ 2460625 w 2575763"/>
                    <a:gd name="connsiteY3" fmla="*/ 273050 h 714375"/>
                    <a:gd name="connsiteX4" fmla="*/ 2457450 w 2575763"/>
                    <a:gd name="connsiteY4" fmla="*/ 587375 h 714375"/>
                    <a:gd name="connsiteX5" fmla="*/ 66675 w 2575763"/>
                    <a:gd name="connsiteY5" fmla="*/ 590550 h 714375"/>
                    <a:gd name="connsiteX6" fmla="*/ 88900 w 2575763"/>
                    <a:gd name="connsiteY6" fmla="*/ 593725 h 714375"/>
                    <a:gd name="connsiteX7" fmla="*/ 92075 w 2575763"/>
                    <a:gd name="connsiteY7" fmla="*/ 546100 h 714375"/>
                    <a:gd name="connsiteX8" fmla="*/ 0 w 2575763"/>
                    <a:gd name="connsiteY8" fmla="*/ 619125 h 714375"/>
                    <a:gd name="connsiteX9" fmla="*/ 6350 w 2575763"/>
                    <a:gd name="connsiteY9" fmla="*/ 714375 h 714375"/>
                    <a:gd name="connsiteX10" fmla="*/ 2565400 w 2575763"/>
                    <a:gd name="connsiteY10" fmla="*/ 714375 h 714375"/>
                    <a:gd name="connsiteX11" fmla="*/ 2574145 w 2575763"/>
                    <a:gd name="connsiteY11" fmla="*/ 205427 h 714375"/>
                    <a:gd name="connsiteX12" fmla="*/ 2295525 w 2575763"/>
                    <a:gd name="connsiteY12" fmla="*/ 0 h 714375"/>
                    <a:gd name="connsiteX13" fmla="*/ 225425 w 2575763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763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2028" y="381110"/>
                        <a:pt x="2574145" y="205427"/>
                      </a:cubicBezTo>
                      <a:cubicBezTo>
                        <a:pt x="2488420" y="123935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76200" dist="12700" dir="8100000" sy="-23000" kx="800400" algn="br" rotWithShape="0">
                    <a:prstClr val="black">
                      <a:alpha val="2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6" name="Rectangle 22">
                  <a:extLst>
                    <a:ext uri="{FF2B5EF4-FFF2-40B4-BE49-F238E27FC236}">
                      <a16:creationId xmlns:a16="http://schemas.microsoft.com/office/drawing/2014/main" id="{C4F74330-AD88-4001-8F91-633F034ED1CA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3" name="Group 82">
                <a:extLst>
                  <a:ext uri="{FF2B5EF4-FFF2-40B4-BE49-F238E27FC236}">
                    <a16:creationId xmlns:a16="http://schemas.microsoft.com/office/drawing/2014/main" id="{3FD0C699-F48A-4549-B227-7964248D8565}"/>
                  </a:ext>
                </a:extLst>
              </p:cNvPr>
              <p:cNvGrpSpPr/>
              <p:nvPr/>
            </p:nvGrpSpPr>
            <p:grpSpPr>
              <a:xfrm>
                <a:off x="4035197" y="5083389"/>
                <a:ext cx="2071096" cy="442029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3" name="Freeform 18">
                  <a:extLst>
                    <a:ext uri="{FF2B5EF4-FFF2-40B4-BE49-F238E27FC236}">
                      <a16:creationId xmlns:a16="http://schemas.microsoft.com/office/drawing/2014/main" id="{D07B2D9C-9354-4E4A-AAA1-29459DE39050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FFC000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4" name="Freeform 19">
                  <a:extLst>
                    <a:ext uri="{FF2B5EF4-FFF2-40B4-BE49-F238E27FC236}">
                      <a16:creationId xmlns:a16="http://schemas.microsoft.com/office/drawing/2014/main" id="{FC43E638-962E-46E6-A254-CEBFA4B5665A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4" name="Group 83">
                <a:extLst>
                  <a:ext uri="{FF2B5EF4-FFF2-40B4-BE49-F238E27FC236}">
                    <a16:creationId xmlns:a16="http://schemas.microsoft.com/office/drawing/2014/main" id="{CB35C008-5F2C-4EDF-B217-67A0B3A24561}"/>
                  </a:ext>
                </a:extLst>
              </p:cNvPr>
              <p:cNvGrpSpPr/>
              <p:nvPr/>
            </p:nvGrpSpPr>
            <p:grpSpPr>
              <a:xfrm flipH="1">
                <a:off x="4155315" y="4711652"/>
                <a:ext cx="1753505" cy="486436"/>
                <a:chOff x="3622676" y="3492499"/>
                <a:chExt cx="2575177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91" name="Freeform 21">
                  <a:extLst>
                    <a:ext uri="{FF2B5EF4-FFF2-40B4-BE49-F238E27FC236}">
                      <a16:creationId xmlns:a16="http://schemas.microsoft.com/office/drawing/2014/main" id="{162A87E8-1C2C-4B75-AB5D-A304CFEEB99C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5177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3535"/>
                    <a:gd name="connsiteY0" fmla="*/ 0 h 714375"/>
                    <a:gd name="connsiteX1" fmla="*/ 6350 w 2573535"/>
                    <a:gd name="connsiteY1" fmla="*/ 177800 h 714375"/>
                    <a:gd name="connsiteX2" fmla="*/ 9525 w 2573535"/>
                    <a:gd name="connsiteY2" fmla="*/ 266700 h 714375"/>
                    <a:gd name="connsiteX3" fmla="*/ 2460625 w 2573535"/>
                    <a:gd name="connsiteY3" fmla="*/ 273050 h 714375"/>
                    <a:gd name="connsiteX4" fmla="*/ 2457450 w 2573535"/>
                    <a:gd name="connsiteY4" fmla="*/ 587375 h 714375"/>
                    <a:gd name="connsiteX5" fmla="*/ 66675 w 2573535"/>
                    <a:gd name="connsiteY5" fmla="*/ 590550 h 714375"/>
                    <a:gd name="connsiteX6" fmla="*/ 88900 w 2573535"/>
                    <a:gd name="connsiteY6" fmla="*/ 593725 h 714375"/>
                    <a:gd name="connsiteX7" fmla="*/ 92075 w 2573535"/>
                    <a:gd name="connsiteY7" fmla="*/ 546100 h 714375"/>
                    <a:gd name="connsiteX8" fmla="*/ 0 w 2573535"/>
                    <a:gd name="connsiteY8" fmla="*/ 619125 h 714375"/>
                    <a:gd name="connsiteX9" fmla="*/ 6350 w 2573535"/>
                    <a:gd name="connsiteY9" fmla="*/ 714375 h 714375"/>
                    <a:gd name="connsiteX10" fmla="*/ 2565400 w 2573535"/>
                    <a:gd name="connsiteY10" fmla="*/ 714375 h 714375"/>
                    <a:gd name="connsiteX11" fmla="*/ 2567732 w 2573535"/>
                    <a:gd name="connsiteY11" fmla="*/ 201861 h 714375"/>
                    <a:gd name="connsiteX12" fmla="*/ 2295525 w 2573535"/>
                    <a:gd name="connsiteY12" fmla="*/ 0 h 714375"/>
                    <a:gd name="connsiteX13" fmla="*/ 225425 w 2573535"/>
                    <a:gd name="connsiteY13" fmla="*/ 0 h 714375"/>
                    <a:gd name="connsiteX0" fmla="*/ 225425 w 2575177"/>
                    <a:gd name="connsiteY0" fmla="*/ 0 h 714375"/>
                    <a:gd name="connsiteX1" fmla="*/ 6350 w 2575177"/>
                    <a:gd name="connsiteY1" fmla="*/ 177800 h 714375"/>
                    <a:gd name="connsiteX2" fmla="*/ 9525 w 2575177"/>
                    <a:gd name="connsiteY2" fmla="*/ 266700 h 714375"/>
                    <a:gd name="connsiteX3" fmla="*/ 2460625 w 2575177"/>
                    <a:gd name="connsiteY3" fmla="*/ 273050 h 714375"/>
                    <a:gd name="connsiteX4" fmla="*/ 2457450 w 2575177"/>
                    <a:gd name="connsiteY4" fmla="*/ 587375 h 714375"/>
                    <a:gd name="connsiteX5" fmla="*/ 66675 w 2575177"/>
                    <a:gd name="connsiteY5" fmla="*/ 590550 h 714375"/>
                    <a:gd name="connsiteX6" fmla="*/ 88900 w 2575177"/>
                    <a:gd name="connsiteY6" fmla="*/ 593725 h 714375"/>
                    <a:gd name="connsiteX7" fmla="*/ 92075 w 2575177"/>
                    <a:gd name="connsiteY7" fmla="*/ 546100 h 714375"/>
                    <a:gd name="connsiteX8" fmla="*/ 0 w 2575177"/>
                    <a:gd name="connsiteY8" fmla="*/ 619125 h 714375"/>
                    <a:gd name="connsiteX9" fmla="*/ 6350 w 2575177"/>
                    <a:gd name="connsiteY9" fmla="*/ 714375 h 714375"/>
                    <a:gd name="connsiteX10" fmla="*/ 2565400 w 2575177"/>
                    <a:gd name="connsiteY10" fmla="*/ 714375 h 714375"/>
                    <a:gd name="connsiteX11" fmla="*/ 2572743 w 2575177"/>
                    <a:gd name="connsiteY11" fmla="*/ 201861 h 714375"/>
                    <a:gd name="connsiteX12" fmla="*/ 2295525 w 2575177"/>
                    <a:gd name="connsiteY12" fmla="*/ 0 h 714375"/>
                    <a:gd name="connsiteX13" fmla="*/ 225425 w 2575177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5177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0626" y="377544"/>
                        <a:pt x="2572743" y="201861"/>
                      </a:cubicBezTo>
                      <a:cubicBezTo>
                        <a:pt x="2487018" y="120369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A5A5A5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2" name="Rectangle 22">
                  <a:extLst>
                    <a:ext uri="{FF2B5EF4-FFF2-40B4-BE49-F238E27FC236}">
                      <a16:creationId xmlns:a16="http://schemas.microsoft.com/office/drawing/2014/main" id="{C24CE195-3FE8-4E2D-B1D9-36A71EB6195F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5" name="Group 84">
                <a:extLst>
                  <a:ext uri="{FF2B5EF4-FFF2-40B4-BE49-F238E27FC236}">
                    <a16:creationId xmlns:a16="http://schemas.microsoft.com/office/drawing/2014/main" id="{FC1AB4E7-9A58-4B4F-B9CC-A12231D6D890}"/>
                  </a:ext>
                </a:extLst>
              </p:cNvPr>
              <p:cNvGrpSpPr/>
              <p:nvPr/>
            </p:nvGrpSpPr>
            <p:grpSpPr>
              <a:xfrm>
                <a:off x="4203709" y="4329734"/>
                <a:ext cx="1681345" cy="465751"/>
                <a:chOff x="3622676" y="3492499"/>
                <a:chExt cx="2578868" cy="71437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9" name="Freeform 24">
                  <a:extLst>
                    <a:ext uri="{FF2B5EF4-FFF2-40B4-BE49-F238E27FC236}">
                      <a16:creationId xmlns:a16="http://schemas.microsoft.com/office/drawing/2014/main" id="{A143098B-A384-45CD-83EA-E5C6B668DC7D}"/>
                    </a:ext>
                  </a:extLst>
                </p:cNvPr>
                <p:cNvSpPr/>
                <p:nvPr/>
              </p:nvSpPr>
              <p:spPr>
                <a:xfrm>
                  <a:off x="3622676" y="3492499"/>
                  <a:ext cx="2578868" cy="714375"/>
                </a:xfrm>
                <a:custGeom>
                  <a:avLst/>
                  <a:gdLst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6350 w 2559050"/>
                    <a:gd name="connsiteY2" fmla="*/ 2159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90500 w 2559050"/>
                    <a:gd name="connsiteY0" fmla="*/ 0 h 698500"/>
                    <a:gd name="connsiteX1" fmla="*/ 0 w 2559050"/>
                    <a:gd name="connsiteY1" fmla="*/ 152400 h 698500"/>
                    <a:gd name="connsiteX2" fmla="*/ 19050 w 2559050"/>
                    <a:gd name="connsiteY2" fmla="*/ 241300 h 698500"/>
                    <a:gd name="connsiteX3" fmla="*/ 2501900 w 2559050"/>
                    <a:gd name="connsiteY3" fmla="*/ 241300 h 698500"/>
                    <a:gd name="connsiteX4" fmla="*/ 2470150 w 2559050"/>
                    <a:gd name="connsiteY4" fmla="*/ 552450 h 698500"/>
                    <a:gd name="connsiteX5" fmla="*/ 76200 w 2559050"/>
                    <a:gd name="connsiteY5" fmla="*/ 565150 h 698500"/>
                    <a:gd name="connsiteX6" fmla="*/ 101600 w 2559050"/>
                    <a:gd name="connsiteY6" fmla="*/ 520700 h 698500"/>
                    <a:gd name="connsiteX7" fmla="*/ 6350 w 2559050"/>
                    <a:gd name="connsiteY7" fmla="*/ 577850 h 698500"/>
                    <a:gd name="connsiteX8" fmla="*/ 44450 w 2559050"/>
                    <a:gd name="connsiteY8" fmla="*/ 666750 h 698500"/>
                    <a:gd name="connsiteX9" fmla="*/ 2400300 w 2559050"/>
                    <a:gd name="connsiteY9" fmla="*/ 692150 h 698500"/>
                    <a:gd name="connsiteX10" fmla="*/ 2432050 w 2559050"/>
                    <a:gd name="connsiteY10" fmla="*/ 666750 h 698500"/>
                    <a:gd name="connsiteX11" fmla="*/ 2501900 w 2559050"/>
                    <a:gd name="connsiteY11" fmla="*/ 698500 h 698500"/>
                    <a:gd name="connsiteX12" fmla="*/ 2552700 w 2559050"/>
                    <a:gd name="connsiteY12" fmla="*/ 685800 h 698500"/>
                    <a:gd name="connsiteX13" fmla="*/ 2559050 w 2559050"/>
                    <a:gd name="connsiteY13" fmla="*/ 158750 h 698500"/>
                    <a:gd name="connsiteX14" fmla="*/ 2476500 w 2559050"/>
                    <a:gd name="connsiteY14" fmla="*/ 95250 h 698500"/>
                    <a:gd name="connsiteX15" fmla="*/ 520700 w 2559050"/>
                    <a:gd name="connsiteY15" fmla="*/ 184150 h 698500"/>
                    <a:gd name="connsiteX16" fmla="*/ 190500 w 2559050"/>
                    <a:gd name="connsiteY16" fmla="*/ 0 h 698500"/>
                    <a:gd name="connsiteX0" fmla="*/ 184150 w 2552700"/>
                    <a:gd name="connsiteY0" fmla="*/ 0 h 698500"/>
                    <a:gd name="connsiteX1" fmla="*/ 9525 w 2552700"/>
                    <a:gd name="connsiteY1" fmla="*/ 152400 h 698500"/>
                    <a:gd name="connsiteX2" fmla="*/ 12700 w 2552700"/>
                    <a:gd name="connsiteY2" fmla="*/ 241300 h 698500"/>
                    <a:gd name="connsiteX3" fmla="*/ 2495550 w 2552700"/>
                    <a:gd name="connsiteY3" fmla="*/ 241300 h 698500"/>
                    <a:gd name="connsiteX4" fmla="*/ 2463800 w 2552700"/>
                    <a:gd name="connsiteY4" fmla="*/ 552450 h 698500"/>
                    <a:gd name="connsiteX5" fmla="*/ 69850 w 2552700"/>
                    <a:gd name="connsiteY5" fmla="*/ 565150 h 698500"/>
                    <a:gd name="connsiteX6" fmla="*/ 95250 w 2552700"/>
                    <a:gd name="connsiteY6" fmla="*/ 520700 h 698500"/>
                    <a:gd name="connsiteX7" fmla="*/ 0 w 2552700"/>
                    <a:gd name="connsiteY7" fmla="*/ 577850 h 698500"/>
                    <a:gd name="connsiteX8" fmla="*/ 38100 w 2552700"/>
                    <a:gd name="connsiteY8" fmla="*/ 666750 h 698500"/>
                    <a:gd name="connsiteX9" fmla="*/ 2393950 w 2552700"/>
                    <a:gd name="connsiteY9" fmla="*/ 692150 h 698500"/>
                    <a:gd name="connsiteX10" fmla="*/ 2425700 w 2552700"/>
                    <a:gd name="connsiteY10" fmla="*/ 666750 h 698500"/>
                    <a:gd name="connsiteX11" fmla="*/ 2495550 w 2552700"/>
                    <a:gd name="connsiteY11" fmla="*/ 698500 h 698500"/>
                    <a:gd name="connsiteX12" fmla="*/ 2546350 w 2552700"/>
                    <a:gd name="connsiteY12" fmla="*/ 685800 h 698500"/>
                    <a:gd name="connsiteX13" fmla="*/ 2552700 w 2552700"/>
                    <a:gd name="connsiteY13" fmla="*/ 158750 h 698500"/>
                    <a:gd name="connsiteX14" fmla="*/ 2470150 w 2552700"/>
                    <a:gd name="connsiteY14" fmla="*/ 95250 h 698500"/>
                    <a:gd name="connsiteX15" fmla="*/ 514350 w 2552700"/>
                    <a:gd name="connsiteY15" fmla="*/ 184150 h 698500"/>
                    <a:gd name="connsiteX16" fmla="*/ 184150 w 2552700"/>
                    <a:gd name="connsiteY16" fmla="*/ 0 h 698500"/>
                    <a:gd name="connsiteX0" fmla="*/ 184150 w 2571750"/>
                    <a:gd name="connsiteY0" fmla="*/ 0 h 698500"/>
                    <a:gd name="connsiteX1" fmla="*/ 9525 w 2571750"/>
                    <a:gd name="connsiteY1" fmla="*/ 152400 h 698500"/>
                    <a:gd name="connsiteX2" fmla="*/ 12700 w 2571750"/>
                    <a:gd name="connsiteY2" fmla="*/ 241300 h 698500"/>
                    <a:gd name="connsiteX3" fmla="*/ 2495550 w 2571750"/>
                    <a:gd name="connsiteY3" fmla="*/ 241300 h 698500"/>
                    <a:gd name="connsiteX4" fmla="*/ 2463800 w 2571750"/>
                    <a:gd name="connsiteY4" fmla="*/ 552450 h 698500"/>
                    <a:gd name="connsiteX5" fmla="*/ 69850 w 2571750"/>
                    <a:gd name="connsiteY5" fmla="*/ 565150 h 698500"/>
                    <a:gd name="connsiteX6" fmla="*/ 95250 w 2571750"/>
                    <a:gd name="connsiteY6" fmla="*/ 520700 h 698500"/>
                    <a:gd name="connsiteX7" fmla="*/ 0 w 2571750"/>
                    <a:gd name="connsiteY7" fmla="*/ 577850 h 698500"/>
                    <a:gd name="connsiteX8" fmla="*/ 38100 w 2571750"/>
                    <a:gd name="connsiteY8" fmla="*/ 666750 h 698500"/>
                    <a:gd name="connsiteX9" fmla="*/ 2393950 w 2571750"/>
                    <a:gd name="connsiteY9" fmla="*/ 692150 h 698500"/>
                    <a:gd name="connsiteX10" fmla="*/ 2425700 w 2571750"/>
                    <a:gd name="connsiteY10" fmla="*/ 666750 h 698500"/>
                    <a:gd name="connsiteX11" fmla="*/ 2495550 w 2571750"/>
                    <a:gd name="connsiteY11" fmla="*/ 698500 h 698500"/>
                    <a:gd name="connsiteX12" fmla="*/ 2546350 w 2571750"/>
                    <a:gd name="connsiteY12" fmla="*/ 685800 h 698500"/>
                    <a:gd name="connsiteX13" fmla="*/ 2571750 w 2571750"/>
                    <a:gd name="connsiteY13" fmla="*/ 193675 h 698500"/>
                    <a:gd name="connsiteX14" fmla="*/ 2470150 w 2571750"/>
                    <a:gd name="connsiteY14" fmla="*/ 95250 h 698500"/>
                    <a:gd name="connsiteX15" fmla="*/ 514350 w 2571750"/>
                    <a:gd name="connsiteY15" fmla="*/ 184150 h 698500"/>
                    <a:gd name="connsiteX16" fmla="*/ 184150 w 2571750"/>
                    <a:gd name="connsiteY16" fmla="*/ 0 h 698500"/>
                    <a:gd name="connsiteX0" fmla="*/ 184150 w 2555875"/>
                    <a:gd name="connsiteY0" fmla="*/ 0 h 698500"/>
                    <a:gd name="connsiteX1" fmla="*/ 9525 w 2555875"/>
                    <a:gd name="connsiteY1" fmla="*/ 152400 h 698500"/>
                    <a:gd name="connsiteX2" fmla="*/ 12700 w 2555875"/>
                    <a:gd name="connsiteY2" fmla="*/ 241300 h 698500"/>
                    <a:gd name="connsiteX3" fmla="*/ 2495550 w 2555875"/>
                    <a:gd name="connsiteY3" fmla="*/ 241300 h 698500"/>
                    <a:gd name="connsiteX4" fmla="*/ 2463800 w 2555875"/>
                    <a:gd name="connsiteY4" fmla="*/ 552450 h 698500"/>
                    <a:gd name="connsiteX5" fmla="*/ 69850 w 2555875"/>
                    <a:gd name="connsiteY5" fmla="*/ 565150 h 698500"/>
                    <a:gd name="connsiteX6" fmla="*/ 95250 w 2555875"/>
                    <a:gd name="connsiteY6" fmla="*/ 520700 h 698500"/>
                    <a:gd name="connsiteX7" fmla="*/ 0 w 2555875"/>
                    <a:gd name="connsiteY7" fmla="*/ 577850 h 698500"/>
                    <a:gd name="connsiteX8" fmla="*/ 38100 w 2555875"/>
                    <a:gd name="connsiteY8" fmla="*/ 666750 h 698500"/>
                    <a:gd name="connsiteX9" fmla="*/ 2393950 w 2555875"/>
                    <a:gd name="connsiteY9" fmla="*/ 692150 h 698500"/>
                    <a:gd name="connsiteX10" fmla="*/ 2425700 w 2555875"/>
                    <a:gd name="connsiteY10" fmla="*/ 666750 h 698500"/>
                    <a:gd name="connsiteX11" fmla="*/ 2495550 w 2555875"/>
                    <a:gd name="connsiteY11" fmla="*/ 698500 h 698500"/>
                    <a:gd name="connsiteX12" fmla="*/ 2546350 w 2555875"/>
                    <a:gd name="connsiteY12" fmla="*/ 685800 h 698500"/>
                    <a:gd name="connsiteX13" fmla="*/ 2555875 w 2555875"/>
                    <a:gd name="connsiteY13" fmla="*/ 171450 h 698500"/>
                    <a:gd name="connsiteX14" fmla="*/ 2470150 w 2555875"/>
                    <a:gd name="connsiteY14" fmla="*/ 95250 h 698500"/>
                    <a:gd name="connsiteX15" fmla="*/ 514350 w 2555875"/>
                    <a:gd name="connsiteY15" fmla="*/ 184150 h 698500"/>
                    <a:gd name="connsiteX16" fmla="*/ 184150 w 2555875"/>
                    <a:gd name="connsiteY16" fmla="*/ 0 h 698500"/>
                    <a:gd name="connsiteX0" fmla="*/ 184150 w 2562506"/>
                    <a:gd name="connsiteY0" fmla="*/ 0 h 698500"/>
                    <a:gd name="connsiteX1" fmla="*/ 9525 w 2562506"/>
                    <a:gd name="connsiteY1" fmla="*/ 152400 h 698500"/>
                    <a:gd name="connsiteX2" fmla="*/ 12700 w 2562506"/>
                    <a:gd name="connsiteY2" fmla="*/ 241300 h 698500"/>
                    <a:gd name="connsiteX3" fmla="*/ 2495550 w 2562506"/>
                    <a:gd name="connsiteY3" fmla="*/ 241300 h 698500"/>
                    <a:gd name="connsiteX4" fmla="*/ 2463800 w 2562506"/>
                    <a:gd name="connsiteY4" fmla="*/ 552450 h 698500"/>
                    <a:gd name="connsiteX5" fmla="*/ 69850 w 2562506"/>
                    <a:gd name="connsiteY5" fmla="*/ 565150 h 698500"/>
                    <a:gd name="connsiteX6" fmla="*/ 95250 w 2562506"/>
                    <a:gd name="connsiteY6" fmla="*/ 520700 h 698500"/>
                    <a:gd name="connsiteX7" fmla="*/ 0 w 2562506"/>
                    <a:gd name="connsiteY7" fmla="*/ 577850 h 698500"/>
                    <a:gd name="connsiteX8" fmla="*/ 38100 w 2562506"/>
                    <a:gd name="connsiteY8" fmla="*/ 666750 h 698500"/>
                    <a:gd name="connsiteX9" fmla="*/ 2393950 w 2562506"/>
                    <a:gd name="connsiteY9" fmla="*/ 692150 h 698500"/>
                    <a:gd name="connsiteX10" fmla="*/ 2425700 w 2562506"/>
                    <a:gd name="connsiteY10" fmla="*/ 666750 h 698500"/>
                    <a:gd name="connsiteX11" fmla="*/ 2495550 w 2562506"/>
                    <a:gd name="connsiteY11" fmla="*/ 698500 h 698500"/>
                    <a:gd name="connsiteX12" fmla="*/ 2562225 w 2562506"/>
                    <a:gd name="connsiteY12" fmla="*/ 685800 h 698500"/>
                    <a:gd name="connsiteX13" fmla="*/ 2555875 w 2562506"/>
                    <a:gd name="connsiteY13" fmla="*/ 171450 h 698500"/>
                    <a:gd name="connsiteX14" fmla="*/ 2470150 w 2562506"/>
                    <a:gd name="connsiteY14" fmla="*/ 95250 h 698500"/>
                    <a:gd name="connsiteX15" fmla="*/ 514350 w 2562506"/>
                    <a:gd name="connsiteY15" fmla="*/ 184150 h 698500"/>
                    <a:gd name="connsiteX16" fmla="*/ 184150 w 2562506"/>
                    <a:gd name="connsiteY16" fmla="*/ 0 h 69850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25700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38100 w 2562506"/>
                    <a:gd name="connsiteY8" fmla="*/ 666750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4150 w 2562506"/>
                    <a:gd name="connsiteY0" fmla="*/ 0 h 692150"/>
                    <a:gd name="connsiteX1" fmla="*/ 9525 w 2562506"/>
                    <a:gd name="connsiteY1" fmla="*/ 152400 h 692150"/>
                    <a:gd name="connsiteX2" fmla="*/ 12700 w 2562506"/>
                    <a:gd name="connsiteY2" fmla="*/ 241300 h 692150"/>
                    <a:gd name="connsiteX3" fmla="*/ 2495550 w 2562506"/>
                    <a:gd name="connsiteY3" fmla="*/ 241300 h 692150"/>
                    <a:gd name="connsiteX4" fmla="*/ 2463800 w 2562506"/>
                    <a:gd name="connsiteY4" fmla="*/ 552450 h 692150"/>
                    <a:gd name="connsiteX5" fmla="*/ 69850 w 2562506"/>
                    <a:gd name="connsiteY5" fmla="*/ 565150 h 692150"/>
                    <a:gd name="connsiteX6" fmla="*/ 95250 w 2562506"/>
                    <a:gd name="connsiteY6" fmla="*/ 520700 h 692150"/>
                    <a:gd name="connsiteX7" fmla="*/ 0 w 2562506"/>
                    <a:gd name="connsiteY7" fmla="*/ 577850 h 692150"/>
                    <a:gd name="connsiteX8" fmla="*/ 9525 w 2562506"/>
                    <a:gd name="connsiteY8" fmla="*/ 688975 h 692150"/>
                    <a:gd name="connsiteX9" fmla="*/ 2393950 w 2562506"/>
                    <a:gd name="connsiteY9" fmla="*/ 692150 h 692150"/>
                    <a:gd name="connsiteX10" fmla="*/ 2435225 w 2562506"/>
                    <a:gd name="connsiteY10" fmla="*/ 666750 h 692150"/>
                    <a:gd name="connsiteX11" fmla="*/ 2479675 w 2562506"/>
                    <a:gd name="connsiteY11" fmla="*/ 692150 h 692150"/>
                    <a:gd name="connsiteX12" fmla="*/ 2562225 w 2562506"/>
                    <a:gd name="connsiteY12" fmla="*/ 685800 h 692150"/>
                    <a:gd name="connsiteX13" fmla="*/ 2555875 w 2562506"/>
                    <a:gd name="connsiteY13" fmla="*/ 171450 h 692150"/>
                    <a:gd name="connsiteX14" fmla="*/ 2470150 w 2562506"/>
                    <a:gd name="connsiteY14" fmla="*/ 95250 h 692150"/>
                    <a:gd name="connsiteX15" fmla="*/ 514350 w 2562506"/>
                    <a:gd name="connsiteY15" fmla="*/ 184150 h 692150"/>
                    <a:gd name="connsiteX16" fmla="*/ 184150 w 2562506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92075 w 2559331"/>
                    <a:gd name="connsiteY6" fmla="*/ 520700 h 692150"/>
                    <a:gd name="connsiteX7" fmla="*/ 0 w 2559331"/>
                    <a:gd name="connsiteY7" fmla="*/ 593725 h 692150"/>
                    <a:gd name="connsiteX8" fmla="*/ 6350 w 2559331"/>
                    <a:gd name="connsiteY8" fmla="*/ 688975 h 692150"/>
                    <a:gd name="connsiteX9" fmla="*/ 2390775 w 2559331"/>
                    <a:gd name="connsiteY9" fmla="*/ 692150 h 692150"/>
                    <a:gd name="connsiteX10" fmla="*/ 2432050 w 2559331"/>
                    <a:gd name="connsiteY10" fmla="*/ 6667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92375 w 2559331"/>
                    <a:gd name="connsiteY3" fmla="*/ 24130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6062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32050 w 2559331"/>
                    <a:gd name="connsiteY11" fmla="*/ 666750 h 692150"/>
                    <a:gd name="connsiteX12" fmla="*/ 2476500 w 2559331"/>
                    <a:gd name="connsiteY12" fmla="*/ 692150 h 692150"/>
                    <a:gd name="connsiteX13" fmla="*/ 2559050 w 2559331"/>
                    <a:gd name="connsiteY13" fmla="*/ 685800 h 692150"/>
                    <a:gd name="connsiteX14" fmla="*/ 2552700 w 2559331"/>
                    <a:gd name="connsiteY14" fmla="*/ 171450 h 692150"/>
                    <a:gd name="connsiteX15" fmla="*/ 2466975 w 2559331"/>
                    <a:gd name="connsiteY15" fmla="*/ 95250 h 692150"/>
                    <a:gd name="connsiteX16" fmla="*/ 511175 w 2559331"/>
                    <a:gd name="connsiteY16" fmla="*/ 184150 h 692150"/>
                    <a:gd name="connsiteX17" fmla="*/ 180975 w 2559331"/>
                    <a:gd name="connsiteY17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476500 w 2559331"/>
                    <a:gd name="connsiteY11" fmla="*/ 692150 h 692150"/>
                    <a:gd name="connsiteX12" fmla="*/ 2559050 w 2559331"/>
                    <a:gd name="connsiteY12" fmla="*/ 685800 h 692150"/>
                    <a:gd name="connsiteX13" fmla="*/ 2552700 w 2559331"/>
                    <a:gd name="connsiteY13" fmla="*/ 171450 h 692150"/>
                    <a:gd name="connsiteX14" fmla="*/ 2466975 w 2559331"/>
                    <a:gd name="connsiteY14" fmla="*/ 95250 h 692150"/>
                    <a:gd name="connsiteX15" fmla="*/ 511175 w 2559331"/>
                    <a:gd name="connsiteY15" fmla="*/ 184150 h 692150"/>
                    <a:gd name="connsiteX16" fmla="*/ 180975 w 2559331"/>
                    <a:gd name="connsiteY16" fmla="*/ 0 h 692150"/>
                    <a:gd name="connsiteX0" fmla="*/ 180975 w 2559331"/>
                    <a:gd name="connsiteY0" fmla="*/ 0 h 692150"/>
                    <a:gd name="connsiteX1" fmla="*/ 6350 w 2559331"/>
                    <a:gd name="connsiteY1" fmla="*/ 152400 h 692150"/>
                    <a:gd name="connsiteX2" fmla="*/ 9525 w 2559331"/>
                    <a:gd name="connsiteY2" fmla="*/ 241300 h 692150"/>
                    <a:gd name="connsiteX3" fmla="*/ 2454275 w 2559331"/>
                    <a:gd name="connsiteY3" fmla="*/ 234950 h 692150"/>
                    <a:gd name="connsiteX4" fmla="*/ 2454275 w 2559331"/>
                    <a:gd name="connsiteY4" fmla="*/ 552450 h 692150"/>
                    <a:gd name="connsiteX5" fmla="*/ 66675 w 2559331"/>
                    <a:gd name="connsiteY5" fmla="*/ 565150 h 692150"/>
                    <a:gd name="connsiteX6" fmla="*/ 88900 w 2559331"/>
                    <a:gd name="connsiteY6" fmla="*/ 568325 h 692150"/>
                    <a:gd name="connsiteX7" fmla="*/ 92075 w 2559331"/>
                    <a:gd name="connsiteY7" fmla="*/ 520700 h 692150"/>
                    <a:gd name="connsiteX8" fmla="*/ 0 w 2559331"/>
                    <a:gd name="connsiteY8" fmla="*/ 593725 h 692150"/>
                    <a:gd name="connsiteX9" fmla="*/ 6350 w 2559331"/>
                    <a:gd name="connsiteY9" fmla="*/ 688975 h 692150"/>
                    <a:gd name="connsiteX10" fmla="*/ 2390775 w 2559331"/>
                    <a:gd name="connsiteY10" fmla="*/ 692150 h 692150"/>
                    <a:gd name="connsiteX11" fmla="*/ 2559050 w 2559331"/>
                    <a:gd name="connsiteY11" fmla="*/ 685800 h 692150"/>
                    <a:gd name="connsiteX12" fmla="*/ 2552700 w 2559331"/>
                    <a:gd name="connsiteY12" fmla="*/ 171450 h 692150"/>
                    <a:gd name="connsiteX13" fmla="*/ 2466975 w 2559331"/>
                    <a:gd name="connsiteY13" fmla="*/ 95250 h 692150"/>
                    <a:gd name="connsiteX14" fmla="*/ 511175 w 2559331"/>
                    <a:gd name="connsiteY14" fmla="*/ 184150 h 692150"/>
                    <a:gd name="connsiteX15" fmla="*/ 180975 w 2559331"/>
                    <a:gd name="connsiteY15" fmla="*/ 0 h 692150"/>
                    <a:gd name="connsiteX0" fmla="*/ 180975 w 2559331"/>
                    <a:gd name="connsiteY0" fmla="*/ 0 h 688975"/>
                    <a:gd name="connsiteX1" fmla="*/ 6350 w 2559331"/>
                    <a:gd name="connsiteY1" fmla="*/ 152400 h 688975"/>
                    <a:gd name="connsiteX2" fmla="*/ 9525 w 2559331"/>
                    <a:gd name="connsiteY2" fmla="*/ 241300 h 688975"/>
                    <a:gd name="connsiteX3" fmla="*/ 2454275 w 2559331"/>
                    <a:gd name="connsiteY3" fmla="*/ 234950 h 688975"/>
                    <a:gd name="connsiteX4" fmla="*/ 2454275 w 2559331"/>
                    <a:gd name="connsiteY4" fmla="*/ 552450 h 688975"/>
                    <a:gd name="connsiteX5" fmla="*/ 66675 w 2559331"/>
                    <a:gd name="connsiteY5" fmla="*/ 565150 h 688975"/>
                    <a:gd name="connsiteX6" fmla="*/ 88900 w 2559331"/>
                    <a:gd name="connsiteY6" fmla="*/ 568325 h 688975"/>
                    <a:gd name="connsiteX7" fmla="*/ 92075 w 2559331"/>
                    <a:gd name="connsiteY7" fmla="*/ 520700 h 688975"/>
                    <a:gd name="connsiteX8" fmla="*/ 0 w 2559331"/>
                    <a:gd name="connsiteY8" fmla="*/ 593725 h 688975"/>
                    <a:gd name="connsiteX9" fmla="*/ 6350 w 2559331"/>
                    <a:gd name="connsiteY9" fmla="*/ 688975 h 688975"/>
                    <a:gd name="connsiteX10" fmla="*/ 2559050 w 2559331"/>
                    <a:gd name="connsiteY10" fmla="*/ 685800 h 688975"/>
                    <a:gd name="connsiteX11" fmla="*/ 2552700 w 2559331"/>
                    <a:gd name="connsiteY11" fmla="*/ 171450 h 688975"/>
                    <a:gd name="connsiteX12" fmla="*/ 2466975 w 2559331"/>
                    <a:gd name="connsiteY12" fmla="*/ 95250 h 688975"/>
                    <a:gd name="connsiteX13" fmla="*/ 511175 w 2559331"/>
                    <a:gd name="connsiteY13" fmla="*/ 184150 h 688975"/>
                    <a:gd name="connsiteX14" fmla="*/ 180975 w 25593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2231"/>
                    <a:gd name="connsiteY0" fmla="*/ 0 h 688975"/>
                    <a:gd name="connsiteX1" fmla="*/ 6350 w 2572231"/>
                    <a:gd name="connsiteY1" fmla="*/ 152400 h 688975"/>
                    <a:gd name="connsiteX2" fmla="*/ 9525 w 2572231"/>
                    <a:gd name="connsiteY2" fmla="*/ 241300 h 688975"/>
                    <a:gd name="connsiteX3" fmla="*/ 2454275 w 2572231"/>
                    <a:gd name="connsiteY3" fmla="*/ 234950 h 688975"/>
                    <a:gd name="connsiteX4" fmla="*/ 2454275 w 2572231"/>
                    <a:gd name="connsiteY4" fmla="*/ 552450 h 688975"/>
                    <a:gd name="connsiteX5" fmla="*/ 66675 w 2572231"/>
                    <a:gd name="connsiteY5" fmla="*/ 565150 h 688975"/>
                    <a:gd name="connsiteX6" fmla="*/ 88900 w 2572231"/>
                    <a:gd name="connsiteY6" fmla="*/ 568325 h 688975"/>
                    <a:gd name="connsiteX7" fmla="*/ 92075 w 2572231"/>
                    <a:gd name="connsiteY7" fmla="*/ 520700 h 688975"/>
                    <a:gd name="connsiteX8" fmla="*/ 0 w 2572231"/>
                    <a:gd name="connsiteY8" fmla="*/ 593725 h 688975"/>
                    <a:gd name="connsiteX9" fmla="*/ 6350 w 2572231"/>
                    <a:gd name="connsiteY9" fmla="*/ 688975 h 688975"/>
                    <a:gd name="connsiteX10" fmla="*/ 2559050 w 2572231"/>
                    <a:gd name="connsiteY10" fmla="*/ 685800 h 688975"/>
                    <a:gd name="connsiteX11" fmla="*/ 2552700 w 2572231"/>
                    <a:gd name="connsiteY11" fmla="*/ 171450 h 688975"/>
                    <a:gd name="connsiteX12" fmla="*/ 2466975 w 2572231"/>
                    <a:gd name="connsiteY12" fmla="*/ 95250 h 688975"/>
                    <a:gd name="connsiteX13" fmla="*/ 511175 w 2572231"/>
                    <a:gd name="connsiteY13" fmla="*/ 184150 h 688975"/>
                    <a:gd name="connsiteX14" fmla="*/ 180975 w 2572231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4798"/>
                    <a:gd name="connsiteY0" fmla="*/ 0 h 688975"/>
                    <a:gd name="connsiteX1" fmla="*/ 6350 w 2574798"/>
                    <a:gd name="connsiteY1" fmla="*/ 152400 h 688975"/>
                    <a:gd name="connsiteX2" fmla="*/ 9525 w 2574798"/>
                    <a:gd name="connsiteY2" fmla="*/ 241300 h 688975"/>
                    <a:gd name="connsiteX3" fmla="*/ 2454275 w 2574798"/>
                    <a:gd name="connsiteY3" fmla="*/ 234950 h 688975"/>
                    <a:gd name="connsiteX4" fmla="*/ 2454275 w 2574798"/>
                    <a:gd name="connsiteY4" fmla="*/ 552450 h 688975"/>
                    <a:gd name="connsiteX5" fmla="*/ 66675 w 2574798"/>
                    <a:gd name="connsiteY5" fmla="*/ 565150 h 688975"/>
                    <a:gd name="connsiteX6" fmla="*/ 88900 w 2574798"/>
                    <a:gd name="connsiteY6" fmla="*/ 568325 h 688975"/>
                    <a:gd name="connsiteX7" fmla="*/ 92075 w 2574798"/>
                    <a:gd name="connsiteY7" fmla="*/ 520700 h 688975"/>
                    <a:gd name="connsiteX8" fmla="*/ 0 w 2574798"/>
                    <a:gd name="connsiteY8" fmla="*/ 593725 h 688975"/>
                    <a:gd name="connsiteX9" fmla="*/ 6350 w 2574798"/>
                    <a:gd name="connsiteY9" fmla="*/ 688975 h 688975"/>
                    <a:gd name="connsiteX10" fmla="*/ 2562225 w 2574798"/>
                    <a:gd name="connsiteY10" fmla="*/ 666750 h 688975"/>
                    <a:gd name="connsiteX11" fmla="*/ 2552700 w 2574798"/>
                    <a:gd name="connsiteY11" fmla="*/ 171450 h 688975"/>
                    <a:gd name="connsiteX12" fmla="*/ 2466975 w 2574798"/>
                    <a:gd name="connsiteY12" fmla="*/ 95250 h 688975"/>
                    <a:gd name="connsiteX13" fmla="*/ 511175 w 2574798"/>
                    <a:gd name="connsiteY13" fmla="*/ 184150 h 688975"/>
                    <a:gd name="connsiteX14" fmla="*/ 180975 w 257479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7418"/>
                    <a:gd name="connsiteY0" fmla="*/ 0 h 688975"/>
                    <a:gd name="connsiteX1" fmla="*/ 6350 w 2577418"/>
                    <a:gd name="connsiteY1" fmla="*/ 152400 h 688975"/>
                    <a:gd name="connsiteX2" fmla="*/ 9525 w 2577418"/>
                    <a:gd name="connsiteY2" fmla="*/ 241300 h 688975"/>
                    <a:gd name="connsiteX3" fmla="*/ 2454275 w 2577418"/>
                    <a:gd name="connsiteY3" fmla="*/ 234950 h 688975"/>
                    <a:gd name="connsiteX4" fmla="*/ 2454275 w 2577418"/>
                    <a:gd name="connsiteY4" fmla="*/ 552450 h 688975"/>
                    <a:gd name="connsiteX5" fmla="*/ 66675 w 2577418"/>
                    <a:gd name="connsiteY5" fmla="*/ 565150 h 688975"/>
                    <a:gd name="connsiteX6" fmla="*/ 88900 w 2577418"/>
                    <a:gd name="connsiteY6" fmla="*/ 568325 h 688975"/>
                    <a:gd name="connsiteX7" fmla="*/ 92075 w 2577418"/>
                    <a:gd name="connsiteY7" fmla="*/ 520700 h 688975"/>
                    <a:gd name="connsiteX8" fmla="*/ 0 w 2577418"/>
                    <a:gd name="connsiteY8" fmla="*/ 593725 h 688975"/>
                    <a:gd name="connsiteX9" fmla="*/ 6350 w 2577418"/>
                    <a:gd name="connsiteY9" fmla="*/ 688975 h 688975"/>
                    <a:gd name="connsiteX10" fmla="*/ 2565400 w 2577418"/>
                    <a:gd name="connsiteY10" fmla="*/ 688975 h 688975"/>
                    <a:gd name="connsiteX11" fmla="*/ 2552700 w 2577418"/>
                    <a:gd name="connsiteY11" fmla="*/ 171450 h 688975"/>
                    <a:gd name="connsiteX12" fmla="*/ 2466975 w 2577418"/>
                    <a:gd name="connsiteY12" fmla="*/ 95250 h 688975"/>
                    <a:gd name="connsiteX13" fmla="*/ 511175 w 2577418"/>
                    <a:gd name="connsiteY13" fmla="*/ 184150 h 688975"/>
                    <a:gd name="connsiteX14" fmla="*/ 180975 w 2577418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54275 w 2570812"/>
                    <a:gd name="connsiteY3" fmla="*/ 2349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4275 w 2570812"/>
                    <a:gd name="connsiteY4" fmla="*/ 552450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511175 w 2570812"/>
                    <a:gd name="connsiteY13" fmla="*/ 1841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485775 w 2570812"/>
                    <a:gd name="connsiteY13" fmla="*/ 171450 h 688975"/>
                    <a:gd name="connsiteX14" fmla="*/ 180975 w 2570812"/>
                    <a:gd name="connsiteY14" fmla="*/ 0 h 68897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466975 w 2570812"/>
                    <a:gd name="connsiteY12" fmla="*/ 95250 h 688975"/>
                    <a:gd name="connsiteX13" fmla="*/ 180975 w 2570812"/>
                    <a:gd name="connsiteY13" fmla="*/ 0 h 688975"/>
                    <a:gd name="connsiteX0" fmla="*/ 180975 w 2570812"/>
                    <a:gd name="connsiteY0" fmla="*/ 31750 h 720725"/>
                    <a:gd name="connsiteX1" fmla="*/ 6350 w 2570812"/>
                    <a:gd name="connsiteY1" fmla="*/ 184150 h 720725"/>
                    <a:gd name="connsiteX2" fmla="*/ 9525 w 2570812"/>
                    <a:gd name="connsiteY2" fmla="*/ 273050 h 720725"/>
                    <a:gd name="connsiteX3" fmla="*/ 2460625 w 2570812"/>
                    <a:gd name="connsiteY3" fmla="*/ 279400 h 720725"/>
                    <a:gd name="connsiteX4" fmla="*/ 2457450 w 2570812"/>
                    <a:gd name="connsiteY4" fmla="*/ 593725 h 720725"/>
                    <a:gd name="connsiteX5" fmla="*/ 66675 w 2570812"/>
                    <a:gd name="connsiteY5" fmla="*/ 596900 h 720725"/>
                    <a:gd name="connsiteX6" fmla="*/ 88900 w 2570812"/>
                    <a:gd name="connsiteY6" fmla="*/ 600075 h 720725"/>
                    <a:gd name="connsiteX7" fmla="*/ 92075 w 2570812"/>
                    <a:gd name="connsiteY7" fmla="*/ 552450 h 720725"/>
                    <a:gd name="connsiteX8" fmla="*/ 0 w 2570812"/>
                    <a:gd name="connsiteY8" fmla="*/ 625475 h 720725"/>
                    <a:gd name="connsiteX9" fmla="*/ 6350 w 2570812"/>
                    <a:gd name="connsiteY9" fmla="*/ 720725 h 720725"/>
                    <a:gd name="connsiteX10" fmla="*/ 2565400 w 2570812"/>
                    <a:gd name="connsiteY10" fmla="*/ 720725 h 720725"/>
                    <a:gd name="connsiteX11" fmla="*/ 2552700 w 2570812"/>
                    <a:gd name="connsiteY11" fmla="*/ 203200 h 720725"/>
                    <a:gd name="connsiteX12" fmla="*/ 2336800 w 2570812"/>
                    <a:gd name="connsiteY12" fmla="*/ 0 h 720725"/>
                    <a:gd name="connsiteX13" fmla="*/ 180975 w 2570812"/>
                    <a:gd name="connsiteY13" fmla="*/ 31750 h 720725"/>
                    <a:gd name="connsiteX0" fmla="*/ 180975 w 2570812"/>
                    <a:gd name="connsiteY0" fmla="*/ 0 h 688975"/>
                    <a:gd name="connsiteX1" fmla="*/ 6350 w 2570812"/>
                    <a:gd name="connsiteY1" fmla="*/ 152400 h 688975"/>
                    <a:gd name="connsiteX2" fmla="*/ 9525 w 2570812"/>
                    <a:gd name="connsiteY2" fmla="*/ 241300 h 688975"/>
                    <a:gd name="connsiteX3" fmla="*/ 2460625 w 2570812"/>
                    <a:gd name="connsiteY3" fmla="*/ 247650 h 688975"/>
                    <a:gd name="connsiteX4" fmla="*/ 2457450 w 2570812"/>
                    <a:gd name="connsiteY4" fmla="*/ 561975 h 688975"/>
                    <a:gd name="connsiteX5" fmla="*/ 66675 w 2570812"/>
                    <a:gd name="connsiteY5" fmla="*/ 565150 h 688975"/>
                    <a:gd name="connsiteX6" fmla="*/ 88900 w 2570812"/>
                    <a:gd name="connsiteY6" fmla="*/ 568325 h 688975"/>
                    <a:gd name="connsiteX7" fmla="*/ 92075 w 2570812"/>
                    <a:gd name="connsiteY7" fmla="*/ 520700 h 688975"/>
                    <a:gd name="connsiteX8" fmla="*/ 0 w 2570812"/>
                    <a:gd name="connsiteY8" fmla="*/ 593725 h 688975"/>
                    <a:gd name="connsiteX9" fmla="*/ 6350 w 2570812"/>
                    <a:gd name="connsiteY9" fmla="*/ 688975 h 688975"/>
                    <a:gd name="connsiteX10" fmla="*/ 2565400 w 2570812"/>
                    <a:gd name="connsiteY10" fmla="*/ 688975 h 688975"/>
                    <a:gd name="connsiteX11" fmla="*/ 2552700 w 2570812"/>
                    <a:gd name="connsiteY11" fmla="*/ 171450 h 688975"/>
                    <a:gd name="connsiteX12" fmla="*/ 2352675 w 2570812"/>
                    <a:gd name="connsiteY12" fmla="*/ 19050 h 688975"/>
                    <a:gd name="connsiteX13" fmla="*/ 180975 w 2570812"/>
                    <a:gd name="connsiteY13" fmla="*/ 0 h 6889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52675 w 2570812"/>
                    <a:gd name="connsiteY12" fmla="*/ 4445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308225 w 2570812"/>
                    <a:gd name="connsiteY12" fmla="*/ 1270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0812"/>
                    <a:gd name="connsiteY0" fmla="*/ 0 h 714375"/>
                    <a:gd name="connsiteX1" fmla="*/ 6350 w 2570812"/>
                    <a:gd name="connsiteY1" fmla="*/ 177800 h 714375"/>
                    <a:gd name="connsiteX2" fmla="*/ 9525 w 2570812"/>
                    <a:gd name="connsiteY2" fmla="*/ 266700 h 714375"/>
                    <a:gd name="connsiteX3" fmla="*/ 2460625 w 2570812"/>
                    <a:gd name="connsiteY3" fmla="*/ 273050 h 714375"/>
                    <a:gd name="connsiteX4" fmla="*/ 2457450 w 2570812"/>
                    <a:gd name="connsiteY4" fmla="*/ 587375 h 714375"/>
                    <a:gd name="connsiteX5" fmla="*/ 66675 w 2570812"/>
                    <a:gd name="connsiteY5" fmla="*/ 590550 h 714375"/>
                    <a:gd name="connsiteX6" fmla="*/ 88900 w 2570812"/>
                    <a:gd name="connsiteY6" fmla="*/ 593725 h 714375"/>
                    <a:gd name="connsiteX7" fmla="*/ 92075 w 2570812"/>
                    <a:gd name="connsiteY7" fmla="*/ 546100 h 714375"/>
                    <a:gd name="connsiteX8" fmla="*/ 0 w 2570812"/>
                    <a:gd name="connsiteY8" fmla="*/ 619125 h 714375"/>
                    <a:gd name="connsiteX9" fmla="*/ 6350 w 2570812"/>
                    <a:gd name="connsiteY9" fmla="*/ 714375 h 714375"/>
                    <a:gd name="connsiteX10" fmla="*/ 2565400 w 2570812"/>
                    <a:gd name="connsiteY10" fmla="*/ 714375 h 714375"/>
                    <a:gd name="connsiteX11" fmla="*/ 2552700 w 2570812"/>
                    <a:gd name="connsiteY11" fmla="*/ 196850 h 714375"/>
                    <a:gd name="connsiteX12" fmla="*/ 2295525 w 2570812"/>
                    <a:gd name="connsiteY12" fmla="*/ 0 h 714375"/>
                    <a:gd name="connsiteX13" fmla="*/ 225425 w 2570812"/>
                    <a:gd name="connsiteY13" fmla="*/ 0 h 714375"/>
                    <a:gd name="connsiteX0" fmla="*/ 225425 w 2578868"/>
                    <a:gd name="connsiteY0" fmla="*/ 0 h 714375"/>
                    <a:gd name="connsiteX1" fmla="*/ 6350 w 2578868"/>
                    <a:gd name="connsiteY1" fmla="*/ 177800 h 714375"/>
                    <a:gd name="connsiteX2" fmla="*/ 9525 w 2578868"/>
                    <a:gd name="connsiteY2" fmla="*/ 266700 h 714375"/>
                    <a:gd name="connsiteX3" fmla="*/ 2460625 w 2578868"/>
                    <a:gd name="connsiteY3" fmla="*/ 273050 h 714375"/>
                    <a:gd name="connsiteX4" fmla="*/ 2457450 w 2578868"/>
                    <a:gd name="connsiteY4" fmla="*/ 587375 h 714375"/>
                    <a:gd name="connsiteX5" fmla="*/ 66675 w 2578868"/>
                    <a:gd name="connsiteY5" fmla="*/ 590550 h 714375"/>
                    <a:gd name="connsiteX6" fmla="*/ 88900 w 2578868"/>
                    <a:gd name="connsiteY6" fmla="*/ 593725 h 714375"/>
                    <a:gd name="connsiteX7" fmla="*/ 92075 w 2578868"/>
                    <a:gd name="connsiteY7" fmla="*/ 546100 h 714375"/>
                    <a:gd name="connsiteX8" fmla="*/ 0 w 2578868"/>
                    <a:gd name="connsiteY8" fmla="*/ 619125 h 714375"/>
                    <a:gd name="connsiteX9" fmla="*/ 6350 w 2578868"/>
                    <a:gd name="connsiteY9" fmla="*/ 714375 h 714375"/>
                    <a:gd name="connsiteX10" fmla="*/ 2565400 w 2578868"/>
                    <a:gd name="connsiteY10" fmla="*/ 714375 h 714375"/>
                    <a:gd name="connsiteX11" fmla="*/ 2578868 w 2578868"/>
                    <a:gd name="connsiteY11" fmla="*/ 202083 h 714375"/>
                    <a:gd name="connsiteX12" fmla="*/ 2295525 w 2578868"/>
                    <a:gd name="connsiteY12" fmla="*/ 0 h 714375"/>
                    <a:gd name="connsiteX13" fmla="*/ 225425 w 2578868"/>
                    <a:gd name="connsiteY13" fmla="*/ 0 h 71437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578868" h="714375">
                      <a:moveTo>
                        <a:pt x="225425" y="0"/>
                      </a:moveTo>
                      <a:lnTo>
                        <a:pt x="6350" y="177800"/>
                      </a:lnTo>
                      <a:lnTo>
                        <a:pt x="9525" y="266700"/>
                      </a:lnTo>
                      <a:lnTo>
                        <a:pt x="2460625" y="273050"/>
                      </a:lnTo>
                      <a:cubicBezTo>
                        <a:pt x="2459567" y="377825"/>
                        <a:pt x="2458508" y="482600"/>
                        <a:pt x="2457450" y="587375"/>
                      </a:cubicBezTo>
                      <a:lnTo>
                        <a:pt x="66675" y="590550"/>
                      </a:lnTo>
                      <a:cubicBezTo>
                        <a:pt x="69850" y="588433"/>
                        <a:pt x="85725" y="595842"/>
                        <a:pt x="88900" y="593725"/>
                      </a:cubicBezTo>
                      <a:lnTo>
                        <a:pt x="92075" y="546100"/>
                      </a:lnTo>
                      <a:lnTo>
                        <a:pt x="0" y="619125"/>
                      </a:lnTo>
                      <a:lnTo>
                        <a:pt x="6350" y="714375"/>
                      </a:lnTo>
                      <a:lnTo>
                        <a:pt x="2565400" y="714375"/>
                      </a:lnTo>
                      <a:cubicBezTo>
                        <a:pt x="2583392" y="672042"/>
                        <a:pt x="2576751" y="377766"/>
                        <a:pt x="2578868" y="202083"/>
                      </a:cubicBezTo>
                      <a:cubicBezTo>
                        <a:pt x="2493143" y="120591"/>
                        <a:pt x="2381250" y="65617"/>
                        <a:pt x="2295525" y="0"/>
                      </a:cubicBezTo>
                      <a:lnTo>
                        <a:pt x="225425" y="0"/>
                      </a:lnTo>
                      <a:close/>
                    </a:path>
                  </a:pathLst>
                </a:custGeom>
                <a:solidFill>
                  <a:srgbClr val="ED7D31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90" name="Rectangle 22">
                  <a:extLst>
                    <a:ext uri="{FF2B5EF4-FFF2-40B4-BE49-F238E27FC236}">
                      <a16:creationId xmlns:a16="http://schemas.microsoft.com/office/drawing/2014/main" id="{B1281950-A519-4FC7-B5F2-105A589E28B2}"/>
                    </a:ext>
                  </a:extLst>
                </p:cNvPr>
                <p:cNvSpPr/>
                <p:nvPr/>
              </p:nvSpPr>
              <p:spPr>
                <a:xfrm>
                  <a:off x="3707904" y="3762375"/>
                  <a:ext cx="2376264" cy="321543"/>
                </a:xfrm>
                <a:custGeom>
                  <a:avLst/>
                  <a:gdLst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  <a:gd name="connsiteX0" fmla="*/ 0 w 2376264"/>
                    <a:gd name="connsiteY0" fmla="*/ 0 h 321543"/>
                    <a:gd name="connsiteX1" fmla="*/ 2376264 w 2376264"/>
                    <a:gd name="connsiteY1" fmla="*/ 0 h 321543"/>
                    <a:gd name="connsiteX2" fmla="*/ 2376264 w 2376264"/>
                    <a:gd name="connsiteY2" fmla="*/ 321543 h 321543"/>
                    <a:gd name="connsiteX3" fmla="*/ 0 w 2376264"/>
                    <a:gd name="connsiteY3" fmla="*/ 321543 h 321543"/>
                    <a:gd name="connsiteX4" fmla="*/ 0 w 2376264"/>
                    <a:gd name="connsiteY4" fmla="*/ 0 h 32154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2376264" h="321543">
                      <a:moveTo>
                        <a:pt x="0" y="0"/>
                      </a:moveTo>
                      <a:lnTo>
                        <a:pt x="2376264" y="0"/>
                      </a:lnTo>
                      <a:lnTo>
                        <a:pt x="2376264" y="321543"/>
                      </a:lnTo>
                      <a:lnTo>
                        <a:pt x="0" y="321543"/>
                      </a:lnTo>
                      <a:cubicBezTo>
                        <a:pt x="34925" y="258812"/>
                        <a:pt x="50800" y="110356"/>
                        <a:pt x="0" y="0"/>
                      </a:cubicBez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  <p:grpSp>
            <p:nvGrpSpPr>
              <p:cNvPr id="86" name="Group 85">
                <a:extLst>
                  <a:ext uri="{FF2B5EF4-FFF2-40B4-BE49-F238E27FC236}">
                    <a16:creationId xmlns:a16="http://schemas.microsoft.com/office/drawing/2014/main" id="{92BC2BFE-A41A-4FE2-8E5F-91ACF48763B9}"/>
                  </a:ext>
                </a:extLst>
              </p:cNvPr>
              <p:cNvGrpSpPr/>
              <p:nvPr/>
            </p:nvGrpSpPr>
            <p:grpSpPr>
              <a:xfrm>
                <a:off x="4117666" y="4061275"/>
                <a:ext cx="1832471" cy="391100"/>
                <a:chOff x="3644106" y="3130550"/>
                <a:chExt cx="2603340" cy="555625"/>
              </a:xfrm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grpSpPr>
            <p:sp>
              <p:nvSpPr>
                <p:cNvPr id="87" name="Freeform 27">
                  <a:extLst>
                    <a:ext uri="{FF2B5EF4-FFF2-40B4-BE49-F238E27FC236}">
                      <a16:creationId xmlns:a16="http://schemas.microsoft.com/office/drawing/2014/main" id="{68B221B1-3CB1-4B57-ABE7-64A0EDB0EBDF}"/>
                    </a:ext>
                  </a:extLst>
                </p:cNvPr>
                <p:cNvSpPr/>
                <p:nvPr/>
              </p:nvSpPr>
              <p:spPr>
                <a:xfrm>
                  <a:off x="3644106" y="3130550"/>
                  <a:ext cx="2603340" cy="555625"/>
                </a:xfrm>
                <a:custGeom>
                  <a:avLst/>
                  <a:gdLst>
                    <a:gd name="connsiteX0" fmla="*/ 47625 w 2552700"/>
                    <a:gd name="connsiteY0" fmla="*/ 374650 h 685800"/>
                    <a:gd name="connsiteX1" fmla="*/ 0 w 2552700"/>
                    <a:gd name="connsiteY1" fmla="*/ 422275 h 685800"/>
                    <a:gd name="connsiteX2" fmla="*/ 447675 w 2552700"/>
                    <a:gd name="connsiteY2" fmla="*/ 685800 h 685800"/>
                    <a:gd name="connsiteX3" fmla="*/ 2549525 w 2552700"/>
                    <a:gd name="connsiteY3" fmla="*/ 615950 h 685800"/>
                    <a:gd name="connsiteX4" fmla="*/ 2552700 w 2552700"/>
                    <a:gd name="connsiteY4" fmla="*/ 273050 h 685800"/>
                    <a:gd name="connsiteX5" fmla="*/ 1384300 w 2552700"/>
                    <a:gd name="connsiteY5" fmla="*/ 0 h 685800"/>
                    <a:gd name="connsiteX6" fmla="*/ 6350 w 2552700"/>
                    <a:gd name="connsiteY6" fmla="*/ 168275 h 685800"/>
                    <a:gd name="connsiteX7" fmla="*/ 3175 w 2552700"/>
                    <a:gd name="connsiteY7" fmla="*/ 206375 h 685800"/>
                    <a:gd name="connsiteX8" fmla="*/ 463550 w 2552700"/>
                    <a:gd name="connsiteY8" fmla="*/ 374650 h 685800"/>
                    <a:gd name="connsiteX9" fmla="*/ 2520950 w 2552700"/>
                    <a:gd name="connsiteY9" fmla="*/ 333375 h 685800"/>
                    <a:gd name="connsiteX10" fmla="*/ 2501900 w 2552700"/>
                    <a:gd name="connsiteY10" fmla="*/ 549275 h 685800"/>
                    <a:gd name="connsiteX11" fmla="*/ 473075 w 2552700"/>
                    <a:gd name="connsiteY11" fmla="*/ 622300 h 685800"/>
                    <a:gd name="connsiteX12" fmla="*/ 47625 w 2552700"/>
                    <a:gd name="connsiteY12" fmla="*/ 374650 h 685800"/>
                    <a:gd name="connsiteX0" fmla="*/ 47625 w 2552700"/>
                    <a:gd name="connsiteY0" fmla="*/ 263525 h 574675"/>
                    <a:gd name="connsiteX1" fmla="*/ 0 w 2552700"/>
                    <a:gd name="connsiteY1" fmla="*/ 311150 h 574675"/>
                    <a:gd name="connsiteX2" fmla="*/ 447675 w 2552700"/>
                    <a:gd name="connsiteY2" fmla="*/ 574675 h 574675"/>
                    <a:gd name="connsiteX3" fmla="*/ 2549525 w 2552700"/>
                    <a:gd name="connsiteY3" fmla="*/ 504825 h 574675"/>
                    <a:gd name="connsiteX4" fmla="*/ 2552700 w 2552700"/>
                    <a:gd name="connsiteY4" fmla="*/ 161925 h 574675"/>
                    <a:gd name="connsiteX5" fmla="*/ 1552575 w 2552700"/>
                    <a:gd name="connsiteY5" fmla="*/ 0 h 574675"/>
                    <a:gd name="connsiteX6" fmla="*/ 6350 w 2552700"/>
                    <a:gd name="connsiteY6" fmla="*/ 57150 h 574675"/>
                    <a:gd name="connsiteX7" fmla="*/ 3175 w 2552700"/>
                    <a:gd name="connsiteY7" fmla="*/ 95250 h 574675"/>
                    <a:gd name="connsiteX8" fmla="*/ 463550 w 2552700"/>
                    <a:gd name="connsiteY8" fmla="*/ 263525 h 574675"/>
                    <a:gd name="connsiteX9" fmla="*/ 2520950 w 2552700"/>
                    <a:gd name="connsiteY9" fmla="*/ 222250 h 574675"/>
                    <a:gd name="connsiteX10" fmla="*/ 2501900 w 2552700"/>
                    <a:gd name="connsiteY10" fmla="*/ 438150 h 574675"/>
                    <a:gd name="connsiteX11" fmla="*/ 473075 w 2552700"/>
                    <a:gd name="connsiteY11" fmla="*/ 511175 h 574675"/>
                    <a:gd name="connsiteX12" fmla="*/ 47625 w 2552700"/>
                    <a:gd name="connsiteY12" fmla="*/ 263525 h 574675"/>
                    <a:gd name="connsiteX0" fmla="*/ 47625 w 2552700"/>
                    <a:gd name="connsiteY0" fmla="*/ 244475 h 555625"/>
                    <a:gd name="connsiteX1" fmla="*/ 0 w 2552700"/>
                    <a:gd name="connsiteY1" fmla="*/ 292100 h 555625"/>
                    <a:gd name="connsiteX2" fmla="*/ 447675 w 2552700"/>
                    <a:gd name="connsiteY2" fmla="*/ 555625 h 555625"/>
                    <a:gd name="connsiteX3" fmla="*/ 2549525 w 2552700"/>
                    <a:gd name="connsiteY3" fmla="*/ 485775 h 555625"/>
                    <a:gd name="connsiteX4" fmla="*/ 2552700 w 2552700"/>
                    <a:gd name="connsiteY4" fmla="*/ 142875 h 555625"/>
                    <a:gd name="connsiteX5" fmla="*/ 1606550 w 2552700"/>
                    <a:gd name="connsiteY5" fmla="*/ 0 h 555625"/>
                    <a:gd name="connsiteX6" fmla="*/ 6350 w 2552700"/>
                    <a:gd name="connsiteY6" fmla="*/ 38100 h 555625"/>
                    <a:gd name="connsiteX7" fmla="*/ 3175 w 2552700"/>
                    <a:gd name="connsiteY7" fmla="*/ 76200 h 555625"/>
                    <a:gd name="connsiteX8" fmla="*/ 463550 w 2552700"/>
                    <a:gd name="connsiteY8" fmla="*/ 244475 h 555625"/>
                    <a:gd name="connsiteX9" fmla="*/ 2520950 w 2552700"/>
                    <a:gd name="connsiteY9" fmla="*/ 203200 h 555625"/>
                    <a:gd name="connsiteX10" fmla="*/ 2501900 w 2552700"/>
                    <a:gd name="connsiteY10" fmla="*/ 419100 h 555625"/>
                    <a:gd name="connsiteX11" fmla="*/ 473075 w 2552700"/>
                    <a:gd name="connsiteY11" fmla="*/ 492125 h 555625"/>
                    <a:gd name="connsiteX12" fmla="*/ 47625 w 2552700"/>
                    <a:gd name="connsiteY12" fmla="*/ 244475 h 555625"/>
                    <a:gd name="connsiteX0" fmla="*/ 47625 w 2585519"/>
                    <a:gd name="connsiteY0" fmla="*/ 244475 h 555625"/>
                    <a:gd name="connsiteX1" fmla="*/ 0 w 2585519"/>
                    <a:gd name="connsiteY1" fmla="*/ 292100 h 555625"/>
                    <a:gd name="connsiteX2" fmla="*/ 447675 w 2585519"/>
                    <a:gd name="connsiteY2" fmla="*/ 555625 h 555625"/>
                    <a:gd name="connsiteX3" fmla="*/ 2549525 w 2585519"/>
                    <a:gd name="connsiteY3" fmla="*/ 485775 h 555625"/>
                    <a:gd name="connsiteX4" fmla="*/ 2552700 w 2585519"/>
                    <a:gd name="connsiteY4" fmla="*/ 142875 h 555625"/>
                    <a:gd name="connsiteX5" fmla="*/ 1606550 w 2585519"/>
                    <a:gd name="connsiteY5" fmla="*/ 0 h 555625"/>
                    <a:gd name="connsiteX6" fmla="*/ 6350 w 2585519"/>
                    <a:gd name="connsiteY6" fmla="*/ 38100 h 555625"/>
                    <a:gd name="connsiteX7" fmla="*/ 3175 w 2585519"/>
                    <a:gd name="connsiteY7" fmla="*/ 76200 h 555625"/>
                    <a:gd name="connsiteX8" fmla="*/ 463550 w 2585519"/>
                    <a:gd name="connsiteY8" fmla="*/ 244475 h 555625"/>
                    <a:gd name="connsiteX9" fmla="*/ 2520950 w 2585519"/>
                    <a:gd name="connsiteY9" fmla="*/ 203200 h 555625"/>
                    <a:gd name="connsiteX10" fmla="*/ 2501900 w 2585519"/>
                    <a:gd name="connsiteY10" fmla="*/ 419100 h 555625"/>
                    <a:gd name="connsiteX11" fmla="*/ 473075 w 2585519"/>
                    <a:gd name="connsiteY11" fmla="*/ 492125 h 555625"/>
                    <a:gd name="connsiteX12" fmla="*/ 47625 w 2585519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520950 w 2599371"/>
                    <a:gd name="connsiteY9" fmla="*/ 203200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01900 w 2599371"/>
                    <a:gd name="connsiteY10" fmla="*/ 41910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501900 w 2599371"/>
                    <a:gd name="connsiteY11" fmla="*/ 41910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527300 w 2599371"/>
                    <a:gd name="connsiteY10" fmla="*/ 307975 h 555625"/>
                    <a:gd name="connsiteX11" fmla="*/ 2479675 w 2599371"/>
                    <a:gd name="connsiteY11" fmla="*/ 425450 h 555625"/>
                    <a:gd name="connsiteX12" fmla="*/ 473075 w 2599371"/>
                    <a:gd name="connsiteY12" fmla="*/ 492125 h 555625"/>
                    <a:gd name="connsiteX13" fmla="*/ 47625 w 2599371"/>
                    <a:gd name="connsiteY13" fmla="*/ 244475 h 555625"/>
                    <a:gd name="connsiteX0" fmla="*/ 47625 w 2740156"/>
                    <a:gd name="connsiteY0" fmla="*/ 244475 h 555625"/>
                    <a:gd name="connsiteX1" fmla="*/ 0 w 2740156"/>
                    <a:gd name="connsiteY1" fmla="*/ 292100 h 555625"/>
                    <a:gd name="connsiteX2" fmla="*/ 447675 w 2740156"/>
                    <a:gd name="connsiteY2" fmla="*/ 555625 h 555625"/>
                    <a:gd name="connsiteX3" fmla="*/ 2549525 w 2740156"/>
                    <a:gd name="connsiteY3" fmla="*/ 485775 h 555625"/>
                    <a:gd name="connsiteX4" fmla="*/ 2552700 w 2740156"/>
                    <a:gd name="connsiteY4" fmla="*/ 142875 h 555625"/>
                    <a:gd name="connsiteX5" fmla="*/ 1606550 w 2740156"/>
                    <a:gd name="connsiteY5" fmla="*/ 0 h 555625"/>
                    <a:gd name="connsiteX6" fmla="*/ 6350 w 2740156"/>
                    <a:gd name="connsiteY6" fmla="*/ 38100 h 555625"/>
                    <a:gd name="connsiteX7" fmla="*/ 3175 w 2740156"/>
                    <a:gd name="connsiteY7" fmla="*/ 76200 h 555625"/>
                    <a:gd name="connsiteX8" fmla="*/ 463550 w 2740156"/>
                    <a:gd name="connsiteY8" fmla="*/ 244475 h 555625"/>
                    <a:gd name="connsiteX9" fmla="*/ 2495550 w 2740156"/>
                    <a:gd name="connsiteY9" fmla="*/ 206375 h 555625"/>
                    <a:gd name="connsiteX10" fmla="*/ 2479675 w 2740156"/>
                    <a:gd name="connsiteY10" fmla="*/ 425450 h 555625"/>
                    <a:gd name="connsiteX11" fmla="*/ 473075 w 2740156"/>
                    <a:gd name="connsiteY11" fmla="*/ 492125 h 555625"/>
                    <a:gd name="connsiteX12" fmla="*/ 47625 w 2740156"/>
                    <a:gd name="connsiteY12" fmla="*/ 244475 h 555625"/>
                    <a:gd name="connsiteX0" fmla="*/ 47625 w 2646925"/>
                    <a:gd name="connsiteY0" fmla="*/ 244475 h 555625"/>
                    <a:gd name="connsiteX1" fmla="*/ 0 w 2646925"/>
                    <a:gd name="connsiteY1" fmla="*/ 292100 h 555625"/>
                    <a:gd name="connsiteX2" fmla="*/ 447675 w 2646925"/>
                    <a:gd name="connsiteY2" fmla="*/ 555625 h 555625"/>
                    <a:gd name="connsiteX3" fmla="*/ 2549525 w 2646925"/>
                    <a:gd name="connsiteY3" fmla="*/ 485775 h 555625"/>
                    <a:gd name="connsiteX4" fmla="*/ 2552700 w 2646925"/>
                    <a:gd name="connsiteY4" fmla="*/ 142875 h 555625"/>
                    <a:gd name="connsiteX5" fmla="*/ 1606550 w 2646925"/>
                    <a:gd name="connsiteY5" fmla="*/ 0 h 555625"/>
                    <a:gd name="connsiteX6" fmla="*/ 6350 w 2646925"/>
                    <a:gd name="connsiteY6" fmla="*/ 38100 h 555625"/>
                    <a:gd name="connsiteX7" fmla="*/ 3175 w 2646925"/>
                    <a:gd name="connsiteY7" fmla="*/ 76200 h 555625"/>
                    <a:gd name="connsiteX8" fmla="*/ 463550 w 2646925"/>
                    <a:gd name="connsiteY8" fmla="*/ 244475 h 555625"/>
                    <a:gd name="connsiteX9" fmla="*/ 2495550 w 2646925"/>
                    <a:gd name="connsiteY9" fmla="*/ 206375 h 555625"/>
                    <a:gd name="connsiteX10" fmla="*/ 2479675 w 2646925"/>
                    <a:gd name="connsiteY10" fmla="*/ 425450 h 555625"/>
                    <a:gd name="connsiteX11" fmla="*/ 473075 w 2646925"/>
                    <a:gd name="connsiteY11" fmla="*/ 492125 h 555625"/>
                    <a:gd name="connsiteX12" fmla="*/ 47625 w 2646925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95550 w 2599371"/>
                    <a:gd name="connsiteY9" fmla="*/ 206375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47625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47625 w 2599371"/>
                    <a:gd name="connsiteY12" fmla="*/ 244475 h 555625"/>
                    <a:gd name="connsiteX0" fmla="*/ 24625 w 2608121"/>
                    <a:gd name="connsiteY0" fmla="*/ 244475 h 555625"/>
                    <a:gd name="connsiteX1" fmla="*/ 8750 w 2608121"/>
                    <a:gd name="connsiteY1" fmla="*/ 292100 h 555625"/>
                    <a:gd name="connsiteX2" fmla="*/ 456425 w 2608121"/>
                    <a:gd name="connsiteY2" fmla="*/ 555625 h 555625"/>
                    <a:gd name="connsiteX3" fmla="*/ 2558275 w 2608121"/>
                    <a:gd name="connsiteY3" fmla="*/ 485775 h 555625"/>
                    <a:gd name="connsiteX4" fmla="*/ 2561450 w 2608121"/>
                    <a:gd name="connsiteY4" fmla="*/ 142875 h 555625"/>
                    <a:gd name="connsiteX5" fmla="*/ 1615300 w 2608121"/>
                    <a:gd name="connsiteY5" fmla="*/ 0 h 555625"/>
                    <a:gd name="connsiteX6" fmla="*/ 15100 w 2608121"/>
                    <a:gd name="connsiteY6" fmla="*/ 38100 h 555625"/>
                    <a:gd name="connsiteX7" fmla="*/ 11925 w 2608121"/>
                    <a:gd name="connsiteY7" fmla="*/ 76200 h 555625"/>
                    <a:gd name="connsiteX8" fmla="*/ 472300 w 2608121"/>
                    <a:gd name="connsiteY8" fmla="*/ 244475 h 555625"/>
                    <a:gd name="connsiteX9" fmla="*/ 2478900 w 2608121"/>
                    <a:gd name="connsiteY9" fmla="*/ 209550 h 555625"/>
                    <a:gd name="connsiteX10" fmla="*/ 2488425 w 2608121"/>
                    <a:gd name="connsiteY10" fmla="*/ 425450 h 555625"/>
                    <a:gd name="connsiteX11" fmla="*/ 481825 w 2608121"/>
                    <a:gd name="connsiteY11" fmla="*/ 492125 h 555625"/>
                    <a:gd name="connsiteX12" fmla="*/ 24625 w 2608121"/>
                    <a:gd name="connsiteY12" fmla="*/ 244475 h 555625"/>
                    <a:gd name="connsiteX0" fmla="*/ 20208 w 2622754"/>
                    <a:gd name="connsiteY0" fmla="*/ 244475 h 555625"/>
                    <a:gd name="connsiteX1" fmla="*/ 23383 w 2622754"/>
                    <a:gd name="connsiteY1" fmla="*/ 292100 h 555625"/>
                    <a:gd name="connsiteX2" fmla="*/ 471058 w 2622754"/>
                    <a:gd name="connsiteY2" fmla="*/ 555625 h 555625"/>
                    <a:gd name="connsiteX3" fmla="*/ 2572908 w 2622754"/>
                    <a:gd name="connsiteY3" fmla="*/ 485775 h 555625"/>
                    <a:gd name="connsiteX4" fmla="*/ 2576083 w 2622754"/>
                    <a:gd name="connsiteY4" fmla="*/ 142875 h 555625"/>
                    <a:gd name="connsiteX5" fmla="*/ 1629933 w 2622754"/>
                    <a:gd name="connsiteY5" fmla="*/ 0 h 555625"/>
                    <a:gd name="connsiteX6" fmla="*/ 29733 w 2622754"/>
                    <a:gd name="connsiteY6" fmla="*/ 38100 h 555625"/>
                    <a:gd name="connsiteX7" fmla="*/ 26558 w 2622754"/>
                    <a:gd name="connsiteY7" fmla="*/ 76200 h 555625"/>
                    <a:gd name="connsiteX8" fmla="*/ 486933 w 2622754"/>
                    <a:gd name="connsiteY8" fmla="*/ 244475 h 555625"/>
                    <a:gd name="connsiteX9" fmla="*/ 2493533 w 2622754"/>
                    <a:gd name="connsiteY9" fmla="*/ 209550 h 555625"/>
                    <a:gd name="connsiteX10" fmla="*/ 2503058 w 2622754"/>
                    <a:gd name="connsiteY10" fmla="*/ 425450 h 555625"/>
                    <a:gd name="connsiteX11" fmla="*/ 496458 w 2622754"/>
                    <a:gd name="connsiteY11" fmla="*/ 492125 h 555625"/>
                    <a:gd name="connsiteX12" fmla="*/ 20208 w 2622754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73075 w 2599371"/>
                    <a:gd name="connsiteY11" fmla="*/ 492125 h 555625"/>
                    <a:gd name="connsiteX12" fmla="*/ 63500 w 2599371"/>
                    <a:gd name="connsiteY12" fmla="*/ 244475 h 555625"/>
                    <a:gd name="connsiteX0" fmla="*/ 63500 w 2599371"/>
                    <a:gd name="connsiteY0" fmla="*/ 244475 h 555625"/>
                    <a:gd name="connsiteX1" fmla="*/ 0 w 2599371"/>
                    <a:gd name="connsiteY1" fmla="*/ 292100 h 555625"/>
                    <a:gd name="connsiteX2" fmla="*/ 447675 w 2599371"/>
                    <a:gd name="connsiteY2" fmla="*/ 555625 h 555625"/>
                    <a:gd name="connsiteX3" fmla="*/ 2549525 w 2599371"/>
                    <a:gd name="connsiteY3" fmla="*/ 485775 h 555625"/>
                    <a:gd name="connsiteX4" fmla="*/ 2552700 w 2599371"/>
                    <a:gd name="connsiteY4" fmla="*/ 142875 h 555625"/>
                    <a:gd name="connsiteX5" fmla="*/ 1606550 w 2599371"/>
                    <a:gd name="connsiteY5" fmla="*/ 0 h 555625"/>
                    <a:gd name="connsiteX6" fmla="*/ 6350 w 2599371"/>
                    <a:gd name="connsiteY6" fmla="*/ 38100 h 555625"/>
                    <a:gd name="connsiteX7" fmla="*/ 3175 w 2599371"/>
                    <a:gd name="connsiteY7" fmla="*/ 76200 h 555625"/>
                    <a:gd name="connsiteX8" fmla="*/ 463550 w 2599371"/>
                    <a:gd name="connsiteY8" fmla="*/ 244475 h 555625"/>
                    <a:gd name="connsiteX9" fmla="*/ 2470150 w 2599371"/>
                    <a:gd name="connsiteY9" fmla="*/ 209550 h 555625"/>
                    <a:gd name="connsiteX10" fmla="*/ 2479675 w 2599371"/>
                    <a:gd name="connsiteY10" fmla="*/ 425450 h 555625"/>
                    <a:gd name="connsiteX11" fmla="*/ 485775 w 2599371"/>
                    <a:gd name="connsiteY11" fmla="*/ 488950 h 555625"/>
                    <a:gd name="connsiteX12" fmla="*/ 63500 w 2599371"/>
                    <a:gd name="connsiteY12" fmla="*/ 244475 h 555625"/>
                    <a:gd name="connsiteX0" fmla="*/ 96355 w 2632226"/>
                    <a:gd name="connsiteY0" fmla="*/ 244475 h 555625"/>
                    <a:gd name="connsiteX1" fmla="*/ 36030 w 2632226"/>
                    <a:gd name="connsiteY1" fmla="*/ 247650 h 555625"/>
                    <a:gd name="connsiteX2" fmla="*/ 32855 w 2632226"/>
                    <a:gd name="connsiteY2" fmla="*/ 292100 h 555625"/>
                    <a:gd name="connsiteX3" fmla="*/ 480530 w 2632226"/>
                    <a:gd name="connsiteY3" fmla="*/ 555625 h 555625"/>
                    <a:gd name="connsiteX4" fmla="*/ 2582380 w 2632226"/>
                    <a:gd name="connsiteY4" fmla="*/ 485775 h 555625"/>
                    <a:gd name="connsiteX5" fmla="*/ 2585555 w 2632226"/>
                    <a:gd name="connsiteY5" fmla="*/ 142875 h 555625"/>
                    <a:gd name="connsiteX6" fmla="*/ 1639405 w 2632226"/>
                    <a:gd name="connsiteY6" fmla="*/ 0 h 555625"/>
                    <a:gd name="connsiteX7" fmla="*/ 39205 w 2632226"/>
                    <a:gd name="connsiteY7" fmla="*/ 38100 h 555625"/>
                    <a:gd name="connsiteX8" fmla="*/ 36030 w 2632226"/>
                    <a:gd name="connsiteY8" fmla="*/ 76200 h 555625"/>
                    <a:gd name="connsiteX9" fmla="*/ 496405 w 2632226"/>
                    <a:gd name="connsiteY9" fmla="*/ 244475 h 555625"/>
                    <a:gd name="connsiteX10" fmla="*/ 2503005 w 2632226"/>
                    <a:gd name="connsiteY10" fmla="*/ 209550 h 555625"/>
                    <a:gd name="connsiteX11" fmla="*/ 2512530 w 2632226"/>
                    <a:gd name="connsiteY11" fmla="*/ 425450 h 555625"/>
                    <a:gd name="connsiteX12" fmla="*/ 518630 w 2632226"/>
                    <a:gd name="connsiteY12" fmla="*/ 488950 h 555625"/>
                    <a:gd name="connsiteX13" fmla="*/ 96355 w 2632226"/>
                    <a:gd name="connsiteY13" fmla="*/ 244475 h 555625"/>
                    <a:gd name="connsiteX0" fmla="*/ 105580 w 2641451"/>
                    <a:gd name="connsiteY0" fmla="*/ 244475 h 555625"/>
                    <a:gd name="connsiteX1" fmla="*/ 19061 w 2641451"/>
                    <a:gd name="connsiteY1" fmla="*/ 226218 h 555625"/>
                    <a:gd name="connsiteX2" fmla="*/ 42080 w 2641451"/>
                    <a:gd name="connsiteY2" fmla="*/ 292100 h 555625"/>
                    <a:gd name="connsiteX3" fmla="*/ 489755 w 2641451"/>
                    <a:gd name="connsiteY3" fmla="*/ 555625 h 555625"/>
                    <a:gd name="connsiteX4" fmla="*/ 2591605 w 2641451"/>
                    <a:gd name="connsiteY4" fmla="*/ 485775 h 555625"/>
                    <a:gd name="connsiteX5" fmla="*/ 2594780 w 2641451"/>
                    <a:gd name="connsiteY5" fmla="*/ 142875 h 555625"/>
                    <a:gd name="connsiteX6" fmla="*/ 1648630 w 2641451"/>
                    <a:gd name="connsiteY6" fmla="*/ 0 h 555625"/>
                    <a:gd name="connsiteX7" fmla="*/ 48430 w 2641451"/>
                    <a:gd name="connsiteY7" fmla="*/ 38100 h 555625"/>
                    <a:gd name="connsiteX8" fmla="*/ 45255 w 2641451"/>
                    <a:gd name="connsiteY8" fmla="*/ 76200 h 555625"/>
                    <a:gd name="connsiteX9" fmla="*/ 505630 w 2641451"/>
                    <a:gd name="connsiteY9" fmla="*/ 244475 h 555625"/>
                    <a:gd name="connsiteX10" fmla="*/ 2512230 w 2641451"/>
                    <a:gd name="connsiteY10" fmla="*/ 209550 h 555625"/>
                    <a:gd name="connsiteX11" fmla="*/ 2521755 w 2641451"/>
                    <a:gd name="connsiteY11" fmla="*/ 425450 h 555625"/>
                    <a:gd name="connsiteX12" fmla="*/ 527855 w 2641451"/>
                    <a:gd name="connsiteY12" fmla="*/ 488950 h 555625"/>
                    <a:gd name="connsiteX13" fmla="*/ 105580 w 2641451"/>
                    <a:gd name="connsiteY13" fmla="*/ 244475 h 555625"/>
                    <a:gd name="connsiteX0" fmla="*/ 100036 w 2635907"/>
                    <a:gd name="connsiteY0" fmla="*/ 244475 h 555625"/>
                    <a:gd name="connsiteX1" fmla="*/ 27804 w 2635907"/>
                    <a:gd name="connsiteY1" fmla="*/ 266699 h 555625"/>
                    <a:gd name="connsiteX2" fmla="*/ 36536 w 2635907"/>
                    <a:gd name="connsiteY2" fmla="*/ 292100 h 555625"/>
                    <a:gd name="connsiteX3" fmla="*/ 484211 w 2635907"/>
                    <a:gd name="connsiteY3" fmla="*/ 555625 h 555625"/>
                    <a:gd name="connsiteX4" fmla="*/ 2586061 w 2635907"/>
                    <a:gd name="connsiteY4" fmla="*/ 485775 h 555625"/>
                    <a:gd name="connsiteX5" fmla="*/ 2589236 w 2635907"/>
                    <a:gd name="connsiteY5" fmla="*/ 142875 h 555625"/>
                    <a:gd name="connsiteX6" fmla="*/ 1643086 w 2635907"/>
                    <a:gd name="connsiteY6" fmla="*/ 0 h 555625"/>
                    <a:gd name="connsiteX7" fmla="*/ 42886 w 2635907"/>
                    <a:gd name="connsiteY7" fmla="*/ 38100 h 555625"/>
                    <a:gd name="connsiteX8" fmla="*/ 39711 w 2635907"/>
                    <a:gd name="connsiteY8" fmla="*/ 76200 h 555625"/>
                    <a:gd name="connsiteX9" fmla="*/ 500086 w 2635907"/>
                    <a:gd name="connsiteY9" fmla="*/ 244475 h 555625"/>
                    <a:gd name="connsiteX10" fmla="*/ 2506686 w 2635907"/>
                    <a:gd name="connsiteY10" fmla="*/ 209550 h 555625"/>
                    <a:gd name="connsiteX11" fmla="*/ 2516211 w 2635907"/>
                    <a:gd name="connsiteY11" fmla="*/ 425450 h 555625"/>
                    <a:gd name="connsiteX12" fmla="*/ 522311 w 2635907"/>
                    <a:gd name="connsiteY12" fmla="*/ 488950 h 555625"/>
                    <a:gd name="connsiteX13" fmla="*/ 100036 w 2635907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103571 w 2639442"/>
                    <a:gd name="connsiteY0" fmla="*/ 244475 h 555625"/>
                    <a:gd name="connsiteX1" fmla="*/ 21814 w 2639442"/>
                    <a:gd name="connsiteY1" fmla="*/ 226218 h 555625"/>
                    <a:gd name="connsiteX2" fmla="*/ 40071 w 2639442"/>
                    <a:gd name="connsiteY2" fmla="*/ 292100 h 555625"/>
                    <a:gd name="connsiteX3" fmla="*/ 487746 w 2639442"/>
                    <a:gd name="connsiteY3" fmla="*/ 555625 h 555625"/>
                    <a:gd name="connsiteX4" fmla="*/ 2589596 w 2639442"/>
                    <a:gd name="connsiteY4" fmla="*/ 485775 h 555625"/>
                    <a:gd name="connsiteX5" fmla="*/ 2592771 w 2639442"/>
                    <a:gd name="connsiteY5" fmla="*/ 142875 h 555625"/>
                    <a:gd name="connsiteX6" fmla="*/ 1646621 w 2639442"/>
                    <a:gd name="connsiteY6" fmla="*/ 0 h 555625"/>
                    <a:gd name="connsiteX7" fmla="*/ 46421 w 2639442"/>
                    <a:gd name="connsiteY7" fmla="*/ 38100 h 555625"/>
                    <a:gd name="connsiteX8" fmla="*/ 43246 w 2639442"/>
                    <a:gd name="connsiteY8" fmla="*/ 76200 h 555625"/>
                    <a:gd name="connsiteX9" fmla="*/ 503621 w 2639442"/>
                    <a:gd name="connsiteY9" fmla="*/ 244475 h 555625"/>
                    <a:gd name="connsiteX10" fmla="*/ 2510221 w 2639442"/>
                    <a:gd name="connsiteY10" fmla="*/ 209550 h 555625"/>
                    <a:gd name="connsiteX11" fmla="*/ 2519746 w 2639442"/>
                    <a:gd name="connsiteY11" fmla="*/ 425450 h 555625"/>
                    <a:gd name="connsiteX12" fmla="*/ 525846 w 2639442"/>
                    <a:gd name="connsiteY12" fmla="*/ 488950 h 555625"/>
                    <a:gd name="connsiteX13" fmla="*/ 103571 w 2639442"/>
                    <a:gd name="connsiteY13" fmla="*/ 244475 h 555625"/>
                    <a:gd name="connsiteX0" fmla="*/ 98616 w 2634487"/>
                    <a:gd name="connsiteY0" fmla="*/ 244475 h 555625"/>
                    <a:gd name="connsiteX1" fmla="*/ 16859 w 2634487"/>
                    <a:gd name="connsiteY1" fmla="*/ 226218 h 555625"/>
                    <a:gd name="connsiteX2" fmla="*/ 35116 w 2634487"/>
                    <a:gd name="connsiteY2" fmla="*/ 292100 h 555625"/>
                    <a:gd name="connsiteX3" fmla="*/ 482791 w 2634487"/>
                    <a:gd name="connsiteY3" fmla="*/ 555625 h 555625"/>
                    <a:gd name="connsiteX4" fmla="*/ 2584641 w 2634487"/>
                    <a:gd name="connsiteY4" fmla="*/ 485775 h 555625"/>
                    <a:gd name="connsiteX5" fmla="*/ 2587816 w 2634487"/>
                    <a:gd name="connsiteY5" fmla="*/ 142875 h 555625"/>
                    <a:gd name="connsiteX6" fmla="*/ 1641666 w 2634487"/>
                    <a:gd name="connsiteY6" fmla="*/ 0 h 555625"/>
                    <a:gd name="connsiteX7" fmla="*/ 41466 w 2634487"/>
                    <a:gd name="connsiteY7" fmla="*/ 38100 h 555625"/>
                    <a:gd name="connsiteX8" fmla="*/ 38291 w 2634487"/>
                    <a:gd name="connsiteY8" fmla="*/ 76200 h 555625"/>
                    <a:gd name="connsiteX9" fmla="*/ 498666 w 2634487"/>
                    <a:gd name="connsiteY9" fmla="*/ 244475 h 555625"/>
                    <a:gd name="connsiteX10" fmla="*/ 2505266 w 2634487"/>
                    <a:gd name="connsiteY10" fmla="*/ 209550 h 555625"/>
                    <a:gd name="connsiteX11" fmla="*/ 2514791 w 2634487"/>
                    <a:gd name="connsiteY11" fmla="*/ 425450 h 555625"/>
                    <a:gd name="connsiteX12" fmla="*/ 520891 w 2634487"/>
                    <a:gd name="connsiteY12" fmla="*/ 488950 h 555625"/>
                    <a:gd name="connsiteX13" fmla="*/ 98616 w 2634487"/>
                    <a:gd name="connsiteY13" fmla="*/ 244475 h 555625"/>
                    <a:gd name="connsiteX0" fmla="*/ 81757 w 2617628"/>
                    <a:gd name="connsiteY0" fmla="*/ 244475 h 555625"/>
                    <a:gd name="connsiteX1" fmla="*/ 0 w 2617628"/>
                    <a:gd name="connsiteY1" fmla="*/ 226218 h 555625"/>
                    <a:gd name="connsiteX2" fmla="*/ 18257 w 2617628"/>
                    <a:gd name="connsiteY2" fmla="*/ 292100 h 555625"/>
                    <a:gd name="connsiteX3" fmla="*/ 465932 w 2617628"/>
                    <a:gd name="connsiteY3" fmla="*/ 555625 h 555625"/>
                    <a:gd name="connsiteX4" fmla="*/ 2567782 w 2617628"/>
                    <a:gd name="connsiteY4" fmla="*/ 485775 h 555625"/>
                    <a:gd name="connsiteX5" fmla="*/ 2570957 w 2617628"/>
                    <a:gd name="connsiteY5" fmla="*/ 142875 h 555625"/>
                    <a:gd name="connsiteX6" fmla="*/ 1624807 w 2617628"/>
                    <a:gd name="connsiteY6" fmla="*/ 0 h 555625"/>
                    <a:gd name="connsiteX7" fmla="*/ 24607 w 2617628"/>
                    <a:gd name="connsiteY7" fmla="*/ 38100 h 555625"/>
                    <a:gd name="connsiteX8" fmla="*/ 21432 w 2617628"/>
                    <a:gd name="connsiteY8" fmla="*/ 76200 h 555625"/>
                    <a:gd name="connsiteX9" fmla="*/ 481807 w 2617628"/>
                    <a:gd name="connsiteY9" fmla="*/ 244475 h 555625"/>
                    <a:gd name="connsiteX10" fmla="*/ 2488407 w 2617628"/>
                    <a:gd name="connsiteY10" fmla="*/ 209550 h 555625"/>
                    <a:gd name="connsiteX11" fmla="*/ 2497932 w 2617628"/>
                    <a:gd name="connsiteY11" fmla="*/ 425450 h 555625"/>
                    <a:gd name="connsiteX12" fmla="*/ 504032 w 2617628"/>
                    <a:gd name="connsiteY12" fmla="*/ 488950 h 555625"/>
                    <a:gd name="connsiteX13" fmla="*/ 81757 w 2617628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7649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8100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9844 w 2603340"/>
                    <a:gd name="connsiteY7" fmla="*/ 33337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  <a:gd name="connsiteX0" fmla="*/ 67469 w 2603340"/>
                    <a:gd name="connsiteY0" fmla="*/ 244475 h 555625"/>
                    <a:gd name="connsiteX1" fmla="*/ 0 w 2603340"/>
                    <a:gd name="connsiteY1" fmla="*/ 242887 h 555625"/>
                    <a:gd name="connsiteX2" fmla="*/ 3969 w 2603340"/>
                    <a:gd name="connsiteY2" fmla="*/ 292100 h 555625"/>
                    <a:gd name="connsiteX3" fmla="*/ 451644 w 2603340"/>
                    <a:gd name="connsiteY3" fmla="*/ 555625 h 555625"/>
                    <a:gd name="connsiteX4" fmla="*/ 2553494 w 2603340"/>
                    <a:gd name="connsiteY4" fmla="*/ 485775 h 555625"/>
                    <a:gd name="connsiteX5" fmla="*/ 2556669 w 2603340"/>
                    <a:gd name="connsiteY5" fmla="*/ 142875 h 555625"/>
                    <a:gd name="connsiteX6" fmla="*/ 1610519 w 2603340"/>
                    <a:gd name="connsiteY6" fmla="*/ 0 h 555625"/>
                    <a:gd name="connsiteX7" fmla="*/ 10319 w 2603340"/>
                    <a:gd name="connsiteY7" fmla="*/ 30955 h 555625"/>
                    <a:gd name="connsiteX8" fmla="*/ 7144 w 2603340"/>
                    <a:gd name="connsiteY8" fmla="*/ 76200 h 555625"/>
                    <a:gd name="connsiteX9" fmla="*/ 467519 w 2603340"/>
                    <a:gd name="connsiteY9" fmla="*/ 244475 h 555625"/>
                    <a:gd name="connsiteX10" fmla="*/ 2474119 w 2603340"/>
                    <a:gd name="connsiteY10" fmla="*/ 209550 h 555625"/>
                    <a:gd name="connsiteX11" fmla="*/ 2483644 w 2603340"/>
                    <a:gd name="connsiteY11" fmla="*/ 425450 h 555625"/>
                    <a:gd name="connsiteX12" fmla="*/ 489744 w 2603340"/>
                    <a:gd name="connsiteY12" fmla="*/ 488950 h 555625"/>
                    <a:gd name="connsiteX13" fmla="*/ 67469 w 2603340"/>
                    <a:gd name="connsiteY13" fmla="*/ 244475 h 55562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2603340" h="555625">
                      <a:moveTo>
                        <a:pt x="67469" y="244475"/>
                      </a:moveTo>
                      <a:cubicBezTo>
                        <a:pt x="66940" y="247651"/>
                        <a:pt x="46301" y="239713"/>
                        <a:pt x="0" y="242887"/>
                      </a:cubicBezTo>
                      <a:cubicBezTo>
                        <a:pt x="6086" y="288924"/>
                        <a:pt x="-2116" y="262732"/>
                        <a:pt x="3969" y="292100"/>
                      </a:cubicBezTo>
                      <a:lnTo>
                        <a:pt x="451644" y="555625"/>
                      </a:lnTo>
                      <a:lnTo>
                        <a:pt x="2553494" y="485775"/>
                      </a:lnTo>
                      <a:cubicBezTo>
                        <a:pt x="2605352" y="396875"/>
                        <a:pt x="2631811" y="276225"/>
                        <a:pt x="2556669" y="142875"/>
                      </a:cubicBezTo>
                      <a:lnTo>
                        <a:pt x="1610519" y="0"/>
                      </a:lnTo>
                      <a:lnTo>
                        <a:pt x="10319" y="30955"/>
                      </a:lnTo>
                      <a:lnTo>
                        <a:pt x="7144" y="76200"/>
                      </a:lnTo>
                      <a:lnTo>
                        <a:pt x="467519" y="244475"/>
                      </a:lnTo>
                      <a:lnTo>
                        <a:pt x="2474119" y="209550"/>
                      </a:lnTo>
                      <a:cubicBezTo>
                        <a:pt x="2527565" y="280988"/>
                        <a:pt x="2515923" y="346075"/>
                        <a:pt x="2483644" y="425450"/>
                      </a:cubicBezTo>
                      <a:lnTo>
                        <a:pt x="489744" y="488950"/>
                      </a:lnTo>
                      <a:lnTo>
                        <a:pt x="67469" y="244475"/>
                      </a:lnTo>
                      <a:close/>
                    </a:path>
                  </a:pathLst>
                </a:custGeom>
                <a:solidFill>
                  <a:srgbClr val="5B9BD5"/>
                </a:solidFill>
                <a:ln w="12700" cap="flat" cmpd="sng" algn="ctr">
                  <a:noFill/>
                  <a:prstDash val="solid"/>
                  <a:miter lim="800000"/>
                </a:ln>
                <a:effectLst/>
              </p:spPr>
              <p:txBody>
                <a:bodyPr rtlCol="0" anchor="ctr"/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  <p:sp>
              <p:nvSpPr>
                <p:cNvPr id="88" name="Freeform 28">
                  <a:extLst>
                    <a:ext uri="{FF2B5EF4-FFF2-40B4-BE49-F238E27FC236}">
                      <a16:creationId xmlns:a16="http://schemas.microsoft.com/office/drawing/2014/main" id="{A76B90CA-946A-42D3-A973-2517254622FB}"/>
                    </a:ext>
                  </a:extLst>
                </p:cNvPr>
                <p:cNvSpPr/>
                <p:nvPr/>
              </p:nvSpPr>
              <p:spPr>
                <a:xfrm>
                  <a:off x="3695702" y="3233738"/>
                  <a:ext cx="2458684" cy="383382"/>
                </a:xfrm>
                <a:custGeom>
                  <a:avLst/>
                  <a:gdLst>
                    <a:gd name="connsiteX0" fmla="*/ 7144 w 2424113"/>
                    <a:gd name="connsiteY0" fmla="*/ 0 h 378619"/>
                    <a:gd name="connsiteX1" fmla="*/ 0 w 2424113"/>
                    <a:gd name="connsiteY1" fmla="*/ 130969 h 378619"/>
                    <a:gd name="connsiteX2" fmla="*/ 431007 w 2424113"/>
                    <a:gd name="connsiteY2" fmla="*/ 378619 h 378619"/>
                    <a:gd name="connsiteX3" fmla="*/ 2424113 w 2424113"/>
                    <a:gd name="connsiteY3" fmla="*/ 304800 h 378619"/>
                    <a:gd name="connsiteX4" fmla="*/ 2414588 w 2424113"/>
                    <a:gd name="connsiteY4" fmla="*/ 109538 h 378619"/>
                    <a:gd name="connsiteX5" fmla="*/ 428625 w 2424113"/>
                    <a:gd name="connsiteY5" fmla="*/ 150019 h 378619"/>
                    <a:gd name="connsiteX6" fmla="*/ 7144 w 2424113"/>
                    <a:gd name="connsiteY6" fmla="*/ 0 h 378619"/>
                    <a:gd name="connsiteX0" fmla="*/ 7144 w 2436996"/>
                    <a:gd name="connsiteY0" fmla="*/ 0 h 378619"/>
                    <a:gd name="connsiteX1" fmla="*/ 0 w 2436996"/>
                    <a:gd name="connsiteY1" fmla="*/ 130969 h 378619"/>
                    <a:gd name="connsiteX2" fmla="*/ 431007 w 2436996"/>
                    <a:gd name="connsiteY2" fmla="*/ 378619 h 378619"/>
                    <a:gd name="connsiteX3" fmla="*/ 2424113 w 2436996"/>
                    <a:gd name="connsiteY3" fmla="*/ 304800 h 378619"/>
                    <a:gd name="connsiteX4" fmla="*/ 2414588 w 2436996"/>
                    <a:gd name="connsiteY4" fmla="*/ 109538 h 378619"/>
                    <a:gd name="connsiteX5" fmla="*/ 428625 w 2436996"/>
                    <a:gd name="connsiteY5" fmla="*/ 150019 h 378619"/>
                    <a:gd name="connsiteX6" fmla="*/ 7144 w 2436996"/>
                    <a:gd name="connsiteY6" fmla="*/ 0 h 378619"/>
                    <a:gd name="connsiteX0" fmla="*/ 7144 w 2448855"/>
                    <a:gd name="connsiteY0" fmla="*/ 0 h 378619"/>
                    <a:gd name="connsiteX1" fmla="*/ 0 w 2448855"/>
                    <a:gd name="connsiteY1" fmla="*/ 130969 h 378619"/>
                    <a:gd name="connsiteX2" fmla="*/ 431007 w 2448855"/>
                    <a:gd name="connsiteY2" fmla="*/ 378619 h 378619"/>
                    <a:gd name="connsiteX3" fmla="*/ 2424113 w 2448855"/>
                    <a:gd name="connsiteY3" fmla="*/ 304800 h 378619"/>
                    <a:gd name="connsiteX4" fmla="*/ 2414588 w 2448855"/>
                    <a:gd name="connsiteY4" fmla="*/ 109538 h 378619"/>
                    <a:gd name="connsiteX5" fmla="*/ 428625 w 2448855"/>
                    <a:gd name="connsiteY5" fmla="*/ 150019 h 378619"/>
                    <a:gd name="connsiteX6" fmla="*/ 7144 w 2448855"/>
                    <a:gd name="connsiteY6" fmla="*/ 0 h 378619"/>
                    <a:gd name="connsiteX0" fmla="*/ 7144 w 2444270"/>
                    <a:gd name="connsiteY0" fmla="*/ 0 h 378619"/>
                    <a:gd name="connsiteX1" fmla="*/ 0 w 2444270"/>
                    <a:gd name="connsiteY1" fmla="*/ 130969 h 378619"/>
                    <a:gd name="connsiteX2" fmla="*/ 431007 w 2444270"/>
                    <a:gd name="connsiteY2" fmla="*/ 378619 h 378619"/>
                    <a:gd name="connsiteX3" fmla="*/ 2414588 w 2444270"/>
                    <a:gd name="connsiteY3" fmla="*/ 314325 h 378619"/>
                    <a:gd name="connsiteX4" fmla="*/ 2414588 w 2444270"/>
                    <a:gd name="connsiteY4" fmla="*/ 109538 h 378619"/>
                    <a:gd name="connsiteX5" fmla="*/ 428625 w 2444270"/>
                    <a:gd name="connsiteY5" fmla="*/ 150019 h 378619"/>
                    <a:gd name="connsiteX6" fmla="*/ 7144 w 2444270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28625 w 2446779"/>
                    <a:gd name="connsiteY5" fmla="*/ 150019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9538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33388 w 2446779"/>
                    <a:gd name="connsiteY5" fmla="*/ 140494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2913 w 2446779"/>
                    <a:gd name="connsiteY5" fmla="*/ 142875 h 378619"/>
                    <a:gd name="connsiteX6" fmla="*/ 7144 w 2446779"/>
                    <a:gd name="connsiteY6" fmla="*/ 0 h 378619"/>
                    <a:gd name="connsiteX0" fmla="*/ 7144 w 2446779"/>
                    <a:gd name="connsiteY0" fmla="*/ 0 h 378619"/>
                    <a:gd name="connsiteX1" fmla="*/ 0 w 2446779"/>
                    <a:gd name="connsiteY1" fmla="*/ 130969 h 378619"/>
                    <a:gd name="connsiteX2" fmla="*/ 431007 w 2446779"/>
                    <a:gd name="connsiteY2" fmla="*/ 378619 h 378619"/>
                    <a:gd name="connsiteX3" fmla="*/ 2414588 w 2446779"/>
                    <a:gd name="connsiteY3" fmla="*/ 314325 h 378619"/>
                    <a:gd name="connsiteX4" fmla="*/ 2414588 w 2446779"/>
                    <a:gd name="connsiteY4" fmla="*/ 100013 h 378619"/>
                    <a:gd name="connsiteX5" fmla="*/ 445294 w 2446779"/>
                    <a:gd name="connsiteY5" fmla="*/ 135731 h 378619"/>
                    <a:gd name="connsiteX6" fmla="*/ 7144 w 2446779"/>
                    <a:gd name="connsiteY6" fmla="*/ 0 h 378619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9525 w 2446779"/>
                    <a:gd name="connsiteY0" fmla="*/ 0 h 385763"/>
                    <a:gd name="connsiteX1" fmla="*/ 0 w 2446779"/>
                    <a:gd name="connsiteY1" fmla="*/ 138113 h 385763"/>
                    <a:gd name="connsiteX2" fmla="*/ 431007 w 2446779"/>
                    <a:gd name="connsiteY2" fmla="*/ 385763 h 385763"/>
                    <a:gd name="connsiteX3" fmla="*/ 2414588 w 2446779"/>
                    <a:gd name="connsiteY3" fmla="*/ 321469 h 385763"/>
                    <a:gd name="connsiteX4" fmla="*/ 2414588 w 2446779"/>
                    <a:gd name="connsiteY4" fmla="*/ 107157 h 385763"/>
                    <a:gd name="connsiteX5" fmla="*/ 445294 w 2446779"/>
                    <a:gd name="connsiteY5" fmla="*/ 142875 h 385763"/>
                    <a:gd name="connsiteX6" fmla="*/ 9525 w 2446779"/>
                    <a:gd name="connsiteY6" fmla="*/ 0 h 385763"/>
                    <a:gd name="connsiteX0" fmla="*/ 14287 w 2451541"/>
                    <a:gd name="connsiteY0" fmla="*/ 0 h 385763"/>
                    <a:gd name="connsiteX1" fmla="*/ 0 w 2451541"/>
                    <a:gd name="connsiteY1" fmla="*/ 145257 h 385763"/>
                    <a:gd name="connsiteX2" fmla="*/ 435769 w 2451541"/>
                    <a:gd name="connsiteY2" fmla="*/ 385763 h 385763"/>
                    <a:gd name="connsiteX3" fmla="*/ 2419350 w 2451541"/>
                    <a:gd name="connsiteY3" fmla="*/ 321469 h 385763"/>
                    <a:gd name="connsiteX4" fmla="*/ 2419350 w 2451541"/>
                    <a:gd name="connsiteY4" fmla="*/ 107157 h 385763"/>
                    <a:gd name="connsiteX5" fmla="*/ 450056 w 2451541"/>
                    <a:gd name="connsiteY5" fmla="*/ 142875 h 385763"/>
                    <a:gd name="connsiteX6" fmla="*/ 14287 w 2451541"/>
                    <a:gd name="connsiteY6" fmla="*/ 0 h 385763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4762 w 2451541"/>
                    <a:gd name="connsiteY0" fmla="*/ 0 h 383382"/>
                    <a:gd name="connsiteX1" fmla="*/ 0 w 2451541"/>
                    <a:gd name="connsiteY1" fmla="*/ 142876 h 383382"/>
                    <a:gd name="connsiteX2" fmla="*/ 435769 w 2451541"/>
                    <a:gd name="connsiteY2" fmla="*/ 383382 h 383382"/>
                    <a:gd name="connsiteX3" fmla="*/ 2419350 w 2451541"/>
                    <a:gd name="connsiteY3" fmla="*/ 319088 h 383382"/>
                    <a:gd name="connsiteX4" fmla="*/ 2419350 w 2451541"/>
                    <a:gd name="connsiteY4" fmla="*/ 104776 h 383382"/>
                    <a:gd name="connsiteX5" fmla="*/ 450056 w 2451541"/>
                    <a:gd name="connsiteY5" fmla="*/ 140494 h 383382"/>
                    <a:gd name="connsiteX6" fmla="*/ 4762 w 2451541"/>
                    <a:gd name="connsiteY6" fmla="*/ 0 h 383382"/>
                    <a:gd name="connsiteX0" fmla="*/ 11905 w 2458684"/>
                    <a:gd name="connsiteY0" fmla="*/ 0 h 383382"/>
                    <a:gd name="connsiteX1" fmla="*/ 0 w 2458684"/>
                    <a:gd name="connsiteY1" fmla="*/ 138114 h 383382"/>
                    <a:gd name="connsiteX2" fmla="*/ 442912 w 2458684"/>
                    <a:gd name="connsiteY2" fmla="*/ 383382 h 383382"/>
                    <a:gd name="connsiteX3" fmla="*/ 2426493 w 2458684"/>
                    <a:gd name="connsiteY3" fmla="*/ 319088 h 383382"/>
                    <a:gd name="connsiteX4" fmla="*/ 2426493 w 2458684"/>
                    <a:gd name="connsiteY4" fmla="*/ 104776 h 383382"/>
                    <a:gd name="connsiteX5" fmla="*/ 457199 w 2458684"/>
                    <a:gd name="connsiteY5" fmla="*/ 140494 h 383382"/>
                    <a:gd name="connsiteX6" fmla="*/ 11905 w 2458684"/>
                    <a:gd name="connsiteY6" fmla="*/ 0 h 3833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2458684" h="383382">
                      <a:moveTo>
                        <a:pt x="11905" y="0"/>
                      </a:moveTo>
                      <a:cubicBezTo>
                        <a:pt x="25399" y="53182"/>
                        <a:pt x="19843" y="123033"/>
                        <a:pt x="0" y="138114"/>
                      </a:cubicBezTo>
                      <a:lnTo>
                        <a:pt x="442912" y="383382"/>
                      </a:lnTo>
                      <a:lnTo>
                        <a:pt x="2426493" y="319088"/>
                      </a:lnTo>
                      <a:cubicBezTo>
                        <a:pt x="2466181" y="277813"/>
                        <a:pt x="2472531" y="174625"/>
                        <a:pt x="2426493" y="104776"/>
                      </a:cubicBezTo>
                      <a:lnTo>
                        <a:pt x="457199" y="140494"/>
                      </a:lnTo>
                      <a:lnTo>
                        <a:pt x="11905" y="0"/>
                      </a:lnTo>
                      <a:close/>
                    </a:path>
                  </a:pathLst>
                </a:custGeom>
                <a:solidFill>
                  <a:sysClr val="window" lastClr="FFFFFF"/>
                </a:solidFill>
                <a:ln w="12700" cap="flat" cmpd="sng" algn="ctr">
                  <a:noFill/>
                  <a:prstDash val="solid"/>
                  <a:miter lim="800000"/>
                </a:ln>
                <a:effectLst>
                  <a:outerShdw blurRad="50800" dist="38100" dir="8100000" algn="tr" rotWithShape="0">
                    <a:prstClr val="black">
                      <a:alpha val="40000"/>
                    </a:prstClr>
                  </a:outerShdw>
                </a:effectLst>
              </p:spPr>
              <p:txBody>
  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  <a:prstTxWarp prst="textNoShape">
                    <a:avLst/>
                  </a:prstTxWarp>
                  <a:noAutofit/>
                </a:bodyPr>
                <a:lstStyle/>
                <a:p>
                  <a:pPr marL="0" marR="0" lvl="0" indent="0" algn="ctr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ko-KR" altLang="en-US" sz="2701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white"/>
                    </a:solidFill>
                    <a:effectLst/>
                    <a:uLnTx/>
                    <a:uFillTx/>
                    <a:latin typeface="Calibri"/>
                    <a:ea typeface="맑은 고딕" panose="020B0503020000020004" pitchFamily="34" charset="-127"/>
                  </a:endParaRPr>
                </a:p>
              </p:txBody>
            </p:sp>
          </p:grpSp>
        </p:grpSp>
        <p:grpSp>
          <p:nvGrpSpPr>
            <p:cNvPr id="45" name="Group 44">
              <a:extLst>
                <a:ext uri="{FF2B5EF4-FFF2-40B4-BE49-F238E27FC236}">
                  <a16:creationId xmlns:a16="http://schemas.microsoft.com/office/drawing/2014/main" id="{08AD1CE4-0229-4509-950C-658EF4B58F57}"/>
                </a:ext>
              </a:extLst>
            </p:cNvPr>
            <p:cNvGrpSpPr/>
            <p:nvPr/>
          </p:nvGrpSpPr>
          <p:grpSpPr>
            <a:xfrm>
              <a:off x="5408024" y="1827673"/>
              <a:ext cx="6252754" cy="3058009"/>
              <a:chOff x="2643840" y="1733806"/>
              <a:chExt cx="6874524" cy="3362095"/>
            </a:xfrm>
          </p:grpSpPr>
          <p:grpSp>
            <p:nvGrpSpPr>
              <p:cNvPr id="46" name="Group 45">
                <a:extLst>
                  <a:ext uri="{FF2B5EF4-FFF2-40B4-BE49-F238E27FC236}">
                    <a16:creationId xmlns:a16="http://schemas.microsoft.com/office/drawing/2014/main" id="{93A1821F-9E93-4A7D-A26C-E300A32ED1CD}"/>
                  </a:ext>
                </a:extLst>
              </p:cNvPr>
              <p:cNvGrpSpPr/>
              <p:nvPr/>
            </p:nvGrpSpPr>
            <p:grpSpPr>
              <a:xfrm>
                <a:off x="2643840" y="3538233"/>
                <a:ext cx="1588486" cy="1354527"/>
                <a:chOff x="2203944" y="3086356"/>
                <a:chExt cx="1794618" cy="1530300"/>
              </a:xfrm>
            </p:grpSpPr>
            <p:sp>
              <p:nvSpPr>
                <p:cNvPr id="79" name="Freeform: Shape 61">
                  <a:extLst>
                    <a:ext uri="{FF2B5EF4-FFF2-40B4-BE49-F238E27FC236}">
                      <a16:creationId xmlns:a16="http://schemas.microsoft.com/office/drawing/2014/main" id="{D9979D19-F18E-457B-8603-1E8CA298197C}"/>
                    </a:ext>
                  </a:extLst>
                </p:cNvPr>
                <p:cNvSpPr/>
                <p:nvPr/>
              </p:nvSpPr>
              <p:spPr>
                <a:xfrm>
                  <a:off x="2497026" y="3212644"/>
                  <a:ext cx="990906" cy="823473"/>
                </a:xfrm>
                <a:custGeom>
                  <a:avLst/>
                  <a:gdLst>
                    <a:gd name="connsiteX0" fmla="*/ 776461 w 990906"/>
                    <a:gd name="connsiteY0" fmla="*/ 771405 h 823473"/>
                    <a:gd name="connsiteX1" fmla="*/ 760634 w 990906"/>
                    <a:gd name="connsiteY1" fmla="*/ 748863 h 823473"/>
                    <a:gd name="connsiteX2" fmla="*/ 667110 w 990906"/>
                    <a:gd name="connsiteY2" fmla="*/ 709535 h 823473"/>
                    <a:gd name="connsiteX3" fmla="*/ 646487 w 990906"/>
                    <a:gd name="connsiteY3" fmla="*/ 714331 h 823473"/>
                    <a:gd name="connsiteX4" fmla="*/ 384140 w 990906"/>
                    <a:gd name="connsiteY4" fmla="*/ 789151 h 823473"/>
                    <a:gd name="connsiteX5" fmla="*/ 370231 w 990906"/>
                    <a:gd name="connsiteY5" fmla="*/ 786273 h 823473"/>
                    <a:gd name="connsiteX6" fmla="*/ 281023 w 990906"/>
                    <a:gd name="connsiteY6" fmla="*/ 797784 h 823473"/>
                    <a:gd name="connsiteX7" fmla="*/ 67117 w 990906"/>
                    <a:gd name="connsiteY7" fmla="*/ 759415 h 823473"/>
                    <a:gd name="connsiteX8" fmla="*/ 46493 w 990906"/>
                    <a:gd name="connsiteY8" fmla="*/ 699943 h 823473"/>
                    <a:gd name="connsiteX9" fmla="*/ 93016 w 990906"/>
                    <a:gd name="connsiteY9" fmla="*/ 692749 h 823473"/>
                    <a:gd name="connsiteX10" fmla="*/ 186060 w 990906"/>
                    <a:gd name="connsiteY10" fmla="*/ 724883 h 823473"/>
                    <a:gd name="connsiteX11" fmla="*/ 35462 w 990906"/>
                    <a:gd name="connsiteY11" fmla="*/ 612174 h 823473"/>
                    <a:gd name="connsiteX12" fmla="*/ 19156 w 990906"/>
                    <a:gd name="connsiteY12" fmla="*/ 601623 h 823473"/>
                    <a:gd name="connsiteX13" fmla="*/ 22993 w 990906"/>
                    <a:gd name="connsiteY13" fmla="*/ 550304 h 823473"/>
                    <a:gd name="connsiteX14" fmla="*/ 189418 w 990906"/>
                    <a:gd name="connsiteY14" fmla="*/ 357980 h 823473"/>
                    <a:gd name="connsiteX15" fmla="*/ 199969 w 990906"/>
                    <a:gd name="connsiteY15" fmla="*/ 142635 h 823473"/>
                    <a:gd name="connsiteX16" fmla="*/ 192295 w 990906"/>
                    <a:gd name="connsiteY16" fmla="*/ 92756 h 823473"/>
                    <a:gd name="connsiteX17" fmla="*/ 215317 w 990906"/>
                    <a:gd name="connsiteY17" fmla="*/ 72612 h 823473"/>
                    <a:gd name="connsiteX18" fmla="*/ 229225 w 990906"/>
                    <a:gd name="connsiteY18" fmla="*/ 76449 h 823473"/>
                    <a:gd name="connsiteX19" fmla="*/ 418672 w 990906"/>
                    <a:gd name="connsiteY19" fmla="*/ 97072 h 823473"/>
                    <a:gd name="connsiteX20" fmla="*/ 437856 w 990906"/>
                    <a:gd name="connsiteY20" fmla="*/ 94194 h 823473"/>
                    <a:gd name="connsiteX21" fmla="*/ 453204 w 990906"/>
                    <a:gd name="connsiteY21" fmla="*/ 87960 h 823473"/>
                    <a:gd name="connsiteX22" fmla="*/ 393732 w 990906"/>
                    <a:gd name="connsiteY22" fmla="*/ 52948 h 823473"/>
                    <a:gd name="connsiteX23" fmla="*/ 354883 w 990906"/>
                    <a:gd name="connsiteY23" fmla="*/ 4987 h 823473"/>
                    <a:gd name="connsiteX24" fmla="*/ 551044 w 990906"/>
                    <a:gd name="connsiteY24" fmla="*/ 92276 h 823473"/>
                    <a:gd name="connsiteX25" fmla="*/ 560157 w 990906"/>
                    <a:gd name="connsiteY25" fmla="*/ 126328 h 823473"/>
                    <a:gd name="connsiteX26" fmla="*/ 610516 w 990906"/>
                    <a:gd name="connsiteY26" fmla="*/ 193953 h 823473"/>
                    <a:gd name="connsiteX27" fmla="*/ 757757 w 990906"/>
                    <a:gd name="connsiteY27" fmla="*/ 439994 h 823473"/>
                    <a:gd name="connsiteX28" fmla="*/ 769267 w 990906"/>
                    <a:gd name="connsiteY28" fmla="*/ 455341 h 823473"/>
                    <a:gd name="connsiteX29" fmla="*/ 858475 w 990906"/>
                    <a:gd name="connsiteY29" fmla="*/ 492272 h 823473"/>
                    <a:gd name="connsiteX30" fmla="*/ 891088 w 990906"/>
                    <a:gd name="connsiteY30" fmla="*/ 488435 h 823473"/>
                    <a:gd name="connsiteX31" fmla="*/ 963030 w 990906"/>
                    <a:gd name="connsiteY31" fmla="*/ 541671 h 823473"/>
                    <a:gd name="connsiteX32" fmla="*/ 969265 w 990906"/>
                    <a:gd name="connsiteY32" fmla="*/ 707137 h 823473"/>
                    <a:gd name="connsiteX33" fmla="*/ 826341 w 990906"/>
                    <a:gd name="connsiteY33" fmla="*/ 787712 h 823473"/>
                    <a:gd name="connsiteX34" fmla="*/ 776461 w 990906"/>
                    <a:gd name="connsiteY34" fmla="*/ 771405 h 82347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990906" h="823473">
                      <a:moveTo>
                        <a:pt x="776461" y="771405"/>
                      </a:moveTo>
                      <a:cubicBezTo>
                        <a:pt x="776461" y="760374"/>
                        <a:pt x="772625" y="753180"/>
                        <a:pt x="760634" y="748863"/>
                      </a:cubicBezTo>
                      <a:cubicBezTo>
                        <a:pt x="728980" y="736873"/>
                        <a:pt x="697805" y="723444"/>
                        <a:pt x="667110" y="709535"/>
                      </a:cubicBezTo>
                      <a:cubicBezTo>
                        <a:pt x="657518" y="705219"/>
                        <a:pt x="652242" y="709535"/>
                        <a:pt x="646487" y="714331"/>
                      </a:cubicBezTo>
                      <a:cubicBezTo>
                        <a:pt x="570229" y="779079"/>
                        <a:pt x="480062" y="793947"/>
                        <a:pt x="384140" y="789151"/>
                      </a:cubicBezTo>
                      <a:cubicBezTo>
                        <a:pt x="379344" y="788671"/>
                        <a:pt x="375027" y="786753"/>
                        <a:pt x="370231" y="786273"/>
                      </a:cubicBezTo>
                      <a:cubicBezTo>
                        <a:pt x="339536" y="781957"/>
                        <a:pt x="312198" y="775722"/>
                        <a:pt x="281023" y="797784"/>
                      </a:cubicBezTo>
                      <a:cubicBezTo>
                        <a:pt x="219153" y="842388"/>
                        <a:pt x="117955" y="828479"/>
                        <a:pt x="67117" y="759415"/>
                      </a:cubicBezTo>
                      <a:cubicBezTo>
                        <a:pt x="54167" y="742149"/>
                        <a:pt x="46973" y="722005"/>
                        <a:pt x="46493" y="699943"/>
                      </a:cubicBezTo>
                      <a:cubicBezTo>
                        <a:pt x="59923" y="685555"/>
                        <a:pt x="76709" y="687953"/>
                        <a:pt x="93016" y="692749"/>
                      </a:cubicBezTo>
                      <a:cubicBezTo>
                        <a:pt x="124670" y="701862"/>
                        <a:pt x="153926" y="715770"/>
                        <a:pt x="186060" y="724883"/>
                      </a:cubicBezTo>
                      <a:cubicBezTo>
                        <a:pt x="139538" y="682197"/>
                        <a:pt x="88699" y="644788"/>
                        <a:pt x="35462" y="612174"/>
                      </a:cubicBezTo>
                      <a:cubicBezTo>
                        <a:pt x="30187" y="608817"/>
                        <a:pt x="24431" y="605460"/>
                        <a:pt x="19156" y="601623"/>
                      </a:cubicBezTo>
                      <a:cubicBezTo>
                        <a:pt x="-7223" y="581479"/>
                        <a:pt x="-6743" y="566611"/>
                        <a:pt x="22993" y="550304"/>
                      </a:cubicBezTo>
                      <a:cubicBezTo>
                        <a:pt x="102608" y="506660"/>
                        <a:pt x="161600" y="445270"/>
                        <a:pt x="189418" y="357980"/>
                      </a:cubicBezTo>
                      <a:cubicBezTo>
                        <a:pt x="211959" y="287478"/>
                        <a:pt x="211959" y="215056"/>
                        <a:pt x="199969" y="142635"/>
                      </a:cubicBezTo>
                      <a:cubicBezTo>
                        <a:pt x="197091" y="126328"/>
                        <a:pt x="193254" y="109542"/>
                        <a:pt x="192295" y="92756"/>
                      </a:cubicBezTo>
                      <a:cubicBezTo>
                        <a:pt x="191336" y="75010"/>
                        <a:pt x="197571" y="69734"/>
                        <a:pt x="215317" y="72612"/>
                      </a:cubicBezTo>
                      <a:cubicBezTo>
                        <a:pt x="220113" y="73571"/>
                        <a:pt x="224429" y="75010"/>
                        <a:pt x="229225" y="76449"/>
                      </a:cubicBezTo>
                      <a:cubicBezTo>
                        <a:pt x="291095" y="96113"/>
                        <a:pt x="354404" y="100429"/>
                        <a:pt x="418672" y="97072"/>
                      </a:cubicBezTo>
                      <a:cubicBezTo>
                        <a:pt x="424907" y="96592"/>
                        <a:pt x="431621" y="95633"/>
                        <a:pt x="437856" y="94194"/>
                      </a:cubicBezTo>
                      <a:cubicBezTo>
                        <a:pt x="442173" y="93235"/>
                        <a:pt x="447448" y="93235"/>
                        <a:pt x="453204" y="87960"/>
                      </a:cubicBezTo>
                      <a:cubicBezTo>
                        <a:pt x="433540" y="75010"/>
                        <a:pt x="412437" y="65418"/>
                        <a:pt x="393732" y="52948"/>
                      </a:cubicBezTo>
                      <a:cubicBezTo>
                        <a:pt x="375986" y="40958"/>
                        <a:pt x="358241" y="28967"/>
                        <a:pt x="354883" y="4987"/>
                      </a:cubicBezTo>
                      <a:cubicBezTo>
                        <a:pt x="446009" y="-12759"/>
                        <a:pt x="511716" y="16977"/>
                        <a:pt x="551044" y="92276"/>
                      </a:cubicBezTo>
                      <a:cubicBezTo>
                        <a:pt x="556800" y="103307"/>
                        <a:pt x="560637" y="115777"/>
                        <a:pt x="560157" y="126328"/>
                      </a:cubicBezTo>
                      <a:cubicBezTo>
                        <a:pt x="558718" y="163738"/>
                        <a:pt x="588454" y="176208"/>
                        <a:pt x="610516" y="193953"/>
                      </a:cubicBezTo>
                      <a:cubicBezTo>
                        <a:pt x="690131" y="258221"/>
                        <a:pt x="747685" y="334479"/>
                        <a:pt x="757757" y="439994"/>
                      </a:cubicBezTo>
                      <a:cubicBezTo>
                        <a:pt x="758716" y="448147"/>
                        <a:pt x="761114" y="451984"/>
                        <a:pt x="769267" y="455341"/>
                      </a:cubicBezTo>
                      <a:cubicBezTo>
                        <a:pt x="799483" y="466852"/>
                        <a:pt x="828739" y="480281"/>
                        <a:pt x="858475" y="492272"/>
                      </a:cubicBezTo>
                      <a:cubicBezTo>
                        <a:pt x="869506" y="496588"/>
                        <a:pt x="881496" y="498986"/>
                        <a:pt x="891088" y="488435"/>
                      </a:cubicBezTo>
                      <a:cubicBezTo>
                        <a:pt x="926580" y="490353"/>
                        <a:pt x="946723" y="516252"/>
                        <a:pt x="963030" y="541671"/>
                      </a:cubicBezTo>
                      <a:cubicBezTo>
                        <a:pt x="997562" y="594908"/>
                        <a:pt x="1000440" y="651502"/>
                        <a:pt x="969265" y="707137"/>
                      </a:cubicBezTo>
                      <a:cubicBezTo>
                        <a:pt x="938570" y="762772"/>
                        <a:pt x="887731" y="785794"/>
                        <a:pt x="826341" y="787712"/>
                      </a:cubicBezTo>
                      <a:cubicBezTo>
                        <a:pt x="808595" y="788671"/>
                        <a:pt x="789891" y="787232"/>
                        <a:pt x="776461" y="771405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0" name="Freeform: Shape 62">
                  <a:extLst>
                    <a:ext uri="{FF2B5EF4-FFF2-40B4-BE49-F238E27FC236}">
                      <a16:creationId xmlns:a16="http://schemas.microsoft.com/office/drawing/2014/main" id="{0C7B8316-426A-495C-AD75-816CFB9A9FAD}"/>
                    </a:ext>
                  </a:extLst>
                </p:cNvPr>
                <p:cNvSpPr/>
                <p:nvPr/>
              </p:nvSpPr>
              <p:spPr>
                <a:xfrm>
                  <a:off x="3252527" y="3382205"/>
                  <a:ext cx="746035" cy="1234451"/>
                </a:xfrm>
                <a:custGeom>
                  <a:avLst/>
                  <a:gdLst>
                    <a:gd name="connsiteX0" fmla="*/ 20960 w 746035"/>
                    <a:gd name="connsiteY0" fmla="*/ 601845 h 1234451"/>
                    <a:gd name="connsiteX1" fmla="*/ 214723 w 746035"/>
                    <a:gd name="connsiteY1" fmla="*/ 519831 h 1234451"/>
                    <a:gd name="connsiteX2" fmla="*/ 148057 w 746035"/>
                    <a:gd name="connsiteY2" fmla="*/ 326548 h 1234451"/>
                    <a:gd name="connsiteX3" fmla="*/ 136067 w 746035"/>
                    <a:gd name="connsiteY3" fmla="*/ 318874 h 1234451"/>
                    <a:gd name="connsiteX4" fmla="*/ 262684 w 746035"/>
                    <a:gd name="connsiteY4" fmla="*/ 160123 h 1234451"/>
                    <a:gd name="connsiteX5" fmla="*/ 425272 w 746035"/>
                    <a:gd name="connsiteY5" fmla="*/ 21515 h 1234451"/>
                    <a:gd name="connsiteX6" fmla="*/ 531746 w 746035"/>
                    <a:gd name="connsiteY6" fmla="*/ 2810 h 1234451"/>
                    <a:gd name="connsiteX7" fmla="*/ 657404 w 746035"/>
                    <a:gd name="connsiteY7" fmla="*/ 15280 h 1234451"/>
                    <a:gd name="connsiteX8" fmla="*/ 729825 w 746035"/>
                    <a:gd name="connsiteY8" fmla="*/ 26791 h 1234451"/>
                    <a:gd name="connsiteX9" fmla="*/ 737019 w 746035"/>
                    <a:gd name="connsiteY9" fmla="*/ 57486 h 1234451"/>
                    <a:gd name="connsiteX10" fmla="*/ 440140 w 746035"/>
                    <a:gd name="connsiteY10" fmla="*/ 596089 h 1234451"/>
                    <a:gd name="connsiteX11" fmla="*/ 317360 w 746035"/>
                    <a:gd name="connsiteY11" fmla="*/ 985533 h 1234451"/>
                    <a:gd name="connsiteX12" fmla="*/ 270837 w 746035"/>
                    <a:gd name="connsiteY12" fmla="*/ 1234451 h 1234451"/>
                    <a:gd name="connsiteX13" fmla="*/ 78034 w 746035"/>
                    <a:gd name="connsiteY13" fmla="*/ 1098721 h 1234451"/>
                    <a:gd name="connsiteX14" fmla="*/ 10888 w 746035"/>
                    <a:gd name="connsiteY14" fmla="*/ 980737 h 1234451"/>
                    <a:gd name="connsiteX15" fmla="*/ 10409 w 746035"/>
                    <a:gd name="connsiteY15" fmla="*/ 683858 h 1234451"/>
                    <a:gd name="connsiteX16" fmla="*/ 20960 w 746035"/>
                    <a:gd name="connsiteY16" fmla="*/ 601845 h 12344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</a:cxnLst>
                  <a:rect l="l" t="t" r="r" b="b"/>
                  <a:pathLst>
                    <a:path w="746035" h="1234451">
                      <a:moveTo>
                        <a:pt x="20960" y="601845"/>
                      </a:moveTo>
                      <a:cubicBezTo>
                        <a:pt x="115923" y="633979"/>
                        <a:pt x="191222" y="577384"/>
                        <a:pt x="214723" y="519831"/>
                      </a:cubicBezTo>
                      <a:cubicBezTo>
                        <a:pt x="244938" y="445971"/>
                        <a:pt x="217601" y="365396"/>
                        <a:pt x="148057" y="326548"/>
                      </a:cubicBezTo>
                      <a:cubicBezTo>
                        <a:pt x="143741" y="324150"/>
                        <a:pt x="139904" y="321752"/>
                        <a:pt x="136067" y="318874"/>
                      </a:cubicBezTo>
                      <a:cubicBezTo>
                        <a:pt x="172517" y="261321"/>
                        <a:pt x="217601" y="210482"/>
                        <a:pt x="262684" y="160123"/>
                      </a:cubicBezTo>
                      <a:cubicBezTo>
                        <a:pt x="310645" y="106406"/>
                        <a:pt x="361484" y="56047"/>
                        <a:pt x="425272" y="21515"/>
                      </a:cubicBezTo>
                      <a:cubicBezTo>
                        <a:pt x="457886" y="3769"/>
                        <a:pt x="492418" y="-4863"/>
                        <a:pt x="531746" y="2810"/>
                      </a:cubicBezTo>
                      <a:cubicBezTo>
                        <a:pt x="572513" y="10964"/>
                        <a:pt x="615678" y="8086"/>
                        <a:pt x="657404" y="15280"/>
                      </a:cubicBezTo>
                      <a:cubicBezTo>
                        <a:pt x="681385" y="19117"/>
                        <a:pt x="704885" y="28709"/>
                        <a:pt x="729825" y="26791"/>
                      </a:cubicBezTo>
                      <a:cubicBezTo>
                        <a:pt x="752367" y="32067"/>
                        <a:pt x="748050" y="42138"/>
                        <a:pt x="737019" y="57486"/>
                      </a:cubicBezTo>
                      <a:cubicBezTo>
                        <a:pt x="616157" y="224870"/>
                        <a:pt x="517357" y="404724"/>
                        <a:pt x="440140" y="596089"/>
                      </a:cubicBezTo>
                      <a:cubicBezTo>
                        <a:pt x="389301" y="722707"/>
                        <a:pt x="347575" y="852202"/>
                        <a:pt x="317360" y="985533"/>
                      </a:cubicBezTo>
                      <a:cubicBezTo>
                        <a:pt x="298175" y="1068027"/>
                        <a:pt x="285226" y="1151479"/>
                        <a:pt x="270837" y="1234451"/>
                      </a:cubicBezTo>
                      <a:cubicBezTo>
                        <a:pt x="203692" y="1193205"/>
                        <a:pt x="142781" y="1143325"/>
                        <a:pt x="78034" y="1098721"/>
                      </a:cubicBezTo>
                      <a:cubicBezTo>
                        <a:pt x="35828" y="1069465"/>
                        <a:pt x="18562" y="1028698"/>
                        <a:pt x="10888" y="980737"/>
                      </a:cubicBezTo>
                      <a:cubicBezTo>
                        <a:pt x="-5419" y="881937"/>
                        <a:pt x="-1582" y="782658"/>
                        <a:pt x="10409" y="683858"/>
                      </a:cubicBezTo>
                      <a:cubicBezTo>
                        <a:pt x="12807" y="656520"/>
                        <a:pt x="9449" y="628223"/>
                        <a:pt x="20960" y="601845"/>
                      </a:cubicBezTo>
                      <a:close/>
                    </a:path>
                  </a:pathLst>
                </a:custGeom>
                <a:solidFill>
                  <a:srgbClr val="5B9BD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81" name="Freeform: Shape 63">
                  <a:extLst>
                    <a:ext uri="{FF2B5EF4-FFF2-40B4-BE49-F238E27FC236}">
                      <a16:creationId xmlns:a16="http://schemas.microsoft.com/office/drawing/2014/main" id="{D074E79B-ADE3-4F82-8518-961BFA8FB48F}"/>
                    </a:ext>
                  </a:extLst>
                </p:cNvPr>
                <p:cNvSpPr/>
                <p:nvPr/>
              </p:nvSpPr>
              <p:spPr>
                <a:xfrm>
                  <a:off x="2203944" y="3086356"/>
                  <a:ext cx="770265" cy="865079"/>
                </a:xfrm>
                <a:custGeom>
                  <a:avLst/>
                  <a:gdLst>
                    <a:gd name="connsiteX0" fmla="*/ 647965 w 770265"/>
                    <a:gd name="connsiteY0" fmla="*/ 131275 h 865079"/>
                    <a:gd name="connsiteX1" fmla="*/ 727580 w 770265"/>
                    <a:gd name="connsiteY1" fmla="*/ 194104 h 865079"/>
                    <a:gd name="connsiteX2" fmla="*/ 770266 w 770265"/>
                    <a:gd name="connsiteY2" fmla="*/ 219044 h 865079"/>
                    <a:gd name="connsiteX3" fmla="*/ 580819 w 770265"/>
                    <a:gd name="connsiteY3" fmla="*/ 223840 h 865079"/>
                    <a:gd name="connsiteX4" fmla="*/ 506959 w 770265"/>
                    <a:gd name="connsiteY4" fmla="*/ 204176 h 865079"/>
                    <a:gd name="connsiteX5" fmla="*/ 492571 w 770265"/>
                    <a:gd name="connsiteY5" fmla="*/ 217605 h 865079"/>
                    <a:gd name="connsiteX6" fmla="*/ 506000 w 770265"/>
                    <a:gd name="connsiteY6" fmla="*/ 410408 h 865079"/>
                    <a:gd name="connsiteX7" fmla="*/ 317513 w 770265"/>
                    <a:gd name="connsiteY7" fmla="*/ 684746 h 865079"/>
                    <a:gd name="connsiteX8" fmla="*/ 317513 w 770265"/>
                    <a:gd name="connsiteY8" fmla="*/ 722155 h 865079"/>
                    <a:gd name="connsiteX9" fmla="*/ 395689 w 770265"/>
                    <a:gd name="connsiteY9" fmla="*/ 772994 h 865079"/>
                    <a:gd name="connsiteX10" fmla="*/ 499285 w 770265"/>
                    <a:gd name="connsiteY10" fmla="*/ 865080 h 865079"/>
                    <a:gd name="connsiteX11" fmla="*/ 396169 w 770265"/>
                    <a:gd name="connsiteY11" fmla="*/ 829109 h 865079"/>
                    <a:gd name="connsiteX12" fmla="*/ 340055 w 770265"/>
                    <a:gd name="connsiteY12" fmla="*/ 825752 h 865079"/>
                    <a:gd name="connsiteX13" fmla="*/ 139098 w 770265"/>
                    <a:gd name="connsiteY13" fmla="*/ 784025 h 865079"/>
                    <a:gd name="connsiteX14" fmla="*/ 3847 w 770265"/>
                    <a:gd name="connsiteY14" fmla="*/ 583068 h 865079"/>
                    <a:gd name="connsiteX15" fmla="*/ 75309 w 770265"/>
                    <a:gd name="connsiteY15" fmla="*/ 267005 h 865079"/>
                    <a:gd name="connsiteX16" fmla="*/ 204804 w 770265"/>
                    <a:gd name="connsiteY16" fmla="*/ 65568 h 865079"/>
                    <a:gd name="connsiteX17" fmla="*/ 414394 w 770265"/>
                    <a:gd name="connsiteY17" fmla="*/ 9933 h 865079"/>
                    <a:gd name="connsiteX18" fmla="*/ 647965 w 770265"/>
                    <a:gd name="connsiteY18" fmla="*/ 131275 h 865079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</a:cxnLst>
                  <a:rect l="l" t="t" r="r" b="b"/>
                  <a:pathLst>
                    <a:path w="770265" h="865079">
                      <a:moveTo>
                        <a:pt x="647965" y="131275"/>
                      </a:moveTo>
                      <a:cubicBezTo>
                        <a:pt x="666670" y="161970"/>
                        <a:pt x="696885" y="178277"/>
                        <a:pt x="727580" y="194104"/>
                      </a:cubicBezTo>
                      <a:cubicBezTo>
                        <a:pt x="740530" y="201298"/>
                        <a:pt x="753479" y="208972"/>
                        <a:pt x="770266" y="219044"/>
                      </a:cubicBezTo>
                      <a:cubicBezTo>
                        <a:pt x="703600" y="236310"/>
                        <a:pt x="642210" y="235350"/>
                        <a:pt x="580819" y="223840"/>
                      </a:cubicBezTo>
                      <a:cubicBezTo>
                        <a:pt x="555880" y="219044"/>
                        <a:pt x="530940" y="212329"/>
                        <a:pt x="506959" y="204176"/>
                      </a:cubicBezTo>
                      <a:cubicBezTo>
                        <a:pt x="490652" y="198900"/>
                        <a:pt x="489693" y="202737"/>
                        <a:pt x="492571" y="217605"/>
                      </a:cubicBezTo>
                      <a:cubicBezTo>
                        <a:pt x="505041" y="281393"/>
                        <a:pt x="512715" y="345181"/>
                        <a:pt x="506000" y="410408"/>
                      </a:cubicBezTo>
                      <a:cubicBezTo>
                        <a:pt x="492571" y="536066"/>
                        <a:pt x="426864" y="625274"/>
                        <a:pt x="317513" y="684746"/>
                      </a:cubicBezTo>
                      <a:cubicBezTo>
                        <a:pt x="292573" y="698175"/>
                        <a:pt x="292573" y="705369"/>
                        <a:pt x="317513" y="722155"/>
                      </a:cubicBezTo>
                      <a:cubicBezTo>
                        <a:pt x="343412" y="739422"/>
                        <a:pt x="370270" y="755249"/>
                        <a:pt x="395689" y="772994"/>
                      </a:cubicBezTo>
                      <a:cubicBezTo>
                        <a:pt x="433579" y="799373"/>
                        <a:pt x="469070" y="828629"/>
                        <a:pt x="499285" y="865080"/>
                      </a:cubicBezTo>
                      <a:cubicBezTo>
                        <a:pt x="464753" y="853090"/>
                        <a:pt x="430221" y="842058"/>
                        <a:pt x="396169" y="829109"/>
                      </a:cubicBezTo>
                      <a:cubicBezTo>
                        <a:pt x="377464" y="821915"/>
                        <a:pt x="359239" y="819996"/>
                        <a:pt x="340055" y="825752"/>
                      </a:cubicBezTo>
                      <a:cubicBezTo>
                        <a:pt x="270031" y="827190"/>
                        <a:pt x="201447" y="819517"/>
                        <a:pt x="139098" y="784025"/>
                      </a:cubicBezTo>
                      <a:cubicBezTo>
                        <a:pt x="60441" y="739901"/>
                        <a:pt x="16797" y="672276"/>
                        <a:pt x="3847" y="583068"/>
                      </a:cubicBezTo>
                      <a:cubicBezTo>
                        <a:pt x="-12939" y="468441"/>
                        <a:pt x="27828" y="366764"/>
                        <a:pt x="75309" y="267005"/>
                      </a:cubicBezTo>
                      <a:cubicBezTo>
                        <a:pt x="109841" y="194583"/>
                        <a:pt x="152527" y="127438"/>
                        <a:pt x="204804" y="65568"/>
                      </a:cubicBezTo>
                      <a:cubicBezTo>
                        <a:pt x="262837" y="-3496"/>
                        <a:pt x="333340" y="-10210"/>
                        <a:pt x="414394" y="9933"/>
                      </a:cubicBezTo>
                      <a:cubicBezTo>
                        <a:pt x="501684" y="31995"/>
                        <a:pt x="579381" y="72762"/>
                        <a:pt x="647965" y="131275"/>
                      </a:cubicBezTo>
                      <a:close/>
                    </a:path>
                  </a:pathLst>
                </a:custGeom>
                <a:solidFill>
                  <a:srgbClr val="2E150B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7" name="Group 46">
                <a:extLst>
                  <a:ext uri="{FF2B5EF4-FFF2-40B4-BE49-F238E27FC236}">
                    <a16:creationId xmlns:a16="http://schemas.microsoft.com/office/drawing/2014/main" id="{AFDB5F02-34B8-4B9B-9F14-BF90EDBC442E}"/>
                  </a:ext>
                </a:extLst>
              </p:cNvPr>
              <p:cNvGrpSpPr/>
              <p:nvPr/>
            </p:nvGrpSpPr>
            <p:grpSpPr>
              <a:xfrm>
                <a:off x="4410741" y="1733806"/>
                <a:ext cx="1376272" cy="1646389"/>
                <a:chOff x="4200129" y="1047775"/>
                <a:chExt cx="1554866" cy="1860035"/>
              </a:xfrm>
            </p:grpSpPr>
            <p:sp>
              <p:nvSpPr>
                <p:cNvPr id="71" name="Freeform: Shape 53">
                  <a:extLst>
                    <a:ext uri="{FF2B5EF4-FFF2-40B4-BE49-F238E27FC236}">
                      <a16:creationId xmlns:a16="http://schemas.microsoft.com/office/drawing/2014/main" id="{B54607D7-FA16-42B5-8B4D-2AC6B52A86A6}"/>
                    </a:ext>
                  </a:extLst>
                </p:cNvPr>
                <p:cNvSpPr/>
                <p:nvPr/>
              </p:nvSpPr>
              <p:spPr>
                <a:xfrm>
                  <a:off x="4251869" y="1221592"/>
                  <a:ext cx="875470" cy="1248812"/>
                </a:xfrm>
                <a:custGeom>
                  <a:avLst/>
                  <a:gdLst>
                    <a:gd name="connsiteX0" fmla="*/ 547260 w 875470"/>
                    <a:gd name="connsiteY0" fmla="*/ 1064634 h 1248812"/>
                    <a:gd name="connsiteX1" fmla="*/ 500738 w 875470"/>
                    <a:gd name="connsiteY1" fmla="*/ 963916 h 1248812"/>
                    <a:gd name="connsiteX2" fmla="*/ 480595 w 875470"/>
                    <a:gd name="connsiteY2" fmla="*/ 948089 h 1248812"/>
                    <a:gd name="connsiteX3" fmla="*/ 310333 w 875470"/>
                    <a:gd name="connsiteY3" fmla="*/ 889576 h 1248812"/>
                    <a:gd name="connsiteX4" fmla="*/ 177001 w 875470"/>
                    <a:gd name="connsiteY4" fmla="*/ 754326 h 1248812"/>
                    <a:gd name="connsiteX5" fmla="*/ 117529 w 875470"/>
                    <a:gd name="connsiteY5" fmla="*/ 709722 h 1248812"/>
                    <a:gd name="connsiteX6" fmla="*/ 24 w 875470"/>
                    <a:gd name="connsiteY6" fmla="*/ 546654 h 1248812"/>
                    <a:gd name="connsiteX7" fmla="*/ 10576 w 875470"/>
                    <a:gd name="connsiteY7" fmla="*/ 495815 h 1248812"/>
                    <a:gd name="connsiteX8" fmla="*/ 74364 w 875470"/>
                    <a:gd name="connsiteY8" fmla="*/ 489101 h 1248812"/>
                    <a:gd name="connsiteX9" fmla="*/ 115131 w 875470"/>
                    <a:gd name="connsiteY9" fmla="*/ 560083 h 1248812"/>
                    <a:gd name="connsiteX10" fmla="*/ 118009 w 875470"/>
                    <a:gd name="connsiteY10" fmla="*/ 565839 h 1248812"/>
                    <a:gd name="connsiteX11" fmla="*/ 116570 w 875470"/>
                    <a:gd name="connsiteY11" fmla="*/ 563920 h 1248812"/>
                    <a:gd name="connsiteX12" fmla="*/ 58537 w 875470"/>
                    <a:gd name="connsiteY12" fmla="*/ 401812 h 1248812"/>
                    <a:gd name="connsiteX13" fmla="*/ 94028 w 875470"/>
                    <a:gd name="connsiteY13" fmla="*/ 328431 h 1248812"/>
                    <a:gd name="connsiteX14" fmla="*/ 283475 w 875470"/>
                    <a:gd name="connsiteY14" fmla="*/ 239223 h 1248812"/>
                    <a:gd name="connsiteX15" fmla="*/ 419205 w 875470"/>
                    <a:gd name="connsiteY15" fmla="*/ 102055 h 1248812"/>
                    <a:gd name="connsiteX16" fmla="*/ 451338 w 875470"/>
                    <a:gd name="connsiteY16" fmla="*/ 32991 h 1248812"/>
                    <a:gd name="connsiteX17" fmla="*/ 499299 w 875470"/>
                    <a:gd name="connsiteY17" fmla="*/ 2296 h 1248812"/>
                    <a:gd name="connsiteX18" fmla="*/ 606732 w 875470"/>
                    <a:gd name="connsiteY18" fmla="*/ 73278 h 1248812"/>
                    <a:gd name="connsiteX19" fmla="*/ 699777 w 875470"/>
                    <a:gd name="connsiteY19" fmla="*/ 237305 h 1248812"/>
                    <a:gd name="connsiteX20" fmla="*/ 705532 w 875470"/>
                    <a:gd name="connsiteY20" fmla="*/ 259367 h 1248812"/>
                    <a:gd name="connsiteX21" fmla="*/ 710808 w 875470"/>
                    <a:gd name="connsiteY21" fmla="*/ 193181 h 1248812"/>
                    <a:gd name="connsiteX22" fmla="*/ 763085 w 875470"/>
                    <a:gd name="connsiteY22" fmla="*/ 169680 h 1248812"/>
                    <a:gd name="connsiteX23" fmla="*/ 872916 w 875470"/>
                    <a:gd name="connsiteY23" fmla="*/ 293899 h 1248812"/>
                    <a:gd name="connsiteX24" fmla="*/ 837425 w 875470"/>
                    <a:gd name="connsiteY24" fmla="*/ 441619 h 1248812"/>
                    <a:gd name="connsiteX25" fmla="*/ 838384 w 875470"/>
                    <a:gd name="connsiteY25" fmla="*/ 513081 h 1248812"/>
                    <a:gd name="connsiteX26" fmla="*/ 837425 w 875470"/>
                    <a:gd name="connsiteY26" fmla="*/ 655046 h 1248812"/>
                    <a:gd name="connsiteX27" fmla="*/ 769321 w 875470"/>
                    <a:gd name="connsiteY27" fmla="*/ 816196 h 1248812"/>
                    <a:gd name="connsiteX28" fmla="*/ 770759 w 875470"/>
                    <a:gd name="connsiteY28" fmla="*/ 843054 h 1248812"/>
                    <a:gd name="connsiteX29" fmla="*/ 814884 w 875470"/>
                    <a:gd name="connsiteY29" fmla="*/ 947129 h 1248812"/>
                    <a:gd name="connsiteX30" fmla="*/ 820639 w 875470"/>
                    <a:gd name="connsiteY30" fmla="*/ 1024347 h 1248812"/>
                    <a:gd name="connsiteX31" fmla="*/ 802414 w 875470"/>
                    <a:gd name="connsiteY31" fmla="*/ 1214273 h 1248812"/>
                    <a:gd name="connsiteX32" fmla="*/ 765004 w 875470"/>
                    <a:gd name="connsiteY32" fmla="*/ 1243529 h 1248812"/>
                    <a:gd name="connsiteX33" fmla="*/ 695940 w 875470"/>
                    <a:gd name="connsiteY33" fmla="*/ 1193170 h 1248812"/>
                    <a:gd name="connsiteX34" fmla="*/ 643183 w 875470"/>
                    <a:gd name="connsiteY34" fmla="*/ 1152883 h 1248812"/>
                    <a:gd name="connsiteX35" fmla="*/ 569323 w 875470"/>
                    <a:gd name="connsiteY35" fmla="*/ 1100605 h 1248812"/>
                    <a:gd name="connsiteX36" fmla="*/ 547260 w 875470"/>
                    <a:gd name="connsiteY36" fmla="*/ 1064634 h 124881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</a:cxnLst>
                  <a:rect l="l" t="t" r="r" b="b"/>
                  <a:pathLst>
                    <a:path w="875470" h="1248812">
                      <a:moveTo>
                        <a:pt x="547260" y="1064634"/>
                      </a:moveTo>
                      <a:cubicBezTo>
                        <a:pt x="531433" y="1031061"/>
                        <a:pt x="515127" y="997968"/>
                        <a:pt x="500738" y="963916"/>
                      </a:cubicBezTo>
                      <a:cubicBezTo>
                        <a:pt x="496422" y="953364"/>
                        <a:pt x="491626" y="949048"/>
                        <a:pt x="480595" y="948089"/>
                      </a:cubicBezTo>
                      <a:cubicBezTo>
                        <a:pt x="418245" y="944731"/>
                        <a:pt x="361651" y="924108"/>
                        <a:pt x="310333" y="889576"/>
                      </a:cubicBezTo>
                      <a:cubicBezTo>
                        <a:pt x="257096" y="853605"/>
                        <a:pt x="212492" y="807563"/>
                        <a:pt x="177001" y="754326"/>
                      </a:cubicBezTo>
                      <a:cubicBezTo>
                        <a:pt x="161653" y="730825"/>
                        <a:pt x="143428" y="718355"/>
                        <a:pt x="117529" y="709722"/>
                      </a:cubicBezTo>
                      <a:cubicBezTo>
                        <a:pt x="50863" y="687660"/>
                        <a:pt x="1463" y="616677"/>
                        <a:pt x="24" y="546654"/>
                      </a:cubicBezTo>
                      <a:cubicBezTo>
                        <a:pt x="-455" y="528429"/>
                        <a:pt x="6259" y="512602"/>
                        <a:pt x="10576" y="495815"/>
                      </a:cubicBezTo>
                      <a:cubicBezTo>
                        <a:pt x="28321" y="473274"/>
                        <a:pt x="53261" y="470396"/>
                        <a:pt x="74364" y="489101"/>
                      </a:cubicBezTo>
                      <a:cubicBezTo>
                        <a:pt x="97385" y="509244"/>
                        <a:pt x="109855" y="536103"/>
                        <a:pt x="115131" y="560083"/>
                      </a:cubicBezTo>
                      <a:cubicBezTo>
                        <a:pt x="118009" y="568716"/>
                        <a:pt x="120407" y="564400"/>
                        <a:pt x="118009" y="565839"/>
                      </a:cubicBezTo>
                      <a:cubicBezTo>
                        <a:pt x="117529" y="565839"/>
                        <a:pt x="117049" y="565359"/>
                        <a:pt x="116570" y="563920"/>
                      </a:cubicBezTo>
                      <a:cubicBezTo>
                        <a:pt x="99304" y="509244"/>
                        <a:pt x="82518" y="454089"/>
                        <a:pt x="58537" y="401812"/>
                      </a:cubicBezTo>
                      <a:cubicBezTo>
                        <a:pt x="40312" y="362004"/>
                        <a:pt x="51343" y="339462"/>
                        <a:pt x="94028" y="328431"/>
                      </a:cubicBezTo>
                      <a:cubicBezTo>
                        <a:pt x="163092" y="310686"/>
                        <a:pt x="225921" y="280950"/>
                        <a:pt x="283475" y="239223"/>
                      </a:cubicBezTo>
                      <a:cubicBezTo>
                        <a:pt x="336232" y="201334"/>
                        <a:pt x="382754" y="156251"/>
                        <a:pt x="419205" y="102055"/>
                      </a:cubicBezTo>
                      <a:cubicBezTo>
                        <a:pt x="433593" y="80952"/>
                        <a:pt x="445103" y="57931"/>
                        <a:pt x="451338" y="32991"/>
                      </a:cubicBezTo>
                      <a:cubicBezTo>
                        <a:pt x="459012" y="1336"/>
                        <a:pt x="466686" y="-3939"/>
                        <a:pt x="499299" y="2296"/>
                      </a:cubicBezTo>
                      <a:cubicBezTo>
                        <a:pt x="544862" y="10929"/>
                        <a:pt x="578915" y="37787"/>
                        <a:pt x="606732" y="73278"/>
                      </a:cubicBezTo>
                      <a:cubicBezTo>
                        <a:pt x="646060" y="123158"/>
                        <a:pt x="675796" y="178793"/>
                        <a:pt x="699777" y="237305"/>
                      </a:cubicBezTo>
                      <a:cubicBezTo>
                        <a:pt x="703614" y="246418"/>
                        <a:pt x="705053" y="255530"/>
                        <a:pt x="705532" y="259367"/>
                      </a:cubicBezTo>
                      <a:cubicBezTo>
                        <a:pt x="700736" y="240183"/>
                        <a:pt x="699777" y="216202"/>
                        <a:pt x="710808" y="193181"/>
                      </a:cubicBezTo>
                      <a:cubicBezTo>
                        <a:pt x="721839" y="170159"/>
                        <a:pt x="739105" y="162486"/>
                        <a:pt x="763085" y="169680"/>
                      </a:cubicBezTo>
                      <a:cubicBezTo>
                        <a:pt x="816322" y="182150"/>
                        <a:pt x="865243" y="237785"/>
                        <a:pt x="872916" y="293899"/>
                      </a:cubicBezTo>
                      <a:cubicBezTo>
                        <a:pt x="879631" y="347616"/>
                        <a:pt x="874835" y="397016"/>
                        <a:pt x="837425" y="441619"/>
                      </a:cubicBezTo>
                      <a:cubicBezTo>
                        <a:pt x="821119" y="460804"/>
                        <a:pt x="835027" y="489580"/>
                        <a:pt x="838384" y="513081"/>
                      </a:cubicBezTo>
                      <a:cubicBezTo>
                        <a:pt x="845099" y="560563"/>
                        <a:pt x="844619" y="607085"/>
                        <a:pt x="837425" y="655046"/>
                      </a:cubicBezTo>
                      <a:cubicBezTo>
                        <a:pt x="828792" y="715477"/>
                        <a:pt x="805771" y="768234"/>
                        <a:pt x="769321" y="816196"/>
                      </a:cubicBezTo>
                      <a:cubicBezTo>
                        <a:pt x="763565" y="823869"/>
                        <a:pt x="766443" y="833941"/>
                        <a:pt x="770759" y="843054"/>
                      </a:cubicBezTo>
                      <a:cubicBezTo>
                        <a:pt x="786586" y="877106"/>
                        <a:pt x="803373" y="911159"/>
                        <a:pt x="814884" y="947129"/>
                      </a:cubicBezTo>
                      <a:cubicBezTo>
                        <a:pt x="829751" y="972069"/>
                        <a:pt x="823996" y="998448"/>
                        <a:pt x="820639" y="1024347"/>
                      </a:cubicBezTo>
                      <a:cubicBezTo>
                        <a:pt x="812006" y="1087176"/>
                        <a:pt x="801454" y="1150005"/>
                        <a:pt x="802414" y="1214273"/>
                      </a:cubicBezTo>
                      <a:cubicBezTo>
                        <a:pt x="799056" y="1248805"/>
                        <a:pt x="790903" y="1255040"/>
                        <a:pt x="765004" y="1243529"/>
                      </a:cubicBezTo>
                      <a:cubicBezTo>
                        <a:pt x="741503" y="1227222"/>
                        <a:pt x="721839" y="1206599"/>
                        <a:pt x="695940" y="1193170"/>
                      </a:cubicBezTo>
                      <a:cubicBezTo>
                        <a:pt x="676755" y="1183098"/>
                        <a:pt x="660928" y="1165832"/>
                        <a:pt x="643183" y="1152883"/>
                      </a:cubicBezTo>
                      <a:cubicBezTo>
                        <a:pt x="618723" y="1135137"/>
                        <a:pt x="596181" y="1114993"/>
                        <a:pt x="569323" y="1100605"/>
                      </a:cubicBezTo>
                      <a:cubicBezTo>
                        <a:pt x="555894" y="1094370"/>
                        <a:pt x="552057" y="1079023"/>
                        <a:pt x="547260" y="10646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2" name="Freeform: Shape 54">
                  <a:extLst>
                    <a:ext uri="{FF2B5EF4-FFF2-40B4-BE49-F238E27FC236}">
                      <a16:creationId xmlns:a16="http://schemas.microsoft.com/office/drawing/2014/main" id="{478098DF-BE59-430D-9AE2-784E900D93EE}"/>
                    </a:ext>
                  </a:extLst>
                </p:cNvPr>
                <p:cNvSpPr/>
                <p:nvPr/>
              </p:nvSpPr>
              <p:spPr>
                <a:xfrm>
                  <a:off x="4200129" y="1047775"/>
                  <a:ext cx="816587" cy="753565"/>
                </a:xfrm>
                <a:custGeom>
                  <a:avLst/>
                  <a:gdLst>
                    <a:gd name="connsiteX0" fmla="*/ 815306 w 816587"/>
                    <a:gd name="connsiteY0" fmla="*/ 344457 h 753565"/>
                    <a:gd name="connsiteX1" fmla="*/ 762548 w 816587"/>
                    <a:gd name="connsiteY1" fmla="*/ 393857 h 753565"/>
                    <a:gd name="connsiteX2" fmla="*/ 765906 w 816587"/>
                    <a:gd name="connsiteY2" fmla="*/ 453808 h 753565"/>
                    <a:gd name="connsiteX3" fmla="*/ 751997 w 816587"/>
                    <a:gd name="connsiteY3" fmla="*/ 428389 h 753565"/>
                    <a:gd name="connsiteX4" fmla="*/ 626339 w 816587"/>
                    <a:gd name="connsiteY4" fmla="*/ 223595 h 753565"/>
                    <a:gd name="connsiteX5" fmla="*/ 532815 w 816587"/>
                    <a:gd name="connsiteY5" fmla="*/ 180430 h 753565"/>
                    <a:gd name="connsiteX6" fmla="*/ 515549 w 816587"/>
                    <a:gd name="connsiteY6" fmla="*/ 191461 h 753565"/>
                    <a:gd name="connsiteX7" fmla="*/ 382696 w 816587"/>
                    <a:gd name="connsiteY7" fmla="*/ 385224 h 753565"/>
                    <a:gd name="connsiteX8" fmla="*/ 145289 w 816587"/>
                    <a:gd name="connsiteY8" fmla="*/ 508963 h 753565"/>
                    <a:gd name="connsiteX9" fmla="*/ 116033 w 816587"/>
                    <a:gd name="connsiteY9" fmla="*/ 568915 h 753565"/>
                    <a:gd name="connsiteX10" fmla="*/ 175984 w 816587"/>
                    <a:gd name="connsiteY10" fmla="*/ 743014 h 753565"/>
                    <a:gd name="connsiteX11" fmla="*/ 173106 w 816587"/>
                    <a:gd name="connsiteY11" fmla="*/ 753565 h 753565"/>
                    <a:gd name="connsiteX12" fmla="*/ 154402 w 816587"/>
                    <a:gd name="connsiteY12" fmla="*/ 715196 h 753565"/>
                    <a:gd name="connsiteX13" fmla="*/ 131380 w 816587"/>
                    <a:gd name="connsiteY13" fmla="*/ 676348 h 753565"/>
                    <a:gd name="connsiteX14" fmla="*/ 62796 w 816587"/>
                    <a:gd name="connsiteY14" fmla="*/ 669154 h 753565"/>
                    <a:gd name="connsiteX15" fmla="*/ 926 w 816587"/>
                    <a:gd name="connsiteY15" fmla="*/ 445655 h 753565"/>
                    <a:gd name="connsiteX16" fmla="*/ 226823 w 816587"/>
                    <a:gd name="connsiteY16" fmla="*/ 58129 h 753565"/>
                    <a:gd name="connsiteX17" fmla="*/ 439290 w 816587"/>
                    <a:gd name="connsiteY17" fmla="*/ 96 h 753565"/>
                    <a:gd name="connsiteX18" fmla="*/ 732333 w 816587"/>
                    <a:gd name="connsiteY18" fmla="*/ 161725 h 753565"/>
                    <a:gd name="connsiteX19" fmla="*/ 816265 w 816587"/>
                    <a:gd name="connsiteY19" fmla="*/ 337742 h 753565"/>
                    <a:gd name="connsiteX20" fmla="*/ 815306 w 816587"/>
                    <a:gd name="connsiteY20" fmla="*/ 344457 h 7535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816587" h="753565">
                      <a:moveTo>
                        <a:pt x="815306" y="344457"/>
                      </a:moveTo>
                      <a:cubicBezTo>
                        <a:pt x="780294" y="346855"/>
                        <a:pt x="766865" y="359325"/>
                        <a:pt x="762548" y="393857"/>
                      </a:cubicBezTo>
                      <a:cubicBezTo>
                        <a:pt x="760150" y="413041"/>
                        <a:pt x="762069" y="432226"/>
                        <a:pt x="765906" y="453808"/>
                      </a:cubicBezTo>
                      <a:cubicBezTo>
                        <a:pt x="756793" y="445655"/>
                        <a:pt x="755354" y="436542"/>
                        <a:pt x="751997" y="428389"/>
                      </a:cubicBezTo>
                      <a:cubicBezTo>
                        <a:pt x="720343" y="354049"/>
                        <a:pt x="686290" y="280669"/>
                        <a:pt x="626339" y="223595"/>
                      </a:cubicBezTo>
                      <a:cubicBezTo>
                        <a:pt x="600440" y="198655"/>
                        <a:pt x="570224" y="181869"/>
                        <a:pt x="532815" y="180430"/>
                      </a:cubicBezTo>
                      <a:cubicBezTo>
                        <a:pt x="524182" y="180430"/>
                        <a:pt x="517467" y="180430"/>
                        <a:pt x="515549" y="191461"/>
                      </a:cubicBezTo>
                      <a:cubicBezTo>
                        <a:pt x="498283" y="274434"/>
                        <a:pt x="444087" y="332467"/>
                        <a:pt x="382696" y="385224"/>
                      </a:cubicBezTo>
                      <a:cubicBezTo>
                        <a:pt x="313632" y="445175"/>
                        <a:pt x="235456" y="488340"/>
                        <a:pt x="145289" y="508963"/>
                      </a:cubicBezTo>
                      <a:cubicBezTo>
                        <a:pt x="109798" y="517117"/>
                        <a:pt x="100685" y="535822"/>
                        <a:pt x="116033" y="568915"/>
                      </a:cubicBezTo>
                      <a:cubicBezTo>
                        <a:pt x="141932" y="625029"/>
                        <a:pt x="161596" y="683062"/>
                        <a:pt x="175984" y="743014"/>
                      </a:cubicBezTo>
                      <a:cubicBezTo>
                        <a:pt x="176464" y="745891"/>
                        <a:pt x="176464" y="749249"/>
                        <a:pt x="173106" y="753565"/>
                      </a:cubicBezTo>
                      <a:cubicBezTo>
                        <a:pt x="166871" y="740616"/>
                        <a:pt x="161116" y="727666"/>
                        <a:pt x="154402" y="715196"/>
                      </a:cubicBezTo>
                      <a:cubicBezTo>
                        <a:pt x="147207" y="701767"/>
                        <a:pt x="140493" y="688338"/>
                        <a:pt x="131380" y="676348"/>
                      </a:cubicBezTo>
                      <a:cubicBezTo>
                        <a:pt x="112196" y="651408"/>
                        <a:pt x="102124" y="650928"/>
                        <a:pt x="62796" y="669154"/>
                      </a:cubicBezTo>
                      <a:cubicBezTo>
                        <a:pt x="28264" y="598171"/>
                        <a:pt x="6202" y="525270"/>
                        <a:pt x="926" y="445655"/>
                      </a:cubicBezTo>
                      <a:cubicBezTo>
                        <a:pt x="-10105" y="282107"/>
                        <a:pt x="78143" y="127673"/>
                        <a:pt x="226823" y="58129"/>
                      </a:cubicBezTo>
                      <a:cubicBezTo>
                        <a:pt x="294448" y="26954"/>
                        <a:pt x="363512" y="2015"/>
                        <a:pt x="439290" y="96"/>
                      </a:cubicBezTo>
                      <a:cubicBezTo>
                        <a:pt x="568306" y="-2781"/>
                        <a:pt x="661830" y="59088"/>
                        <a:pt x="732333" y="161725"/>
                      </a:cubicBezTo>
                      <a:cubicBezTo>
                        <a:pt x="769263" y="215921"/>
                        <a:pt x="795162" y="275873"/>
                        <a:pt x="816265" y="337742"/>
                      </a:cubicBezTo>
                      <a:cubicBezTo>
                        <a:pt x="817224" y="339661"/>
                        <a:pt x="815785" y="342538"/>
                        <a:pt x="815306" y="34445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3" name="Freeform: Shape 55">
                  <a:extLst>
                    <a:ext uri="{FF2B5EF4-FFF2-40B4-BE49-F238E27FC236}">
                      <a16:creationId xmlns:a16="http://schemas.microsoft.com/office/drawing/2014/main" id="{11EF6827-D02F-4EA3-A061-BD4B38F75A9C}"/>
                    </a:ext>
                  </a:extLst>
                </p:cNvPr>
                <p:cNvSpPr/>
                <p:nvPr/>
              </p:nvSpPr>
              <p:spPr>
                <a:xfrm>
                  <a:off x="4726694" y="2286226"/>
                  <a:ext cx="292098" cy="337646"/>
                </a:xfrm>
                <a:custGeom>
                  <a:avLst/>
                  <a:gdLst>
                    <a:gd name="connsiteX0" fmla="*/ 88263 w 292098"/>
                    <a:gd name="connsiteY0" fmla="*/ 337646 h 337646"/>
                    <a:gd name="connsiteX1" fmla="*/ 3852 w 292098"/>
                    <a:gd name="connsiteY1" fmla="*/ 97361 h 337646"/>
                    <a:gd name="connsiteX2" fmla="*/ 2413 w 292098"/>
                    <a:gd name="connsiteY2" fmla="*/ 71942 h 337646"/>
                    <a:gd name="connsiteX3" fmla="*/ 59966 w 292098"/>
                    <a:gd name="connsiteY3" fmla="*/ 21103 h 337646"/>
                    <a:gd name="connsiteX4" fmla="*/ 71956 w 292098"/>
                    <a:gd name="connsiteY4" fmla="*/ 0 h 337646"/>
                    <a:gd name="connsiteX5" fmla="*/ 207686 w 292098"/>
                    <a:gd name="connsiteY5" fmla="*/ 106953 h 337646"/>
                    <a:gd name="connsiteX6" fmla="*/ 292098 w 292098"/>
                    <a:gd name="connsiteY6" fmla="*/ 172660 h 337646"/>
                    <a:gd name="connsiteX7" fmla="*/ 239820 w 292098"/>
                    <a:gd name="connsiteY7" fmla="*/ 164986 h 337646"/>
                    <a:gd name="connsiteX8" fmla="*/ 196655 w 292098"/>
                    <a:gd name="connsiteY8" fmla="*/ 150598 h 337646"/>
                    <a:gd name="connsiteX9" fmla="*/ 168838 w 292098"/>
                    <a:gd name="connsiteY9" fmla="*/ 164986 h 337646"/>
                    <a:gd name="connsiteX10" fmla="*/ 88263 w 292098"/>
                    <a:gd name="connsiteY10" fmla="*/ 337646 h 33764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2098" h="337646">
                      <a:moveTo>
                        <a:pt x="88263" y="337646"/>
                      </a:moveTo>
                      <a:cubicBezTo>
                        <a:pt x="82028" y="320860"/>
                        <a:pt x="22557" y="151557"/>
                        <a:pt x="3852" y="97361"/>
                      </a:cubicBezTo>
                      <a:cubicBezTo>
                        <a:pt x="974" y="89208"/>
                        <a:pt x="-2383" y="81054"/>
                        <a:pt x="2413" y="71942"/>
                      </a:cubicBezTo>
                      <a:cubicBezTo>
                        <a:pt x="17281" y="49880"/>
                        <a:pt x="40302" y="37410"/>
                        <a:pt x="59966" y="21103"/>
                      </a:cubicBezTo>
                      <a:cubicBezTo>
                        <a:pt x="67160" y="14868"/>
                        <a:pt x="72436" y="9592"/>
                        <a:pt x="71956" y="0"/>
                      </a:cubicBezTo>
                      <a:cubicBezTo>
                        <a:pt x="110325" y="45083"/>
                        <a:pt x="163562" y="70023"/>
                        <a:pt x="207686" y="106953"/>
                      </a:cubicBezTo>
                      <a:cubicBezTo>
                        <a:pt x="235024" y="129974"/>
                        <a:pt x="268597" y="145322"/>
                        <a:pt x="292098" y="172660"/>
                      </a:cubicBezTo>
                      <a:cubicBezTo>
                        <a:pt x="272914" y="182732"/>
                        <a:pt x="256607" y="170262"/>
                        <a:pt x="239820" y="164986"/>
                      </a:cubicBezTo>
                      <a:cubicBezTo>
                        <a:pt x="225432" y="160670"/>
                        <a:pt x="211523" y="154914"/>
                        <a:pt x="196655" y="150598"/>
                      </a:cubicBezTo>
                      <a:cubicBezTo>
                        <a:pt x="182267" y="146281"/>
                        <a:pt x="173634" y="151077"/>
                        <a:pt x="168838" y="164986"/>
                      </a:cubicBezTo>
                      <a:cubicBezTo>
                        <a:pt x="165001" y="177936"/>
                        <a:pt x="94018" y="326615"/>
                        <a:pt x="88263" y="337646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4" name="Freeform: Shape 56">
                  <a:extLst>
                    <a:ext uri="{FF2B5EF4-FFF2-40B4-BE49-F238E27FC236}">
                      <a16:creationId xmlns:a16="http://schemas.microsoft.com/office/drawing/2014/main" id="{0E712267-5DD0-46F6-A2B7-3C1F77A53BDE}"/>
                    </a:ext>
                  </a:extLst>
                </p:cNvPr>
                <p:cNvSpPr/>
                <p:nvPr/>
              </p:nvSpPr>
              <p:spPr>
                <a:xfrm>
                  <a:off x="5048048" y="2162752"/>
                  <a:ext cx="251318" cy="277982"/>
                </a:xfrm>
                <a:custGeom>
                  <a:avLst/>
                  <a:gdLst>
                    <a:gd name="connsiteX0" fmla="*/ 235009 w 251318"/>
                    <a:gd name="connsiteY0" fmla="*/ 204529 h 277982"/>
                    <a:gd name="connsiteX1" fmla="*/ 249877 w 251318"/>
                    <a:gd name="connsiteY1" fmla="*/ 231387 h 277982"/>
                    <a:gd name="connsiteX2" fmla="*/ 239806 w 251318"/>
                    <a:gd name="connsiteY2" fmla="*/ 238581 h 277982"/>
                    <a:gd name="connsiteX3" fmla="*/ 117984 w 251318"/>
                    <a:gd name="connsiteY3" fmla="*/ 202131 h 277982"/>
                    <a:gd name="connsiteX4" fmla="*/ 70982 w 251318"/>
                    <a:gd name="connsiteY4" fmla="*/ 186783 h 277982"/>
                    <a:gd name="connsiteX5" fmla="*/ 42206 w 251318"/>
                    <a:gd name="connsiteY5" fmla="*/ 199732 h 277982"/>
                    <a:gd name="connsiteX6" fmla="*/ 15348 w 251318"/>
                    <a:gd name="connsiteY6" fmla="*/ 263041 h 277982"/>
                    <a:gd name="connsiteX7" fmla="*/ 0 w 251318"/>
                    <a:gd name="connsiteY7" fmla="*/ 277909 h 277982"/>
                    <a:gd name="connsiteX8" fmla="*/ 19664 w 251318"/>
                    <a:gd name="connsiteY8" fmla="*/ 7888 h 277982"/>
                    <a:gd name="connsiteX9" fmla="*/ 113668 w 251318"/>
                    <a:gd name="connsiteY9" fmla="*/ 214 h 277982"/>
                    <a:gd name="connsiteX10" fmla="*/ 134771 w 251318"/>
                    <a:gd name="connsiteY10" fmla="*/ 25154 h 277982"/>
                    <a:gd name="connsiteX11" fmla="*/ 212947 w 251318"/>
                    <a:gd name="connsiteY11" fmla="*/ 158486 h 277982"/>
                    <a:gd name="connsiteX12" fmla="*/ 235009 w 251318"/>
                    <a:gd name="connsiteY12" fmla="*/ 204529 h 27798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251318" h="277982">
                      <a:moveTo>
                        <a:pt x="235009" y="204529"/>
                      </a:moveTo>
                      <a:cubicBezTo>
                        <a:pt x="240285" y="213162"/>
                        <a:pt x="246040" y="221795"/>
                        <a:pt x="249877" y="231387"/>
                      </a:cubicBezTo>
                      <a:cubicBezTo>
                        <a:pt x="255153" y="243857"/>
                        <a:pt x="244602" y="237622"/>
                        <a:pt x="239806" y="238581"/>
                      </a:cubicBezTo>
                      <a:cubicBezTo>
                        <a:pt x="196641" y="234744"/>
                        <a:pt x="157792" y="216999"/>
                        <a:pt x="117984" y="202131"/>
                      </a:cubicBezTo>
                      <a:cubicBezTo>
                        <a:pt x="102157" y="197334"/>
                        <a:pt x="85850" y="193977"/>
                        <a:pt x="70982" y="186783"/>
                      </a:cubicBezTo>
                      <a:cubicBezTo>
                        <a:pt x="56594" y="179589"/>
                        <a:pt x="47002" y="183426"/>
                        <a:pt x="42206" y="199732"/>
                      </a:cubicBezTo>
                      <a:cubicBezTo>
                        <a:pt x="35491" y="221795"/>
                        <a:pt x="22062" y="240979"/>
                        <a:pt x="15348" y="263041"/>
                      </a:cubicBezTo>
                      <a:cubicBezTo>
                        <a:pt x="12950" y="270235"/>
                        <a:pt x="11031" y="278868"/>
                        <a:pt x="0" y="277909"/>
                      </a:cubicBezTo>
                      <a:cubicBezTo>
                        <a:pt x="0" y="251051"/>
                        <a:pt x="18705" y="33787"/>
                        <a:pt x="19664" y="7888"/>
                      </a:cubicBezTo>
                      <a:cubicBezTo>
                        <a:pt x="51798" y="16521"/>
                        <a:pt x="82013" y="-2184"/>
                        <a:pt x="113668" y="214"/>
                      </a:cubicBezTo>
                      <a:cubicBezTo>
                        <a:pt x="124219" y="5490"/>
                        <a:pt x="129495" y="15562"/>
                        <a:pt x="134771" y="25154"/>
                      </a:cubicBezTo>
                      <a:cubicBezTo>
                        <a:pt x="159231" y="70717"/>
                        <a:pt x="186089" y="114362"/>
                        <a:pt x="212947" y="158486"/>
                      </a:cubicBezTo>
                      <a:cubicBezTo>
                        <a:pt x="222540" y="172395"/>
                        <a:pt x="230693" y="187263"/>
                        <a:pt x="235009" y="204529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8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5" name="Freeform: Shape 57">
                  <a:extLst>
                    <a:ext uri="{FF2B5EF4-FFF2-40B4-BE49-F238E27FC236}">
                      <a16:creationId xmlns:a16="http://schemas.microsoft.com/office/drawing/2014/main" id="{48A3DE5E-198C-43DE-BAA6-3997C7A75E5C}"/>
                    </a:ext>
                  </a:extLst>
                </p:cNvPr>
                <p:cNvSpPr/>
                <p:nvPr/>
              </p:nvSpPr>
              <p:spPr>
                <a:xfrm>
                  <a:off x="4875388" y="2336161"/>
                  <a:ext cx="321343" cy="270924"/>
                </a:xfrm>
                <a:custGeom>
                  <a:avLst/>
                  <a:gdLst>
                    <a:gd name="connsiteX0" fmla="*/ 172660 w 321343"/>
                    <a:gd name="connsiteY0" fmla="*/ 104020 h 270924"/>
                    <a:gd name="connsiteX1" fmla="*/ 210070 w 321343"/>
                    <a:gd name="connsiteY1" fmla="*/ 17211 h 270924"/>
                    <a:gd name="connsiteX2" fmla="*/ 237407 w 321343"/>
                    <a:gd name="connsiteY2" fmla="*/ 2822 h 270924"/>
                    <a:gd name="connsiteX3" fmla="*/ 292563 w 321343"/>
                    <a:gd name="connsiteY3" fmla="*/ 22007 h 270924"/>
                    <a:gd name="connsiteX4" fmla="*/ 321339 w 321343"/>
                    <a:gd name="connsiteY4" fmla="*/ 175482 h 270924"/>
                    <a:gd name="connsiteX5" fmla="*/ 126138 w 321343"/>
                    <a:gd name="connsiteY5" fmla="*/ 261812 h 270924"/>
                    <a:gd name="connsiteX6" fmla="*/ 101198 w 321343"/>
                    <a:gd name="connsiteY6" fmla="*/ 270925 h 270924"/>
                    <a:gd name="connsiteX7" fmla="*/ 23501 w 321343"/>
                    <a:gd name="connsiteY7" fmla="*/ 188911 h 270924"/>
                    <a:gd name="connsiteX8" fmla="*/ 0 w 321343"/>
                    <a:gd name="connsiteY8" fmla="*/ 151981 h 270924"/>
                    <a:gd name="connsiteX9" fmla="*/ 6235 w 321343"/>
                    <a:gd name="connsiteY9" fmla="*/ 134236 h 270924"/>
                    <a:gd name="connsiteX10" fmla="*/ 82493 w 321343"/>
                    <a:gd name="connsiteY10" fmla="*/ 104979 h 270924"/>
                    <a:gd name="connsiteX11" fmla="*/ 143883 w 321343"/>
                    <a:gd name="connsiteY11" fmla="*/ 123684 h 270924"/>
                    <a:gd name="connsiteX12" fmla="*/ 172660 w 321343"/>
                    <a:gd name="connsiteY12" fmla="*/ 104020 h 27092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</a:cxnLst>
                  <a:rect l="l" t="t" r="r" b="b"/>
                  <a:pathLst>
                    <a:path w="321343" h="270924">
                      <a:moveTo>
                        <a:pt x="172660" y="104020"/>
                      </a:moveTo>
                      <a:cubicBezTo>
                        <a:pt x="185130" y="75243"/>
                        <a:pt x="198559" y="46467"/>
                        <a:pt x="210070" y="17211"/>
                      </a:cubicBezTo>
                      <a:cubicBezTo>
                        <a:pt x="215825" y="2822"/>
                        <a:pt x="220621" y="-4372"/>
                        <a:pt x="237407" y="2822"/>
                      </a:cubicBezTo>
                      <a:cubicBezTo>
                        <a:pt x="255153" y="10496"/>
                        <a:pt x="274338" y="15772"/>
                        <a:pt x="292563" y="22007"/>
                      </a:cubicBezTo>
                      <a:cubicBezTo>
                        <a:pt x="299277" y="67570"/>
                        <a:pt x="315105" y="129919"/>
                        <a:pt x="321339" y="175482"/>
                      </a:cubicBezTo>
                      <a:cubicBezTo>
                        <a:pt x="322299" y="183156"/>
                        <a:pt x="173139" y="237832"/>
                        <a:pt x="126138" y="261812"/>
                      </a:cubicBezTo>
                      <a:cubicBezTo>
                        <a:pt x="117984" y="266129"/>
                        <a:pt x="109351" y="267568"/>
                        <a:pt x="101198" y="270925"/>
                      </a:cubicBezTo>
                      <a:cubicBezTo>
                        <a:pt x="69064" y="249342"/>
                        <a:pt x="48920" y="216729"/>
                        <a:pt x="23501" y="188911"/>
                      </a:cubicBezTo>
                      <a:cubicBezTo>
                        <a:pt x="13909" y="178360"/>
                        <a:pt x="0" y="169247"/>
                        <a:pt x="0" y="151981"/>
                      </a:cubicBezTo>
                      <a:cubicBezTo>
                        <a:pt x="1919" y="146226"/>
                        <a:pt x="4317" y="139991"/>
                        <a:pt x="6235" y="134236"/>
                      </a:cubicBezTo>
                      <a:cubicBezTo>
                        <a:pt x="25899" y="76682"/>
                        <a:pt x="16307" y="83877"/>
                        <a:pt x="82493" y="104979"/>
                      </a:cubicBezTo>
                      <a:cubicBezTo>
                        <a:pt x="102637" y="111694"/>
                        <a:pt x="122780" y="118888"/>
                        <a:pt x="143883" y="123684"/>
                      </a:cubicBezTo>
                      <a:cubicBezTo>
                        <a:pt x="165945" y="136154"/>
                        <a:pt x="167384" y="135195"/>
                        <a:pt x="172660" y="104020"/>
                      </a:cubicBezTo>
                      <a:close/>
                    </a:path>
                  </a:pathLst>
                </a:custGeom>
                <a:solidFill>
                  <a:sysClr val="window" lastClr="FFFFFF">
                    <a:lumMod val="75000"/>
                  </a:sys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grpSp>
              <p:nvGrpSpPr>
                <p:cNvPr id="76" name="Graphic 81">
                  <a:extLst>
                    <a:ext uri="{FF2B5EF4-FFF2-40B4-BE49-F238E27FC236}">
                      <a16:creationId xmlns:a16="http://schemas.microsoft.com/office/drawing/2014/main" id="{10977086-7DFE-4528-B79F-4BF62E73A52E}"/>
                    </a:ext>
                  </a:extLst>
                </p:cNvPr>
                <p:cNvGrpSpPr/>
                <p:nvPr/>
              </p:nvGrpSpPr>
              <p:grpSpPr>
                <a:xfrm>
                  <a:off x="4459237" y="2148217"/>
                  <a:ext cx="1295758" cy="759593"/>
                  <a:chOff x="6513334" y="1100346"/>
                  <a:chExt cx="1295758" cy="759593"/>
                </a:xfrm>
                <a:solidFill>
                  <a:srgbClr val="1B4760"/>
                </a:solidFill>
              </p:grpSpPr>
              <p:sp>
                <p:nvSpPr>
                  <p:cNvPr id="77" name="Freeform: Shape 59">
                    <a:extLst>
                      <a:ext uri="{FF2B5EF4-FFF2-40B4-BE49-F238E27FC236}">
                        <a16:creationId xmlns:a16="http://schemas.microsoft.com/office/drawing/2014/main" id="{E5A730C4-BC1A-4593-838C-FA4F50632606}"/>
                      </a:ext>
                    </a:extLst>
                  </p:cNvPr>
                  <p:cNvSpPr/>
                  <p:nvPr/>
                </p:nvSpPr>
                <p:spPr>
                  <a:xfrm>
                    <a:off x="7216292" y="1100346"/>
                    <a:ext cx="592799" cy="368702"/>
                  </a:xfrm>
                  <a:custGeom>
                    <a:avLst/>
                    <a:gdLst>
                      <a:gd name="connsiteX0" fmla="*/ 463304 w 592799"/>
                      <a:gd name="connsiteY0" fmla="*/ 64629 h 368702"/>
                      <a:gd name="connsiteX1" fmla="*/ 318941 w 592799"/>
                      <a:gd name="connsiteY1" fmla="*/ 3239 h 368702"/>
                      <a:gd name="connsiteX2" fmla="*/ 318941 w 592799"/>
                      <a:gd name="connsiteY2" fmla="*/ 3239 h 368702"/>
                      <a:gd name="connsiteX3" fmla="*/ 0 w 592799"/>
                      <a:gd name="connsiteY3" fmla="*/ 14270 h 368702"/>
                      <a:gd name="connsiteX4" fmla="*/ 132852 w 592799"/>
                      <a:gd name="connsiteY4" fmla="*/ 252637 h 368702"/>
                      <a:gd name="connsiteX5" fmla="*/ 6235 w 592799"/>
                      <a:gd name="connsiteY5" fmla="*/ 209951 h 368702"/>
                      <a:gd name="connsiteX6" fmla="*/ 19184 w 592799"/>
                      <a:gd name="connsiteY6" fmla="*/ 368702 h 368702"/>
                      <a:gd name="connsiteX7" fmla="*/ 208151 w 592799"/>
                      <a:gd name="connsiteY7" fmla="*/ 306353 h 368702"/>
                      <a:gd name="connsiteX8" fmla="*/ 208151 w 592799"/>
                      <a:gd name="connsiteY8" fmla="*/ 306353 h 368702"/>
                      <a:gd name="connsiteX9" fmla="*/ 384169 w 592799"/>
                      <a:gd name="connsiteY9" fmla="*/ 262708 h 368702"/>
                      <a:gd name="connsiteX10" fmla="*/ 592799 w 592799"/>
                      <a:gd name="connsiteY10" fmla="*/ 223380 h 368702"/>
                      <a:gd name="connsiteX11" fmla="*/ 463304 w 592799"/>
                      <a:gd name="connsiteY11" fmla="*/ 64629 h 368702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</a:cxnLst>
                    <a:rect l="l" t="t" r="r" b="b"/>
                    <a:pathLst>
                      <a:path w="592799" h="368702">
                        <a:moveTo>
                          <a:pt x="463304" y="64629"/>
                        </a:moveTo>
                        <a:cubicBezTo>
                          <a:pt x="424456" y="20984"/>
                          <a:pt x="374576" y="6116"/>
                          <a:pt x="318941" y="3239"/>
                        </a:cubicBezTo>
                        <a:cubicBezTo>
                          <a:pt x="318941" y="3239"/>
                          <a:pt x="318941" y="3239"/>
                          <a:pt x="318941" y="3239"/>
                        </a:cubicBezTo>
                        <a:cubicBezTo>
                          <a:pt x="311268" y="-3955"/>
                          <a:pt x="35971" y="1320"/>
                          <a:pt x="0" y="14270"/>
                        </a:cubicBezTo>
                        <a:cubicBezTo>
                          <a:pt x="35491" y="81895"/>
                          <a:pt x="126138" y="240646"/>
                          <a:pt x="132852" y="252637"/>
                        </a:cubicBezTo>
                        <a:cubicBezTo>
                          <a:pt x="129975" y="247361"/>
                          <a:pt x="42686" y="222901"/>
                          <a:pt x="6235" y="209951"/>
                        </a:cubicBezTo>
                        <a:cubicBezTo>
                          <a:pt x="-4796" y="222901"/>
                          <a:pt x="13909" y="329374"/>
                          <a:pt x="19184" y="368702"/>
                        </a:cubicBezTo>
                        <a:cubicBezTo>
                          <a:pt x="82014" y="348079"/>
                          <a:pt x="144843" y="326976"/>
                          <a:pt x="208151" y="306353"/>
                        </a:cubicBezTo>
                        <a:cubicBezTo>
                          <a:pt x="208151" y="306353"/>
                          <a:pt x="208151" y="306353"/>
                          <a:pt x="208151" y="306353"/>
                        </a:cubicBezTo>
                        <a:cubicBezTo>
                          <a:pt x="266664" y="291965"/>
                          <a:pt x="325656" y="277576"/>
                          <a:pt x="384169" y="262708"/>
                        </a:cubicBezTo>
                        <a:cubicBezTo>
                          <a:pt x="453232" y="245442"/>
                          <a:pt x="523735" y="237769"/>
                          <a:pt x="592799" y="223380"/>
                        </a:cubicBezTo>
                        <a:cubicBezTo>
                          <a:pt x="553951" y="166307"/>
                          <a:pt x="508867" y="115468"/>
                          <a:pt x="463304" y="64629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  <p:sp>
                <p:nvSpPr>
                  <p:cNvPr id="78" name="Freeform: Shape 60">
                    <a:extLst>
                      <a:ext uri="{FF2B5EF4-FFF2-40B4-BE49-F238E27FC236}">
                        <a16:creationId xmlns:a16="http://schemas.microsoft.com/office/drawing/2014/main" id="{01527256-A910-4EF6-AA50-853F43BDA120}"/>
                      </a:ext>
                    </a:extLst>
                  </p:cNvPr>
                  <p:cNvSpPr/>
                  <p:nvPr/>
                </p:nvSpPr>
                <p:spPr>
                  <a:xfrm>
                    <a:off x="6513334" y="1308761"/>
                    <a:ext cx="517349" cy="551177"/>
                  </a:xfrm>
                  <a:custGeom>
                    <a:avLst/>
                    <a:gdLst>
                      <a:gd name="connsiteX0" fmla="*/ 416151 w 517349"/>
                      <a:gd name="connsiteY0" fmla="*/ 131030 h 551177"/>
                      <a:gd name="connsiteX1" fmla="*/ 352363 w 517349"/>
                      <a:gd name="connsiteY1" fmla="*/ 237504 h 551177"/>
                      <a:gd name="connsiteX2" fmla="*/ 270349 w 517349"/>
                      <a:gd name="connsiteY2" fmla="*/ 1535 h 551177"/>
                      <a:gd name="connsiteX3" fmla="*/ 266033 w 517349"/>
                      <a:gd name="connsiteY3" fmla="*/ 97 h 551177"/>
                      <a:gd name="connsiteX4" fmla="*/ 138936 w 517349"/>
                      <a:gd name="connsiteY4" fmla="*/ 121438 h 551177"/>
                      <a:gd name="connsiteX5" fmla="*/ 138936 w 517349"/>
                      <a:gd name="connsiteY5" fmla="*/ 121438 h 551177"/>
                      <a:gd name="connsiteX6" fmla="*/ 27187 w 517349"/>
                      <a:gd name="connsiteY6" fmla="*/ 260525 h 551177"/>
                      <a:gd name="connsiteX7" fmla="*/ 2247 w 517349"/>
                      <a:gd name="connsiteY7" fmla="*/ 365081 h 551177"/>
                      <a:gd name="connsiteX8" fmla="*/ 34381 w 517349"/>
                      <a:gd name="connsiteY8" fmla="*/ 551170 h 551177"/>
                      <a:gd name="connsiteX9" fmla="*/ 210878 w 517349"/>
                      <a:gd name="connsiteY9" fmla="*/ 426471 h 551177"/>
                      <a:gd name="connsiteX10" fmla="*/ 393130 w 517349"/>
                      <a:gd name="connsiteY10" fmla="*/ 313762 h 551177"/>
                      <a:gd name="connsiteX11" fmla="*/ 393130 w 517349"/>
                      <a:gd name="connsiteY11" fmla="*/ 313762 h 551177"/>
                      <a:gd name="connsiteX12" fmla="*/ 517349 w 517349"/>
                      <a:gd name="connsiteY12" fmla="*/ 250454 h 551177"/>
                      <a:gd name="connsiteX13" fmla="*/ 416151 w 517349"/>
                      <a:gd name="connsiteY13" fmla="*/ 131030 h 551177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  <a:cxn ang="0">
                        <a:pos x="connsiteX8" y="connsiteY8"/>
                      </a:cxn>
                      <a:cxn ang="0">
                        <a:pos x="connsiteX9" y="connsiteY9"/>
                      </a:cxn>
                      <a:cxn ang="0">
                        <a:pos x="connsiteX10" y="connsiteY10"/>
                      </a:cxn>
                      <a:cxn ang="0">
                        <a:pos x="connsiteX11" y="connsiteY11"/>
                      </a:cxn>
                      <a:cxn ang="0">
                        <a:pos x="connsiteX12" y="connsiteY12"/>
                      </a:cxn>
                      <a:cxn ang="0">
                        <a:pos x="connsiteX13" y="connsiteY13"/>
                      </a:cxn>
                    </a:cxnLst>
                    <a:rect l="l" t="t" r="r" b="b"/>
                    <a:pathLst>
                      <a:path w="517349" h="551177">
                        <a:moveTo>
                          <a:pt x="416151" y="131030"/>
                        </a:moveTo>
                        <a:cubicBezTo>
                          <a:pt x="397446" y="165083"/>
                          <a:pt x="356200" y="255250"/>
                          <a:pt x="352363" y="237504"/>
                        </a:cubicBezTo>
                        <a:cubicBezTo>
                          <a:pt x="350445" y="229830"/>
                          <a:pt x="295289" y="71559"/>
                          <a:pt x="270349" y="1535"/>
                        </a:cubicBezTo>
                        <a:cubicBezTo>
                          <a:pt x="268911" y="1056"/>
                          <a:pt x="266513" y="-383"/>
                          <a:pt x="266033" y="97"/>
                        </a:cubicBezTo>
                        <a:cubicBezTo>
                          <a:pt x="222388" y="39425"/>
                          <a:pt x="138936" y="121438"/>
                          <a:pt x="138936" y="121438"/>
                        </a:cubicBezTo>
                        <a:lnTo>
                          <a:pt x="138936" y="121438"/>
                        </a:lnTo>
                        <a:cubicBezTo>
                          <a:pt x="95292" y="162685"/>
                          <a:pt x="56923" y="208248"/>
                          <a:pt x="27187" y="260525"/>
                        </a:cubicBezTo>
                        <a:cubicBezTo>
                          <a:pt x="9441" y="292180"/>
                          <a:pt x="-5906" y="324793"/>
                          <a:pt x="2247" y="365081"/>
                        </a:cubicBezTo>
                        <a:cubicBezTo>
                          <a:pt x="15196" y="426471"/>
                          <a:pt x="23830" y="488820"/>
                          <a:pt x="34381" y="551170"/>
                        </a:cubicBezTo>
                        <a:cubicBezTo>
                          <a:pt x="40136" y="552129"/>
                          <a:pt x="154763" y="464360"/>
                          <a:pt x="210878" y="426471"/>
                        </a:cubicBezTo>
                        <a:cubicBezTo>
                          <a:pt x="270349" y="386183"/>
                          <a:pt x="332699" y="351652"/>
                          <a:pt x="393130" y="313762"/>
                        </a:cubicBezTo>
                        <a:cubicBezTo>
                          <a:pt x="393130" y="313762"/>
                          <a:pt x="393130" y="313762"/>
                          <a:pt x="393130" y="313762"/>
                        </a:cubicBezTo>
                        <a:cubicBezTo>
                          <a:pt x="434376" y="292659"/>
                          <a:pt x="475623" y="271556"/>
                          <a:pt x="517349" y="250454"/>
                        </a:cubicBezTo>
                        <a:cubicBezTo>
                          <a:pt x="486174" y="208248"/>
                          <a:pt x="449724" y="170838"/>
                          <a:pt x="416151" y="131030"/>
                        </a:cubicBezTo>
                        <a:close/>
                      </a:path>
                    </a:pathLst>
                  </a:custGeom>
                  <a:solidFill>
                    <a:srgbClr val="ED7D31">
                      <a:lumMod val="50000"/>
                    </a:srgbClr>
                  </a:solidFill>
                  <a:ln w="4795" cap="flat">
                    <a:noFill/>
                    <a:prstDash val="solid"/>
                    <a:miter/>
                  </a:ln>
                </p:spPr>
                <p:txBody>
                  <a:bodyPr rtlCol="0" anchor="ctr"/>
                  <a:lstStyle/>
                  <a:p>
                    <a:pPr marL="0" marR="0" lvl="0" indent="0" defTabSz="914400" eaLnBrk="1" fontAlgn="auto" latinLnBrk="0" hangingPunct="1">
                      <a:lnSpc>
                        <a:spcPct val="100000"/>
                      </a:lnSpc>
                      <a:spcBef>
                        <a:spcPts val="0"/>
                      </a:spcBef>
                      <a:spcAft>
                        <a:spcPts val="0"/>
                      </a:spcAft>
                      <a:buClrTx/>
                      <a:buSzTx/>
                      <a:buFontTx/>
                      <a:buNone/>
                      <a:tabLst/>
                      <a:defRPr/>
                    </a:pPr>
                    <a:endParaRPr kumimoji="0" lang="en-US" sz="1800" b="0" i="0" u="none" strike="noStrike" kern="0" cap="none" spc="0" normalizeH="0" baseline="0" noProof="0" smtClean="0">
                      <a:ln>
                        <a:noFill/>
                      </a:ln>
                      <a:solidFill>
                        <a:prstClr val="black"/>
                      </a:solidFill>
                      <a:effectLst/>
                      <a:uLnTx/>
                      <a:uFillTx/>
                    </a:endParaRPr>
                  </a:p>
                </p:txBody>
              </p:sp>
            </p:grpSp>
          </p:grpSp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DE1B5D72-F419-4C20-8D5E-EF56387135CB}"/>
                  </a:ext>
                </a:extLst>
              </p:cNvPr>
              <p:cNvGrpSpPr/>
              <p:nvPr/>
            </p:nvGrpSpPr>
            <p:grpSpPr>
              <a:xfrm>
                <a:off x="6502757" y="1750885"/>
                <a:ext cx="1579169" cy="1635670"/>
                <a:chOff x="6563619" y="1067070"/>
                <a:chExt cx="1784092" cy="1847925"/>
              </a:xfrm>
            </p:grpSpPr>
            <p:sp>
              <p:nvSpPr>
                <p:cNvPr id="67" name="Freeform: Shape 49">
                  <a:extLst>
                    <a:ext uri="{FF2B5EF4-FFF2-40B4-BE49-F238E27FC236}">
                      <a16:creationId xmlns:a16="http://schemas.microsoft.com/office/drawing/2014/main" id="{6ADCA897-F5C6-4858-B980-42474CB33441}"/>
                    </a:ext>
                  </a:extLst>
                </p:cNvPr>
                <p:cNvSpPr/>
                <p:nvPr/>
              </p:nvSpPr>
              <p:spPr>
                <a:xfrm>
                  <a:off x="6722504" y="1067070"/>
                  <a:ext cx="1625207" cy="1083905"/>
                </a:xfrm>
                <a:custGeom>
                  <a:avLst/>
                  <a:gdLst>
                    <a:gd name="connsiteX0" fmla="*/ 1433423 w 1625207"/>
                    <a:gd name="connsiteY0" fmla="*/ 1036904 h 1083905"/>
                    <a:gd name="connsiteX1" fmla="*/ 1366278 w 1625207"/>
                    <a:gd name="connsiteY1" fmla="*/ 941461 h 1083905"/>
                    <a:gd name="connsiteX2" fmla="*/ 1389779 w 1625207"/>
                    <a:gd name="connsiteY2" fmla="*/ 782710 h 1083905"/>
                    <a:gd name="connsiteX3" fmla="*/ 1412320 w 1625207"/>
                    <a:gd name="connsiteY3" fmla="*/ 671440 h 1083905"/>
                    <a:gd name="connsiteX4" fmla="*/ 1388340 w 1625207"/>
                    <a:gd name="connsiteY4" fmla="*/ 624918 h 1083905"/>
                    <a:gd name="connsiteX5" fmla="*/ 1345654 w 1625207"/>
                    <a:gd name="connsiteY5" fmla="*/ 645062 h 1083905"/>
                    <a:gd name="connsiteX6" fmla="*/ 1045418 w 1625207"/>
                    <a:gd name="connsiteY6" fmla="*/ 1045537 h 1083905"/>
                    <a:gd name="connsiteX7" fmla="*/ 923117 w 1625207"/>
                    <a:gd name="connsiteY7" fmla="*/ 1083906 h 1083905"/>
                    <a:gd name="connsiteX8" fmla="*/ 936546 w 1625207"/>
                    <a:gd name="connsiteY8" fmla="*/ 1060884 h 1083905"/>
                    <a:gd name="connsiteX9" fmla="*/ 1024795 w 1625207"/>
                    <a:gd name="connsiteY9" fmla="*/ 973595 h 1083905"/>
                    <a:gd name="connsiteX10" fmla="*/ 1060766 w 1625207"/>
                    <a:gd name="connsiteY10" fmla="*/ 952013 h 1083905"/>
                    <a:gd name="connsiteX11" fmla="*/ 1184025 w 1625207"/>
                    <a:gd name="connsiteY11" fmla="*/ 773597 h 1083905"/>
                    <a:gd name="connsiteX12" fmla="*/ 1133666 w 1625207"/>
                    <a:gd name="connsiteY12" fmla="*/ 703095 h 1083905"/>
                    <a:gd name="connsiteX13" fmla="*/ 1105849 w 1625207"/>
                    <a:gd name="connsiteY13" fmla="*/ 689186 h 1083905"/>
                    <a:gd name="connsiteX14" fmla="*/ 1084746 w 1625207"/>
                    <a:gd name="connsiteY14" fmla="*/ 659450 h 1083905"/>
                    <a:gd name="connsiteX15" fmla="*/ 1072756 w 1625207"/>
                    <a:gd name="connsiteY15" fmla="*/ 561130 h 1083905"/>
                    <a:gd name="connsiteX16" fmla="*/ 1046857 w 1625207"/>
                    <a:gd name="connsiteY16" fmla="*/ 604295 h 1083905"/>
                    <a:gd name="connsiteX17" fmla="*/ 1009447 w 1625207"/>
                    <a:gd name="connsiteY17" fmla="*/ 616765 h 1083905"/>
                    <a:gd name="connsiteX18" fmla="*/ 936067 w 1625207"/>
                    <a:gd name="connsiteY18" fmla="*/ 587029 h 1083905"/>
                    <a:gd name="connsiteX19" fmla="*/ 915443 w 1625207"/>
                    <a:gd name="connsiteY19" fmla="*/ 552976 h 1083905"/>
                    <a:gd name="connsiteX20" fmla="*/ 924556 w 1625207"/>
                    <a:gd name="connsiteY20" fmla="*/ 485831 h 1083905"/>
                    <a:gd name="connsiteX21" fmla="*/ 899616 w 1625207"/>
                    <a:gd name="connsiteY21" fmla="*/ 548180 h 1083905"/>
                    <a:gd name="connsiteX22" fmla="*/ 866523 w 1625207"/>
                    <a:gd name="connsiteY22" fmla="*/ 562089 h 1083905"/>
                    <a:gd name="connsiteX23" fmla="*/ 815204 w 1625207"/>
                    <a:gd name="connsiteY23" fmla="*/ 542425 h 1083905"/>
                    <a:gd name="connsiteX24" fmla="*/ 799378 w 1625207"/>
                    <a:gd name="connsiteY24" fmla="*/ 504056 h 1083905"/>
                    <a:gd name="connsiteX25" fmla="*/ 827195 w 1625207"/>
                    <a:gd name="connsiteY25" fmla="*/ 439788 h 1083905"/>
                    <a:gd name="connsiteX26" fmla="*/ 774917 w 1625207"/>
                    <a:gd name="connsiteY26" fmla="*/ 505495 h 1083905"/>
                    <a:gd name="connsiteX27" fmla="*/ 736548 w 1625207"/>
                    <a:gd name="connsiteY27" fmla="*/ 516526 h 1083905"/>
                    <a:gd name="connsiteX28" fmla="*/ 704894 w 1625207"/>
                    <a:gd name="connsiteY28" fmla="*/ 448901 h 1083905"/>
                    <a:gd name="connsiteX29" fmla="*/ 712568 w 1625207"/>
                    <a:gd name="connsiteY29" fmla="*/ 432114 h 1083905"/>
                    <a:gd name="connsiteX30" fmla="*/ 692424 w 1625207"/>
                    <a:gd name="connsiteY30" fmla="*/ 472881 h 1083905"/>
                    <a:gd name="connsiteX31" fmla="*/ 659810 w 1625207"/>
                    <a:gd name="connsiteY31" fmla="*/ 491107 h 1083905"/>
                    <a:gd name="connsiteX32" fmla="*/ 598900 w 1625207"/>
                    <a:gd name="connsiteY32" fmla="*/ 479116 h 1083905"/>
                    <a:gd name="connsiteX33" fmla="*/ 589308 w 1625207"/>
                    <a:gd name="connsiteY33" fmla="*/ 452738 h 1083905"/>
                    <a:gd name="connsiteX34" fmla="*/ 643024 w 1625207"/>
                    <a:gd name="connsiteY34" fmla="*/ 393745 h 1083905"/>
                    <a:gd name="connsiteX35" fmla="*/ 580195 w 1625207"/>
                    <a:gd name="connsiteY35" fmla="*/ 450819 h 1083905"/>
                    <a:gd name="connsiteX36" fmla="*/ 539908 w 1625207"/>
                    <a:gd name="connsiteY36" fmla="*/ 457534 h 1083905"/>
                    <a:gd name="connsiteX37" fmla="*/ 456935 w 1625207"/>
                    <a:gd name="connsiteY37" fmla="*/ 470963 h 1083905"/>
                    <a:gd name="connsiteX38" fmla="*/ 413291 w 1625207"/>
                    <a:gd name="connsiteY38" fmla="*/ 674318 h 1083905"/>
                    <a:gd name="connsiteX39" fmla="*/ 425281 w 1625207"/>
                    <a:gd name="connsiteY39" fmla="*/ 730912 h 1083905"/>
                    <a:gd name="connsiteX40" fmla="*/ 425281 w 1625207"/>
                    <a:gd name="connsiteY40" fmla="*/ 848417 h 1083905"/>
                    <a:gd name="connsiteX41" fmla="*/ 419046 w 1625207"/>
                    <a:gd name="connsiteY41" fmla="*/ 873836 h 1083905"/>
                    <a:gd name="connsiteX42" fmla="*/ 327440 w 1625207"/>
                    <a:gd name="connsiteY42" fmla="*/ 566405 h 1083905"/>
                    <a:gd name="connsiteX43" fmla="*/ 408495 w 1625207"/>
                    <a:gd name="connsiteY43" fmla="*/ 298783 h 1083905"/>
                    <a:gd name="connsiteX44" fmla="*/ 403218 w 1625207"/>
                    <a:gd name="connsiteY44" fmla="*/ 270965 h 1083905"/>
                    <a:gd name="connsiteX45" fmla="*/ 329838 w 1625207"/>
                    <a:gd name="connsiteY45" fmla="*/ 275761 h 1083905"/>
                    <a:gd name="connsiteX46" fmla="*/ 253100 w 1625207"/>
                    <a:gd name="connsiteY46" fmla="*/ 394705 h 1083905"/>
                    <a:gd name="connsiteX47" fmla="*/ 156698 w 1625207"/>
                    <a:gd name="connsiteY47" fmla="*/ 506934 h 1083905"/>
                    <a:gd name="connsiteX48" fmla="*/ 7060 w 1625207"/>
                    <a:gd name="connsiteY48" fmla="*/ 471442 h 1083905"/>
                    <a:gd name="connsiteX49" fmla="*/ 825 w 1625207"/>
                    <a:gd name="connsiteY49" fmla="*/ 447462 h 1083905"/>
                    <a:gd name="connsiteX50" fmla="*/ 32479 w 1625207"/>
                    <a:gd name="connsiteY50" fmla="*/ 456095 h 1083905"/>
                    <a:gd name="connsiteX51" fmla="*/ 110656 w 1625207"/>
                    <a:gd name="connsiteY51" fmla="*/ 430196 h 1083905"/>
                    <a:gd name="connsiteX52" fmla="*/ 157178 w 1625207"/>
                    <a:gd name="connsiteY52" fmla="*/ 314130 h 1083905"/>
                    <a:gd name="connsiteX53" fmla="*/ 223365 w 1625207"/>
                    <a:gd name="connsiteY53" fmla="*/ 95907 h 1083905"/>
                    <a:gd name="connsiteX54" fmla="*/ 361013 w 1625207"/>
                    <a:gd name="connsiteY54" fmla="*/ 464 h 1083905"/>
                    <a:gd name="connsiteX55" fmla="*/ 492426 w 1625207"/>
                    <a:gd name="connsiteY55" fmla="*/ 72886 h 1083905"/>
                    <a:gd name="connsiteX56" fmla="*/ 521203 w 1625207"/>
                    <a:gd name="connsiteY56" fmla="*/ 145787 h 1083905"/>
                    <a:gd name="connsiteX57" fmla="*/ 546143 w 1625207"/>
                    <a:gd name="connsiteY57" fmla="*/ 154420 h 1083905"/>
                    <a:gd name="connsiteX58" fmla="*/ 838705 w 1625207"/>
                    <a:gd name="connsiteY58" fmla="*/ 60895 h 1083905"/>
                    <a:gd name="connsiteX59" fmla="*/ 1268437 w 1625207"/>
                    <a:gd name="connsiteY59" fmla="*/ 296384 h 1083905"/>
                    <a:gd name="connsiteX60" fmla="*/ 1337501 w 1625207"/>
                    <a:gd name="connsiteY60" fmla="*/ 459452 h 1083905"/>
                    <a:gd name="connsiteX61" fmla="*/ 1403207 w 1625207"/>
                    <a:gd name="connsiteY61" fmla="*/ 425879 h 1083905"/>
                    <a:gd name="connsiteX62" fmla="*/ 1620951 w 1625207"/>
                    <a:gd name="connsiteY62" fmla="*/ 529475 h 1083905"/>
                    <a:gd name="connsiteX63" fmla="*/ 1599848 w 1625207"/>
                    <a:gd name="connsiteY63" fmla="*/ 654174 h 1083905"/>
                    <a:gd name="connsiteX64" fmla="*/ 1476109 w 1625207"/>
                    <a:gd name="connsiteY64" fmla="*/ 872877 h 1083905"/>
                    <a:gd name="connsiteX65" fmla="*/ 1457883 w 1625207"/>
                    <a:gd name="connsiteY65" fmla="*/ 974554 h 1083905"/>
                    <a:gd name="connsiteX66" fmla="*/ 1507283 w 1625207"/>
                    <a:gd name="connsiteY66" fmla="*/ 1019638 h 1083905"/>
                    <a:gd name="connsiteX67" fmla="*/ 1507763 w 1625207"/>
                    <a:gd name="connsiteY67" fmla="*/ 1036424 h 1083905"/>
                    <a:gd name="connsiteX68" fmla="*/ 1433423 w 1625207"/>
                    <a:gd name="connsiteY68" fmla="*/ 1036904 h 108390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  <a:cxn ang="0">
                      <a:pos x="connsiteX51" y="connsiteY51"/>
                    </a:cxn>
                    <a:cxn ang="0">
                      <a:pos x="connsiteX52" y="connsiteY52"/>
                    </a:cxn>
                    <a:cxn ang="0">
                      <a:pos x="connsiteX53" y="connsiteY53"/>
                    </a:cxn>
                    <a:cxn ang="0">
                      <a:pos x="connsiteX54" y="connsiteY54"/>
                    </a:cxn>
                    <a:cxn ang="0">
                      <a:pos x="connsiteX55" y="connsiteY55"/>
                    </a:cxn>
                    <a:cxn ang="0">
                      <a:pos x="connsiteX56" y="connsiteY56"/>
                    </a:cxn>
                    <a:cxn ang="0">
                      <a:pos x="connsiteX57" y="connsiteY57"/>
                    </a:cxn>
                    <a:cxn ang="0">
                      <a:pos x="connsiteX58" y="connsiteY58"/>
                    </a:cxn>
                    <a:cxn ang="0">
                      <a:pos x="connsiteX59" y="connsiteY59"/>
                    </a:cxn>
                    <a:cxn ang="0">
                      <a:pos x="connsiteX60" y="connsiteY60"/>
                    </a:cxn>
                    <a:cxn ang="0">
                      <a:pos x="connsiteX61" y="connsiteY61"/>
                    </a:cxn>
                    <a:cxn ang="0">
                      <a:pos x="connsiteX62" y="connsiteY62"/>
                    </a:cxn>
                    <a:cxn ang="0">
                      <a:pos x="connsiteX63" y="connsiteY63"/>
                    </a:cxn>
                    <a:cxn ang="0">
                      <a:pos x="connsiteX64" y="connsiteY64"/>
                    </a:cxn>
                    <a:cxn ang="0">
                      <a:pos x="connsiteX65" y="connsiteY65"/>
                    </a:cxn>
                    <a:cxn ang="0">
                      <a:pos x="connsiteX66" y="connsiteY66"/>
                    </a:cxn>
                    <a:cxn ang="0">
                      <a:pos x="connsiteX67" y="connsiteY67"/>
                    </a:cxn>
                    <a:cxn ang="0">
                      <a:pos x="connsiteX68" y="connsiteY68"/>
                    </a:cxn>
                  </a:cxnLst>
                  <a:rect l="l" t="t" r="r" b="b"/>
                  <a:pathLst>
                    <a:path w="1625207" h="1083905">
                      <a:moveTo>
                        <a:pt x="1433423" y="1036904"/>
                      </a:moveTo>
                      <a:cubicBezTo>
                        <a:pt x="1389299" y="1020117"/>
                        <a:pt x="1371553" y="984626"/>
                        <a:pt x="1366278" y="941461"/>
                      </a:cubicBezTo>
                      <a:cubicBezTo>
                        <a:pt x="1359563" y="886786"/>
                        <a:pt x="1371553" y="834028"/>
                        <a:pt x="1389779" y="782710"/>
                      </a:cubicBezTo>
                      <a:cubicBezTo>
                        <a:pt x="1402728" y="746739"/>
                        <a:pt x="1414239" y="710289"/>
                        <a:pt x="1412320" y="671440"/>
                      </a:cubicBezTo>
                      <a:cubicBezTo>
                        <a:pt x="1411361" y="652735"/>
                        <a:pt x="1405126" y="635469"/>
                        <a:pt x="1388340" y="624918"/>
                      </a:cubicBezTo>
                      <a:cubicBezTo>
                        <a:pt x="1360523" y="608132"/>
                        <a:pt x="1351410" y="613887"/>
                        <a:pt x="1345654" y="645062"/>
                      </a:cubicBezTo>
                      <a:cubicBezTo>
                        <a:pt x="1313520" y="829232"/>
                        <a:pt x="1216159" y="964962"/>
                        <a:pt x="1045418" y="1045537"/>
                      </a:cubicBezTo>
                      <a:cubicBezTo>
                        <a:pt x="1006569" y="1063762"/>
                        <a:pt x="965323" y="1075752"/>
                        <a:pt x="923117" y="1083906"/>
                      </a:cubicBezTo>
                      <a:cubicBezTo>
                        <a:pt x="919280" y="1071436"/>
                        <a:pt x="929352" y="1066640"/>
                        <a:pt x="936546" y="1060884"/>
                      </a:cubicBezTo>
                      <a:cubicBezTo>
                        <a:pt x="968680" y="1034506"/>
                        <a:pt x="997936" y="1004770"/>
                        <a:pt x="1024795" y="973595"/>
                      </a:cubicBezTo>
                      <a:cubicBezTo>
                        <a:pt x="1034866" y="962085"/>
                        <a:pt x="1045897" y="955370"/>
                        <a:pt x="1060766" y="952013"/>
                      </a:cubicBezTo>
                      <a:cubicBezTo>
                        <a:pt x="1144217" y="934267"/>
                        <a:pt x="1197455" y="857529"/>
                        <a:pt x="1184025" y="773597"/>
                      </a:cubicBezTo>
                      <a:cubicBezTo>
                        <a:pt x="1179229" y="742902"/>
                        <a:pt x="1166280" y="715564"/>
                        <a:pt x="1133666" y="703095"/>
                      </a:cubicBezTo>
                      <a:cubicBezTo>
                        <a:pt x="1124074" y="699258"/>
                        <a:pt x="1114961" y="693982"/>
                        <a:pt x="1105849" y="689186"/>
                      </a:cubicBezTo>
                      <a:cubicBezTo>
                        <a:pt x="1093379" y="682951"/>
                        <a:pt x="1086664" y="673359"/>
                        <a:pt x="1084746" y="659450"/>
                      </a:cubicBezTo>
                      <a:cubicBezTo>
                        <a:pt x="1079950" y="627316"/>
                        <a:pt x="1077552" y="594703"/>
                        <a:pt x="1072756" y="561130"/>
                      </a:cubicBezTo>
                      <a:cubicBezTo>
                        <a:pt x="1064602" y="576477"/>
                        <a:pt x="1055970" y="590386"/>
                        <a:pt x="1046857" y="604295"/>
                      </a:cubicBezTo>
                      <a:cubicBezTo>
                        <a:pt x="1037265" y="618203"/>
                        <a:pt x="1025274" y="623000"/>
                        <a:pt x="1009447" y="616765"/>
                      </a:cubicBezTo>
                      <a:cubicBezTo>
                        <a:pt x="984987" y="607172"/>
                        <a:pt x="960047" y="598060"/>
                        <a:pt x="936067" y="587029"/>
                      </a:cubicBezTo>
                      <a:cubicBezTo>
                        <a:pt x="921198" y="580794"/>
                        <a:pt x="914004" y="570242"/>
                        <a:pt x="915443" y="552976"/>
                      </a:cubicBezTo>
                      <a:cubicBezTo>
                        <a:pt x="917362" y="531394"/>
                        <a:pt x="918321" y="509811"/>
                        <a:pt x="924556" y="485831"/>
                      </a:cubicBezTo>
                      <a:cubicBezTo>
                        <a:pt x="917841" y="509332"/>
                        <a:pt x="908249" y="528516"/>
                        <a:pt x="899616" y="548180"/>
                      </a:cubicBezTo>
                      <a:cubicBezTo>
                        <a:pt x="892902" y="563048"/>
                        <a:pt x="881870" y="567844"/>
                        <a:pt x="866523" y="562089"/>
                      </a:cubicBezTo>
                      <a:cubicBezTo>
                        <a:pt x="849257" y="555374"/>
                        <a:pt x="831991" y="549619"/>
                        <a:pt x="815204" y="542425"/>
                      </a:cubicBezTo>
                      <a:cubicBezTo>
                        <a:pt x="795540" y="534272"/>
                        <a:pt x="791703" y="524679"/>
                        <a:pt x="799378" y="504056"/>
                      </a:cubicBezTo>
                      <a:cubicBezTo>
                        <a:pt x="808010" y="481035"/>
                        <a:pt x="817123" y="458013"/>
                        <a:pt x="827195" y="439788"/>
                      </a:cubicBezTo>
                      <a:cubicBezTo>
                        <a:pt x="812327" y="459932"/>
                        <a:pt x="793142" y="482474"/>
                        <a:pt x="774917" y="505495"/>
                      </a:cubicBezTo>
                      <a:cubicBezTo>
                        <a:pt x="764366" y="518444"/>
                        <a:pt x="751896" y="521322"/>
                        <a:pt x="736548" y="516526"/>
                      </a:cubicBezTo>
                      <a:cubicBezTo>
                        <a:pt x="686669" y="500699"/>
                        <a:pt x="674199" y="503097"/>
                        <a:pt x="704894" y="448901"/>
                      </a:cubicBezTo>
                      <a:cubicBezTo>
                        <a:pt x="707771" y="443625"/>
                        <a:pt x="710650" y="437870"/>
                        <a:pt x="712568" y="432114"/>
                      </a:cubicBezTo>
                      <a:cubicBezTo>
                        <a:pt x="706812" y="446023"/>
                        <a:pt x="698659" y="458973"/>
                        <a:pt x="692424" y="472881"/>
                      </a:cubicBezTo>
                      <a:cubicBezTo>
                        <a:pt x="686189" y="487749"/>
                        <a:pt x="674679" y="493025"/>
                        <a:pt x="659810" y="491107"/>
                      </a:cubicBezTo>
                      <a:cubicBezTo>
                        <a:pt x="639187" y="488708"/>
                        <a:pt x="619043" y="483912"/>
                        <a:pt x="598900" y="479116"/>
                      </a:cubicBezTo>
                      <a:cubicBezTo>
                        <a:pt x="583073" y="475279"/>
                        <a:pt x="580195" y="466646"/>
                        <a:pt x="589308" y="452738"/>
                      </a:cubicBezTo>
                      <a:cubicBezTo>
                        <a:pt x="604655" y="429237"/>
                        <a:pt x="627677" y="412450"/>
                        <a:pt x="643024" y="393745"/>
                      </a:cubicBezTo>
                      <a:cubicBezTo>
                        <a:pt x="625758" y="412930"/>
                        <a:pt x="603217" y="432114"/>
                        <a:pt x="580195" y="450819"/>
                      </a:cubicBezTo>
                      <a:cubicBezTo>
                        <a:pt x="567725" y="460411"/>
                        <a:pt x="554296" y="464728"/>
                        <a:pt x="539908" y="457534"/>
                      </a:cubicBezTo>
                      <a:cubicBezTo>
                        <a:pt x="508733" y="441707"/>
                        <a:pt x="481875" y="454656"/>
                        <a:pt x="456935" y="470963"/>
                      </a:cubicBezTo>
                      <a:cubicBezTo>
                        <a:pt x="395065" y="512209"/>
                        <a:pt x="373962" y="609091"/>
                        <a:pt x="413291" y="674318"/>
                      </a:cubicBezTo>
                      <a:cubicBezTo>
                        <a:pt x="424321" y="692543"/>
                        <a:pt x="427199" y="709809"/>
                        <a:pt x="425281" y="730912"/>
                      </a:cubicBezTo>
                      <a:cubicBezTo>
                        <a:pt x="421923" y="769761"/>
                        <a:pt x="422403" y="809089"/>
                        <a:pt x="425281" y="848417"/>
                      </a:cubicBezTo>
                      <a:cubicBezTo>
                        <a:pt x="425760" y="857529"/>
                        <a:pt x="430557" y="867601"/>
                        <a:pt x="419046" y="873836"/>
                      </a:cubicBezTo>
                      <a:cubicBezTo>
                        <a:pt x="355258" y="781271"/>
                        <a:pt x="325522" y="679114"/>
                        <a:pt x="327440" y="566405"/>
                      </a:cubicBezTo>
                      <a:cubicBezTo>
                        <a:pt x="329358" y="469044"/>
                        <a:pt x="357176" y="380316"/>
                        <a:pt x="408495" y="298783"/>
                      </a:cubicBezTo>
                      <a:cubicBezTo>
                        <a:pt x="417607" y="284394"/>
                        <a:pt x="410413" y="277680"/>
                        <a:pt x="403218" y="270965"/>
                      </a:cubicBezTo>
                      <a:cubicBezTo>
                        <a:pt x="383554" y="252260"/>
                        <a:pt x="353339" y="255138"/>
                        <a:pt x="329838" y="275761"/>
                      </a:cubicBezTo>
                      <a:cubicBezTo>
                        <a:pt x="292908" y="307895"/>
                        <a:pt x="275642" y="352979"/>
                        <a:pt x="253100" y="394705"/>
                      </a:cubicBezTo>
                      <a:cubicBezTo>
                        <a:pt x="229120" y="439309"/>
                        <a:pt x="200343" y="479596"/>
                        <a:pt x="156698" y="506934"/>
                      </a:cubicBezTo>
                      <a:cubicBezTo>
                        <a:pt x="100584" y="541945"/>
                        <a:pt x="41592" y="528037"/>
                        <a:pt x="7060" y="471442"/>
                      </a:cubicBezTo>
                      <a:cubicBezTo>
                        <a:pt x="3223" y="465208"/>
                        <a:pt x="-2053" y="458493"/>
                        <a:pt x="825" y="447462"/>
                      </a:cubicBezTo>
                      <a:cubicBezTo>
                        <a:pt x="11376" y="450340"/>
                        <a:pt x="21928" y="453217"/>
                        <a:pt x="32479" y="456095"/>
                      </a:cubicBezTo>
                      <a:cubicBezTo>
                        <a:pt x="63174" y="465208"/>
                        <a:pt x="90992" y="456095"/>
                        <a:pt x="110656" y="430196"/>
                      </a:cubicBezTo>
                      <a:cubicBezTo>
                        <a:pt x="137035" y="395664"/>
                        <a:pt x="146627" y="354897"/>
                        <a:pt x="157178" y="314130"/>
                      </a:cubicBezTo>
                      <a:cubicBezTo>
                        <a:pt x="176363" y="240270"/>
                        <a:pt x="188353" y="164491"/>
                        <a:pt x="223365" y="95907"/>
                      </a:cubicBezTo>
                      <a:cubicBezTo>
                        <a:pt x="252141" y="39313"/>
                        <a:pt x="296265" y="5261"/>
                        <a:pt x="361013" y="464"/>
                      </a:cubicBezTo>
                      <a:cubicBezTo>
                        <a:pt x="420485" y="-3852"/>
                        <a:pt x="463170" y="22047"/>
                        <a:pt x="492426" y="72886"/>
                      </a:cubicBezTo>
                      <a:cubicBezTo>
                        <a:pt x="505855" y="95907"/>
                        <a:pt x="515927" y="119888"/>
                        <a:pt x="521203" y="145787"/>
                      </a:cubicBezTo>
                      <a:cubicBezTo>
                        <a:pt x="525040" y="164971"/>
                        <a:pt x="531275" y="164971"/>
                        <a:pt x="546143" y="154420"/>
                      </a:cubicBezTo>
                      <a:cubicBezTo>
                        <a:pt x="633432" y="91591"/>
                        <a:pt x="732232" y="58977"/>
                        <a:pt x="838705" y="60895"/>
                      </a:cubicBezTo>
                      <a:cubicBezTo>
                        <a:pt x="1021917" y="63773"/>
                        <a:pt x="1166760" y="142429"/>
                        <a:pt x="1268437" y="296384"/>
                      </a:cubicBezTo>
                      <a:cubicBezTo>
                        <a:pt x="1301051" y="345784"/>
                        <a:pt x="1321674" y="400940"/>
                        <a:pt x="1337501" y="459452"/>
                      </a:cubicBezTo>
                      <a:cubicBezTo>
                        <a:pt x="1360042" y="447462"/>
                        <a:pt x="1381145" y="434992"/>
                        <a:pt x="1403207" y="425879"/>
                      </a:cubicBezTo>
                      <a:cubicBezTo>
                        <a:pt x="1507283" y="382235"/>
                        <a:pt x="1590736" y="420124"/>
                        <a:pt x="1620951" y="529475"/>
                      </a:cubicBezTo>
                      <a:cubicBezTo>
                        <a:pt x="1632941" y="572161"/>
                        <a:pt x="1617594" y="613887"/>
                        <a:pt x="1599848" y="654174"/>
                      </a:cubicBezTo>
                      <a:cubicBezTo>
                        <a:pt x="1566275" y="731392"/>
                        <a:pt x="1512079" y="797098"/>
                        <a:pt x="1476109" y="872877"/>
                      </a:cubicBezTo>
                      <a:cubicBezTo>
                        <a:pt x="1460761" y="904531"/>
                        <a:pt x="1441576" y="936186"/>
                        <a:pt x="1457883" y="974554"/>
                      </a:cubicBezTo>
                      <a:cubicBezTo>
                        <a:pt x="1467955" y="997576"/>
                        <a:pt x="1486180" y="1009566"/>
                        <a:pt x="1507283" y="1019638"/>
                      </a:cubicBezTo>
                      <a:cubicBezTo>
                        <a:pt x="1516876" y="1023954"/>
                        <a:pt x="1528866" y="1030189"/>
                        <a:pt x="1507763" y="1036424"/>
                      </a:cubicBezTo>
                      <a:cubicBezTo>
                        <a:pt x="1484741" y="1044578"/>
                        <a:pt x="1458843" y="1044578"/>
                        <a:pt x="1433423" y="1036904"/>
                      </a:cubicBezTo>
                      <a:close/>
                    </a:path>
                  </a:pathLst>
                </a:custGeom>
                <a:solidFill>
                  <a:srgbClr val="3D1B0F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8" name="Freeform: Shape 50">
                  <a:extLst>
                    <a:ext uri="{FF2B5EF4-FFF2-40B4-BE49-F238E27FC236}">
                      <a16:creationId xmlns:a16="http://schemas.microsoft.com/office/drawing/2014/main" id="{F05775CD-A271-4362-A1D6-BF87CB88FCED}"/>
                    </a:ext>
                  </a:extLst>
                </p:cNvPr>
                <p:cNvSpPr/>
                <p:nvPr/>
              </p:nvSpPr>
              <p:spPr>
                <a:xfrm>
                  <a:off x="6821725" y="1441152"/>
                  <a:ext cx="1097111" cy="1146500"/>
                </a:xfrm>
                <a:custGeom>
                  <a:avLst/>
                  <a:gdLst>
                    <a:gd name="connsiteX0" fmla="*/ 320305 w 1097111"/>
                    <a:gd name="connsiteY0" fmla="*/ 500234 h 1146500"/>
                    <a:gd name="connsiteX1" fmla="*/ 321264 w 1097111"/>
                    <a:gd name="connsiteY1" fmla="*/ 335248 h 1146500"/>
                    <a:gd name="connsiteX2" fmla="*/ 311672 w 1097111"/>
                    <a:gd name="connsiteY2" fmla="*/ 311747 h 1146500"/>
                    <a:gd name="connsiteX3" fmla="*/ 357235 w 1097111"/>
                    <a:gd name="connsiteY3" fmla="*/ 89208 h 1146500"/>
                    <a:gd name="connsiteX4" fmla="*/ 447402 w 1097111"/>
                    <a:gd name="connsiteY4" fmla="*/ 78656 h 1146500"/>
                    <a:gd name="connsiteX5" fmla="*/ 474740 w 1097111"/>
                    <a:gd name="connsiteY5" fmla="*/ 73381 h 1146500"/>
                    <a:gd name="connsiteX6" fmla="*/ 568743 w 1097111"/>
                    <a:gd name="connsiteY6" fmla="*/ 0 h 1146500"/>
                    <a:gd name="connsiteX7" fmla="*/ 485291 w 1097111"/>
                    <a:gd name="connsiteY7" fmla="*/ 94963 h 1146500"/>
                    <a:gd name="connsiteX8" fmla="*/ 569702 w 1097111"/>
                    <a:gd name="connsiteY8" fmla="*/ 112229 h 1146500"/>
                    <a:gd name="connsiteX9" fmla="*/ 587448 w 1097111"/>
                    <a:gd name="connsiteY9" fmla="*/ 100239 h 1146500"/>
                    <a:gd name="connsiteX10" fmla="*/ 625817 w 1097111"/>
                    <a:gd name="connsiteY10" fmla="*/ 38848 h 1146500"/>
                    <a:gd name="connsiteX11" fmla="*/ 598479 w 1097111"/>
                    <a:gd name="connsiteY11" fmla="*/ 104555 h 1146500"/>
                    <a:gd name="connsiteX12" fmla="*/ 608071 w 1097111"/>
                    <a:gd name="connsiteY12" fmla="*/ 126617 h 1146500"/>
                    <a:gd name="connsiteX13" fmla="*/ 689605 w 1097111"/>
                    <a:gd name="connsiteY13" fmla="*/ 103596 h 1146500"/>
                    <a:gd name="connsiteX14" fmla="*/ 744281 w 1097111"/>
                    <a:gd name="connsiteY14" fmla="*/ 43645 h 1146500"/>
                    <a:gd name="connsiteX15" fmla="*/ 706871 w 1097111"/>
                    <a:gd name="connsiteY15" fmla="*/ 133332 h 1146500"/>
                    <a:gd name="connsiteX16" fmla="*/ 719821 w 1097111"/>
                    <a:gd name="connsiteY16" fmla="*/ 162109 h 1146500"/>
                    <a:gd name="connsiteX17" fmla="*/ 771139 w 1097111"/>
                    <a:gd name="connsiteY17" fmla="*/ 181773 h 1146500"/>
                    <a:gd name="connsiteX18" fmla="*/ 796079 w 1097111"/>
                    <a:gd name="connsiteY18" fmla="*/ 171701 h 1146500"/>
                    <a:gd name="connsiteX19" fmla="*/ 833009 w 1097111"/>
                    <a:gd name="connsiteY19" fmla="*/ 96402 h 1146500"/>
                    <a:gd name="connsiteX20" fmla="*/ 824856 w 1097111"/>
                    <a:gd name="connsiteY20" fmla="*/ 180334 h 1146500"/>
                    <a:gd name="connsiteX21" fmla="*/ 840203 w 1097111"/>
                    <a:gd name="connsiteY21" fmla="*/ 207192 h 1146500"/>
                    <a:gd name="connsiteX22" fmla="*/ 918380 w 1097111"/>
                    <a:gd name="connsiteY22" fmla="*/ 237887 h 1146500"/>
                    <a:gd name="connsiteX23" fmla="*/ 941401 w 1097111"/>
                    <a:gd name="connsiteY23" fmla="*/ 230213 h 1146500"/>
                    <a:gd name="connsiteX24" fmla="*/ 980249 w 1097111"/>
                    <a:gd name="connsiteY24" fmla="*/ 166425 h 1146500"/>
                    <a:gd name="connsiteX25" fmla="*/ 993679 w 1097111"/>
                    <a:gd name="connsiteY25" fmla="*/ 282971 h 1146500"/>
                    <a:gd name="connsiteX26" fmla="*/ 1012863 w 1097111"/>
                    <a:gd name="connsiteY26" fmla="*/ 309349 h 1146500"/>
                    <a:gd name="connsiteX27" fmla="*/ 1032527 w 1097111"/>
                    <a:gd name="connsiteY27" fmla="*/ 318462 h 1146500"/>
                    <a:gd name="connsiteX28" fmla="*/ 1096795 w 1097111"/>
                    <a:gd name="connsiteY28" fmla="*/ 418700 h 1146500"/>
                    <a:gd name="connsiteX29" fmla="*/ 961545 w 1097111"/>
                    <a:gd name="connsiteY29" fmla="*/ 586085 h 1146500"/>
                    <a:gd name="connsiteX30" fmla="*/ 943799 w 1097111"/>
                    <a:gd name="connsiteY30" fmla="*/ 591840 h 1146500"/>
                    <a:gd name="connsiteX31" fmla="*/ 825815 w 1097111"/>
                    <a:gd name="connsiteY31" fmla="*/ 709824 h 1146500"/>
                    <a:gd name="connsiteX32" fmla="*/ 730852 w 1097111"/>
                    <a:gd name="connsiteY32" fmla="*/ 762102 h 1146500"/>
                    <a:gd name="connsiteX33" fmla="*/ 686248 w 1097111"/>
                    <a:gd name="connsiteY33" fmla="*/ 776970 h 1146500"/>
                    <a:gd name="connsiteX34" fmla="*/ 635889 w 1097111"/>
                    <a:gd name="connsiteY34" fmla="*/ 818696 h 1146500"/>
                    <a:gd name="connsiteX35" fmla="*/ 603755 w 1097111"/>
                    <a:gd name="connsiteY35" fmla="*/ 897352 h 1146500"/>
                    <a:gd name="connsiteX36" fmla="*/ 613827 w 1097111"/>
                    <a:gd name="connsiteY36" fmla="*/ 936201 h 1146500"/>
                    <a:gd name="connsiteX37" fmla="*/ 801834 w 1097111"/>
                    <a:gd name="connsiteY37" fmla="*/ 1097350 h 1146500"/>
                    <a:gd name="connsiteX38" fmla="*/ 838285 w 1097111"/>
                    <a:gd name="connsiteY38" fmla="*/ 1142434 h 1146500"/>
                    <a:gd name="connsiteX39" fmla="*/ 813345 w 1097111"/>
                    <a:gd name="connsiteY39" fmla="*/ 1143393 h 1146500"/>
                    <a:gd name="connsiteX40" fmla="*/ 582172 w 1097111"/>
                    <a:gd name="connsiteY40" fmla="*/ 1071931 h 1146500"/>
                    <a:gd name="connsiteX41" fmla="*/ 300641 w 1097111"/>
                    <a:gd name="connsiteY41" fmla="*/ 956824 h 1146500"/>
                    <a:gd name="connsiteX42" fmla="*/ 17191 w 1097111"/>
                    <a:gd name="connsiteY42" fmla="*/ 811502 h 1146500"/>
                    <a:gd name="connsiteX43" fmla="*/ 884 w 1097111"/>
                    <a:gd name="connsiteY43" fmla="*/ 789440 h 1146500"/>
                    <a:gd name="connsiteX44" fmla="*/ 268027 w 1097111"/>
                    <a:gd name="connsiteY44" fmla="*/ 803828 h 1146500"/>
                    <a:gd name="connsiteX45" fmla="*/ 270425 w 1097111"/>
                    <a:gd name="connsiteY45" fmla="*/ 804787 h 1146500"/>
                    <a:gd name="connsiteX46" fmla="*/ 352919 w 1097111"/>
                    <a:gd name="connsiteY46" fmla="*/ 763061 h 1146500"/>
                    <a:gd name="connsiteX47" fmla="*/ 382175 w 1097111"/>
                    <a:gd name="connsiteY47" fmla="*/ 693518 h 1146500"/>
                    <a:gd name="connsiteX48" fmla="*/ 382654 w 1097111"/>
                    <a:gd name="connsiteY48" fmla="*/ 665700 h 1146500"/>
                    <a:gd name="connsiteX49" fmla="*/ 325580 w 1097111"/>
                    <a:gd name="connsiteY49" fmla="*/ 511745 h 1146500"/>
                    <a:gd name="connsiteX50" fmla="*/ 320305 w 1097111"/>
                    <a:gd name="connsiteY50" fmla="*/ 500234 h 11465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  <a:cxn ang="0">
                      <a:pos x="connsiteX35" y="connsiteY35"/>
                    </a:cxn>
                    <a:cxn ang="0">
                      <a:pos x="connsiteX36" y="connsiteY36"/>
                    </a:cxn>
                    <a:cxn ang="0">
                      <a:pos x="connsiteX37" y="connsiteY37"/>
                    </a:cxn>
                    <a:cxn ang="0">
                      <a:pos x="connsiteX38" y="connsiteY38"/>
                    </a:cxn>
                    <a:cxn ang="0">
                      <a:pos x="connsiteX39" y="connsiteY39"/>
                    </a:cxn>
                    <a:cxn ang="0">
                      <a:pos x="connsiteX40" y="connsiteY40"/>
                    </a:cxn>
                    <a:cxn ang="0">
                      <a:pos x="connsiteX41" y="connsiteY41"/>
                    </a:cxn>
                    <a:cxn ang="0">
                      <a:pos x="connsiteX42" y="connsiteY42"/>
                    </a:cxn>
                    <a:cxn ang="0">
                      <a:pos x="connsiteX43" y="connsiteY43"/>
                    </a:cxn>
                    <a:cxn ang="0">
                      <a:pos x="connsiteX44" y="connsiteY44"/>
                    </a:cxn>
                    <a:cxn ang="0">
                      <a:pos x="connsiteX45" y="connsiteY45"/>
                    </a:cxn>
                    <a:cxn ang="0">
                      <a:pos x="connsiteX46" y="connsiteY46"/>
                    </a:cxn>
                    <a:cxn ang="0">
                      <a:pos x="connsiteX47" y="connsiteY47"/>
                    </a:cxn>
                    <a:cxn ang="0">
                      <a:pos x="connsiteX48" y="connsiteY48"/>
                    </a:cxn>
                    <a:cxn ang="0">
                      <a:pos x="connsiteX49" y="connsiteY49"/>
                    </a:cxn>
                    <a:cxn ang="0">
                      <a:pos x="connsiteX50" y="connsiteY50"/>
                    </a:cxn>
                  </a:cxnLst>
                  <a:rect l="l" t="t" r="r" b="b"/>
                  <a:pathLst>
                    <a:path w="1097111" h="1146500">
                      <a:moveTo>
                        <a:pt x="320305" y="500234"/>
                      </a:moveTo>
                      <a:cubicBezTo>
                        <a:pt x="316948" y="445079"/>
                        <a:pt x="313111" y="390403"/>
                        <a:pt x="321264" y="335248"/>
                      </a:cubicBezTo>
                      <a:cubicBezTo>
                        <a:pt x="322703" y="325176"/>
                        <a:pt x="315988" y="318941"/>
                        <a:pt x="311672" y="311747"/>
                      </a:cubicBezTo>
                      <a:cubicBezTo>
                        <a:pt x="264670" y="237887"/>
                        <a:pt x="285293" y="133811"/>
                        <a:pt x="357235" y="89208"/>
                      </a:cubicBezTo>
                      <a:cubicBezTo>
                        <a:pt x="384573" y="72421"/>
                        <a:pt x="414308" y="57553"/>
                        <a:pt x="447402" y="78656"/>
                      </a:cubicBezTo>
                      <a:cubicBezTo>
                        <a:pt x="457953" y="85850"/>
                        <a:pt x="466107" y="81054"/>
                        <a:pt x="474740" y="73381"/>
                      </a:cubicBezTo>
                      <a:cubicBezTo>
                        <a:pt x="504475" y="47482"/>
                        <a:pt x="535171" y="22062"/>
                        <a:pt x="568743" y="0"/>
                      </a:cubicBezTo>
                      <a:cubicBezTo>
                        <a:pt x="541885" y="30695"/>
                        <a:pt x="515027" y="61390"/>
                        <a:pt x="485291" y="94963"/>
                      </a:cubicBezTo>
                      <a:cubicBezTo>
                        <a:pt x="515986" y="101198"/>
                        <a:pt x="542844" y="106474"/>
                        <a:pt x="569702" y="112229"/>
                      </a:cubicBezTo>
                      <a:cubicBezTo>
                        <a:pt x="580254" y="114627"/>
                        <a:pt x="583611" y="107433"/>
                        <a:pt x="587448" y="100239"/>
                      </a:cubicBezTo>
                      <a:cubicBezTo>
                        <a:pt x="598959" y="79136"/>
                        <a:pt x="609990" y="58033"/>
                        <a:pt x="625817" y="38848"/>
                      </a:cubicBezTo>
                      <a:cubicBezTo>
                        <a:pt x="616705" y="60911"/>
                        <a:pt x="608071" y="82973"/>
                        <a:pt x="598479" y="104555"/>
                      </a:cubicBezTo>
                      <a:cubicBezTo>
                        <a:pt x="593204" y="116545"/>
                        <a:pt x="594163" y="122301"/>
                        <a:pt x="608071" y="126617"/>
                      </a:cubicBezTo>
                      <a:cubicBezTo>
                        <a:pt x="657472" y="142444"/>
                        <a:pt x="657472" y="142924"/>
                        <a:pt x="689605" y="103596"/>
                      </a:cubicBezTo>
                      <a:cubicBezTo>
                        <a:pt x="706392" y="82973"/>
                        <a:pt x="723657" y="61870"/>
                        <a:pt x="744281" y="43645"/>
                      </a:cubicBezTo>
                      <a:cubicBezTo>
                        <a:pt x="731811" y="73860"/>
                        <a:pt x="720780" y="104076"/>
                        <a:pt x="706871" y="133332"/>
                      </a:cubicBezTo>
                      <a:cubicBezTo>
                        <a:pt x="698718" y="150118"/>
                        <a:pt x="703035" y="157312"/>
                        <a:pt x="719821" y="162109"/>
                      </a:cubicBezTo>
                      <a:cubicBezTo>
                        <a:pt x="737566" y="167384"/>
                        <a:pt x="754832" y="174099"/>
                        <a:pt x="771139" y="181773"/>
                      </a:cubicBezTo>
                      <a:cubicBezTo>
                        <a:pt x="784568" y="188008"/>
                        <a:pt x="790803" y="185609"/>
                        <a:pt x="796079" y="171701"/>
                      </a:cubicBezTo>
                      <a:cubicBezTo>
                        <a:pt x="805671" y="145802"/>
                        <a:pt x="817182" y="120862"/>
                        <a:pt x="833009" y="96402"/>
                      </a:cubicBezTo>
                      <a:cubicBezTo>
                        <a:pt x="830611" y="124219"/>
                        <a:pt x="828692" y="152516"/>
                        <a:pt x="824856" y="180334"/>
                      </a:cubicBezTo>
                      <a:cubicBezTo>
                        <a:pt x="822937" y="194242"/>
                        <a:pt x="825815" y="202396"/>
                        <a:pt x="840203" y="207192"/>
                      </a:cubicBezTo>
                      <a:cubicBezTo>
                        <a:pt x="866582" y="216305"/>
                        <a:pt x="892481" y="226856"/>
                        <a:pt x="918380" y="237887"/>
                      </a:cubicBezTo>
                      <a:cubicBezTo>
                        <a:pt x="929890" y="242683"/>
                        <a:pt x="935646" y="240285"/>
                        <a:pt x="941401" y="230213"/>
                      </a:cubicBezTo>
                      <a:cubicBezTo>
                        <a:pt x="952432" y="210549"/>
                        <a:pt x="964902" y="190885"/>
                        <a:pt x="980249" y="166425"/>
                      </a:cubicBezTo>
                      <a:cubicBezTo>
                        <a:pt x="985526" y="209110"/>
                        <a:pt x="990801" y="246040"/>
                        <a:pt x="993679" y="282971"/>
                      </a:cubicBezTo>
                      <a:cubicBezTo>
                        <a:pt x="994638" y="297359"/>
                        <a:pt x="1000873" y="304553"/>
                        <a:pt x="1012863" y="309349"/>
                      </a:cubicBezTo>
                      <a:cubicBezTo>
                        <a:pt x="1019578" y="312227"/>
                        <a:pt x="1025812" y="316064"/>
                        <a:pt x="1032527" y="318462"/>
                      </a:cubicBezTo>
                      <a:cubicBezTo>
                        <a:pt x="1080968" y="334769"/>
                        <a:pt x="1093918" y="375056"/>
                        <a:pt x="1096795" y="418700"/>
                      </a:cubicBezTo>
                      <a:cubicBezTo>
                        <a:pt x="1102071" y="498795"/>
                        <a:pt x="1040681" y="572656"/>
                        <a:pt x="961545" y="586085"/>
                      </a:cubicBezTo>
                      <a:cubicBezTo>
                        <a:pt x="955310" y="587044"/>
                        <a:pt x="948116" y="586085"/>
                        <a:pt x="943799" y="591840"/>
                      </a:cubicBezTo>
                      <a:cubicBezTo>
                        <a:pt x="909747" y="635964"/>
                        <a:pt x="867541" y="672894"/>
                        <a:pt x="825815" y="709824"/>
                      </a:cubicBezTo>
                      <a:cubicBezTo>
                        <a:pt x="794161" y="727090"/>
                        <a:pt x="764905" y="749152"/>
                        <a:pt x="730852" y="762102"/>
                      </a:cubicBezTo>
                      <a:cubicBezTo>
                        <a:pt x="715984" y="767857"/>
                        <a:pt x="701596" y="775531"/>
                        <a:pt x="686248" y="776970"/>
                      </a:cubicBezTo>
                      <a:cubicBezTo>
                        <a:pt x="658910" y="779848"/>
                        <a:pt x="644522" y="793756"/>
                        <a:pt x="635889" y="818696"/>
                      </a:cubicBezTo>
                      <a:cubicBezTo>
                        <a:pt x="626776" y="845554"/>
                        <a:pt x="617664" y="872892"/>
                        <a:pt x="603755" y="897352"/>
                      </a:cubicBezTo>
                      <a:cubicBezTo>
                        <a:pt x="593204" y="916537"/>
                        <a:pt x="599439" y="924690"/>
                        <a:pt x="613827" y="936201"/>
                      </a:cubicBezTo>
                      <a:cubicBezTo>
                        <a:pt x="679054" y="987039"/>
                        <a:pt x="743322" y="1038838"/>
                        <a:pt x="801834" y="1097350"/>
                      </a:cubicBezTo>
                      <a:cubicBezTo>
                        <a:pt x="815264" y="1110779"/>
                        <a:pt x="833968" y="1121331"/>
                        <a:pt x="838285" y="1142434"/>
                      </a:cubicBezTo>
                      <a:cubicBezTo>
                        <a:pt x="830131" y="1150107"/>
                        <a:pt x="821978" y="1144832"/>
                        <a:pt x="813345" y="1143393"/>
                      </a:cubicBezTo>
                      <a:cubicBezTo>
                        <a:pt x="734209" y="1127086"/>
                        <a:pt x="658431" y="1098789"/>
                        <a:pt x="582172" y="1071931"/>
                      </a:cubicBezTo>
                      <a:cubicBezTo>
                        <a:pt x="486730" y="1037878"/>
                        <a:pt x="393206" y="998550"/>
                        <a:pt x="300641" y="956824"/>
                      </a:cubicBezTo>
                      <a:cubicBezTo>
                        <a:pt x="203759" y="913659"/>
                        <a:pt x="107837" y="867137"/>
                        <a:pt x="17191" y="811502"/>
                      </a:cubicBezTo>
                      <a:cubicBezTo>
                        <a:pt x="9037" y="806706"/>
                        <a:pt x="-3433" y="803828"/>
                        <a:pt x="884" y="789440"/>
                      </a:cubicBezTo>
                      <a:cubicBezTo>
                        <a:pt x="90571" y="783205"/>
                        <a:pt x="179299" y="792797"/>
                        <a:pt x="268027" y="803828"/>
                      </a:cubicBezTo>
                      <a:cubicBezTo>
                        <a:pt x="268987" y="803828"/>
                        <a:pt x="269466" y="804308"/>
                        <a:pt x="270425" y="804787"/>
                      </a:cubicBezTo>
                      <a:cubicBezTo>
                        <a:pt x="326540" y="816298"/>
                        <a:pt x="330857" y="814380"/>
                        <a:pt x="352919" y="763061"/>
                      </a:cubicBezTo>
                      <a:cubicBezTo>
                        <a:pt x="362990" y="740040"/>
                        <a:pt x="372582" y="716539"/>
                        <a:pt x="382175" y="693518"/>
                      </a:cubicBezTo>
                      <a:cubicBezTo>
                        <a:pt x="386012" y="684405"/>
                        <a:pt x="387930" y="674333"/>
                        <a:pt x="382654" y="665700"/>
                      </a:cubicBezTo>
                      <a:cubicBezTo>
                        <a:pt x="352439" y="618698"/>
                        <a:pt x="333255" y="567380"/>
                        <a:pt x="325580" y="511745"/>
                      </a:cubicBezTo>
                      <a:cubicBezTo>
                        <a:pt x="324621" y="507428"/>
                        <a:pt x="321744" y="503592"/>
                        <a:pt x="320305" y="500234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9" name="Freeform: Shape 51">
                  <a:extLst>
                    <a:ext uri="{FF2B5EF4-FFF2-40B4-BE49-F238E27FC236}">
                      <a16:creationId xmlns:a16="http://schemas.microsoft.com/office/drawing/2014/main" id="{9DDE2B6A-F847-4CB9-A70A-5A39E3EB6DCB}"/>
                    </a:ext>
                  </a:extLst>
                </p:cNvPr>
                <p:cNvSpPr/>
                <p:nvPr/>
              </p:nvSpPr>
              <p:spPr>
                <a:xfrm>
                  <a:off x="6563619" y="2228393"/>
                  <a:ext cx="1189137" cy="686602"/>
                </a:xfrm>
                <a:custGeom>
                  <a:avLst/>
                  <a:gdLst>
                    <a:gd name="connsiteX0" fmla="*/ 258510 w 1189137"/>
                    <a:gd name="connsiteY0" fmla="*/ 1718 h 686602"/>
                    <a:gd name="connsiteX1" fmla="*/ 325176 w 1189137"/>
                    <a:gd name="connsiteY1" fmla="*/ 44883 h 686602"/>
                    <a:gd name="connsiteX2" fmla="*/ 825410 w 1189137"/>
                    <a:gd name="connsiteY2" fmla="*/ 269821 h 686602"/>
                    <a:gd name="connsiteX3" fmla="*/ 1046511 w 1189137"/>
                    <a:gd name="connsiteY3" fmla="*/ 343202 h 686602"/>
                    <a:gd name="connsiteX4" fmla="*/ 1095432 w 1189137"/>
                    <a:gd name="connsiteY4" fmla="*/ 354712 h 686602"/>
                    <a:gd name="connsiteX5" fmla="*/ 1170730 w 1189137"/>
                    <a:gd name="connsiteY5" fmla="*/ 453512 h 686602"/>
                    <a:gd name="connsiteX6" fmla="*/ 1182241 w 1189137"/>
                    <a:gd name="connsiteY6" fmla="*/ 590681 h 686602"/>
                    <a:gd name="connsiteX7" fmla="*/ 1169771 w 1189137"/>
                    <a:gd name="connsiteY7" fmla="*/ 686603 h 686602"/>
                    <a:gd name="connsiteX8" fmla="*/ 528531 w 1189137"/>
                    <a:gd name="connsiteY8" fmla="*/ 311547 h 686602"/>
                    <a:gd name="connsiteX9" fmla="*/ 104555 w 1189137"/>
                    <a:gd name="connsiteY9" fmla="*/ 181093 h 686602"/>
                    <a:gd name="connsiteX10" fmla="*/ 0 w 1189137"/>
                    <a:gd name="connsiteY10" fmla="*/ 158551 h 686602"/>
                    <a:gd name="connsiteX11" fmla="*/ 72421 w 1189137"/>
                    <a:gd name="connsiteY11" fmla="*/ 59751 h 686602"/>
                    <a:gd name="connsiteX12" fmla="*/ 162588 w 1189137"/>
                    <a:gd name="connsiteY12" fmla="*/ 11790 h 686602"/>
                    <a:gd name="connsiteX13" fmla="*/ 258510 w 1189137"/>
                    <a:gd name="connsiteY13" fmla="*/ 1718 h 68660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1189137" h="686602">
                      <a:moveTo>
                        <a:pt x="258510" y="1718"/>
                      </a:moveTo>
                      <a:cubicBezTo>
                        <a:pt x="276736" y="22821"/>
                        <a:pt x="302155" y="32414"/>
                        <a:pt x="325176" y="44883"/>
                      </a:cubicBezTo>
                      <a:cubicBezTo>
                        <a:pt x="485846" y="132652"/>
                        <a:pt x="653230" y="206512"/>
                        <a:pt x="825410" y="269821"/>
                      </a:cubicBezTo>
                      <a:cubicBezTo>
                        <a:pt x="898312" y="296679"/>
                        <a:pt x="972171" y="321619"/>
                        <a:pt x="1046511" y="343202"/>
                      </a:cubicBezTo>
                      <a:cubicBezTo>
                        <a:pt x="1062338" y="347998"/>
                        <a:pt x="1079125" y="350875"/>
                        <a:pt x="1095432" y="354712"/>
                      </a:cubicBezTo>
                      <a:cubicBezTo>
                        <a:pt x="1130443" y="380132"/>
                        <a:pt x="1151067" y="416582"/>
                        <a:pt x="1170730" y="453512"/>
                      </a:cubicBezTo>
                      <a:cubicBezTo>
                        <a:pt x="1194232" y="497636"/>
                        <a:pt x="1191833" y="543199"/>
                        <a:pt x="1182241" y="590681"/>
                      </a:cubicBezTo>
                      <a:cubicBezTo>
                        <a:pt x="1176006" y="622335"/>
                        <a:pt x="1181282" y="655428"/>
                        <a:pt x="1169771" y="686603"/>
                      </a:cubicBezTo>
                      <a:cubicBezTo>
                        <a:pt x="974090" y="531209"/>
                        <a:pt x="760184" y="405551"/>
                        <a:pt x="528531" y="311547"/>
                      </a:cubicBezTo>
                      <a:cubicBezTo>
                        <a:pt x="391362" y="255912"/>
                        <a:pt x="250357" y="210349"/>
                        <a:pt x="104555" y="181093"/>
                      </a:cubicBezTo>
                      <a:cubicBezTo>
                        <a:pt x="69544" y="173899"/>
                        <a:pt x="34532" y="166225"/>
                        <a:pt x="0" y="158551"/>
                      </a:cubicBezTo>
                      <a:cubicBezTo>
                        <a:pt x="20623" y="123060"/>
                        <a:pt x="48920" y="93324"/>
                        <a:pt x="72421" y="59751"/>
                      </a:cubicBezTo>
                      <a:cubicBezTo>
                        <a:pt x="94004" y="29056"/>
                        <a:pt x="129495" y="18505"/>
                        <a:pt x="162588" y="11790"/>
                      </a:cubicBezTo>
                      <a:cubicBezTo>
                        <a:pt x="193763" y="6035"/>
                        <a:pt x="225897" y="-4037"/>
                        <a:pt x="258510" y="1718"/>
                      </a:cubicBezTo>
                      <a:close/>
                    </a:path>
                  </a:pathLst>
                </a:custGeom>
                <a:solidFill>
                  <a:srgbClr val="A5A5A5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70" name="Freeform: Shape 52">
                  <a:extLst>
                    <a:ext uri="{FF2B5EF4-FFF2-40B4-BE49-F238E27FC236}">
                      <a16:creationId xmlns:a16="http://schemas.microsoft.com/office/drawing/2014/main" id="{E21ADB88-BD97-4A0E-A861-A1564BE58513}"/>
                    </a:ext>
                  </a:extLst>
                </p:cNvPr>
                <p:cNvSpPr/>
                <p:nvPr/>
              </p:nvSpPr>
              <p:spPr>
                <a:xfrm>
                  <a:off x="7229319" y="1218762"/>
                  <a:ext cx="734458" cy="503921"/>
                </a:xfrm>
                <a:custGeom>
                  <a:avLst/>
                  <a:gdLst>
                    <a:gd name="connsiteX0" fmla="*/ 0 w 734458"/>
                    <a:gd name="connsiteY0" fmla="*/ 212798 h 503921"/>
                    <a:gd name="connsiteX1" fmla="*/ 46522 w 734458"/>
                    <a:gd name="connsiteY1" fmla="*/ 112079 h 503921"/>
                    <a:gd name="connsiteX2" fmla="*/ 248918 w 734458"/>
                    <a:gd name="connsiteY2" fmla="*/ 4167 h 503921"/>
                    <a:gd name="connsiteX3" fmla="*/ 694956 w 734458"/>
                    <a:gd name="connsiteY3" fmla="*/ 224308 h 503921"/>
                    <a:gd name="connsiteX4" fmla="*/ 699273 w 734458"/>
                    <a:gd name="connsiteY4" fmla="*/ 494329 h 503921"/>
                    <a:gd name="connsiteX5" fmla="*/ 693517 w 734458"/>
                    <a:gd name="connsiteY5" fmla="*/ 503921 h 503921"/>
                    <a:gd name="connsiteX6" fmla="*/ 414864 w 734458"/>
                    <a:gd name="connsiteY6" fmla="*/ 127906 h 503921"/>
                    <a:gd name="connsiteX7" fmla="*/ 0 w 734458"/>
                    <a:gd name="connsiteY7" fmla="*/ 212798 h 50392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734458" h="503921">
                      <a:moveTo>
                        <a:pt x="0" y="212798"/>
                      </a:moveTo>
                      <a:cubicBezTo>
                        <a:pt x="7194" y="172990"/>
                        <a:pt x="23500" y="140856"/>
                        <a:pt x="46522" y="112079"/>
                      </a:cubicBezTo>
                      <a:cubicBezTo>
                        <a:pt x="98320" y="47332"/>
                        <a:pt x="168823" y="16157"/>
                        <a:pt x="248918" y="4167"/>
                      </a:cubicBezTo>
                      <a:cubicBezTo>
                        <a:pt x="421098" y="-21253"/>
                        <a:pt x="611504" y="71792"/>
                        <a:pt x="694956" y="224308"/>
                      </a:cubicBezTo>
                      <a:cubicBezTo>
                        <a:pt x="743397" y="312557"/>
                        <a:pt x="750111" y="403203"/>
                        <a:pt x="699273" y="494329"/>
                      </a:cubicBezTo>
                      <a:cubicBezTo>
                        <a:pt x="697834" y="496727"/>
                        <a:pt x="695916" y="499605"/>
                        <a:pt x="693517" y="503921"/>
                      </a:cubicBezTo>
                      <a:cubicBezTo>
                        <a:pt x="694476" y="306801"/>
                        <a:pt x="585605" y="189776"/>
                        <a:pt x="414864" y="127906"/>
                      </a:cubicBezTo>
                      <a:cubicBezTo>
                        <a:pt x="264745" y="72751"/>
                        <a:pt x="120862" y="87619"/>
                        <a:pt x="0" y="212798"/>
                      </a:cubicBezTo>
                      <a:close/>
                    </a:path>
                  </a:pathLst>
                </a:custGeom>
                <a:solidFill>
                  <a:srgbClr val="A5A5A5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49" name="Group 48">
                <a:extLst>
                  <a:ext uri="{FF2B5EF4-FFF2-40B4-BE49-F238E27FC236}">
                    <a16:creationId xmlns:a16="http://schemas.microsoft.com/office/drawing/2014/main" id="{583B3F5C-59E4-46D5-9A85-389484FB6F45}"/>
                  </a:ext>
                </a:extLst>
              </p:cNvPr>
              <p:cNvGrpSpPr/>
              <p:nvPr/>
            </p:nvGrpSpPr>
            <p:grpSpPr>
              <a:xfrm>
                <a:off x="7946663" y="3655474"/>
                <a:ext cx="1571701" cy="1274220"/>
                <a:chOff x="8213001" y="3218811"/>
                <a:chExt cx="1775655" cy="1439571"/>
              </a:xfrm>
            </p:grpSpPr>
            <p:sp>
              <p:nvSpPr>
                <p:cNvPr id="59" name="Freeform: Shape 41">
                  <a:extLst>
                    <a:ext uri="{FF2B5EF4-FFF2-40B4-BE49-F238E27FC236}">
                      <a16:creationId xmlns:a16="http://schemas.microsoft.com/office/drawing/2014/main" id="{867B3347-C110-436E-811D-826A403DC14F}"/>
                    </a:ext>
                  </a:extLst>
                </p:cNvPr>
                <p:cNvSpPr/>
                <p:nvPr/>
              </p:nvSpPr>
              <p:spPr>
                <a:xfrm>
                  <a:off x="8670942" y="3273142"/>
                  <a:ext cx="1128485" cy="806800"/>
                </a:xfrm>
                <a:custGeom>
                  <a:avLst/>
                  <a:gdLst>
                    <a:gd name="connsiteX0" fmla="*/ 1019741 w 1128485"/>
                    <a:gd name="connsiteY0" fmla="*/ 736806 h 806800"/>
                    <a:gd name="connsiteX1" fmla="*/ 817345 w 1128485"/>
                    <a:gd name="connsiteY1" fmla="*/ 792921 h 806800"/>
                    <a:gd name="connsiteX2" fmla="*/ 761710 w 1128485"/>
                    <a:gd name="connsiteY2" fmla="*/ 784767 h 806800"/>
                    <a:gd name="connsiteX3" fmla="*/ 424064 w 1128485"/>
                    <a:gd name="connsiteY3" fmla="*/ 702754 h 806800"/>
                    <a:gd name="connsiteX4" fmla="*/ 385215 w 1128485"/>
                    <a:gd name="connsiteY4" fmla="*/ 703233 h 806800"/>
                    <a:gd name="connsiteX5" fmla="*/ 302723 w 1128485"/>
                    <a:gd name="connsiteY5" fmla="*/ 732010 h 806800"/>
                    <a:gd name="connsiteX6" fmla="*/ 289773 w 1128485"/>
                    <a:gd name="connsiteY6" fmla="*/ 766542 h 806800"/>
                    <a:gd name="connsiteX7" fmla="*/ 213515 w 1128485"/>
                    <a:gd name="connsiteY7" fmla="*/ 753113 h 806800"/>
                    <a:gd name="connsiteX8" fmla="*/ 63876 w 1128485"/>
                    <a:gd name="connsiteY8" fmla="*/ 710427 h 806800"/>
                    <a:gd name="connsiteX9" fmla="*/ 42774 w 1128485"/>
                    <a:gd name="connsiteY9" fmla="*/ 710427 h 806800"/>
                    <a:gd name="connsiteX10" fmla="*/ 5364 w 1128485"/>
                    <a:gd name="connsiteY10" fmla="*/ 695080 h 806800"/>
                    <a:gd name="connsiteX11" fmla="*/ 18313 w 1128485"/>
                    <a:gd name="connsiteY11" fmla="*/ 646639 h 806800"/>
                    <a:gd name="connsiteX12" fmla="*/ 75387 w 1128485"/>
                    <a:gd name="connsiteY12" fmla="*/ 574698 h 806800"/>
                    <a:gd name="connsiteX13" fmla="*/ 160758 w 1128485"/>
                    <a:gd name="connsiteY13" fmla="*/ 454315 h 806800"/>
                    <a:gd name="connsiteX14" fmla="*/ 174667 w 1128485"/>
                    <a:gd name="connsiteY14" fmla="*/ 443764 h 806800"/>
                    <a:gd name="connsiteX15" fmla="*/ 206800 w 1128485"/>
                    <a:gd name="connsiteY15" fmla="*/ 461989 h 806800"/>
                    <a:gd name="connsiteX16" fmla="*/ 298885 w 1128485"/>
                    <a:gd name="connsiteY16" fmla="*/ 430335 h 806800"/>
                    <a:gd name="connsiteX17" fmla="*/ 318070 w 1128485"/>
                    <a:gd name="connsiteY17" fmla="*/ 405395 h 806800"/>
                    <a:gd name="connsiteX18" fmla="*/ 473944 w 1128485"/>
                    <a:gd name="connsiteY18" fmla="*/ 164630 h 806800"/>
                    <a:gd name="connsiteX19" fmla="*/ 537253 w 1128485"/>
                    <a:gd name="connsiteY19" fmla="*/ 123863 h 806800"/>
                    <a:gd name="connsiteX20" fmla="*/ 565550 w 1128485"/>
                    <a:gd name="connsiteY20" fmla="*/ 87413 h 806800"/>
                    <a:gd name="connsiteX21" fmla="*/ 746842 w 1128485"/>
                    <a:gd name="connsiteY21" fmla="*/ 2522 h 806800"/>
                    <a:gd name="connsiteX22" fmla="*/ 726699 w 1128485"/>
                    <a:gd name="connsiteY22" fmla="*/ 23624 h 806800"/>
                    <a:gd name="connsiteX23" fmla="*/ 616388 w 1128485"/>
                    <a:gd name="connsiteY23" fmla="*/ 117149 h 806800"/>
                    <a:gd name="connsiteX24" fmla="*/ 741567 w 1128485"/>
                    <a:gd name="connsiteY24" fmla="*/ 91250 h 806800"/>
                    <a:gd name="connsiteX25" fmla="*/ 889287 w 1128485"/>
                    <a:gd name="connsiteY25" fmla="*/ 109475 h 806800"/>
                    <a:gd name="connsiteX26" fmla="*/ 971780 w 1128485"/>
                    <a:gd name="connsiteY26" fmla="*/ 209714 h 806800"/>
                    <a:gd name="connsiteX27" fmla="*/ 960269 w 1128485"/>
                    <a:gd name="connsiteY27" fmla="*/ 250481 h 806800"/>
                    <a:gd name="connsiteX28" fmla="*/ 943962 w 1128485"/>
                    <a:gd name="connsiteY28" fmla="*/ 302279 h 806800"/>
                    <a:gd name="connsiteX29" fmla="*/ 1059549 w 1128485"/>
                    <a:gd name="connsiteY29" fmla="*/ 433212 h 806800"/>
                    <a:gd name="connsiteX30" fmla="*/ 1113265 w 1128485"/>
                    <a:gd name="connsiteY30" fmla="*/ 452876 h 806800"/>
                    <a:gd name="connsiteX31" fmla="*/ 1122858 w 1128485"/>
                    <a:gd name="connsiteY31" fmla="*/ 479735 h 806800"/>
                    <a:gd name="connsiteX32" fmla="*/ 858112 w 1128485"/>
                    <a:gd name="connsiteY32" fmla="*/ 726255 h 806800"/>
                    <a:gd name="connsiteX33" fmla="*/ 994321 w 1128485"/>
                    <a:gd name="connsiteY33" fmla="*/ 730571 h 806800"/>
                    <a:gd name="connsiteX34" fmla="*/ 1019741 w 1128485"/>
                    <a:gd name="connsiteY34" fmla="*/ 736806 h 80680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  <a:cxn ang="0">
                      <a:pos x="connsiteX26" y="connsiteY26"/>
                    </a:cxn>
                    <a:cxn ang="0">
                      <a:pos x="connsiteX27" y="connsiteY27"/>
                    </a:cxn>
                    <a:cxn ang="0">
                      <a:pos x="connsiteX28" y="connsiteY28"/>
                    </a:cxn>
                    <a:cxn ang="0">
                      <a:pos x="connsiteX29" y="connsiteY29"/>
                    </a:cxn>
                    <a:cxn ang="0">
                      <a:pos x="connsiteX30" y="connsiteY30"/>
                    </a:cxn>
                    <a:cxn ang="0">
                      <a:pos x="connsiteX31" y="connsiteY31"/>
                    </a:cxn>
                    <a:cxn ang="0">
                      <a:pos x="connsiteX32" y="connsiteY32"/>
                    </a:cxn>
                    <a:cxn ang="0">
                      <a:pos x="connsiteX33" y="connsiteY33"/>
                    </a:cxn>
                    <a:cxn ang="0">
                      <a:pos x="connsiteX34" y="connsiteY34"/>
                    </a:cxn>
                  </a:cxnLst>
                  <a:rect l="l" t="t" r="r" b="b"/>
                  <a:pathLst>
                    <a:path w="1128485" h="806800">
                      <a:moveTo>
                        <a:pt x="1019741" y="736806"/>
                      </a:moveTo>
                      <a:cubicBezTo>
                        <a:pt x="979933" y="798196"/>
                        <a:pt x="883531" y="825534"/>
                        <a:pt x="817345" y="792921"/>
                      </a:cubicBezTo>
                      <a:cubicBezTo>
                        <a:pt x="799120" y="783808"/>
                        <a:pt x="782334" y="782369"/>
                        <a:pt x="761710" y="784767"/>
                      </a:cubicBezTo>
                      <a:cubicBezTo>
                        <a:pt x="640369" y="796757"/>
                        <a:pt x="521425" y="791482"/>
                        <a:pt x="424064" y="702754"/>
                      </a:cubicBezTo>
                      <a:cubicBezTo>
                        <a:pt x="409676" y="689804"/>
                        <a:pt x="397206" y="698917"/>
                        <a:pt x="385215" y="703233"/>
                      </a:cubicBezTo>
                      <a:cubicBezTo>
                        <a:pt x="357398" y="712825"/>
                        <a:pt x="331020" y="724336"/>
                        <a:pt x="302723" y="732010"/>
                      </a:cubicBezTo>
                      <a:cubicBezTo>
                        <a:pt x="283538" y="737286"/>
                        <a:pt x="285457" y="752154"/>
                        <a:pt x="289773" y="766542"/>
                      </a:cubicBezTo>
                      <a:cubicBezTo>
                        <a:pt x="262915" y="772297"/>
                        <a:pt x="238455" y="759828"/>
                        <a:pt x="213515" y="753113"/>
                      </a:cubicBezTo>
                      <a:cubicBezTo>
                        <a:pt x="163635" y="739684"/>
                        <a:pt x="113276" y="727214"/>
                        <a:pt x="63876" y="710427"/>
                      </a:cubicBezTo>
                      <a:cubicBezTo>
                        <a:pt x="56682" y="708029"/>
                        <a:pt x="49968" y="708509"/>
                        <a:pt x="42774" y="710427"/>
                      </a:cubicBezTo>
                      <a:cubicBezTo>
                        <a:pt x="27905" y="711387"/>
                        <a:pt x="15915" y="704672"/>
                        <a:pt x="5364" y="695080"/>
                      </a:cubicBezTo>
                      <a:cubicBezTo>
                        <a:pt x="-7586" y="674457"/>
                        <a:pt x="5364" y="660548"/>
                        <a:pt x="18313" y="646639"/>
                      </a:cubicBezTo>
                      <a:cubicBezTo>
                        <a:pt x="44692" y="628414"/>
                        <a:pt x="57162" y="599158"/>
                        <a:pt x="75387" y="574698"/>
                      </a:cubicBezTo>
                      <a:cubicBezTo>
                        <a:pt x="104643" y="534890"/>
                        <a:pt x="131981" y="494123"/>
                        <a:pt x="160758" y="454315"/>
                      </a:cubicBezTo>
                      <a:cubicBezTo>
                        <a:pt x="164115" y="449519"/>
                        <a:pt x="166033" y="442325"/>
                        <a:pt x="174667" y="443764"/>
                      </a:cubicBezTo>
                      <a:cubicBezTo>
                        <a:pt x="178024" y="462948"/>
                        <a:pt x="186177" y="470622"/>
                        <a:pt x="206800" y="461989"/>
                      </a:cubicBezTo>
                      <a:cubicBezTo>
                        <a:pt x="237016" y="449999"/>
                        <a:pt x="268191" y="440886"/>
                        <a:pt x="298885" y="430335"/>
                      </a:cubicBezTo>
                      <a:cubicBezTo>
                        <a:pt x="310396" y="426498"/>
                        <a:pt x="317111" y="417865"/>
                        <a:pt x="318070" y="405395"/>
                      </a:cubicBezTo>
                      <a:cubicBezTo>
                        <a:pt x="329101" y="298921"/>
                        <a:pt x="394328" y="226980"/>
                        <a:pt x="473944" y="164630"/>
                      </a:cubicBezTo>
                      <a:cubicBezTo>
                        <a:pt x="493608" y="149283"/>
                        <a:pt x="515670" y="136333"/>
                        <a:pt x="537253" y="123863"/>
                      </a:cubicBezTo>
                      <a:cubicBezTo>
                        <a:pt x="552120" y="115230"/>
                        <a:pt x="557875" y="101322"/>
                        <a:pt x="565550" y="87413"/>
                      </a:cubicBezTo>
                      <a:cubicBezTo>
                        <a:pt x="603919" y="21706"/>
                        <a:pt x="670584" y="-9469"/>
                        <a:pt x="746842" y="2522"/>
                      </a:cubicBezTo>
                      <a:cubicBezTo>
                        <a:pt x="746363" y="15471"/>
                        <a:pt x="735332" y="18828"/>
                        <a:pt x="726699" y="23624"/>
                      </a:cubicBezTo>
                      <a:cubicBezTo>
                        <a:pt x="670105" y="57677"/>
                        <a:pt x="641807" y="81178"/>
                        <a:pt x="616388" y="117149"/>
                      </a:cubicBezTo>
                      <a:cubicBezTo>
                        <a:pt x="659074" y="106597"/>
                        <a:pt x="699361" y="96046"/>
                        <a:pt x="741567" y="91250"/>
                      </a:cubicBezTo>
                      <a:cubicBezTo>
                        <a:pt x="792405" y="85494"/>
                        <a:pt x="842285" y="87413"/>
                        <a:pt x="889287" y="109475"/>
                      </a:cubicBezTo>
                      <a:cubicBezTo>
                        <a:pt x="932452" y="129619"/>
                        <a:pt x="959790" y="163671"/>
                        <a:pt x="971780" y="209714"/>
                      </a:cubicBezTo>
                      <a:cubicBezTo>
                        <a:pt x="976097" y="225541"/>
                        <a:pt x="974178" y="239450"/>
                        <a:pt x="960269" y="250481"/>
                      </a:cubicBezTo>
                      <a:cubicBezTo>
                        <a:pt x="943003" y="263910"/>
                        <a:pt x="940126" y="281655"/>
                        <a:pt x="943962" y="302279"/>
                      </a:cubicBezTo>
                      <a:cubicBezTo>
                        <a:pt x="956433" y="368945"/>
                        <a:pt x="1001996" y="406354"/>
                        <a:pt x="1059549" y="433212"/>
                      </a:cubicBezTo>
                      <a:cubicBezTo>
                        <a:pt x="1076815" y="441366"/>
                        <a:pt x="1095040" y="447121"/>
                        <a:pt x="1113265" y="452876"/>
                      </a:cubicBezTo>
                      <a:cubicBezTo>
                        <a:pt x="1127654" y="457673"/>
                        <a:pt x="1133889" y="466785"/>
                        <a:pt x="1122858" y="479735"/>
                      </a:cubicBezTo>
                      <a:cubicBezTo>
                        <a:pt x="1045640" y="573259"/>
                        <a:pt x="974178" y="673498"/>
                        <a:pt x="858112" y="726255"/>
                      </a:cubicBezTo>
                      <a:cubicBezTo>
                        <a:pt x="903675" y="734408"/>
                        <a:pt x="949239" y="732010"/>
                        <a:pt x="994321" y="730571"/>
                      </a:cubicBezTo>
                      <a:cubicBezTo>
                        <a:pt x="1003434" y="730571"/>
                        <a:pt x="1013506" y="725295"/>
                        <a:pt x="1019741" y="736806"/>
                      </a:cubicBezTo>
                      <a:close/>
                    </a:path>
                  </a:pathLst>
                </a:custGeom>
                <a:solidFill>
                  <a:srgbClr val="F0C8A4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0" name="Freeform: Shape 42">
                  <a:extLst>
                    <a:ext uri="{FF2B5EF4-FFF2-40B4-BE49-F238E27FC236}">
                      <a16:creationId xmlns:a16="http://schemas.microsoft.com/office/drawing/2014/main" id="{0F48A1A0-4C29-46FE-B846-7C8E0B8C8787}"/>
                    </a:ext>
                  </a:extLst>
                </p:cNvPr>
                <p:cNvSpPr/>
                <p:nvPr/>
              </p:nvSpPr>
              <p:spPr>
                <a:xfrm>
                  <a:off x="9265268" y="3218811"/>
                  <a:ext cx="723388" cy="795086"/>
                </a:xfrm>
                <a:custGeom>
                  <a:avLst/>
                  <a:gdLst>
                    <a:gd name="connsiteX0" fmla="*/ 425415 w 723388"/>
                    <a:gd name="connsiteY0" fmla="*/ 791137 h 795086"/>
                    <a:gd name="connsiteX1" fmla="*/ 260428 w 723388"/>
                    <a:gd name="connsiteY1" fmla="*/ 790178 h 795086"/>
                    <a:gd name="connsiteX2" fmla="*/ 238846 w 723388"/>
                    <a:gd name="connsiteY2" fmla="*/ 784423 h 795086"/>
                    <a:gd name="connsiteX3" fmla="*/ 529490 w 723388"/>
                    <a:gd name="connsiteY3" fmla="*/ 522555 h 795086"/>
                    <a:gd name="connsiteX4" fmla="*/ 509347 w 723388"/>
                    <a:gd name="connsiteY4" fmla="*/ 513443 h 795086"/>
                    <a:gd name="connsiteX5" fmla="*/ 388005 w 723388"/>
                    <a:gd name="connsiteY5" fmla="*/ 447736 h 795086"/>
                    <a:gd name="connsiteX6" fmla="*/ 339085 w 723388"/>
                    <a:gd name="connsiteY6" fmla="*/ 338864 h 795086"/>
                    <a:gd name="connsiteX7" fmla="*/ 360667 w 723388"/>
                    <a:gd name="connsiteY7" fmla="*/ 298577 h 795086"/>
                    <a:gd name="connsiteX8" fmla="*/ 370739 w 723388"/>
                    <a:gd name="connsiteY8" fmla="*/ 269321 h 795086"/>
                    <a:gd name="connsiteX9" fmla="*/ 216304 w 723388"/>
                    <a:gd name="connsiteY9" fmla="*/ 152296 h 795086"/>
                    <a:gd name="connsiteX10" fmla="*/ 16306 w 723388"/>
                    <a:gd name="connsiteY10" fmla="*/ 182991 h 795086"/>
                    <a:gd name="connsiteX11" fmla="*/ 0 w 723388"/>
                    <a:gd name="connsiteY11" fmla="*/ 187307 h 795086"/>
                    <a:gd name="connsiteX12" fmla="*/ 53237 w 723388"/>
                    <a:gd name="connsiteY12" fmla="*/ 124958 h 795086"/>
                    <a:gd name="connsiteX13" fmla="*/ 151557 w 723388"/>
                    <a:gd name="connsiteY13" fmla="*/ 57333 h 795086"/>
                    <a:gd name="connsiteX14" fmla="*/ 275296 w 723388"/>
                    <a:gd name="connsiteY14" fmla="*/ 14168 h 795086"/>
                    <a:gd name="connsiteX15" fmla="*/ 590401 w 723388"/>
                    <a:gd name="connsiteY15" fmla="*/ 101457 h 795086"/>
                    <a:gd name="connsiteX16" fmla="*/ 718936 w 723388"/>
                    <a:gd name="connsiteY16" fmla="*/ 477952 h 795086"/>
                    <a:gd name="connsiteX17" fmla="*/ 718936 w 723388"/>
                    <a:gd name="connsiteY17" fmla="*/ 503851 h 795086"/>
                    <a:gd name="connsiteX18" fmla="*/ 601432 w 723388"/>
                    <a:gd name="connsiteY18" fmla="*/ 736941 h 795086"/>
                    <a:gd name="connsiteX19" fmla="*/ 447477 w 723388"/>
                    <a:gd name="connsiteY19" fmla="*/ 785862 h 795086"/>
                    <a:gd name="connsiteX20" fmla="*/ 425415 w 723388"/>
                    <a:gd name="connsiteY20" fmla="*/ 791137 h 79508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723388" h="795086">
                      <a:moveTo>
                        <a:pt x="425415" y="791137"/>
                      </a:moveTo>
                      <a:cubicBezTo>
                        <a:pt x="370259" y="794015"/>
                        <a:pt x="315584" y="798811"/>
                        <a:pt x="260428" y="790178"/>
                      </a:cubicBezTo>
                      <a:cubicBezTo>
                        <a:pt x="253714" y="789219"/>
                        <a:pt x="247000" y="788260"/>
                        <a:pt x="238846" y="784423"/>
                      </a:cubicBezTo>
                      <a:cubicBezTo>
                        <a:pt x="369301" y="733584"/>
                        <a:pt x="443640" y="622315"/>
                        <a:pt x="529490" y="522555"/>
                      </a:cubicBezTo>
                      <a:cubicBezTo>
                        <a:pt x="525654" y="513922"/>
                        <a:pt x="516061" y="515361"/>
                        <a:pt x="509347" y="513443"/>
                      </a:cubicBezTo>
                      <a:cubicBezTo>
                        <a:pt x="464263" y="499534"/>
                        <a:pt x="422537" y="479390"/>
                        <a:pt x="388005" y="447736"/>
                      </a:cubicBezTo>
                      <a:cubicBezTo>
                        <a:pt x="356830" y="419439"/>
                        <a:pt x="341962" y="381070"/>
                        <a:pt x="339085" y="338864"/>
                      </a:cubicBezTo>
                      <a:cubicBezTo>
                        <a:pt x="338126" y="322078"/>
                        <a:pt x="344840" y="306730"/>
                        <a:pt x="360667" y="298577"/>
                      </a:cubicBezTo>
                      <a:cubicBezTo>
                        <a:pt x="375056" y="291383"/>
                        <a:pt x="374097" y="281791"/>
                        <a:pt x="370739" y="269321"/>
                      </a:cubicBezTo>
                      <a:cubicBezTo>
                        <a:pt x="352514" y="198818"/>
                        <a:pt x="297359" y="157092"/>
                        <a:pt x="216304" y="152296"/>
                      </a:cubicBezTo>
                      <a:cubicBezTo>
                        <a:pt x="147240" y="148459"/>
                        <a:pt x="81054" y="161888"/>
                        <a:pt x="16306" y="182991"/>
                      </a:cubicBezTo>
                      <a:cubicBezTo>
                        <a:pt x="12949" y="183950"/>
                        <a:pt x="9112" y="184909"/>
                        <a:pt x="0" y="187307"/>
                      </a:cubicBezTo>
                      <a:cubicBezTo>
                        <a:pt x="16786" y="160929"/>
                        <a:pt x="34532" y="142703"/>
                        <a:pt x="53237" y="124958"/>
                      </a:cubicBezTo>
                      <a:cubicBezTo>
                        <a:pt x="82972" y="97620"/>
                        <a:pt x="118464" y="78915"/>
                        <a:pt x="151557" y="57333"/>
                      </a:cubicBezTo>
                      <a:cubicBezTo>
                        <a:pt x="192324" y="42465"/>
                        <a:pt x="233091" y="26638"/>
                        <a:pt x="275296" y="14168"/>
                      </a:cubicBezTo>
                      <a:cubicBezTo>
                        <a:pt x="399516" y="-22762"/>
                        <a:pt x="501673" y="14647"/>
                        <a:pt x="590401" y="101457"/>
                      </a:cubicBezTo>
                      <a:cubicBezTo>
                        <a:pt x="696875" y="205053"/>
                        <a:pt x="733325" y="333109"/>
                        <a:pt x="718936" y="477952"/>
                      </a:cubicBezTo>
                      <a:cubicBezTo>
                        <a:pt x="717978" y="486584"/>
                        <a:pt x="717498" y="495218"/>
                        <a:pt x="718936" y="503851"/>
                      </a:cubicBezTo>
                      <a:cubicBezTo>
                        <a:pt x="736682" y="615120"/>
                        <a:pt x="702150" y="684184"/>
                        <a:pt x="601432" y="736941"/>
                      </a:cubicBezTo>
                      <a:cubicBezTo>
                        <a:pt x="552991" y="762361"/>
                        <a:pt x="501673" y="778188"/>
                        <a:pt x="447477" y="785862"/>
                      </a:cubicBezTo>
                      <a:cubicBezTo>
                        <a:pt x="440762" y="786821"/>
                        <a:pt x="433088" y="789219"/>
                        <a:pt x="425415" y="791137"/>
                      </a:cubicBezTo>
                      <a:close/>
                    </a:path>
                  </a:pathLst>
                </a:custGeom>
                <a:solidFill>
                  <a:srgbClr val="262421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1" name="Freeform: Shape 43">
                  <a:extLst>
                    <a:ext uri="{FF2B5EF4-FFF2-40B4-BE49-F238E27FC236}">
                      <a16:creationId xmlns:a16="http://schemas.microsoft.com/office/drawing/2014/main" id="{F4B5B9B9-B667-4F95-AD5C-C5B9104576D4}"/>
                    </a:ext>
                  </a:extLst>
                </p:cNvPr>
                <p:cNvSpPr/>
                <p:nvPr/>
              </p:nvSpPr>
              <p:spPr>
                <a:xfrm>
                  <a:off x="8213001" y="3379690"/>
                  <a:ext cx="594717" cy="583736"/>
                </a:xfrm>
                <a:custGeom>
                  <a:avLst/>
                  <a:gdLst>
                    <a:gd name="connsiteX0" fmla="*/ 312227 w 594717"/>
                    <a:gd name="connsiteY0" fmla="*/ 583736 h 583736"/>
                    <a:gd name="connsiteX1" fmla="*/ 66666 w 594717"/>
                    <a:gd name="connsiteY1" fmla="*/ 124268 h 583736"/>
                    <a:gd name="connsiteX2" fmla="*/ 0 w 594717"/>
                    <a:gd name="connsiteY2" fmla="*/ 28826 h 583736"/>
                    <a:gd name="connsiteX3" fmla="*/ 249877 w 594717"/>
                    <a:gd name="connsiteY3" fmla="*/ 1968 h 583736"/>
                    <a:gd name="connsiteX4" fmla="*/ 373137 w 594717"/>
                    <a:gd name="connsiteY4" fmla="*/ 44174 h 583736"/>
                    <a:gd name="connsiteX5" fmla="*/ 559226 w 594717"/>
                    <a:gd name="connsiteY5" fmla="*/ 244651 h 583736"/>
                    <a:gd name="connsiteX6" fmla="*/ 594718 w 594717"/>
                    <a:gd name="connsiteY6" fmla="*/ 295969 h 583736"/>
                    <a:gd name="connsiteX7" fmla="*/ 588962 w 594717"/>
                    <a:gd name="connsiteY7" fmla="*/ 299326 h 583736"/>
                    <a:gd name="connsiteX8" fmla="*/ 474335 w 594717"/>
                    <a:gd name="connsiteY8" fmla="*/ 315154 h 583736"/>
                    <a:gd name="connsiteX9" fmla="*/ 351555 w 594717"/>
                    <a:gd name="connsiteY9" fmla="*/ 355441 h 583736"/>
                    <a:gd name="connsiteX10" fmla="*/ 502153 w 594717"/>
                    <a:gd name="connsiteY10" fmla="*/ 433138 h 583736"/>
                    <a:gd name="connsiteX11" fmla="*/ 516541 w 594717"/>
                    <a:gd name="connsiteY11" fmla="*/ 472946 h 583736"/>
                    <a:gd name="connsiteX12" fmla="*/ 492560 w 594717"/>
                    <a:gd name="connsiteY12" fmla="*/ 516591 h 583736"/>
                    <a:gd name="connsiteX13" fmla="*/ 312227 w 594717"/>
                    <a:gd name="connsiteY13" fmla="*/ 583736 h 58373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</a:cxnLst>
                  <a:rect l="l" t="t" r="r" b="b"/>
                  <a:pathLst>
                    <a:path w="594717" h="583736">
                      <a:moveTo>
                        <a:pt x="312227" y="583736"/>
                      </a:moveTo>
                      <a:cubicBezTo>
                        <a:pt x="246040" y="422107"/>
                        <a:pt x="162588" y="269591"/>
                        <a:pt x="66666" y="124268"/>
                      </a:cubicBezTo>
                      <a:cubicBezTo>
                        <a:pt x="45084" y="91655"/>
                        <a:pt x="22062" y="60480"/>
                        <a:pt x="0" y="28826"/>
                      </a:cubicBezTo>
                      <a:cubicBezTo>
                        <a:pt x="46043" y="26428"/>
                        <a:pt x="214386" y="9162"/>
                        <a:pt x="249877" y="1968"/>
                      </a:cubicBezTo>
                      <a:cubicBezTo>
                        <a:pt x="297838" y="-7145"/>
                        <a:pt x="337166" y="16836"/>
                        <a:pt x="373137" y="44174"/>
                      </a:cubicBezTo>
                      <a:cubicBezTo>
                        <a:pt x="446997" y="99808"/>
                        <a:pt x="504551" y="170791"/>
                        <a:pt x="559226" y="244651"/>
                      </a:cubicBezTo>
                      <a:cubicBezTo>
                        <a:pt x="571696" y="261437"/>
                        <a:pt x="587524" y="275346"/>
                        <a:pt x="594718" y="295969"/>
                      </a:cubicBezTo>
                      <a:cubicBezTo>
                        <a:pt x="593279" y="298368"/>
                        <a:pt x="591360" y="300286"/>
                        <a:pt x="588962" y="299326"/>
                      </a:cubicBezTo>
                      <a:cubicBezTo>
                        <a:pt x="548675" y="288775"/>
                        <a:pt x="511745" y="304123"/>
                        <a:pt x="474335" y="315154"/>
                      </a:cubicBezTo>
                      <a:cubicBezTo>
                        <a:pt x="438844" y="325226"/>
                        <a:pt x="355871" y="347288"/>
                        <a:pt x="351555" y="355441"/>
                      </a:cubicBezTo>
                      <a:cubicBezTo>
                        <a:pt x="371219" y="368870"/>
                        <a:pt x="473376" y="416831"/>
                        <a:pt x="502153" y="433138"/>
                      </a:cubicBezTo>
                      <a:cubicBezTo>
                        <a:pt x="518459" y="442251"/>
                        <a:pt x="524695" y="454721"/>
                        <a:pt x="516541" y="472946"/>
                      </a:cubicBezTo>
                      <a:cubicBezTo>
                        <a:pt x="509826" y="488293"/>
                        <a:pt x="504551" y="504120"/>
                        <a:pt x="492560" y="516591"/>
                      </a:cubicBezTo>
                      <a:cubicBezTo>
                        <a:pt x="456110" y="532897"/>
                        <a:pt x="335248" y="575103"/>
                        <a:pt x="312227" y="583736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2" name="Freeform: Shape 44">
                  <a:extLst>
                    <a:ext uri="{FF2B5EF4-FFF2-40B4-BE49-F238E27FC236}">
                      <a16:creationId xmlns:a16="http://schemas.microsoft.com/office/drawing/2014/main" id="{406CC424-D8C4-4533-984A-31343E9D907E}"/>
                    </a:ext>
                  </a:extLst>
                </p:cNvPr>
                <p:cNvSpPr/>
                <p:nvPr/>
              </p:nvSpPr>
              <p:spPr>
                <a:xfrm>
                  <a:off x="8544412" y="3964571"/>
                  <a:ext cx="427054" cy="693811"/>
                </a:xfrm>
                <a:custGeom>
                  <a:avLst/>
                  <a:gdLst>
                    <a:gd name="connsiteX0" fmla="*/ 134291 w 427054"/>
                    <a:gd name="connsiteY0" fmla="*/ 294 h 693811"/>
                    <a:gd name="connsiteX1" fmla="*/ 167384 w 427054"/>
                    <a:gd name="connsiteY1" fmla="*/ 14682 h 693811"/>
                    <a:gd name="connsiteX2" fmla="*/ 249398 w 427054"/>
                    <a:gd name="connsiteY2" fmla="*/ 50173 h 693811"/>
                    <a:gd name="connsiteX3" fmla="*/ 253235 w 427054"/>
                    <a:gd name="connsiteY3" fmla="*/ 87103 h 693811"/>
                    <a:gd name="connsiteX4" fmla="*/ 193763 w 427054"/>
                    <a:gd name="connsiteY4" fmla="*/ 228589 h 693811"/>
                    <a:gd name="connsiteX5" fmla="*/ 189446 w 427054"/>
                    <a:gd name="connsiteY5" fmla="*/ 244416 h 693811"/>
                    <a:gd name="connsiteX6" fmla="*/ 297838 w 427054"/>
                    <a:gd name="connsiteY6" fmla="*/ 198373 h 693811"/>
                    <a:gd name="connsiteX7" fmla="*/ 344361 w 427054"/>
                    <a:gd name="connsiteY7" fmla="*/ 178709 h 693811"/>
                    <a:gd name="connsiteX8" fmla="*/ 399996 w 427054"/>
                    <a:gd name="connsiteY8" fmla="*/ 138422 h 693811"/>
                    <a:gd name="connsiteX9" fmla="*/ 417262 w 427054"/>
                    <a:gd name="connsiteY9" fmla="*/ 126911 h 693811"/>
                    <a:gd name="connsiteX10" fmla="*/ 425895 w 427054"/>
                    <a:gd name="connsiteY10" fmla="*/ 286142 h 693811"/>
                    <a:gd name="connsiteX11" fmla="*/ 388005 w 427054"/>
                    <a:gd name="connsiteY11" fmla="*/ 518274 h 693811"/>
                    <a:gd name="connsiteX12" fmla="*/ 347718 w 427054"/>
                    <a:gd name="connsiteY12" fmla="*/ 571990 h 693811"/>
                    <a:gd name="connsiteX13" fmla="*/ 165466 w 427054"/>
                    <a:gd name="connsiteY13" fmla="*/ 693811 h 693811"/>
                    <a:gd name="connsiteX14" fmla="*/ 131893 w 427054"/>
                    <a:gd name="connsiteY14" fmla="*/ 512998 h 693811"/>
                    <a:gd name="connsiteX15" fmla="*/ 60910 w 427054"/>
                    <a:gd name="connsiteY15" fmla="*/ 218996 h 693811"/>
                    <a:gd name="connsiteX16" fmla="*/ 0 w 427054"/>
                    <a:gd name="connsiteY16" fmla="*/ 43459 h 693811"/>
                    <a:gd name="connsiteX17" fmla="*/ 134291 w 427054"/>
                    <a:gd name="connsiteY17" fmla="*/ 294 h 69381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</a:cxnLst>
                  <a:rect l="l" t="t" r="r" b="b"/>
                  <a:pathLst>
                    <a:path w="427054" h="693811">
                      <a:moveTo>
                        <a:pt x="134291" y="294"/>
                      </a:moveTo>
                      <a:cubicBezTo>
                        <a:pt x="145322" y="5090"/>
                        <a:pt x="155394" y="12764"/>
                        <a:pt x="167384" y="14682"/>
                      </a:cubicBezTo>
                      <a:cubicBezTo>
                        <a:pt x="198559" y="17560"/>
                        <a:pt x="223499" y="34826"/>
                        <a:pt x="249398" y="50173"/>
                      </a:cubicBezTo>
                      <a:cubicBezTo>
                        <a:pt x="264266" y="58807"/>
                        <a:pt x="258510" y="74154"/>
                        <a:pt x="253235" y="87103"/>
                      </a:cubicBezTo>
                      <a:cubicBezTo>
                        <a:pt x="234050" y="134585"/>
                        <a:pt x="212947" y="181107"/>
                        <a:pt x="193763" y="228589"/>
                      </a:cubicBezTo>
                      <a:cubicBezTo>
                        <a:pt x="191844" y="232905"/>
                        <a:pt x="189446" y="236742"/>
                        <a:pt x="189446" y="244416"/>
                      </a:cubicBezTo>
                      <a:cubicBezTo>
                        <a:pt x="227336" y="230027"/>
                        <a:pt x="262347" y="213241"/>
                        <a:pt x="297838" y="198373"/>
                      </a:cubicBezTo>
                      <a:cubicBezTo>
                        <a:pt x="313186" y="192138"/>
                        <a:pt x="328534" y="183985"/>
                        <a:pt x="344361" y="178709"/>
                      </a:cubicBezTo>
                      <a:cubicBezTo>
                        <a:pt x="366902" y="171035"/>
                        <a:pt x="385128" y="157127"/>
                        <a:pt x="399996" y="138422"/>
                      </a:cubicBezTo>
                      <a:cubicBezTo>
                        <a:pt x="404312" y="133146"/>
                        <a:pt x="406230" y="122595"/>
                        <a:pt x="417262" y="126911"/>
                      </a:cubicBezTo>
                      <a:cubicBezTo>
                        <a:pt x="419180" y="180148"/>
                        <a:pt x="430691" y="232905"/>
                        <a:pt x="425895" y="286142"/>
                      </a:cubicBezTo>
                      <a:cubicBezTo>
                        <a:pt x="418701" y="364319"/>
                        <a:pt x="419180" y="443934"/>
                        <a:pt x="388005" y="518274"/>
                      </a:cubicBezTo>
                      <a:cubicBezTo>
                        <a:pt x="378893" y="539377"/>
                        <a:pt x="366423" y="558082"/>
                        <a:pt x="347718" y="571990"/>
                      </a:cubicBezTo>
                      <a:cubicBezTo>
                        <a:pt x="295440" y="611318"/>
                        <a:pt x="222060" y="660718"/>
                        <a:pt x="165466" y="693811"/>
                      </a:cubicBezTo>
                      <a:cubicBezTo>
                        <a:pt x="156833" y="655443"/>
                        <a:pt x="142924" y="583501"/>
                        <a:pt x="131893" y="512998"/>
                      </a:cubicBezTo>
                      <a:cubicBezTo>
                        <a:pt x="116066" y="412759"/>
                        <a:pt x="89208" y="315878"/>
                        <a:pt x="60910" y="218996"/>
                      </a:cubicBezTo>
                      <a:cubicBezTo>
                        <a:pt x="43644" y="159525"/>
                        <a:pt x="20624" y="101972"/>
                        <a:pt x="0" y="43459"/>
                      </a:cubicBezTo>
                      <a:cubicBezTo>
                        <a:pt x="479" y="40581"/>
                        <a:pt x="128056" y="-4023"/>
                        <a:pt x="134291" y="294"/>
                      </a:cubicBezTo>
                      <a:close/>
                    </a:path>
                  </a:pathLst>
                </a:custGeom>
                <a:solidFill>
                  <a:srgbClr val="FFC000">
                    <a:lumMod val="50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3" name="Freeform: Shape 45">
                  <a:extLst>
                    <a:ext uri="{FF2B5EF4-FFF2-40B4-BE49-F238E27FC236}">
                      <a16:creationId xmlns:a16="http://schemas.microsoft.com/office/drawing/2014/main" id="{CE8E9F0D-FD6D-467D-B7D3-E241F8D6B0B5}"/>
                    </a:ext>
                  </a:extLst>
                </p:cNvPr>
                <p:cNvSpPr/>
                <p:nvPr/>
              </p:nvSpPr>
              <p:spPr>
                <a:xfrm>
                  <a:off x="8546810" y="3666998"/>
                  <a:ext cx="298317" cy="279641"/>
                </a:xfrm>
                <a:custGeom>
                  <a:avLst/>
                  <a:gdLst>
                    <a:gd name="connsiteX0" fmla="*/ 155874 w 298317"/>
                    <a:gd name="connsiteY0" fmla="*/ 226405 h 279641"/>
                    <a:gd name="connsiteX1" fmla="*/ 128536 w 298317"/>
                    <a:gd name="connsiteY1" fmla="*/ 133840 h 279641"/>
                    <a:gd name="connsiteX2" fmla="*/ 0 w 298317"/>
                    <a:gd name="connsiteY2" fmla="*/ 67654 h 279641"/>
                    <a:gd name="connsiteX3" fmla="*/ 10072 w 298317"/>
                    <a:gd name="connsiteY3" fmla="*/ 58061 h 279641"/>
                    <a:gd name="connsiteX4" fmla="*/ 200478 w 298317"/>
                    <a:gd name="connsiteY4" fmla="*/ 2426 h 279641"/>
                    <a:gd name="connsiteX5" fmla="*/ 261388 w 298317"/>
                    <a:gd name="connsiteY5" fmla="*/ 8182 h 279641"/>
                    <a:gd name="connsiteX6" fmla="*/ 298318 w 298317"/>
                    <a:gd name="connsiteY6" fmla="*/ 49908 h 279641"/>
                    <a:gd name="connsiteX7" fmla="*/ 231172 w 298317"/>
                    <a:gd name="connsiteY7" fmla="*/ 147749 h 279641"/>
                    <a:gd name="connsiteX8" fmla="*/ 163547 w 298317"/>
                    <a:gd name="connsiteY8" fmla="*/ 242712 h 279641"/>
                    <a:gd name="connsiteX9" fmla="*/ 132373 w 298317"/>
                    <a:gd name="connsiteY9" fmla="*/ 279642 h 279641"/>
                    <a:gd name="connsiteX10" fmla="*/ 155874 w 298317"/>
                    <a:gd name="connsiteY10" fmla="*/ 226405 h 27964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98317" h="279641">
                      <a:moveTo>
                        <a:pt x="155874" y="226405"/>
                      </a:moveTo>
                      <a:cubicBezTo>
                        <a:pt x="188487" y="165494"/>
                        <a:pt x="188487" y="165015"/>
                        <a:pt x="128536" y="133840"/>
                      </a:cubicBezTo>
                      <a:cubicBezTo>
                        <a:pt x="85371" y="111298"/>
                        <a:pt x="42206" y="89236"/>
                        <a:pt x="0" y="67654"/>
                      </a:cubicBezTo>
                      <a:cubicBezTo>
                        <a:pt x="0" y="59021"/>
                        <a:pt x="6235" y="59500"/>
                        <a:pt x="10072" y="58061"/>
                      </a:cubicBezTo>
                      <a:cubicBezTo>
                        <a:pt x="73381" y="39357"/>
                        <a:pt x="137169" y="21131"/>
                        <a:pt x="200478" y="2426"/>
                      </a:cubicBezTo>
                      <a:cubicBezTo>
                        <a:pt x="222060" y="-3808"/>
                        <a:pt x="241245" y="3386"/>
                        <a:pt x="261388" y="8182"/>
                      </a:cubicBezTo>
                      <a:cubicBezTo>
                        <a:pt x="276256" y="19693"/>
                        <a:pt x="293522" y="29285"/>
                        <a:pt x="298318" y="49908"/>
                      </a:cubicBezTo>
                      <a:cubicBezTo>
                        <a:pt x="275776" y="82521"/>
                        <a:pt x="253714" y="115135"/>
                        <a:pt x="231172" y="147749"/>
                      </a:cubicBezTo>
                      <a:cubicBezTo>
                        <a:pt x="209110" y="179882"/>
                        <a:pt x="186569" y="211537"/>
                        <a:pt x="163547" y="242712"/>
                      </a:cubicBezTo>
                      <a:cubicBezTo>
                        <a:pt x="159711" y="247987"/>
                        <a:pt x="147240" y="264294"/>
                        <a:pt x="132373" y="279642"/>
                      </a:cubicBezTo>
                      <a:cubicBezTo>
                        <a:pt x="124219" y="266212"/>
                        <a:pt x="151077" y="235038"/>
                        <a:pt x="155874" y="226405"/>
                      </a:cubicBezTo>
                      <a:close/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4" name="Freeform: Shape 46">
                  <a:extLst>
                    <a:ext uri="{FF2B5EF4-FFF2-40B4-BE49-F238E27FC236}">
                      <a16:creationId xmlns:a16="http://schemas.microsoft.com/office/drawing/2014/main" id="{3267DBDB-107A-4A78-B65F-2CA81EFBBB24}"/>
                    </a:ext>
                  </a:extLst>
                </p:cNvPr>
                <p:cNvSpPr/>
                <p:nvPr/>
              </p:nvSpPr>
              <p:spPr>
                <a:xfrm>
                  <a:off x="8711317" y="3973435"/>
                  <a:ext cx="252398" cy="245234"/>
                </a:xfrm>
                <a:custGeom>
                  <a:avLst/>
                  <a:gdLst>
                    <a:gd name="connsiteX0" fmla="*/ 249877 w 252398"/>
                    <a:gd name="connsiteY0" fmla="*/ 117567 h 245234"/>
                    <a:gd name="connsiteX1" fmla="*/ 171700 w 252398"/>
                    <a:gd name="connsiteY1" fmla="*/ 179437 h 245234"/>
                    <a:gd name="connsiteX2" fmla="*/ 33093 w 252398"/>
                    <a:gd name="connsiteY2" fmla="*/ 238429 h 245234"/>
                    <a:gd name="connsiteX3" fmla="*/ 7674 w 252398"/>
                    <a:gd name="connsiteY3" fmla="*/ 244664 h 245234"/>
                    <a:gd name="connsiteX4" fmla="*/ 45083 w 252398"/>
                    <a:gd name="connsiteY4" fmla="*/ 154977 h 245234"/>
                    <a:gd name="connsiteX5" fmla="*/ 81054 w 252398"/>
                    <a:gd name="connsiteY5" fmla="*/ 71524 h 245234"/>
                    <a:gd name="connsiteX6" fmla="*/ 68105 w 252398"/>
                    <a:gd name="connsiteY6" fmla="*/ 39390 h 245234"/>
                    <a:gd name="connsiteX7" fmla="*/ 0 w 252398"/>
                    <a:gd name="connsiteY7" fmla="*/ 4858 h 245234"/>
                    <a:gd name="connsiteX8" fmla="*/ 22062 w 252398"/>
                    <a:gd name="connsiteY8" fmla="*/ 1981 h 245234"/>
                    <a:gd name="connsiteX9" fmla="*/ 248438 w 252398"/>
                    <a:gd name="connsiteY9" fmla="*/ 65289 h 245234"/>
                    <a:gd name="connsiteX10" fmla="*/ 249877 w 252398"/>
                    <a:gd name="connsiteY10" fmla="*/ 117567 h 2452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252398" h="245234">
                      <a:moveTo>
                        <a:pt x="249877" y="117567"/>
                      </a:moveTo>
                      <a:cubicBezTo>
                        <a:pt x="233091" y="149701"/>
                        <a:pt x="204794" y="166487"/>
                        <a:pt x="171700" y="179437"/>
                      </a:cubicBezTo>
                      <a:cubicBezTo>
                        <a:pt x="125178" y="197662"/>
                        <a:pt x="79615" y="218765"/>
                        <a:pt x="33093" y="238429"/>
                      </a:cubicBezTo>
                      <a:cubicBezTo>
                        <a:pt x="25899" y="241307"/>
                        <a:pt x="19664" y="247062"/>
                        <a:pt x="7674" y="244664"/>
                      </a:cubicBezTo>
                      <a:cubicBezTo>
                        <a:pt x="20143" y="214449"/>
                        <a:pt x="32613" y="184713"/>
                        <a:pt x="45083" y="154977"/>
                      </a:cubicBezTo>
                      <a:cubicBezTo>
                        <a:pt x="56594" y="127159"/>
                        <a:pt x="67146" y="98383"/>
                        <a:pt x="81054" y="71524"/>
                      </a:cubicBezTo>
                      <a:cubicBezTo>
                        <a:pt x="90167" y="53779"/>
                        <a:pt x="84411" y="46585"/>
                        <a:pt x="68105" y="39390"/>
                      </a:cubicBezTo>
                      <a:cubicBezTo>
                        <a:pt x="45083" y="28839"/>
                        <a:pt x="22541" y="16369"/>
                        <a:pt x="0" y="4858"/>
                      </a:cubicBezTo>
                      <a:cubicBezTo>
                        <a:pt x="6714" y="-2336"/>
                        <a:pt x="14868" y="62"/>
                        <a:pt x="22062" y="1981"/>
                      </a:cubicBezTo>
                      <a:cubicBezTo>
                        <a:pt x="97361" y="23084"/>
                        <a:pt x="172660" y="44187"/>
                        <a:pt x="248438" y="65289"/>
                      </a:cubicBezTo>
                      <a:cubicBezTo>
                        <a:pt x="256112" y="83515"/>
                        <a:pt x="250357" y="100781"/>
                        <a:pt x="249877" y="117567"/>
                      </a:cubicBezTo>
                      <a:close/>
                    </a:path>
                  </a:pathLst>
                </a:custGeom>
                <a:solidFill>
                  <a:srgbClr val="FD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5" name="Freeform: Shape 47">
                  <a:extLst>
                    <a:ext uri="{FF2B5EF4-FFF2-40B4-BE49-F238E27FC236}">
                      <a16:creationId xmlns:a16="http://schemas.microsoft.com/office/drawing/2014/main" id="{0FE03BF2-E437-4724-8F16-E104602E84EA}"/>
                    </a:ext>
                  </a:extLst>
                </p:cNvPr>
                <p:cNvSpPr/>
                <p:nvPr/>
              </p:nvSpPr>
              <p:spPr>
                <a:xfrm>
                  <a:off x="8525228" y="3893403"/>
                  <a:ext cx="177456" cy="119423"/>
                </a:xfrm>
                <a:custGeom>
                  <a:avLst/>
                  <a:gdLst>
                    <a:gd name="connsiteX0" fmla="*/ 177456 w 177456"/>
                    <a:gd name="connsiteY0" fmla="*/ 0 h 119423"/>
                    <a:gd name="connsiteX1" fmla="*/ 153476 w 177456"/>
                    <a:gd name="connsiteY1" fmla="*/ 71462 h 119423"/>
                    <a:gd name="connsiteX2" fmla="*/ 88728 w 177456"/>
                    <a:gd name="connsiteY2" fmla="*/ 93045 h 119423"/>
                    <a:gd name="connsiteX3" fmla="*/ 19184 w 177456"/>
                    <a:gd name="connsiteY3" fmla="*/ 119423 h 119423"/>
                    <a:gd name="connsiteX4" fmla="*/ 0 w 177456"/>
                    <a:gd name="connsiteY4" fmla="*/ 70023 h 119423"/>
                    <a:gd name="connsiteX5" fmla="*/ 10551 w 177456"/>
                    <a:gd name="connsiteY5" fmla="*/ 56594 h 119423"/>
                    <a:gd name="connsiteX6" fmla="*/ 177456 w 177456"/>
                    <a:gd name="connsiteY6" fmla="*/ 0 h 119423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</a:cxnLst>
                  <a:rect l="l" t="t" r="r" b="b"/>
                  <a:pathLst>
                    <a:path w="177456" h="119423">
                      <a:moveTo>
                        <a:pt x="177456" y="0"/>
                      </a:moveTo>
                      <a:cubicBezTo>
                        <a:pt x="174099" y="9592"/>
                        <a:pt x="146281" y="53716"/>
                        <a:pt x="153476" y="71462"/>
                      </a:cubicBezTo>
                      <a:cubicBezTo>
                        <a:pt x="129495" y="81054"/>
                        <a:pt x="110311" y="84891"/>
                        <a:pt x="88728" y="93045"/>
                      </a:cubicBezTo>
                      <a:cubicBezTo>
                        <a:pt x="65706" y="101678"/>
                        <a:pt x="42206" y="110790"/>
                        <a:pt x="19184" y="119423"/>
                      </a:cubicBezTo>
                      <a:cubicBezTo>
                        <a:pt x="12949" y="104555"/>
                        <a:pt x="6715" y="84891"/>
                        <a:pt x="0" y="70023"/>
                      </a:cubicBezTo>
                      <a:cubicBezTo>
                        <a:pt x="0" y="62829"/>
                        <a:pt x="2398" y="58992"/>
                        <a:pt x="10551" y="56594"/>
                      </a:cubicBezTo>
                      <a:cubicBezTo>
                        <a:pt x="67146" y="40287"/>
                        <a:pt x="120382" y="14388"/>
                        <a:pt x="177456" y="0"/>
                      </a:cubicBezTo>
                      <a:close/>
                    </a:path>
                  </a:pathLst>
                </a:custGeom>
                <a:solidFill>
                  <a:srgbClr val="FFC000">
                    <a:lumMod val="75000"/>
                  </a:srgbClr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66" name="Freeform: Shape 48">
                  <a:extLst>
                    <a:ext uri="{FF2B5EF4-FFF2-40B4-BE49-F238E27FC236}">
                      <a16:creationId xmlns:a16="http://schemas.microsoft.com/office/drawing/2014/main" id="{B93AD73B-DC83-42BD-948B-48550AEABB8F}"/>
                    </a:ext>
                  </a:extLst>
                </p:cNvPr>
                <p:cNvSpPr/>
                <p:nvPr/>
              </p:nvSpPr>
              <p:spPr>
                <a:xfrm>
                  <a:off x="8677173" y="3892923"/>
                  <a:ext cx="32704" cy="53716"/>
                </a:xfrm>
                <a:custGeom>
                  <a:avLst/>
                  <a:gdLst>
                    <a:gd name="connsiteX0" fmla="*/ 32705 w 32704"/>
                    <a:gd name="connsiteY0" fmla="*/ 16786 h 53716"/>
                    <a:gd name="connsiteX1" fmla="*/ 1530 w 32704"/>
                    <a:gd name="connsiteY1" fmla="*/ 53716 h 53716"/>
                    <a:gd name="connsiteX2" fmla="*/ 25031 w 32704"/>
                    <a:gd name="connsiteY2" fmla="*/ 0 h 5371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</a:cxnLst>
                  <a:rect l="l" t="t" r="r" b="b"/>
                  <a:pathLst>
                    <a:path w="32704" h="53716">
                      <a:moveTo>
                        <a:pt x="32705" y="16786"/>
                      </a:moveTo>
                      <a:cubicBezTo>
                        <a:pt x="28868" y="22062"/>
                        <a:pt x="18316" y="41246"/>
                        <a:pt x="1530" y="53716"/>
                      </a:cubicBezTo>
                      <a:cubicBezTo>
                        <a:pt x="-6623" y="40287"/>
                        <a:pt x="20235" y="9112"/>
                        <a:pt x="25031" y="0"/>
                      </a:cubicBezTo>
                    </a:path>
                  </a:pathLst>
                </a:custGeom>
                <a:solidFill>
                  <a:srgbClr val="FEFEFD"/>
                </a:solidFill>
                <a:ln w="4795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grpSp>
            <p:nvGrpSpPr>
              <p:cNvPr id="50" name="Graphic 29">
                <a:extLst>
                  <a:ext uri="{FF2B5EF4-FFF2-40B4-BE49-F238E27FC236}">
                    <a16:creationId xmlns:a16="http://schemas.microsoft.com/office/drawing/2014/main" id="{BFFE3194-CE5E-4F92-8FBB-DE007CE0E5DE}"/>
                  </a:ext>
                </a:extLst>
              </p:cNvPr>
              <p:cNvGrpSpPr/>
              <p:nvPr/>
            </p:nvGrpSpPr>
            <p:grpSpPr>
              <a:xfrm>
                <a:off x="3787989" y="2889247"/>
                <a:ext cx="4608138" cy="2206654"/>
                <a:chOff x="3496565" y="2353154"/>
                <a:chExt cx="5206119" cy="2493004"/>
              </a:xfrm>
            </p:grpSpPr>
            <p:sp>
              <p:nvSpPr>
                <p:cNvPr id="55" name="Freeform: Shape 37">
                  <a:extLst>
                    <a:ext uri="{FF2B5EF4-FFF2-40B4-BE49-F238E27FC236}">
                      <a16:creationId xmlns:a16="http://schemas.microsoft.com/office/drawing/2014/main" id="{0EFC41E3-6AF0-4BD1-B4B8-CEA3C18F692C}"/>
                    </a:ext>
                  </a:extLst>
                </p:cNvPr>
                <p:cNvSpPr/>
                <p:nvPr/>
              </p:nvSpPr>
              <p:spPr>
                <a:xfrm>
                  <a:off x="4342675" y="2353632"/>
                  <a:ext cx="1649799" cy="1468918"/>
                </a:xfrm>
                <a:custGeom>
                  <a:avLst/>
                  <a:gdLst>
                    <a:gd name="connsiteX0" fmla="*/ 1399506 w 1649799"/>
                    <a:gd name="connsiteY0" fmla="*/ 17705 h 1468918"/>
                    <a:gd name="connsiteX1" fmla="*/ 1545929 w 1649799"/>
                    <a:gd name="connsiteY1" fmla="*/ 3350 h 1468918"/>
                    <a:gd name="connsiteX2" fmla="*/ 1638758 w 1649799"/>
                    <a:gd name="connsiteY2" fmla="*/ 0 h 1468918"/>
                    <a:gd name="connsiteX3" fmla="*/ 1649764 w 1649799"/>
                    <a:gd name="connsiteY3" fmla="*/ 12441 h 1468918"/>
                    <a:gd name="connsiteX4" fmla="*/ 1649764 w 1649799"/>
                    <a:gd name="connsiteY4" fmla="*/ 38759 h 1468918"/>
                    <a:gd name="connsiteX5" fmla="*/ 1649764 w 1649799"/>
                    <a:gd name="connsiteY5" fmla="*/ 1083811 h 1468918"/>
                    <a:gd name="connsiteX6" fmla="*/ 1615312 w 1649799"/>
                    <a:gd name="connsiteY6" fmla="*/ 1120177 h 1468918"/>
                    <a:gd name="connsiteX7" fmla="*/ 1452620 w 1649799"/>
                    <a:gd name="connsiteY7" fmla="*/ 1145538 h 1468918"/>
                    <a:gd name="connsiteX8" fmla="*/ 1325338 w 1649799"/>
                    <a:gd name="connsiteY8" fmla="*/ 1177119 h 1468918"/>
                    <a:gd name="connsiteX9" fmla="*/ 1183223 w 1649799"/>
                    <a:gd name="connsiteY9" fmla="*/ 1227362 h 1468918"/>
                    <a:gd name="connsiteX10" fmla="*/ 953541 w 1649799"/>
                    <a:gd name="connsiteY10" fmla="*/ 1348902 h 1468918"/>
                    <a:gd name="connsiteX11" fmla="*/ 801855 w 1649799"/>
                    <a:gd name="connsiteY11" fmla="*/ 1460872 h 1468918"/>
                    <a:gd name="connsiteX12" fmla="*/ 768360 w 1649799"/>
                    <a:gd name="connsiteY12" fmla="*/ 1458958 h 1468918"/>
                    <a:gd name="connsiteX13" fmla="*/ 273109 w 1649799"/>
                    <a:gd name="connsiteY13" fmla="*/ 963706 h 1468918"/>
                    <a:gd name="connsiteX14" fmla="*/ 9932 w 1649799"/>
                    <a:gd name="connsiteY14" fmla="*/ 700529 h 1468918"/>
                    <a:gd name="connsiteX15" fmla="*/ 10889 w 1649799"/>
                    <a:gd name="connsiteY15" fmla="*/ 667991 h 1468918"/>
                    <a:gd name="connsiteX16" fmla="*/ 128601 w 1649799"/>
                    <a:gd name="connsiteY16" fmla="*/ 568941 h 1468918"/>
                    <a:gd name="connsiteX17" fmla="*/ 141999 w 1649799"/>
                    <a:gd name="connsiteY17" fmla="*/ 553150 h 1468918"/>
                    <a:gd name="connsiteX18" fmla="*/ 174537 w 1649799"/>
                    <a:gd name="connsiteY18" fmla="*/ 522047 h 1468918"/>
                    <a:gd name="connsiteX19" fmla="*/ 497527 w 1649799"/>
                    <a:gd name="connsiteY19" fmla="*/ 311506 h 1468918"/>
                    <a:gd name="connsiteX20" fmla="*/ 620981 w 1649799"/>
                    <a:gd name="connsiteY20" fmla="*/ 249779 h 1468918"/>
                    <a:gd name="connsiteX21" fmla="*/ 797070 w 1649799"/>
                    <a:gd name="connsiteY21" fmla="*/ 170347 h 1468918"/>
                    <a:gd name="connsiteX22" fmla="*/ 829130 w 1649799"/>
                    <a:gd name="connsiteY22" fmla="*/ 158863 h 1468918"/>
                    <a:gd name="connsiteX23" fmla="*/ 1016704 w 1649799"/>
                    <a:gd name="connsiteY23" fmla="*/ 94744 h 1468918"/>
                    <a:gd name="connsiteX24" fmla="*/ 1367447 w 1649799"/>
                    <a:gd name="connsiteY24" fmla="*/ 17226 h 1468918"/>
                    <a:gd name="connsiteX25" fmla="*/ 1399506 w 1649799"/>
                    <a:gd name="connsiteY25" fmla="*/ 17705 h 146891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  <a:cxn ang="0">
                      <a:pos x="connsiteX24" y="connsiteY24"/>
                    </a:cxn>
                    <a:cxn ang="0">
                      <a:pos x="connsiteX25" y="connsiteY25"/>
                    </a:cxn>
                  </a:cxnLst>
                  <a:rect l="l" t="t" r="r" b="b"/>
                  <a:pathLst>
                    <a:path w="1649799" h="1468918">
                      <a:moveTo>
                        <a:pt x="1399506" y="17705"/>
                      </a:moveTo>
                      <a:cubicBezTo>
                        <a:pt x="1448314" y="12920"/>
                        <a:pt x="1497121" y="7178"/>
                        <a:pt x="1545929" y="3350"/>
                      </a:cubicBezTo>
                      <a:cubicBezTo>
                        <a:pt x="1577031" y="957"/>
                        <a:pt x="1608134" y="479"/>
                        <a:pt x="1638758" y="0"/>
                      </a:cubicBezTo>
                      <a:cubicBezTo>
                        <a:pt x="1645936" y="0"/>
                        <a:pt x="1650242" y="4307"/>
                        <a:pt x="1649764" y="12441"/>
                      </a:cubicBezTo>
                      <a:cubicBezTo>
                        <a:pt x="1649285" y="21054"/>
                        <a:pt x="1649764" y="30146"/>
                        <a:pt x="1649764" y="38759"/>
                      </a:cubicBezTo>
                      <a:cubicBezTo>
                        <a:pt x="1649764" y="387109"/>
                        <a:pt x="1649764" y="735460"/>
                        <a:pt x="1649764" y="1083811"/>
                      </a:cubicBezTo>
                      <a:cubicBezTo>
                        <a:pt x="1649764" y="1117785"/>
                        <a:pt x="1648807" y="1117306"/>
                        <a:pt x="1615312" y="1120177"/>
                      </a:cubicBezTo>
                      <a:cubicBezTo>
                        <a:pt x="1560762" y="1124962"/>
                        <a:pt x="1506213" y="1134054"/>
                        <a:pt x="1452620" y="1145538"/>
                      </a:cubicBezTo>
                      <a:cubicBezTo>
                        <a:pt x="1409555" y="1154629"/>
                        <a:pt x="1367447" y="1165156"/>
                        <a:pt x="1325338" y="1177119"/>
                      </a:cubicBezTo>
                      <a:cubicBezTo>
                        <a:pt x="1277010" y="1190996"/>
                        <a:pt x="1229159" y="1207743"/>
                        <a:pt x="1183223" y="1227362"/>
                      </a:cubicBezTo>
                      <a:cubicBezTo>
                        <a:pt x="1103313" y="1261814"/>
                        <a:pt x="1026274" y="1301530"/>
                        <a:pt x="953541" y="1348902"/>
                      </a:cubicBezTo>
                      <a:cubicBezTo>
                        <a:pt x="900427" y="1382876"/>
                        <a:pt x="850663" y="1421156"/>
                        <a:pt x="801855" y="1460872"/>
                      </a:cubicBezTo>
                      <a:cubicBezTo>
                        <a:pt x="787979" y="1472356"/>
                        <a:pt x="780801" y="1471399"/>
                        <a:pt x="768360" y="1458958"/>
                      </a:cubicBezTo>
                      <a:cubicBezTo>
                        <a:pt x="603755" y="1293395"/>
                        <a:pt x="438193" y="1128790"/>
                        <a:pt x="273109" y="963706"/>
                      </a:cubicBezTo>
                      <a:cubicBezTo>
                        <a:pt x="185543" y="876140"/>
                        <a:pt x="97977" y="787617"/>
                        <a:pt x="9932" y="700529"/>
                      </a:cubicBezTo>
                      <a:cubicBezTo>
                        <a:pt x="-3466" y="687610"/>
                        <a:pt x="-3466" y="681389"/>
                        <a:pt x="10889" y="667991"/>
                      </a:cubicBezTo>
                      <a:cubicBezTo>
                        <a:pt x="48691" y="633060"/>
                        <a:pt x="86971" y="599565"/>
                        <a:pt x="128601" y="568941"/>
                      </a:cubicBezTo>
                      <a:cubicBezTo>
                        <a:pt x="133864" y="565113"/>
                        <a:pt x="140563" y="560806"/>
                        <a:pt x="141999" y="553150"/>
                      </a:cubicBezTo>
                      <a:cubicBezTo>
                        <a:pt x="150612" y="540709"/>
                        <a:pt x="162575" y="531139"/>
                        <a:pt x="174537" y="522047"/>
                      </a:cubicBezTo>
                      <a:cubicBezTo>
                        <a:pt x="277416" y="444530"/>
                        <a:pt x="384600" y="373711"/>
                        <a:pt x="497527" y="311506"/>
                      </a:cubicBezTo>
                      <a:cubicBezTo>
                        <a:pt x="538200" y="289973"/>
                        <a:pt x="577916" y="266527"/>
                        <a:pt x="620981" y="249779"/>
                      </a:cubicBezTo>
                      <a:cubicBezTo>
                        <a:pt x="678402" y="220112"/>
                        <a:pt x="735822" y="190923"/>
                        <a:pt x="797070" y="170347"/>
                      </a:cubicBezTo>
                      <a:cubicBezTo>
                        <a:pt x="807598" y="166519"/>
                        <a:pt x="821953" y="171783"/>
                        <a:pt x="829130" y="158863"/>
                      </a:cubicBezTo>
                      <a:cubicBezTo>
                        <a:pt x="890379" y="133981"/>
                        <a:pt x="953541" y="113884"/>
                        <a:pt x="1016704" y="94744"/>
                      </a:cubicBezTo>
                      <a:cubicBezTo>
                        <a:pt x="1132023" y="61248"/>
                        <a:pt x="1248778" y="34931"/>
                        <a:pt x="1367447" y="17226"/>
                      </a:cubicBezTo>
                      <a:cubicBezTo>
                        <a:pt x="1377974" y="14834"/>
                        <a:pt x="1388979" y="11484"/>
                        <a:pt x="1399506" y="17705"/>
                      </a:cubicBezTo>
                      <a:close/>
                    </a:path>
                  </a:pathLst>
                </a:custGeom>
                <a:solidFill>
                  <a:srgbClr val="ED7D31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6" name="Freeform: Shape 38">
                  <a:extLst>
                    <a:ext uri="{FF2B5EF4-FFF2-40B4-BE49-F238E27FC236}">
                      <a16:creationId xmlns:a16="http://schemas.microsoft.com/office/drawing/2014/main" id="{91236715-4AF7-4A5A-AC1D-F36D1CDABEA0}"/>
                    </a:ext>
                  </a:extLst>
                </p:cNvPr>
                <p:cNvSpPr/>
                <p:nvPr/>
              </p:nvSpPr>
              <p:spPr>
                <a:xfrm>
                  <a:off x="6205373" y="2353600"/>
                  <a:ext cx="1647498" cy="1471438"/>
                </a:xfrm>
                <a:custGeom>
                  <a:avLst/>
                  <a:gdLst>
                    <a:gd name="connsiteX0" fmla="*/ 1511593 w 1647498"/>
                    <a:gd name="connsiteY0" fmla="*/ 560838 h 1471438"/>
                    <a:gd name="connsiteX1" fmla="*/ 1635047 w 1647498"/>
                    <a:gd name="connsiteY1" fmla="*/ 666109 h 1471438"/>
                    <a:gd name="connsiteX2" fmla="*/ 1635526 w 1647498"/>
                    <a:gd name="connsiteY2" fmla="*/ 705825 h 1471438"/>
                    <a:gd name="connsiteX3" fmla="*/ 961792 w 1647498"/>
                    <a:gd name="connsiteY3" fmla="*/ 1378601 h 1471438"/>
                    <a:gd name="connsiteX4" fmla="*/ 880447 w 1647498"/>
                    <a:gd name="connsiteY4" fmla="*/ 1460904 h 1471438"/>
                    <a:gd name="connsiteX5" fmla="*/ 847430 w 1647498"/>
                    <a:gd name="connsiteY5" fmla="*/ 1463775 h 1471438"/>
                    <a:gd name="connsiteX6" fmla="*/ 589995 w 1647498"/>
                    <a:gd name="connsiteY6" fmla="*/ 1287685 h 1471438"/>
                    <a:gd name="connsiteX7" fmla="*/ 373711 w 1647498"/>
                    <a:gd name="connsiteY7" fmla="*/ 1194377 h 1471438"/>
                    <a:gd name="connsiteX8" fmla="*/ 180396 w 1647498"/>
                    <a:gd name="connsiteY8" fmla="*/ 1141263 h 1471438"/>
                    <a:gd name="connsiteX9" fmla="*/ 24882 w 1647498"/>
                    <a:gd name="connsiteY9" fmla="*/ 1120209 h 1471438"/>
                    <a:gd name="connsiteX10" fmla="*/ 0 w 1647498"/>
                    <a:gd name="connsiteY10" fmla="*/ 1093891 h 1471438"/>
                    <a:gd name="connsiteX11" fmla="*/ 479 w 1647498"/>
                    <a:gd name="connsiteY11" fmla="*/ 261773 h 1471438"/>
                    <a:gd name="connsiteX12" fmla="*/ 0 w 1647498"/>
                    <a:gd name="connsiteY12" fmla="*/ 22522 h 1471438"/>
                    <a:gd name="connsiteX13" fmla="*/ 22968 w 1647498"/>
                    <a:gd name="connsiteY13" fmla="*/ 32 h 1471438"/>
                    <a:gd name="connsiteX14" fmla="*/ 267005 w 1647498"/>
                    <a:gd name="connsiteY14" fmla="*/ 22522 h 1471438"/>
                    <a:gd name="connsiteX15" fmla="*/ 344044 w 1647498"/>
                    <a:gd name="connsiteY15" fmla="*/ 34484 h 1471438"/>
                    <a:gd name="connsiteX16" fmla="*/ 427782 w 1647498"/>
                    <a:gd name="connsiteY16" fmla="*/ 44054 h 1471438"/>
                    <a:gd name="connsiteX17" fmla="*/ 690959 w 1647498"/>
                    <a:gd name="connsiteY17" fmla="*/ 113437 h 1471438"/>
                    <a:gd name="connsiteX18" fmla="*/ 1119698 w 1647498"/>
                    <a:gd name="connsiteY18" fmla="*/ 295269 h 1471438"/>
                    <a:gd name="connsiteX19" fmla="*/ 1492453 w 1647498"/>
                    <a:gd name="connsiteY19" fmla="*/ 536913 h 1471438"/>
                    <a:gd name="connsiteX20" fmla="*/ 1511593 w 1647498"/>
                    <a:gd name="connsiteY20" fmla="*/ 560838 h 147143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</a:cxnLst>
                  <a:rect l="l" t="t" r="r" b="b"/>
                  <a:pathLst>
                    <a:path w="1647498" h="1471438">
                      <a:moveTo>
                        <a:pt x="1511593" y="560838"/>
                      </a:moveTo>
                      <a:cubicBezTo>
                        <a:pt x="1552744" y="595769"/>
                        <a:pt x="1593417" y="631657"/>
                        <a:pt x="1635047" y="666109"/>
                      </a:cubicBezTo>
                      <a:cubicBezTo>
                        <a:pt x="1652752" y="680464"/>
                        <a:pt x="1650359" y="690991"/>
                        <a:pt x="1635526" y="705825"/>
                      </a:cubicBezTo>
                      <a:cubicBezTo>
                        <a:pt x="1410629" y="929764"/>
                        <a:pt x="1186211" y="1154183"/>
                        <a:pt x="961792" y="1378601"/>
                      </a:cubicBezTo>
                      <a:cubicBezTo>
                        <a:pt x="934518" y="1405876"/>
                        <a:pt x="906764" y="1432672"/>
                        <a:pt x="880447" y="1460904"/>
                      </a:cubicBezTo>
                      <a:cubicBezTo>
                        <a:pt x="869441" y="1472866"/>
                        <a:pt x="860828" y="1475737"/>
                        <a:pt x="847430" y="1463775"/>
                      </a:cubicBezTo>
                      <a:cubicBezTo>
                        <a:pt x="768955" y="1393913"/>
                        <a:pt x="682346" y="1336493"/>
                        <a:pt x="589995" y="1287685"/>
                      </a:cubicBezTo>
                      <a:cubicBezTo>
                        <a:pt x="520612" y="1250840"/>
                        <a:pt x="448837" y="1219259"/>
                        <a:pt x="373711" y="1194377"/>
                      </a:cubicBezTo>
                      <a:cubicBezTo>
                        <a:pt x="310071" y="1173323"/>
                        <a:pt x="245951" y="1154661"/>
                        <a:pt x="180396" y="1141263"/>
                      </a:cubicBezTo>
                      <a:cubicBezTo>
                        <a:pt x="129196" y="1131215"/>
                        <a:pt x="77518" y="1121645"/>
                        <a:pt x="24882" y="1120209"/>
                      </a:cubicBezTo>
                      <a:cubicBezTo>
                        <a:pt x="4785" y="1119731"/>
                        <a:pt x="0" y="1113031"/>
                        <a:pt x="0" y="1093891"/>
                      </a:cubicBezTo>
                      <a:cubicBezTo>
                        <a:pt x="479" y="816359"/>
                        <a:pt x="479" y="538827"/>
                        <a:pt x="479" y="261773"/>
                      </a:cubicBezTo>
                      <a:cubicBezTo>
                        <a:pt x="479" y="181863"/>
                        <a:pt x="957" y="102432"/>
                        <a:pt x="0" y="22522"/>
                      </a:cubicBezTo>
                      <a:cubicBezTo>
                        <a:pt x="0" y="4338"/>
                        <a:pt x="5742" y="-447"/>
                        <a:pt x="22968" y="32"/>
                      </a:cubicBezTo>
                      <a:cubicBezTo>
                        <a:pt x="104792" y="989"/>
                        <a:pt x="186138" y="12951"/>
                        <a:pt x="267005" y="22522"/>
                      </a:cubicBezTo>
                      <a:cubicBezTo>
                        <a:pt x="292366" y="25393"/>
                        <a:pt x="319162" y="26828"/>
                        <a:pt x="344044" y="34484"/>
                      </a:cubicBezTo>
                      <a:cubicBezTo>
                        <a:pt x="373233" y="23479"/>
                        <a:pt x="400508" y="38791"/>
                        <a:pt x="427782" y="44054"/>
                      </a:cubicBezTo>
                      <a:cubicBezTo>
                        <a:pt x="516784" y="61280"/>
                        <a:pt x="604829" y="85684"/>
                        <a:pt x="690959" y="113437"/>
                      </a:cubicBezTo>
                      <a:cubicBezTo>
                        <a:pt x="839295" y="161288"/>
                        <a:pt x="982368" y="221579"/>
                        <a:pt x="1119698" y="295269"/>
                      </a:cubicBezTo>
                      <a:cubicBezTo>
                        <a:pt x="1250809" y="365130"/>
                        <a:pt x="1375219" y="445519"/>
                        <a:pt x="1492453" y="536913"/>
                      </a:cubicBezTo>
                      <a:cubicBezTo>
                        <a:pt x="1501545" y="543612"/>
                        <a:pt x="1507286" y="551268"/>
                        <a:pt x="1511593" y="560838"/>
                      </a:cubicBezTo>
                      <a:close/>
                    </a:path>
                  </a:pathLst>
                </a:custGeom>
                <a:solidFill>
                  <a:srgbClr val="A5A5A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7" name="Freeform: Shape 39">
                  <a:extLst>
                    <a:ext uri="{FF2B5EF4-FFF2-40B4-BE49-F238E27FC236}">
                      <a16:creationId xmlns:a16="http://schemas.microsoft.com/office/drawing/2014/main" id="{409D9FF0-5C71-442B-88B1-9C021B1BB309}"/>
                    </a:ext>
                  </a:extLst>
                </p:cNvPr>
                <p:cNvSpPr/>
                <p:nvPr/>
              </p:nvSpPr>
              <p:spPr>
                <a:xfrm>
                  <a:off x="3496316" y="3196558"/>
                  <a:ext cx="1473807" cy="1646427"/>
                </a:xfrm>
                <a:custGeom>
                  <a:avLst/>
                  <a:gdLst>
                    <a:gd name="connsiteX0" fmla="*/ 477795 w 1473807"/>
                    <a:gd name="connsiteY0" fmla="*/ 210261 h 1646427"/>
                    <a:gd name="connsiteX1" fmla="*/ 526602 w 1473807"/>
                    <a:gd name="connsiteY1" fmla="*/ 184900 h 1646427"/>
                    <a:gd name="connsiteX2" fmla="*/ 669675 w 1473807"/>
                    <a:gd name="connsiteY2" fmla="*/ 11682 h 1646427"/>
                    <a:gd name="connsiteX3" fmla="*/ 706041 w 1473807"/>
                    <a:gd name="connsiteY3" fmla="*/ 10246 h 1646427"/>
                    <a:gd name="connsiteX4" fmla="*/ 1455856 w 1473807"/>
                    <a:gd name="connsiteY4" fmla="*/ 760540 h 1646427"/>
                    <a:gd name="connsiteX5" fmla="*/ 1457292 w 1473807"/>
                    <a:gd name="connsiteY5" fmla="*/ 811740 h 1646427"/>
                    <a:gd name="connsiteX6" fmla="*/ 1348671 w 1473807"/>
                    <a:gd name="connsiteY6" fmla="*/ 960555 h 1646427"/>
                    <a:gd name="connsiteX7" fmla="*/ 1219954 w 1473807"/>
                    <a:gd name="connsiteY7" fmla="*/ 1209855 h 1646427"/>
                    <a:gd name="connsiteX8" fmla="*/ 1166840 w 1473807"/>
                    <a:gd name="connsiteY8" fmla="*/ 1375417 h 1646427"/>
                    <a:gd name="connsiteX9" fmla="*/ 1121382 w 1473807"/>
                    <a:gd name="connsiteY9" fmla="*/ 1631417 h 1646427"/>
                    <a:gd name="connsiteX10" fmla="*/ 1104634 w 1473807"/>
                    <a:gd name="connsiteY10" fmla="*/ 1646250 h 1646427"/>
                    <a:gd name="connsiteX11" fmla="*/ 1056784 w 1473807"/>
                    <a:gd name="connsiteY11" fmla="*/ 1646250 h 1646427"/>
                    <a:gd name="connsiteX12" fmla="*/ 40442 w 1473807"/>
                    <a:gd name="connsiteY12" fmla="*/ 1646250 h 1646427"/>
                    <a:gd name="connsiteX13" fmla="*/ 1684 w 1473807"/>
                    <a:gd name="connsiteY13" fmla="*/ 1604621 h 1646427"/>
                    <a:gd name="connsiteX14" fmla="*/ 19388 w 1473807"/>
                    <a:gd name="connsiteY14" fmla="*/ 1415133 h 1646427"/>
                    <a:gd name="connsiteX15" fmla="*/ 16517 w 1473807"/>
                    <a:gd name="connsiteY15" fmla="*/ 1392165 h 1646427"/>
                    <a:gd name="connsiteX16" fmla="*/ 156240 w 1473807"/>
                    <a:gd name="connsiteY16" fmla="*/ 839493 h 1646427"/>
                    <a:gd name="connsiteX17" fmla="*/ 367260 w 1473807"/>
                    <a:gd name="connsiteY17" fmla="*/ 403098 h 1646427"/>
                    <a:gd name="connsiteX18" fmla="*/ 471574 w 1473807"/>
                    <a:gd name="connsiteY18" fmla="*/ 245670 h 1646427"/>
                    <a:gd name="connsiteX19" fmla="*/ 477795 w 1473807"/>
                    <a:gd name="connsiteY19" fmla="*/ 210261 h 1646427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</a:cxnLst>
                  <a:rect l="l" t="t" r="r" b="b"/>
                  <a:pathLst>
                    <a:path w="1473807" h="1646427">
                      <a:moveTo>
                        <a:pt x="477795" y="210261"/>
                      </a:moveTo>
                      <a:cubicBezTo>
                        <a:pt x="500284" y="214089"/>
                        <a:pt x="514161" y="201648"/>
                        <a:pt x="526602" y="184900"/>
                      </a:cubicBezTo>
                      <a:cubicBezTo>
                        <a:pt x="571103" y="124609"/>
                        <a:pt x="618953" y="67188"/>
                        <a:pt x="669675" y="11682"/>
                      </a:cubicBezTo>
                      <a:cubicBezTo>
                        <a:pt x="683073" y="-3152"/>
                        <a:pt x="691686" y="-4109"/>
                        <a:pt x="706041" y="10246"/>
                      </a:cubicBezTo>
                      <a:cubicBezTo>
                        <a:pt x="955820" y="260504"/>
                        <a:pt x="1206077" y="510283"/>
                        <a:pt x="1455856" y="760540"/>
                      </a:cubicBezTo>
                      <a:cubicBezTo>
                        <a:pt x="1479303" y="783987"/>
                        <a:pt x="1479781" y="784465"/>
                        <a:pt x="1457292" y="811740"/>
                      </a:cubicBezTo>
                      <a:cubicBezTo>
                        <a:pt x="1418533" y="859112"/>
                        <a:pt x="1382645" y="908876"/>
                        <a:pt x="1348671" y="960555"/>
                      </a:cubicBezTo>
                      <a:cubicBezTo>
                        <a:pt x="1296993" y="1039508"/>
                        <a:pt x="1255842" y="1123724"/>
                        <a:pt x="1219954" y="1209855"/>
                      </a:cubicBezTo>
                      <a:cubicBezTo>
                        <a:pt x="1197943" y="1262969"/>
                        <a:pt x="1182631" y="1319432"/>
                        <a:pt x="1166840" y="1375417"/>
                      </a:cubicBezTo>
                      <a:cubicBezTo>
                        <a:pt x="1143872" y="1459634"/>
                        <a:pt x="1133345" y="1545765"/>
                        <a:pt x="1121382" y="1631417"/>
                      </a:cubicBezTo>
                      <a:cubicBezTo>
                        <a:pt x="1119947" y="1642901"/>
                        <a:pt x="1115161" y="1646250"/>
                        <a:pt x="1104634" y="1646250"/>
                      </a:cubicBezTo>
                      <a:cubicBezTo>
                        <a:pt x="1088844" y="1645772"/>
                        <a:pt x="1072575" y="1646250"/>
                        <a:pt x="1056784" y="1646250"/>
                      </a:cubicBezTo>
                      <a:cubicBezTo>
                        <a:pt x="718003" y="1646250"/>
                        <a:pt x="379223" y="1646250"/>
                        <a:pt x="40442" y="1646250"/>
                      </a:cubicBezTo>
                      <a:cubicBezTo>
                        <a:pt x="-4537" y="1646250"/>
                        <a:pt x="-1666" y="1651514"/>
                        <a:pt x="1684" y="1604621"/>
                      </a:cubicBezTo>
                      <a:cubicBezTo>
                        <a:pt x="5990" y="1541458"/>
                        <a:pt x="13646" y="1478296"/>
                        <a:pt x="19388" y="1415133"/>
                      </a:cubicBezTo>
                      <a:cubicBezTo>
                        <a:pt x="13168" y="1407956"/>
                        <a:pt x="15560" y="1399821"/>
                        <a:pt x="16517" y="1392165"/>
                      </a:cubicBezTo>
                      <a:cubicBezTo>
                        <a:pt x="41399" y="1202678"/>
                        <a:pt x="89728" y="1018932"/>
                        <a:pt x="156240" y="839493"/>
                      </a:cubicBezTo>
                      <a:cubicBezTo>
                        <a:pt x="212704" y="687329"/>
                        <a:pt x="284001" y="542343"/>
                        <a:pt x="367260" y="403098"/>
                      </a:cubicBezTo>
                      <a:cubicBezTo>
                        <a:pt x="399320" y="349027"/>
                        <a:pt x="435686" y="297349"/>
                        <a:pt x="471574" y="245670"/>
                      </a:cubicBezTo>
                      <a:cubicBezTo>
                        <a:pt x="479709" y="234665"/>
                        <a:pt x="483058" y="223659"/>
                        <a:pt x="477795" y="210261"/>
                      </a:cubicBezTo>
                      <a:close/>
                    </a:path>
                  </a:pathLst>
                </a:custGeom>
                <a:solidFill>
                  <a:srgbClr val="5B9BD5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  <p:sp>
              <p:nvSpPr>
                <p:cNvPr id="58" name="Freeform: Shape 40">
                  <a:extLst>
                    <a:ext uri="{FF2B5EF4-FFF2-40B4-BE49-F238E27FC236}">
                      <a16:creationId xmlns:a16="http://schemas.microsoft.com/office/drawing/2014/main" id="{68C6052D-8005-4C04-9406-B84D3265C97B}"/>
                    </a:ext>
                  </a:extLst>
                </p:cNvPr>
                <p:cNvSpPr/>
                <p:nvPr/>
              </p:nvSpPr>
              <p:spPr>
                <a:xfrm>
                  <a:off x="7229488" y="3197036"/>
                  <a:ext cx="1472874" cy="1646250"/>
                </a:xfrm>
                <a:custGeom>
                  <a:avLst/>
                  <a:gdLst>
                    <a:gd name="connsiteX0" fmla="*/ 344884 w 1472874"/>
                    <a:gd name="connsiteY0" fmla="*/ 1586916 h 1646250"/>
                    <a:gd name="connsiteX1" fmla="*/ 324787 w 1472874"/>
                    <a:gd name="connsiteY1" fmla="*/ 1453413 h 1646250"/>
                    <a:gd name="connsiteX2" fmla="*/ 315695 w 1472874"/>
                    <a:gd name="connsiteY2" fmla="*/ 1414655 h 1646250"/>
                    <a:gd name="connsiteX3" fmla="*/ 264974 w 1472874"/>
                    <a:gd name="connsiteY3" fmla="*/ 1243829 h 1646250"/>
                    <a:gd name="connsiteX4" fmla="*/ 134343 w 1472874"/>
                    <a:gd name="connsiteY4" fmla="*/ 976824 h 1646250"/>
                    <a:gd name="connsiteX5" fmla="*/ 11845 w 1472874"/>
                    <a:gd name="connsiteY5" fmla="*/ 808869 h 1646250"/>
                    <a:gd name="connsiteX6" fmla="*/ 13281 w 1472874"/>
                    <a:gd name="connsiteY6" fmla="*/ 762454 h 1646250"/>
                    <a:gd name="connsiteX7" fmla="*/ 766446 w 1472874"/>
                    <a:gd name="connsiteY7" fmla="*/ 10246 h 1646250"/>
                    <a:gd name="connsiteX8" fmla="*/ 803769 w 1472874"/>
                    <a:gd name="connsiteY8" fmla="*/ 11682 h 1646250"/>
                    <a:gd name="connsiteX9" fmla="*/ 965982 w 1472874"/>
                    <a:gd name="connsiteY9" fmla="*/ 208825 h 1646250"/>
                    <a:gd name="connsiteX10" fmla="*/ 990385 w 1472874"/>
                    <a:gd name="connsiteY10" fmla="*/ 230837 h 1646250"/>
                    <a:gd name="connsiteX11" fmla="*/ 1222460 w 1472874"/>
                    <a:gd name="connsiteY11" fmla="*/ 621774 h 1646250"/>
                    <a:gd name="connsiteX12" fmla="*/ 1283708 w 1472874"/>
                    <a:gd name="connsiteY12" fmla="*/ 761497 h 1646250"/>
                    <a:gd name="connsiteX13" fmla="*/ 1304284 w 1472874"/>
                    <a:gd name="connsiteY13" fmla="*/ 807912 h 1646250"/>
                    <a:gd name="connsiteX14" fmla="*/ 1435872 w 1472874"/>
                    <a:gd name="connsiteY14" fmla="*/ 1269190 h 1646250"/>
                    <a:gd name="connsiteX15" fmla="*/ 1460276 w 1472874"/>
                    <a:gd name="connsiteY15" fmla="*/ 1412741 h 1646250"/>
                    <a:gd name="connsiteX16" fmla="*/ 1461711 w 1472874"/>
                    <a:gd name="connsiteY16" fmla="*/ 1453413 h 1646250"/>
                    <a:gd name="connsiteX17" fmla="*/ 1463147 w 1472874"/>
                    <a:gd name="connsiteY17" fmla="*/ 1529017 h 1646250"/>
                    <a:gd name="connsiteX18" fmla="*/ 1470803 w 1472874"/>
                    <a:gd name="connsiteY18" fmla="*/ 1616583 h 1646250"/>
                    <a:gd name="connsiteX19" fmla="*/ 1444007 w 1472874"/>
                    <a:gd name="connsiteY19" fmla="*/ 1646251 h 1646250"/>
                    <a:gd name="connsiteX20" fmla="*/ 975073 w 1472874"/>
                    <a:gd name="connsiteY20" fmla="*/ 1646251 h 1646250"/>
                    <a:gd name="connsiteX21" fmla="*/ 379336 w 1472874"/>
                    <a:gd name="connsiteY21" fmla="*/ 1646251 h 1646250"/>
                    <a:gd name="connsiteX22" fmla="*/ 353497 w 1472874"/>
                    <a:gd name="connsiteY22" fmla="*/ 1644336 h 1646250"/>
                    <a:gd name="connsiteX23" fmla="*/ 344884 w 1472874"/>
                    <a:gd name="connsiteY23" fmla="*/ 1586916 h 1646250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  <a:cxn ang="0">
                      <a:pos x="connsiteX16" y="connsiteY16"/>
                    </a:cxn>
                    <a:cxn ang="0">
                      <a:pos x="connsiteX17" y="connsiteY17"/>
                    </a:cxn>
                    <a:cxn ang="0">
                      <a:pos x="connsiteX18" y="connsiteY18"/>
                    </a:cxn>
                    <a:cxn ang="0">
                      <a:pos x="connsiteX19" y="connsiteY19"/>
                    </a:cxn>
                    <a:cxn ang="0">
                      <a:pos x="connsiteX20" y="connsiteY20"/>
                    </a:cxn>
                    <a:cxn ang="0">
                      <a:pos x="connsiteX21" y="connsiteY21"/>
                    </a:cxn>
                    <a:cxn ang="0">
                      <a:pos x="connsiteX22" y="connsiteY22"/>
                    </a:cxn>
                    <a:cxn ang="0">
                      <a:pos x="connsiteX23" y="connsiteY23"/>
                    </a:cxn>
                  </a:cxnLst>
                  <a:rect l="l" t="t" r="r" b="b"/>
                  <a:pathLst>
                    <a:path w="1472874" h="1646250">
                      <a:moveTo>
                        <a:pt x="344884" y="1586916"/>
                      </a:moveTo>
                      <a:cubicBezTo>
                        <a:pt x="343927" y="1541458"/>
                        <a:pt x="331007" y="1497914"/>
                        <a:pt x="324787" y="1453413"/>
                      </a:cubicBezTo>
                      <a:cubicBezTo>
                        <a:pt x="316652" y="1441929"/>
                        <a:pt x="323351" y="1426617"/>
                        <a:pt x="315695" y="1414655"/>
                      </a:cubicBezTo>
                      <a:cubicBezTo>
                        <a:pt x="302297" y="1356756"/>
                        <a:pt x="286028" y="1299814"/>
                        <a:pt x="264974" y="1243829"/>
                      </a:cubicBezTo>
                      <a:cubicBezTo>
                        <a:pt x="230043" y="1150999"/>
                        <a:pt x="186978" y="1061519"/>
                        <a:pt x="134343" y="976824"/>
                      </a:cubicBezTo>
                      <a:cubicBezTo>
                        <a:pt x="97498" y="917968"/>
                        <a:pt x="58739" y="860069"/>
                        <a:pt x="11845" y="808869"/>
                      </a:cubicBezTo>
                      <a:cubicBezTo>
                        <a:pt x="-3945" y="791643"/>
                        <a:pt x="-4424" y="780637"/>
                        <a:pt x="13281" y="762454"/>
                      </a:cubicBezTo>
                      <a:cubicBezTo>
                        <a:pt x="265452" y="512675"/>
                        <a:pt x="516188" y="261461"/>
                        <a:pt x="766446" y="10246"/>
                      </a:cubicBezTo>
                      <a:cubicBezTo>
                        <a:pt x="780801" y="-4109"/>
                        <a:pt x="790371" y="-3152"/>
                        <a:pt x="803769" y="11682"/>
                      </a:cubicBezTo>
                      <a:cubicBezTo>
                        <a:pt x="860233" y="75323"/>
                        <a:pt x="913346" y="141835"/>
                        <a:pt x="965982" y="208825"/>
                      </a:cubicBezTo>
                      <a:cubicBezTo>
                        <a:pt x="975073" y="215046"/>
                        <a:pt x="984165" y="221267"/>
                        <a:pt x="990385" y="230837"/>
                      </a:cubicBezTo>
                      <a:cubicBezTo>
                        <a:pt x="1077952" y="355248"/>
                        <a:pt x="1156426" y="484922"/>
                        <a:pt x="1222460" y="621774"/>
                      </a:cubicBezTo>
                      <a:cubicBezTo>
                        <a:pt x="1244471" y="667710"/>
                        <a:pt x="1266003" y="713647"/>
                        <a:pt x="1283708" y="761497"/>
                      </a:cubicBezTo>
                      <a:cubicBezTo>
                        <a:pt x="1290886" y="776809"/>
                        <a:pt x="1296149" y="793078"/>
                        <a:pt x="1304284" y="807912"/>
                      </a:cubicBezTo>
                      <a:cubicBezTo>
                        <a:pt x="1360747" y="958162"/>
                        <a:pt x="1408119" y="1110805"/>
                        <a:pt x="1435872" y="1269190"/>
                      </a:cubicBezTo>
                      <a:cubicBezTo>
                        <a:pt x="1444485" y="1317040"/>
                        <a:pt x="1450227" y="1365369"/>
                        <a:pt x="1460276" y="1412741"/>
                      </a:cubicBezTo>
                      <a:cubicBezTo>
                        <a:pt x="1463147" y="1426139"/>
                        <a:pt x="1464104" y="1440015"/>
                        <a:pt x="1461711" y="1453413"/>
                      </a:cubicBezTo>
                      <a:cubicBezTo>
                        <a:pt x="1457405" y="1478774"/>
                        <a:pt x="1458362" y="1504135"/>
                        <a:pt x="1463147" y="1529017"/>
                      </a:cubicBezTo>
                      <a:cubicBezTo>
                        <a:pt x="1466018" y="1558206"/>
                        <a:pt x="1465061" y="1587395"/>
                        <a:pt x="1470803" y="1616583"/>
                      </a:cubicBezTo>
                      <a:cubicBezTo>
                        <a:pt x="1476066" y="1644336"/>
                        <a:pt x="1472717" y="1646251"/>
                        <a:pt x="1444007" y="1646251"/>
                      </a:cubicBezTo>
                      <a:cubicBezTo>
                        <a:pt x="1287536" y="1646251"/>
                        <a:pt x="1131544" y="1646251"/>
                        <a:pt x="975073" y="1646251"/>
                      </a:cubicBezTo>
                      <a:cubicBezTo>
                        <a:pt x="776494" y="1646251"/>
                        <a:pt x="577915" y="1646251"/>
                        <a:pt x="379336" y="1646251"/>
                      </a:cubicBezTo>
                      <a:cubicBezTo>
                        <a:pt x="370723" y="1646251"/>
                        <a:pt x="362110" y="1644815"/>
                        <a:pt x="353497" y="1644336"/>
                      </a:cubicBezTo>
                      <a:cubicBezTo>
                        <a:pt x="342970" y="1626632"/>
                        <a:pt x="354454" y="1605099"/>
                        <a:pt x="344884" y="1586916"/>
                      </a:cubicBezTo>
                      <a:close/>
                    </a:path>
                  </a:pathLst>
                </a:custGeom>
                <a:solidFill>
                  <a:srgbClr val="FFC000"/>
                </a:solidFill>
                <a:ln w="4780" cap="flat">
                  <a:noFill/>
                  <a:prstDash val="solid"/>
                  <a:miter/>
                </a:ln>
              </p:spPr>
              <p:txBody>
                <a:bodyPr rtlCol="0" anchor="ctr"/>
                <a:lstStyle/>
                <a:p>
                  <a:pPr marL="0" marR="0" lvl="0" indent="0" defTabSz="914400" eaLnBrk="1" fontAlgn="auto" latinLnBrk="0" hangingPunct="1">
                    <a:lnSpc>
                      <a:spcPct val="100000"/>
                    </a:lnSpc>
                    <a:spcBef>
                      <a:spcPts val="0"/>
                    </a:spcBef>
                    <a:spcAft>
                      <a:spcPts val="0"/>
                    </a:spcAft>
                    <a:buClrTx/>
                    <a:buSzTx/>
                    <a:buFontTx/>
                    <a:buNone/>
                    <a:tabLst/>
                    <a:defRPr/>
                  </a:pPr>
                  <a:endParaRPr kumimoji="0" lang="en-US" sz="1800" b="0" i="0" u="none" strike="noStrike" kern="0" cap="none" spc="0" normalizeH="0" baseline="0" noProof="0" smtClean="0">
                    <a:ln>
                      <a:noFill/>
                    </a:ln>
                    <a:solidFill>
                      <a:prstClr val="black"/>
                    </a:solidFill>
                    <a:effectLst/>
                    <a:uLnTx/>
                    <a:uFillTx/>
                  </a:endParaRPr>
                </a:p>
              </p:txBody>
            </p:sp>
          </p:grpSp>
          <p:sp>
            <p:nvSpPr>
              <p:cNvPr id="51" name="Trapezoid 24">
                <a:extLst>
                  <a:ext uri="{FF2B5EF4-FFF2-40B4-BE49-F238E27FC236}">
                    <a16:creationId xmlns:a16="http://schemas.microsoft.com/office/drawing/2014/main" id="{82E84A9B-CB5E-49A0-A868-6F6437B39A8D}"/>
                  </a:ext>
                </a:extLst>
              </p:cNvPr>
              <p:cNvSpPr>
                <a:spLocks noChangeAspect="1"/>
              </p:cNvSpPr>
              <p:nvPr/>
            </p:nvSpPr>
            <p:spPr>
              <a:xfrm rot="8369018">
                <a:off x="4215200" y="4240285"/>
                <a:ext cx="410470" cy="414380"/>
              </a:xfrm>
              <a:custGeom>
                <a:avLst/>
                <a:gdLst/>
                <a:ahLst/>
                <a:cxnLst/>
                <a:rect l="l" t="t" r="r" b="b"/>
                <a:pathLst>
                  <a:path w="4411086" h="4453092">
                    <a:moveTo>
                      <a:pt x="3095887" y="1153910"/>
                    </a:moveTo>
                    <a:cubicBezTo>
                      <a:pt x="3119009" y="1174647"/>
                      <a:pt x="3146597" y="1191685"/>
                      <a:pt x="3177861" y="1203446"/>
                    </a:cubicBezTo>
                    <a:cubicBezTo>
                      <a:pt x="3302917" y="1250492"/>
                      <a:pt x="3439398" y="1195315"/>
                      <a:pt x="3482703" y="1080205"/>
                    </a:cubicBezTo>
                    <a:cubicBezTo>
                      <a:pt x="3526008" y="965093"/>
                      <a:pt x="3459737" y="833641"/>
                      <a:pt x="3334683" y="786595"/>
                    </a:cubicBezTo>
                    <a:cubicBezTo>
                      <a:pt x="3209628" y="739549"/>
                      <a:pt x="3073147" y="794724"/>
                      <a:pt x="3029841" y="909836"/>
                    </a:cubicBezTo>
                    <a:cubicBezTo>
                      <a:pt x="2997363" y="996169"/>
                      <a:pt x="3026521" y="1091695"/>
                      <a:pt x="3095887" y="1153910"/>
                    </a:cubicBezTo>
                    <a:close/>
                    <a:moveTo>
                      <a:pt x="3521423" y="1860548"/>
                    </a:moveTo>
                    <a:cubicBezTo>
                      <a:pt x="3544546" y="1881285"/>
                      <a:pt x="3572135" y="1898322"/>
                      <a:pt x="3603399" y="1910084"/>
                    </a:cubicBezTo>
                    <a:cubicBezTo>
                      <a:pt x="3728453" y="1957130"/>
                      <a:pt x="3864935" y="1901953"/>
                      <a:pt x="3908240" y="1786842"/>
                    </a:cubicBezTo>
                    <a:cubicBezTo>
                      <a:pt x="3951546" y="1671732"/>
                      <a:pt x="3885275" y="1540278"/>
                      <a:pt x="3760220" y="1493232"/>
                    </a:cubicBezTo>
                    <a:cubicBezTo>
                      <a:pt x="3635166" y="1446186"/>
                      <a:pt x="3498684" y="1501363"/>
                      <a:pt x="3455379" y="1616474"/>
                    </a:cubicBezTo>
                    <a:cubicBezTo>
                      <a:pt x="3422900" y="1702807"/>
                      <a:pt x="3452057" y="1798333"/>
                      <a:pt x="3521423" y="1860548"/>
                    </a:cubicBezTo>
                    <a:close/>
                    <a:moveTo>
                      <a:pt x="3507502" y="2659088"/>
                    </a:moveTo>
                    <a:cubicBezTo>
                      <a:pt x="3530625" y="2679826"/>
                      <a:pt x="3558214" y="2696863"/>
                      <a:pt x="3589478" y="2708624"/>
                    </a:cubicBezTo>
                    <a:cubicBezTo>
                      <a:pt x="3714532" y="2755670"/>
                      <a:pt x="3851014" y="2700494"/>
                      <a:pt x="3894319" y="2585383"/>
                    </a:cubicBezTo>
                    <a:cubicBezTo>
                      <a:pt x="3937624" y="2470273"/>
                      <a:pt x="3871353" y="2338820"/>
                      <a:pt x="3746299" y="2291774"/>
                    </a:cubicBezTo>
                    <a:cubicBezTo>
                      <a:pt x="3621245" y="2244728"/>
                      <a:pt x="3484763" y="2299905"/>
                      <a:pt x="3441458" y="2415014"/>
                    </a:cubicBezTo>
                    <a:cubicBezTo>
                      <a:pt x="3408979" y="2501348"/>
                      <a:pt x="3438136" y="2596873"/>
                      <a:pt x="3507502" y="2659088"/>
                    </a:cubicBezTo>
                    <a:close/>
                    <a:moveTo>
                      <a:pt x="2750047" y="3029987"/>
                    </a:moveTo>
                    <a:cubicBezTo>
                      <a:pt x="2773168" y="3050726"/>
                      <a:pt x="2800759" y="3067763"/>
                      <a:pt x="2832021" y="3079524"/>
                    </a:cubicBezTo>
                    <a:cubicBezTo>
                      <a:pt x="2957076" y="3126570"/>
                      <a:pt x="3093558" y="3071393"/>
                      <a:pt x="3136863" y="2956283"/>
                    </a:cubicBezTo>
                    <a:cubicBezTo>
                      <a:pt x="3180168" y="2841172"/>
                      <a:pt x="3113897" y="2709719"/>
                      <a:pt x="2988843" y="2662673"/>
                    </a:cubicBezTo>
                    <a:cubicBezTo>
                      <a:pt x="2863789" y="2615627"/>
                      <a:pt x="2727307" y="2670804"/>
                      <a:pt x="2684001" y="2785914"/>
                    </a:cubicBezTo>
                    <a:cubicBezTo>
                      <a:pt x="2651523" y="2872247"/>
                      <a:pt x="2680681" y="2967773"/>
                      <a:pt x="2750047" y="3029987"/>
                    </a:cubicBezTo>
                    <a:close/>
                    <a:moveTo>
                      <a:pt x="1666926" y="2573567"/>
                    </a:moveTo>
                    <a:lnTo>
                      <a:pt x="1775047" y="423729"/>
                    </a:lnTo>
                    <a:lnTo>
                      <a:pt x="1991290" y="423729"/>
                    </a:lnTo>
                    <a:lnTo>
                      <a:pt x="2099411" y="2573567"/>
                    </a:lnTo>
                    <a:close/>
                    <a:moveTo>
                      <a:pt x="1154974" y="2568578"/>
                    </a:moveTo>
                    <a:cubicBezTo>
                      <a:pt x="1178096" y="2589317"/>
                      <a:pt x="1205685" y="2606354"/>
                      <a:pt x="1236949" y="2618115"/>
                    </a:cubicBezTo>
                    <a:cubicBezTo>
                      <a:pt x="1362003" y="2665161"/>
                      <a:pt x="1498485" y="2609985"/>
                      <a:pt x="1541790" y="2494874"/>
                    </a:cubicBezTo>
                    <a:cubicBezTo>
                      <a:pt x="1585096" y="2379763"/>
                      <a:pt x="1518825" y="2248310"/>
                      <a:pt x="1393770" y="2201264"/>
                    </a:cubicBezTo>
                    <a:cubicBezTo>
                      <a:pt x="1268716" y="2154218"/>
                      <a:pt x="1132234" y="2209394"/>
                      <a:pt x="1088929" y="2324505"/>
                    </a:cubicBezTo>
                    <a:cubicBezTo>
                      <a:pt x="1056450" y="2410839"/>
                      <a:pt x="1085608" y="2506364"/>
                      <a:pt x="1154974" y="2568578"/>
                    </a:cubicBezTo>
                    <a:close/>
                    <a:moveTo>
                      <a:pt x="1811301" y="3132571"/>
                    </a:moveTo>
                    <a:lnTo>
                      <a:pt x="1704026" y="2663196"/>
                    </a:lnTo>
                    <a:lnTo>
                      <a:pt x="2117930" y="2682436"/>
                    </a:lnTo>
                    <a:lnTo>
                      <a:pt x="1967575" y="3139835"/>
                    </a:lnTo>
                    <a:close/>
                    <a:moveTo>
                      <a:pt x="474734" y="2026084"/>
                    </a:moveTo>
                    <a:cubicBezTo>
                      <a:pt x="497856" y="2046823"/>
                      <a:pt x="525445" y="2063859"/>
                      <a:pt x="556709" y="2075621"/>
                    </a:cubicBezTo>
                    <a:cubicBezTo>
                      <a:pt x="681763" y="2122667"/>
                      <a:pt x="818245" y="2067490"/>
                      <a:pt x="861550" y="1952380"/>
                    </a:cubicBezTo>
                    <a:cubicBezTo>
                      <a:pt x="904855" y="1837269"/>
                      <a:pt x="838584" y="1705816"/>
                      <a:pt x="713530" y="1658770"/>
                    </a:cubicBezTo>
                    <a:cubicBezTo>
                      <a:pt x="588476" y="1611724"/>
                      <a:pt x="451994" y="1666900"/>
                      <a:pt x="408689" y="1782011"/>
                    </a:cubicBezTo>
                    <a:cubicBezTo>
                      <a:pt x="376210" y="1868344"/>
                      <a:pt x="405367" y="1963870"/>
                      <a:pt x="474734" y="2026084"/>
                    </a:cubicBezTo>
                    <a:close/>
                    <a:moveTo>
                      <a:pt x="470005" y="2517620"/>
                    </a:moveTo>
                    <a:cubicBezTo>
                      <a:pt x="142796" y="2243059"/>
                      <a:pt x="-69074" y="1913805"/>
                      <a:pt x="20698" y="1573981"/>
                    </a:cubicBezTo>
                    <a:cubicBezTo>
                      <a:pt x="290062" y="677171"/>
                      <a:pt x="1131284" y="1373424"/>
                      <a:pt x="1417683" y="1157395"/>
                    </a:cubicBezTo>
                    <a:cubicBezTo>
                      <a:pt x="1704082" y="941367"/>
                      <a:pt x="795764" y="512391"/>
                      <a:pt x="1486994" y="164947"/>
                    </a:cubicBezTo>
                    <a:cubicBezTo>
                      <a:pt x="1963635" y="-91969"/>
                      <a:pt x="2301495" y="-33140"/>
                      <a:pt x="2924035" y="233397"/>
                    </a:cubicBezTo>
                    <a:cubicBezTo>
                      <a:pt x="3546575" y="499935"/>
                      <a:pt x="4682373" y="1460700"/>
                      <a:pt x="4352060" y="2410274"/>
                    </a:cubicBezTo>
                    <a:cubicBezTo>
                      <a:pt x="4055563" y="3262631"/>
                      <a:pt x="2903863" y="3342769"/>
                      <a:pt x="2149143" y="3248705"/>
                    </a:cubicBezTo>
                    <a:cubicBezTo>
                      <a:pt x="2120485" y="3221681"/>
                      <a:pt x="2088781" y="3200633"/>
                      <a:pt x="2056697" y="3184977"/>
                    </a:cubicBezTo>
                    <a:lnTo>
                      <a:pt x="2029525" y="3174239"/>
                    </a:lnTo>
                    <a:lnTo>
                      <a:pt x="2074465" y="2961096"/>
                    </a:lnTo>
                    <a:cubicBezTo>
                      <a:pt x="2174448" y="2968058"/>
                      <a:pt x="2268303" y="2914369"/>
                      <a:pt x="2302852" y="2822534"/>
                    </a:cubicBezTo>
                    <a:cubicBezTo>
                      <a:pt x="2344980" y="2710550"/>
                      <a:pt x="2283405" y="2583099"/>
                      <a:pt x="2164586" y="2533664"/>
                    </a:cubicBezTo>
                    <a:lnTo>
                      <a:pt x="2177079" y="2474412"/>
                    </a:lnTo>
                    <a:lnTo>
                      <a:pt x="2181423" y="2474420"/>
                    </a:lnTo>
                    <a:lnTo>
                      <a:pt x="2180348" y="2458905"/>
                    </a:lnTo>
                    <a:lnTo>
                      <a:pt x="2183345" y="2444691"/>
                    </a:lnTo>
                    <a:lnTo>
                      <a:pt x="2179364" y="2444684"/>
                    </a:lnTo>
                    <a:lnTo>
                      <a:pt x="2069296" y="855315"/>
                    </a:lnTo>
                    <a:cubicBezTo>
                      <a:pt x="2264713" y="815272"/>
                      <a:pt x="2400776" y="670372"/>
                      <a:pt x="2376696" y="524656"/>
                    </a:cubicBezTo>
                    <a:cubicBezTo>
                      <a:pt x="2351678" y="373263"/>
                      <a:pt x="2163271" y="278317"/>
                      <a:pt x="1955875" y="312591"/>
                    </a:cubicBezTo>
                    <a:cubicBezTo>
                      <a:pt x="1748480" y="346862"/>
                      <a:pt x="1600634" y="497374"/>
                      <a:pt x="1625652" y="648768"/>
                    </a:cubicBezTo>
                    <a:cubicBezTo>
                      <a:pt x="1635034" y="705540"/>
                      <a:pt x="1667392" y="754373"/>
                      <a:pt x="1715112" y="791433"/>
                    </a:cubicBezTo>
                    <a:lnTo>
                      <a:pt x="1728511" y="799403"/>
                    </a:lnTo>
                    <a:lnTo>
                      <a:pt x="1608970" y="2443607"/>
                    </a:lnTo>
                    <a:lnTo>
                      <a:pt x="1608731" y="2443607"/>
                    </a:lnTo>
                    <a:lnTo>
                      <a:pt x="1608909" y="2444461"/>
                    </a:lnTo>
                    <a:lnTo>
                      <a:pt x="1606809" y="2473335"/>
                    </a:lnTo>
                    <a:lnTo>
                      <a:pt x="1614885" y="2473351"/>
                    </a:lnTo>
                    <a:lnTo>
                      <a:pt x="1760460" y="3176931"/>
                    </a:lnTo>
                    <a:cubicBezTo>
                      <a:pt x="1363839" y="3071567"/>
                      <a:pt x="842276" y="2829991"/>
                      <a:pt x="470005" y="2517620"/>
                    </a:cubicBezTo>
                    <a:close/>
                    <a:moveTo>
                      <a:pt x="1703651" y="4144665"/>
                    </a:moveTo>
                    <a:cubicBezTo>
                      <a:pt x="1692426" y="4135382"/>
                      <a:pt x="1682479" y="4126471"/>
                      <a:pt x="1673433" y="4117764"/>
                    </a:cubicBezTo>
                    <a:cubicBezTo>
                      <a:pt x="1630012" y="4075967"/>
                      <a:pt x="1607344" y="4038835"/>
                      <a:pt x="1563711" y="3987474"/>
                    </a:cubicBezTo>
                    <a:cubicBezTo>
                      <a:pt x="1428119" y="3754817"/>
                      <a:pt x="1459551" y="3514918"/>
                      <a:pt x="1577437" y="3369529"/>
                    </a:cubicBezTo>
                    <a:cubicBezTo>
                      <a:pt x="1695323" y="3224139"/>
                      <a:pt x="1812160" y="3189516"/>
                      <a:pt x="1943877" y="3254126"/>
                    </a:cubicBezTo>
                    <a:cubicBezTo>
                      <a:pt x="2075594" y="3318736"/>
                      <a:pt x="2201944" y="3486346"/>
                      <a:pt x="2150195" y="3720844"/>
                    </a:cubicBezTo>
                    <a:cubicBezTo>
                      <a:pt x="2053054" y="4010881"/>
                      <a:pt x="2046121" y="3999957"/>
                      <a:pt x="2256634" y="4453092"/>
                    </a:cubicBezTo>
                    <a:cubicBezTo>
                      <a:pt x="1923422" y="4292924"/>
                      <a:pt x="1782225" y="4209649"/>
                      <a:pt x="1703651" y="4144665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52" name="Oval 21">
                <a:extLst>
                  <a:ext uri="{FF2B5EF4-FFF2-40B4-BE49-F238E27FC236}">
                    <a16:creationId xmlns:a16="http://schemas.microsoft.com/office/drawing/2014/main" id="{EF5407C8-2443-4A26-A211-576D9833B5DD}"/>
                  </a:ext>
                </a:extLst>
              </p:cNvPr>
              <p:cNvSpPr>
                <a:spLocks noChangeAspect="1"/>
              </p:cNvSpPr>
              <p:nvPr/>
            </p:nvSpPr>
            <p:spPr>
              <a:xfrm>
                <a:off x="5181842" y="3344945"/>
                <a:ext cx="425281" cy="372728"/>
              </a:xfrm>
              <a:custGeom>
                <a:avLst/>
                <a:gdLst/>
                <a:ahLst/>
                <a:cxnLst/>
                <a:rect l="l" t="t" r="r" b="b"/>
                <a:pathLst>
                  <a:path w="4088377" h="3321003">
                    <a:moveTo>
                      <a:pt x="1365628" y="1622218"/>
                    </a:moveTo>
                    <a:cubicBezTo>
                      <a:pt x="1121373" y="1556771"/>
                      <a:pt x="870309" y="1701722"/>
                      <a:pt x="804861" y="1945977"/>
                    </a:cubicBezTo>
                    <a:cubicBezTo>
                      <a:pt x="739413" y="2190232"/>
                      <a:pt x="884365" y="2441296"/>
                      <a:pt x="1128620" y="2506744"/>
                    </a:cubicBezTo>
                    <a:cubicBezTo>
                      <a:pt x="1372875" y="2572191"/>
                      <a:pt x="1623939" y="2427240"/>
                      <a:pt x="1689387" y="2182985"/>
                    </a:cubicBezTo>
                    <a:cubicBezTo>
                      <a:pt x="1754835" y="1938730"/>
                      <a:pt x="1609883" y="1687666"/>
                      <a:pt x="1365628" y="1622218"/>
                    </a:cubicBezTo>
                    <a:close/>
                    <a:moveTo>
                      <a:pt x="1447099" y="1318163"/>
                    </a:moveTo>
                    <a:cubicBezTo>
                      <a:pt x="1859279" y="1428606"/>
                      <a:pt x="2103885" y="1852277"/>
                      <a:pt x="1993442" y="2264456"/>
                    </a:cubicBezTo>
                    <a:cubicBezTo>
                      <a:pt x="1882999" y="2676636"/>
                      <a:pt x="1459328" y="2921242"/>
                      <a:pt x="1047149" y="2810799"/>
                    </a:cubicBezTo>
                    <a:cubicBezTo>
                      <a:pt x="634969" y="2700356"/>
                      <a:pt x="390363" y="2276685"/>
                      <a:pt x="500806" y="1864505"/>
                    </a:cubicBezTo>
                    <a:cubicBezTo>
                      <a:pt x="611249" y="1452326"/>
                      <a:pt x="1034920" y="1207720"/>
                      <a:pt x="1447099" y="1318163"/>
                    </a:cubicBezTo>
                    <a:close/>
                    <a:moveTo>
                      <a:pt x="1476725" y="1207597"/>
                    </a:moveTo>
                    <a:cubicBezTo>
                      <a:pt x="1003481" y="1080792"/>
                      <a:pt x="517045" y="1361635"/>
                      <a:pt x="390240" y="1834879"/>
                    </a:cubicBezTo>
                    <a:cubicBezTo>
                      <a:pt x="263435" y="2308124"/>
                      <a:pt x="544279" y="2794559"/>
                      <a:pt x="1017523" y="2921365"/>
                    </a:cubicBezTo>
                    <a:cubicBezTo>
                      <a:pt x="1490767" y="3048170"/>
                      <a:pt x="1977202" y="2767326"/>
                      <a:pt x="2104008" y="2294082"/>
                    </a:cubicBezTo>
                    <a:cubicBezTo>
                      <a:pt x="2230813" y="1820838"/>
                      <a:pt x="1949969" y="1334403"/>
                      <a:pt x="1476725" y="1207597"/>
                    </a:cubicBezTo>
                    <a:close/>
                    <a:moveTo>
                      <a:pt x="3290290" y="1590224"/>
                    </a:moveTo>
                    <a:cubicBezTo>
                      <a:pt x="3269727" y="1586016"/>
                      <a:pt x="3248437" y="1583806"/>
                      <a:pt x="3226630" y="1583806"/>
                    </a:cubicBezTo>
                    <a:cubicBezTo>
                      <a:pt x="3052179" y="1583806"/>
                      <a:pt x="2910758" y="1725227"/>
                      <a:pt x="2910758" y="1899678"/>
                    </a:cubicBezTo>
                    <a:cubicBezTo>
                      <a:pt x="2910758" y="2074130"/>
                      <a:pt x="3052179" y="2215551"/>
                      <a:pt x="3226630" y="2215550"/>
                    </a:cubicBezTo>
                    <a:cubicBezTo>
                      <a:pt x="3401082" y="2215551"/>
                      <a:pt x="3542503" y="2074130"/>
                      <a:pt x="3542502" y="1899678"/>
                    </a:cubicBezTo>
                    <a:cubicBezTo>
                      <a:pt x="3542503" y="1747033"/>
                      <a:pt x="3434228" y="1619677"/>
                      <a:pt x="3290290" y="1590224"/>
                    </a:cubicBezTo>
                    <a:close/>
                    <a:moveTo>
                      <a:pt x="3334055" y="1377473"/>
                    </a:moveTo>
                    <a:cubicBezTo>
                      <a:pt x="3576950" y="1427177"/>
                      <a:pt x="3759665" y="1642090"/>
                      <a:pt x="3759665" y="1899678"/>
                    </a:cubicBezTo>
                    <a:cubicBezTo>
                      <a:pt x="3759665" y="2194064"/>
                      <a:pt x="3521017" y="2432713"/>
                      <a:pt x="3226630" y="2432713"/>
                    </a:cubicBezTo>
                    <a:cubicBezTo>
                      <a:pt x="2932244" y="2432712"/>
                      <a:pt x="2693596" y="2194065"/>
                      <a:pt x="2693596" y="1899678"/>
                    </a:cubicBezTo>
                    <a:cubicBezTo>
                      <a:pt x="2693596" y="1605292"/>
                      <a:pt x="2932244" y="1366644"/>
                      <a:pt x="3226630" y="1366644"/>
                    </a:cubicBezTo>
                    <a:cubicBezTo>
                      <a:pt x="3263429" y="1366644"/>
                      <a:pt x="3299356" y="1370373"/>
                      <a:pt x="3334055" y="1377473"/>
                    </a:cubicBezTo>
                    <a:close/>
                    <a:moveTo>
                      <a:pt x="1391137" y="789478"/>
                    </a:moveTo>
                    <a:lnTo>
                      <a:pt x="1759910" y="888290"/>
                    </a:lnTo>
                    <a:lnTo>
                      <a:pt x="1754625" y="1202375"/>
                    </a:lnTo>
                    <a:lnTo>
                      <a:pt x="1744979" y="1199790"/>
                    </a:lnTo>
                    <a:cubicBezTo>
                      <a:pt x="1823578" y="1244024"/>
                      <a:pt x="1894617" y="1298265"/>
                      <a:pt x="1954704" y="1362586"/>
                    </a:cubicBezTo>
                    <a:lnTo>
                      <a:pt x="2234317" y="1293059"/>
                    </a:lnTo>
                    <a:lnTo>
                      <a:pt x="2413554" y="1630152"/>
                    </a:lnTo>
                    <a:lnTo>
                      <a:pt x="2214321" y="1809770"/>
                    </a:lnTo>
                    <a:cubicBezTo>
                      <a:pt x="2239296" y="1900740"/>
                      <a:pt x="2251067" y="1995997"/>
                      <a:pt x="2246841" y="2092825"/>
                    </a:cubicBezTo>
                    <a:lnTo>
                      <a:pt x="2495698" y="2230974"/>
                    </a:lnTo>
                    <a:lnTo>
                      <a:pt x="2396885" y="2599747"/>
                    </a:lnTo>
                    <a:lnTo>
                      <a:pt x="2094912" y="2594668"/>
                    </a:lnTo>
                    <a:cubicBezTo>
                      <a:pt x="2056732" y="2658461"/>
                      <a:pt x="2010475" y="2715996"/>
                      <a:pt x="1958644" y="2767359"/>
                    </a:cubicBezTo>
                    <a:lnTo>
                      <a:pt x="2057814" y="3026193"/>
                    </a:lnTo>
                    <a:lnTo>
                      <a:pt x="1745078" y="3245174"/>
                    </a:lnTo>
                    <a:lnTo>
                      <a:pt x="1507869" y="3039237"/>
                    </a:lnTo>
                    <a:lnTo>
                      <a:pt x="1536736" y="3019025"/>
                    </a:lnTo>
                    <a:cubicBezTo>
                      <a:pt x="1445878" y="3048429"/>
                      <a:pt x="1349798" y="3062567"/>
                      <a:pt x="1251837" y="3062021"/>
                    </a:cubicBezTo>
                    <a:lnTo>
                      <a:pt x="1108065" y="3321003"/>
                    </a:lnTo>
                    <a:lnTo>
                      <a:pt x="739291" y="3222191"/>
                    </a:lnTo>
                    <a:lnTo>
                      <a:pt x="744274" y="2926021"/>
                    </a:lnTo>
                    <a:cubicBezTo>
                      <a:pt x="666128" y="2881484"/>
                      <a:pt x="595548" y="2827017"/>
                      <a:pt x="535891" y="2762576"/>
                    </a:cubicBezTo>
                    <a:lnTo>
                      <a:pt x="540671" y="2772825"/>
                    </a:lnTo>
                    <a:lnTo>
                      <a:pt x="232276" y="2832568"/>
                    </a:lnTo>
                    <a:lnTo>
                      <a:pt x="70927" y="2486556"/>
                    </a:lnTo>
                    <a:lnTo>
                      <a:pt x="279495" y="2317444"/>
                    </a:lnTo>
                    <a:cubicBezTo>
                      <a:pt x="257233" y="2235849"/>
                      <a:pt x="245603" y="2150814"/>
                      <a:pt x="245586" y="2064274"/>
                    </a:cubicBezTo>
                    <a:lnTo>
                      <a:pt x="0" y="1927940"/>
                    </a:lnTo>
                    <a:lnTo>
                      <a:pt x="98812" y="1559167"/>
                    </a:lnTo>
                    <a:lnTo>
                      <a:pt x="380240" y="1563901"/>
                    </a:lnTo>
                    <a:cubicBezTo>
                      <a:pt x="418421" y="1496524"/>
                      <a:pt x="464524" y="1435092"/>
                      <a:pt x="516679" y="1380105"/>
                    </a:cubicBezTo>
                    <a:lnTo>
                      <a:pt x="422419" y="1089378"/>
                    </a:lnTo>
                    <a:lnTo>
                      <a:pt x="746189" y="887063"/>
                    </a:lnTo>
                    <a:lnTo>
                      <a:pt x="972292" y="1105134"/>
                    </a:lnTo>
                    <a:lnTo>
                      <a:pt x="970019" y="1106554"/>
                    </a:lnTo>
                    <a:cubicBezTo>
                      <a:pt x="1058903" y="1078586"/>
                      <a:pt x="1152743" y="1065659"/>
                      <a:pt x="1248316" y="1066709"/>
                    </a:cubicBezTo>
                    <a:lnTo>
                      <a:pt x="1238669" y="1064125"/>
                    </a:lnTo>
                    <a:close/>
                    <a:moveTo>
                      <a:pt x="3349970" y="1300109"/>
                    </a:moveTo>
                    <a:cubicBezTo>
                      <a:pt x="3310130" y="1291957"/>
                      <a:pt x="3268880" y="1287676"/>
                      <a:pt x="3226630" y="1287676"/>
                    </a:cubicBezTo>
                    <a:cubicBezTo>
                      <a:pt x="2888631" y="1287676"/>
                      <a:pt x="2614628" y="1561679"/>
                      <a:pt x="2614628" y="1899678"/>
                    </a:cubicBezTo>
                    <a:cubicBezTo>
                      <a:pt x="2614628" y="2237678"/>
                      <a:pt x="2888630" y="2511680"/>
                      <a:pt x="3226630" y="2511681"/>
                    </a:cubicBezTo>
                    <a:cubicBezTo>
                      <a:pt x="3564630" y="2511681"/>
                      <a:pt x="3838633" y="2237678"/>
                      <a:pt x="3838633" y="1899678"/>
                    </a:cubicBezTo>
                    <a:cubicBezTo>
                      <a:pt x="3838632" y="1603928"/>
                      <a:pt x="3628849" y="1357176"/>
                      <a:pt x="3349970" y="1300109"/>
                    </a:cubicBezTo>
                    <a:close/>
                    <a:moveTo>
                      <a:pt x="3358324" y="1024334"/>
                    </a:moveTo>
                    <a:lnTo>
                      <a:pt x="3410883" y="1234575"/>
                    </a:lnTo>
                    <a:lnTo>
                      <a:pt x="3403994" y="1234575"/>
                    </a:lnTo>
                    <a:cubicBezTo>
                      <a:pt x="3464268" y="1250018"/>
                      <a:pt x="3521292" y="1273478"/>
                      <a:pt x="3572818" y="1305612"/>
                    </a:cubicBezTo>
                    <a:lnTo>
                      <a:pt x="3746730" y="1209354"/>
                    </a:lnTo>
                    <a:lnTo>
                      <a:pt x="3926358" y="1401981"/>
                    </a:lnTo>
                    <a:lnTo>
                      <a:pt x="3825667" y="1557247"/>
                    </a:lnTo>
                    <a:cubicBezTo>
                      <a:pt x="3858552" y="1613408"/>
                      <a:pt x="3883404" y="1674784"/>
                      <a:pt x="3897877" y="1740062"/>
                    </a:cubicBezTo>
                    <a:lnTo>
                      <a:pt x="4088377" y="1787686"/>
                    </a:lnTo>
                    <a:lnTo>
                      <a:pt x="4088377" y="2051071"/>
                    </a:lnTo>
                    <a:lnTo>
                      <a:pt x="3886243" y="2101605"/>
                    </a:lnTo>
                    <a:cubicBezTo>
                      <a:pt x="3872191" y="2150933"/>
                      <a:pt x="3851639" y="2197531"/>
                      <a:pt x="3826272" y="2241013"/>
                    </a:cubicBezTo>
                    <a:lnTo>
                      <a:pt x="3938572" y="2395786"/>
                    </a:lnTo>
                    <a:lnTo>
                      <a:pt x="3769272" y="2597551"/>
                    </a:lnTo>
                    <a:lnTo>
                      <a:pt x="3574432" y="2502674"/>
                    </a:lnTo>
                    <a:lnTo>
                      <a:pt x="3590059" y="2484050"/>
                    </a:lnTo>
                    <a:cubicBezTo>
                      <a:pt x="3534764" y="2519868"/>
                      <a:pt x="3473263" y="2546445"/>
                      <a:pt x="3407886" y="2563572"/>
                    </a:cubicBezTo>
                    <a:lnTo>
                      <a:pt x="3358323" y="2761823"/>
                    </a:lnTo>
                    <a:lnTo>
                      <a:pt x="3094938" y="2761823"/>
                    </a:lnTo>
                    <a:lnTo>
                      <a:pt x="3045375" y="2563574"/>
                    </a:lnTo>
                    <a:cubicBezTo>
                      <a:pt x="2985349" y="2547848"/>
                      <a:pt x="2928591" y="2524155"/>
                      <a:pt x="2877330" y="2491865"/>
                    </a:cubicBezTo>
                    <a:lnTo>
                      <a:pt x="2882346" y="2497841"/>
                    </a:lnTo>
                    <a:lnTo>
                      <a:pt x="2687507" y="2592718"/>
                    </a:lnTo>
                    <a:lnTo>
                      <a:pt x="2518206" y="2390954"/>
                    </a:lnTo>
                    <a:lnTo>
                      <a:pt x="2626994" y="2241021"/>
                    </a:lnTo>
                    <a:cubicBezTo>
                      <a:pt x="2597591" y="2190623"/>
                      <a:pt x="2574657" y="2136035"/>
                      <a:pt x="2559194" y="2078370"/>
                    </a:cubicBezTo>
                    <a:lnTo>
                      <a:pt x="2371198" y="2031371"/>
                    </a:lnTo>
                    <a:lnTo>
                      <a:pt x="2371198" y="1767986"/>
                    </a:lnTo>
                    <a:lnTo>
                      <a:pt x="2559579" y="1720890"/>
                    </a:lnTo>
                    <a:cubicBezTo>
                      <a:pt x="2572992" y="1669175"/>
                      <a:pt x="2592745" y="1620006"/>
                      <a:pt x="2617681" y="1574051"/>
                    </a:cubicBezTo>
                    <a:lnTo>
                      <a:pt x="2502958" y="1397149"/>
                    </a:lnTo>
                    <a:lnTo>
                      <a:pt x="2682587" y="1204520"/>
                    </a:lnTo>
                    <a:lnTo>
                      <a:pt x="2872193" y="1309466"/>
                    </a:lnTo>
                    <a:lnTo>
                      <a:pt x="2870932" y="1310818"/>
                    </a:lnTo>
                    <a:cubicBezTo>
                      <a:pt x="2925169" y="1276310"/>
                      <a:pt x="2985393" y="1250941"/>
                      <a:pt x="3049268" y="1234575"/>
                    </a:cubicBezTo>
                    <a:lnTo>
                      <a:pt x="3042378" y="1234576"/>
                    </a:lnTo>
                    <a:lnTo>
                      <a:pt x="3094939" y="1024334"/>
                    </a:lnTo>
                    <a:close/>
                    <a:moveTo>
                      <a:pt x="2786480" y="402820"/>
                    </a:moveTo>
                    <a:cubicBezTo>
                      <a:pt x="2745900" y="389943"/>
                      <a:pt x="2701172" y="388627"/>
                      <a:pt x="2657264" y="401580"/>
                    </a:cubicBezTo>
                    <a:cubicBezTo>
                      <a:pt x="2540176" y="436121"/>
                      <a:pt x="2473258" y="559041"/>
                      <a:pt x="2507800" y="676128"/>
                    </a:cubicBezTo>
                    <a:cubicBezTo>
                      <a:pt x="2542340" y="793216"/>
                      <a:pt x="2665260" y="860133"/>
                      <a:pt x="2782348" y="825592"/>
                    </a:cubicBezTo>
                    <a:cubicBezTo>
                      <a:pt x="2899435" y="791051"/>
                      <a:pt x="2966353" y="668132"/>
                      <a:pt x="2931812" y="551045"/>
                    </a:cubicBezTo>
                    <a:cubicBezTo>
                      <a:pt x="2910223" y="477864"/>
                      <a:pt x="2854113" y="424282"/>
                      <a:pt x="2786480" y="402820"/>
                    </a:cubicBezTo>
                    <a:close/>
                    <a:moveTo>
                      <a:pt x="2932202" y="47278"/>
                    </a:moveTo>
                    <a:lnTo>
                      <a:pt x="3090904" y="140999"/>
                    </a:lnTo>
                    <a:lnTo>
                      <a:pt x="3054065" y="265147"/>
                    </a:lnTo>
                    <a:cubicBezTo>
                      <a:pt x="3087256" y="296329"/>
                      <a:pt x="3116089" y="332603"/>
                      <a:pt x="3138727" y="373550"/>
                    </a:cubicBezTo>
                    <a:lnTo>
                      <a:pt x="3276016" y="367796"/>
                    </a:lnTo>
                    <a:lnTo>
                      <a:pt x="3328165" y="544574"/>
                    </a:lnTo>
                    <a:lnTo>
                      <a:pt x="3202503" y="618514"/>
                    </a:lnTo>
                    <a:cubicBezTo>
                      <a:pt x="3202838" y="654403"/>
                      <a:pt x="3198271" y="689748"/>
                      <a:pt x="3189855" y="723955"/>
                    </a:cubicBezTo>
                    <a:lnTo>
                      <a:pt x="3295873" y="805599"/>
                    </a:lnTo>
                    <a:lnTo>
                      <a:pt x="3222192" y="974540"/>
                    </a:lnTo>
                    <a:lnTo>
                      <a:pt x="3072634" y="949439"/>
                    </a:lnTo>
                    <a:lnTo>
                      <a:pt x="3079435" y="933845"/>
                    </a:lnTo>
                    <a:cubicBezTo>
                      <a:pt x="3049413" y="968833"/>
                      <a:pt x="3013398" y="998848"/>
                      <a:pt x="2972910" y="1023288"/>
                    </a:cubicBezTo>
                    <a:lnTo>
                      <a:pt x="2978897" y="1166163"/>
                    </a:lnTo>
                    <a:lnTo>
                      <a:pt x="2802119" y="1218312"/>
                    </a:lnTo>
                    <a:lnTo>
                      <a:pt x="2729602" y="1095065"/>
                    </a:lnTo>
                    <a:cubicBezTo>
                      <a:pt x="2686199" y="1096396"/>
                      <a:pt x="2643414" y="1091732"/>
                      <a:pt x="2602615" y="1080209"/>
                    </a:cubicBezTo>
                    <a:lnTo>
                      <a:pt x="2607165" y="1083226"/>
                    </a:lnTo>
                    <a:lnTo>
                      <a:pt x="2495179" y="1185484"/>
                    </a:lnTo>
                    <a:lnTo>
                      <a:pt x="2341599" y="1083585"/>
                    </a:lnTo>
                    <a:lnTo>
                      <a:pt x="2384929" y="961414"/>
                    </a:lnTo>
                    <a:cubicBezTo>
                      <a:pt x="2355215" y="933409"/>
                      <a:pt x="2329015" y="901312"/>
                      <a:pt x="2307218" y="865670"/>
                    </a:cubicBezTo>
                    <a:lnTo>
                      <a:pt x="2171734" y="871348"/>
                    </a:lnTo>
                    <a:lnTo>
                      <a:pt x="2119584" y="694571"/>
                    </a:lnTo>
                    <a:lnTo>
                      <a:pt x="2236697" y="625662"/>
                    </a:lnTo>
                    <a:cubicBezTo>
                      <a:pt x="2235459" y="588297"/>
                      <a:pt x="2238982" y="551385"/>
                      <a:pt x="2246620" y="515603"/>
                    </a:cubicBezTo>
                    <a:lnTo>
                      <a:pt x="2134594" y="419585"/>
                    </a:lnTo>
                    <a:lnTo>
                      <a:pt x="2217016" y="254732"/>
                    </a:lnTo>
                    <a:lnTo>
                      <a:pt x="2365055" y="287627"/>
                    </a:lnTo>
                    <a:lnTo>
                      <a:pt x="2364476" y="288784"/>
                    </a:lnTo>
                    <a:cubicBezTo>
                      <a:pt x="2394046" y="254885"/>
                      <a:pt x="2429444" y="225933"/>
                      <a:pt x="2469075" y="202302"/>
                    </a:cubicBezTo>
                    <a:lnTo>
                      <a:pt x="2464452" y="203666"/>
                    </a:lnTo>
                    <a:lnTo>
                      <a:pt x="2458102" y="52150"/>
                    </a:lnTo>
                    <a:lnTo>
                      <a:pt x="2634880" y="0"/>
                    </a:lnTo>
                    <a:lnTo>
                      <a:pt x="2711784" y="130703"/>
                    </a:lnTo>
                    <a:lnTo>
                      <a:pt x="2707159" y="132067"/>
                    </a:lnTo>
                    <a:cubicBezTo>
                      <a:pt x="2750672" y="130497"/>
                      <a:pt x="2793590" y="134953"/>
                      <a:pt x="2834535" y="146319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53" name="Freeform: Shape 35">
                <a:extLst>
                  <a:ext uri="{FF2B5EF4-FFF2-40B4-BE49-F238E27FC236}">
                    <a16:creationId xmlns:a16="http://schemas.microsoft.com/office/drawing/2014/main" id="{F73D678E-D703-4224-BE0A-3DF3A69FC48F}"/>
                  </a:ext>
                </a:extLst>
              </p:cNvPr>
              <p:cNvSpPr/>
              <p:nvPr/>
            </p:nvSpPr>
            <p:spPr>
              <a:xfrm rot="5400000">
                <a:off x="7642674" y="4398956"/>
                <a:ext cx="286823" cy="287246"/>
              </a:xfrm>
              <a:custGeom>
                <a:avLst/>
                <a:gdLst>
                  <a:gd name="connsiteX0" fmla="*/ 42 w 721442"/>
                  <a:gd name="connsiteY0" fmla="*/ 522852 h 722507"/>
                  <a:gd name="connsiteX1" fmla="*/ 5857 w 721442"/>
                  <a:gd name="connsiteY1" fmla="*/ 47329 h 722507"/>
                  <a:gd name="connsiteX2" fmla="*/ 53185 w 721442"/>
                  <a:gd name="connsiteY2" fmla="*/ 0 h 722507"/>
                  <a:gd name="connsiteX3" fmla="*/ 102932 w 721442"/>
                  <a:gd name="connsiteY3" fmla="*/ 0 h 722507"/>
                  <a:gd name="connsiteX4" fmla="*/ 150260 w 721442"/>
                  <a:gd name="connsiteY4" fmla="*/ 47329 h 722507"/>
                  <a:gd name="connsiteX5" fmla="*/ 148891 w 721442"/>
                  <a:gd name="connsiteY5" fmla="*/ 154199 h 722507"/>
                  <a:gd name="connsiteX6" fmla="*/ 148407 w 721442"/>
                  <a:gd name="connsiteY6" fmla="*/ 182723 h 722507"/>
                  <a:gd name="connsiteX7" fmla="*/ 331751 w 721442"/>
                  <a:gd name="connsiteY7" fmla="*/ 177508 h 722507"/>
                  <a:gd name="connsiteX8" fmla="*/ 527686 w 721442"/>
                  <a:gd name="connsiteY8" fmla="*/ 167574 h 722507"/>
                  <a:gd name="connsiteX9" fmla="*/ 467883 w 721442"/>
                  <a:gd name="connsiteY9" fmla="*/ 53046 h 722507"/>
                  <a:gd name="connsiteX10" fmla="*/ 721421 w 721442"/>
                  <a:gd name="connsiteY10" fmla="*/ 129085 h 722507"/>
                  <a:gd name="connsiteX11" fmla="*/ 547357 w 721442"/>
                  <a:gd name="connsiteY11" fmla="*/ 287593 h 722507"/>
                  <a:gd name="connsiteX12" fmla="*/ 146593 w 721442"/>
                  <a:gd name="connsiteY12" fmla="*/ 294469 h 722507"/>
                  <a:gd name="connsiteX13" fmla="*/ 146309 w 721442"/>
                  <a:gd name="connsiteY13" fmla="*/ 312824 h 722507"/>
                  <a:gd name="connsiteX14" fmla="*/ 145796 w 721442"/>
                  <a:gd name="connsiteY14" fmla="*/ 388895 h 722507"/>
                  <a:gd name="connsiteX15" fmla="*/ 145887 w 721442"/>
                  <a:gd name="connsiteY15" fmla="*/ 417641 h 722507"/>
                  <a:gd name="connsiteX16" fmla="*/ 564076 w 721442"/>
                  <a:gd name="connsiteY16" fmla="*/ 417641 h 722507"/>
                  <a:gd name="connsiteX17" fmla="*/ 719692 w 721442"/>
                  <a:gd name="connsiteY17" fmla="*/ 543229 h 722507"/>
                  <a:gd name="connsiteX18" fmla="*/ 631765 w 721442"/>
                  <a:gd name="connsiteY18" fmla="*/ 586638 h 722507"/>
                  <a:gd name="connsiteX19" fmla="*/ 452578 w 721442"/>
                  <a:gd name="connsiteY19" fmla="*/ 524866 h 722507"/>
                  <a:gd name="connsiteX20" fmla="*/ 234716 w 721442"/>
                  <a:gd name="connsiteY20" fmla="*/ 528410 h 722507"/>
                  <a:gd name="connsiteX21" fmla="*/ 147934 w 721442"/>
                  <a:gd name="connsiteY21" fmla="*/ 529997 h 722507"/>
                  <a:gd name="connsiteX22" fmla="*/ 149842 w 721442"/>
                  <a:gd name="connsiteY22" fmla="*/ 554392 h 722507"/>
                  <a:gd name="connsiteX23" fmla="*/ 210351 w 721442"/>
                  <a:gd name="connsiteY23" fmla="*/ 722507 h 722507"/>
                  <a:gd name="connsiteX24" fmla="*/ 42 w 721442"/>
                  <a:gd name="connsiteY24" fmla="*/ 522852 h 72250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</a:cxnLst>
                <a:rect l="l" t="t" r="r" b="b"/>
                <a:pathLst>
                  <a:path w="721442" h="722507">
                    <a:moveTo>
                      <a:pt x="42" y="522852"/>
                    </a:moveTo>
                    <a:cubicBezTo>
                      <a:pt x="-605" y="350129"/>
                      <a:pt x="6503" y="220051"/>
                      <a:pt x="5857" y="47329"/>
                    </a:cubicBezTo>
                    <a:cubicBezTo>
                      <a:pt x="5857" y="21190"/>
                      <a:pt x="27046" y="0"/>
                      <a:pt x="53185" y="0"/>
                    </a:cubicBezTo>
                    <a:lnTo>
                      <a:pt x="102932" y="0"/>
                    </a:lnTo>
                    <a:cubicBezTo>
                      <a:pt x="129071" y="0"/>
                      <a:pt x="150260" y="21190"/>
                      <a:pt x="150260" y="47329"/>
                    </a:cubicBezTo>
                    <a:cubicBezTo>
                      <a:pt x="149853" y="88041"/>
                      <a:pt x="149377" y="122989"/>
                      <a:pt x="148891" y="154199"/>
                    </a:cubicBezTo>
                    <a:lnTo>
                      <a:pt x="148407" y="182723"/>
                    </a:lnTo>
                    <a:lnTo>
                      <a:pt x="331751" y="177508"/>
                    </a:lnTo>
                    <a:cubicBezTo>
                      <a:pt x="397063" y="175650"/>
                      <a:pt x="462374" y="173066"/>
                      <a:pt x="527686" y="167574"/>
                    </a:cubicBezTo>
                    <a:cubicBezTo>
                      <a:pt x="642817" y="145134"/>
                      <a:pt x="586782" y="11119"/>
                      <a:pt x="467883" y="53046"/>
                    </a:cubicBezTo>
                    <a:cubicBezTo>
                      <a:pt x="570547" y="-49115"/>
                      <a:pt x="723145" y="18126"/>
                      <a:pt x="721421" y="129085"/>
                    </a:cubicBezTo>
                    <a:cubicBezTo>
                      <a:pt x="720775" y="181200"/>
                      <a:pt x="734474" y="263637"/>
                      <a:pt x="547357" y="287593"/>
                    </a:cubicBezTo>
                    <a:lnTo>
                      <a:pt x="146593" y="294469"/>
                    </a:lnTo>
                    <a:lnTo>
                      <a:pt x="146309" y="312824"/>
                    </a:lnTo>
                    <a:cubicBezTo>
                      <a:pt x="146013" y="337190"/>
                      <a:pt x="145822" y="361872"/>
                      <a:pt x="145796" y="388895"/>
                    </a:cubicBezTo>
                    <a:lnTo>
                      <a:pt x="145887" y="417641"/>
                    </a:lnTo>
                    <a:lnTo>
                      <a:pt x="564076" y="417641"/>
                    </a:lnTo>
                    <a:cubicBezTo>
                      <a:pt x="676720" y="420465"/>
                      <a:pt x="718804" y="471343"/>
                      <a:pt x="719692" y="543229"/>
                    </a:cubicBezTo>
                    <a:cubicBezTo>
                      <a:pt x="721183" y="582376"/>
                      <a:pt x="690900" y="608290"/>
                      <a:pt x="631765" y="586638"/>
                    </a:cubicBezTo>
                    <a:cubicBezTo>
                      <a:pt x="553530" y="556303"/>
                      <a:pt x="540205" y="522675"/>
                      <a:pt x="452578" y="524866"/>
                    </a:cubicBezTo>
                    <a:cubicBezTo>
                      <a:pt x="380525" y="525785"/>
                      <a:pt x="322260" y="526811"/>
                      <a:pt x="234716" y="528410"/>
                    </a:cubicBezTo>
                    <a:lnTo>
                      <a:pt x="147934" y="529997"/>
                    </a:lnTo>
                    <a:lnTo>
                      <a:pt x="149842" y="554392"/>
                    </a:lnTo>
                    <a:cubicBezTo>
                      <a:pt x="166488" y="646104"/>
                      <a:pt x="240698" y="721838"/>
                      <a:pt x="210351" y="722507"/>
                    </a:cubicBezTo>
                    <a:cubicBezTo>
                      <a:pt x="126033" y="702477"/>
                      <a:pt x="1009" y="637864"/>
                      <a:pt x="42" y="522852"/>
                    </a:cubicBez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ot="0" spcFirstLastPara="0" vertOverflow="overflow" horzOverflow="overflow" vert="horz" wrap="square" lIns="91440" tIns="45720" rIns="91440" bIns="45720" numCol="1" spcCol="0" rtlCol="0" fromWordArt="0" anchor="ctr" anchorCtr="0" forceAA="0" compatLnSpc="1">
                <a:prstTxWarp prst="textNoShape">
                  <a:avLst/>
                </a:prstTxWarp>
                <a:noAutofit/>
              </a:bodyPr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smtClean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  <p:sp>
            <p:nvSpPr>
              <p:cNvPr id="54" name="Frame 1">
                <a:extLst>
                  <a:ext uri="{FF2B5EF4-FFF2-40B4-BE49-F238E27FC236}">
                    <a16:creationId xmlns:a16="http://schemas.microsoft.com/office/drawing/2014/main" id="{4478A138-1A4F-4AB7-B518-6A37C02DFB33}"/>
                  </a:ext>
                </a:extLst>
              </p:cNvPr>
              <p:cNvSpPr/>
              <p:nvPr/>
            </p:nvSpPr>
            <p:spPr>
              <a:xfrm>
                <a:off x="6672946" y="3310564"/>
                <a:ext cx="298742" cy="403639"/>
              </a:xfrm>
              <a:custGeom>
                <a:avLst/>
                <a:gdLst/>
                <a:ahLst/>
                <a:cxnLst/>
                <a:rect l="l" t="t" r="r" b="b"/>
                <a:pathLst>
                  <a:path w="2823581" h="3962432">
                    <a:moveTo>
                      <a:pt x="1366785" y="3230945"/>
                    </a:moveTo>
                    <a:cubicBezTo>
                      <a:pt x="1292218" y="3230945"/>
                      <a:pt x="1231770" y="3291393"/>
                      <a:pt x="1231770" y="3365960"/>
                    </a:cubicBezTo>
                    <a:cubicBezTo>
                      <a:pt x="1231770" y="3440527"/>
                      <a:pt x="1292218" y="3500975"/>
                      <a:pt x="1366785" y="3500975"/>
                    </a:cubicBezTo>
                    <a:cubicBezTo>
                      <a:pt x="1441352" y="3500975"/>
                      <a:pt x="1501800" y="3440527"/>
                      <a:pt x="1501800" y="3365960"/>
                    </a:cubicBezTo>
                    <a:cubicBezTo>
                      <a:pt x="1501800" y="3291393"/>
                      <a:pt x="1441352" y="3230945"/>
                      <a:pt x="1366785" y="3230945"/>
                    </a:cubicBezTo>
                    <a:close/>
                    <a:moveTo>
                      <a:pt x="1699205" y="3185940"/>
                    </a:moveTo>
                    <a:cubicBezTo>
                      <a:pt x="1674349" y="3185940"/>
                      <a:pt x="1654200" y="3206089"/>
                      <a:pt x="1654200" y="3230945"/>
                    </a:cubicBezTo>
                    <a:cubicBezTo>
                      <a:pt x="1654200" y="3255801"/>
                      <a:pt x="1674349" y="3275950"/>
                      <a:pt x="1699205" y="3275950"/>
                    </a:cubicBezTo>
                    <a:cubicBezTo>
                      <a:pt x="1724061" y="3275950"/>
                      <a:pt x="1744210" y="3255801"/>
                      <a:pt x="1744210" y="3230945"/>
                    </a:cubicBezTo>
                    <a:cubicBezTo>
                      <a:pt x="1744210" y="3206089"/>
                      <a:pt x="1724061" y="3185940"/>
                      <a:pt x="1699205" y="3185940"/>
                    </a:cubicBezTo>
                    <a:close/>
                    <a:moveTo>
                      <a:pt x="1501800" y="2830204"/>
                    </a:moveTo>
                    <a:cubicBezTo>
                      <a:pt x="1452089" y="2830204"/>
                      <a:pt x="1411790" y="2870503"/>
                      <a:pt x="1411790" y="2920214"/>
                    </a:cubicBezTo>
                    <a:cubicBezTo>
                      <a:pt x="1411790" y="2969925"/>
                      <a:pt x="1452089" y="3010224"/>
                      <a:pt x="1501800" y="3010224"/>
                    </a:cubicBezTo>
                    <a:cubicBezTo>
                      <a:pt x="1551511" y="3010224"/>
                      <a:pt x="1591810" y="2969925"/>
                      <a:pt x="1591810" y="2920214"/>
                    </a:cubicBezTo>
                    <a:cubicBezTo>
                      <a:pt x="1591810" y="2870503"/>
                      <a:pt x="1551511" y="2830204"/>
                      <a:pt x="1501800" y="2830204"/>
                    </a:cubicBezTo>
                    <a:close/>
                    <a:moveTo>
                      <a:pt x="322536" y="2413264"/>
                    </a:moveTo>
                    <a:lnTo>
                      <a:pt x="1264147" y="2413264"/>
                    </a:lnTo>
                    <a:lnTo>
                      <a:pt x="682536" y="3458376"/>
                    </a:lnTo>
                    <a:lnTo>
                      <a:pt x="898974" y="3458376"/>
                    </a:lnTo>
                    <a:lnTo>
                      <a:pt x="1480585" y="2413264"/>
                    </a:lnTo>
                    <a:lnTo>
                      <a:pt x="1978720" y="2413264"/>
                    </a:lnTo>
                    <a:lnTo>
                      <a:pt x="1978720" y="3628270"/>
                    </a:lnTo>
                    <a:lnTo>
                      <a:pt x="322536" y="3628270"/>
                    </a:lnTo>
                    <a:close/>
                    <a:moveTo>
                      <a:pt x="322536" y="2153598"/>
                    </a:moveTo>
                    <a:lnTo>
                      <a:pt x="682536" y="2153598"/>
                    </a:lnTo>
                    <a:lnTo>
                      <a:pt x="682536" y="2261598"/>
                    </a:lnTo>
                    <a:lnTo>
                      <a:pt x="322536" y="2261598"/>
                    </a:lnTo>
                    <a:close/>
                    <a:moveTo>
                      <a:pt x="322536" y="1870494"/>
                    </a:moveTo>
                    <a:lnTo>
                      <a:pt x="826536" y="1870494"/>
                    </a:lnTo>
                    <a:lnTo>
                      <a:pt x="826536" y="1978494"/>
                    </a:lnTo>
                    <a:lnTo>
                      <a:pt x="322536" y="1978494"/>
                    </a:lnTo>
                    <a:close/>
                    <a:moveTo>
                      <a:pt x="322536" y="1587391"/>
                    </a:moveTo>
                    <a:lnTo>
                      <a:pt x="682536" y="1587391"/>
                    </a:lnTo>
                    <a:lnTo>
                      <a:pt x="682536" y="1695391"/>
                    </a:lnTo>
                    <a:lnTo>
                      <a:pt x="322536" y="1695391"/>
                    </a:lnTo>
                    <a:close/>
                    <a:moveTo>
                      <a:pt x="322536" y="1304288"/>
                    </a:moveTo>
                    <a:lnTo>
                      <a:pt x="826536" y="1304288"/>
                    </a:lnTo>
                    <a:lnTo>
                      <a:pt x="826536" y="1412288"/>
                    </a:lnTo>
                    <a:lnTo>
                      <a:pt x="322536" y="1412288"/>
                    </a:lnTo>
                    <a:close/>
                    <a:moveTo>
                      <a:pt x="1733633" y="1039034"/>
                    </a:moveTo>
                    <a:lnTo>
                      <a:pt x="1735422" y="1042133"/>
                    </a:lnTo>
                    <a:lnTo>
                      <a:pt x="176045" y="1042133"/>
                    </a:lnTo>
                    <a:lnTo>
                      <a:pt x="176045" y="3786387"/>
                    </a:lnTo>
                    <a:lnTo>
                      <a:pt x="2128211" y="3786387"/>
                    </a:lnTo>
                    <a:lnTo>
                      <a:pt x="2128211" y="1722464"/>
                    </a:lnTo>
                    <a:lnTo>
                      <a:pt x="2131710" y="1728524"/>
                    </a:lnTo>
                    <a:lnTo>
                      <a:pt x="2527059" y="1040609"/>
                    </a:lnTo>
                    <a:lnTo>
                      <a:pt x="2244788" y="1040049"/>
                    </a:lnTo>
                    <a:lnTo>
                      <a:pt x="1480585" y="2413264"/>
                    </a:lnTo>
                    <a:lnTo>
                      <a:pt x="1264147" y="2413264"/>
                    </a:lnTo>
                    <a:lnTo>
                      <a:pt x="2028589" y="1039620"/>
                    </a:lnTo>
                    <a:close/>
                    <a:moveTo>
                      <a:pt x="2607143" y="0"/>
                    </a:moveTo>
                    <a:lnTo>
                      <a:pt x="2823581" y="0"/>
                    </a:lnTo>
                    <a:lnTo>
                      <a:pt x="2342071" y="865238"/>
                    </a:lnTo>
                    <a:lnTo>
                      <a:pt x="2823581" y="866194"/>
                    </a:lnTo>
                    <a:lnTo>
                      <a:pt x="2304256" y="1769829"/>
                    </a:lnTo>
                    <a:lnTo>
                      <a:pt x="2304256" y="3962432"/>
                    </a:lnTo>
                    <a:lnTo>
                      <a:pt x="0" y="3962432"/>
                    </a:lnTo>
                    <a:lnTo>
                      <a:pt x="0" y="866088"/>
                    </a:lnTo>
                    <a:lnTo>
                      <a:pt x="1767662" y="866088"/>
                    </a:lnTo>
                    <a:lnTo>
                      <a:pt x="1766512" y="864096"/>
                    </a:lnTo>
                    <a:lnTo>
                      <a:pt x="2125872" y="864809"/>
                    </a:lnTo>
                    <a:close/>
                  </a:path>
                </a:pathLst>
              </a:custGeom>
              <a:solidFill>
                <a:sysClr val="window" lastClr="FFFFFF"/>
              </a:solidFill>
              <a:ln w="12700" cap="flat" cmpd="sng" algn="ctr">
                <a:noFill/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4400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ko-KR" altLang="en-US" sz="2701" b="0" i="0" u="none" strike="noStrike" kern="0" cap="none" spc="0" normalizeH="0" baseline="0" noProof="0" dirty="0" smtClean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alibri"/>
                  <a:ea typeface="맑은 고딕" panose="020B0503020000020004" pitchFamily="34" charset="-127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2284445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400">
        <p14:ripple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500" fill="hold"/>
                                        <p:tgtEl>
                                          <p:spTgt spid="4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500"/>
                                        <p:tgtEl>
                                          <p:spTgt spid="4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0" fill="hold">
                            <p:stCondLst>
                              <p:cond delay="500"/>
                            </p:stCondLst>
                            <p:childTnLst>
                              <p:par>
                                <p:cTn id="11" presetID="2" presetClass="entr" presetSubtype="4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3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15" fill="hold">
                            <p:stCondLst>
                              <p:cond delay="1000"/>
                            </p:stCondLst>
                            <p:childTnLst>
                              <p:par>
                                <p:cTn id="16" presetID="17" presetClass="entr" presetSubtype="2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9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0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5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2" fill="hold">
                            <p:stCondLst>
                              <p:cond delay="1500"/>
                            </p:stCondLst>
                            <p:childTnLst>
                              <p:par>
                                <p:cTn id="23" presetID="1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500" fill="hold"/>
                                        <p:tgtEl>
                                          <p:spTgt spid="4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3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4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6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0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4" fill="hold">
                      <p:stCondLst>
                        <p:cond delay="indefinite"/>
                      </p:stCondLst>
                      <p:childTnLst>
                        <p:par>
                          <p:cTn id="45" fill="hold">
                            <p:stCondLst>
                              <p:cond delay="0"/>
                            </p:stCondLst>
                            <p:childTnLst>
                              <p:par>
                                <p:cTn id="46" presetID="17" presetClass="entr" presetSubtype="2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8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9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0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1" dur="5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52" fill="hold">
                            <p:stCondLst>
                              <p:cond delay="500"/>
                            </p:stCondLst>
                            <p:childTnLst>
                              <p:par>
                                <p:cTn id="53" presetID="17" presetClass="entr" presetSubtype="2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5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6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7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500" fill="hold"/>
                                        <p:tgtEl>
                                          <p:spTgt spid="3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9" fill="hold">
                      <p:stCondLst>
                        <p:cond delay="indefinite"/>
                      </p:stCondLst>
                      <p:childTnLst>
                        <p:par>
                          <p:cTn id="60" fill="hold">
                            <p:stCondLst>
                              <p:cond delay="0"/>
                            </p:stCondLst>
                            <p:childTnLst>
                              <p:par>
                                <p:cTn id="61" presetID="17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3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500" fill="hold"/>
                                        <p:tgtEl>
                                          <p:spTgt spid="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500"/>
                            </p:stCondLst>
                            <p:childTnLst>
                              <p:par>
                                <p:cTn id="68" presetID="17" presetClass="entr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0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9" grpId="0" animBg="1"/>
      <p:bldP spid="12" grpId="0" animBg="1"/>
      <p:bldP spid="15" grpId="0" animBg="1"/>
      <p:bldP spid="18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Picture 1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4427" y="2462212"/>
            <a:ext cx="28769173" cy="13739813"/>
          </a:xfrm>
          <a:prstGeom prst="rect">
            <a:avLst/>
          </a:prstGeom>
        </p:spPr>
      </p:pic>
      <p:pic>
        <p:nvPicPr>
          <p:cNvPr id="3" name="Picture 2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77164"/>
            <a:ext cx="2095500" cy="2095500"/>
          </a:xfrm>
          <a:prstGeom prst="rect">
            <a:avLst/>
          </a:prstGeom>
        </p:spPr>
      </p:pic>
      <p:sp>
        <p:nvSpPr>
          <p:cNvPr id="4" name="Oval 3"/>
          <p:cNvSpPr/>
          <p:nvPr/>
        </p:nvSpPr>
        <p:spPr>
          <a:xfrm>
            <a:off x="23715413" y="3132772"/>
            <a:ext cx="1676400" cy="1295400"/>
          </a:xfrm>
          <a:prstGeom prst="ellipse">
            <a:avLst/>
          </a:prstGeom>
          <a:ln>
            <a:solidFill>
              <a:schemeClr val="tx1"/>
            </a:solidFill>
          </a:ln>
        </p:spPr>
        <p:style>
          <a:lnRef idx="2">
            <a:schemeClr val="accent4">
              <a:shade val="50000"/>
            </a:schemeClr>
          </a:lnRef>
          <a:fillRef idx="1">
            <a:schemeClr val="accent4"/>
          </a:fillRef>
          <a:effectRef idx="0">
            <a:schemeClr val="accent4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e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5" name="Oval 4"/>
          <p:cNvSpPr/>
          <p:nvPr/>
        </p:nvSpPr>
        <p:spPr>
          <a:xfrm>
            <a:off x="21658013" y="3132772"/>
            <a:ext cx="1676400" cy="1295400"/>
          </a:xfrm>
          <a:prstGeom prst="ellipse">
            <a:avLst/>
          </a:prstGeom>
          <a:solidFill>
            <a:schemeClr val="accent5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g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6" name="Oval 5"/>
          <p:cNvSpPr/>
          <p:nvPr/>
        </p:nvSpPr>
        <p:spPr>
          <a:xfrm>
            <a:off x="19600613" y="3139440"/>
            <a:ext cx="1676400" cy="1295400"/>
          </a:xfrm>
          <a:prstGeom prst="ellipse">
            <a:avLst/>
          </a:prstGeom>
          <a:solidFill>
            <a:schemeClr val="accent6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a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7" name="Oval 6"/>
          <p:cNvSpPr/>
          <p:nvPr/>
        </p:nvSpPr>
        <p:spPr>
          <a:xfrm>
            <a:off x="17619413" y="3139440"/>
            <a:ext cx="1676400" cy="1295400"/>
          </a:xfrm>
          <a:prstGeom prst="ellipse">
            <a:avLst/>
          </a:prstGeom>
          <a:solidFill>
            <a:schemeClr val="bg2">
              <a:lumMod val="75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d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8" name="Oval 7"/>
          <p:cNvSpPr/>
          <p:nvPr/>
        </p:nvSpPr>
        <p:spPr>
          <a:xfrm>
            <a:off x="15562013" y="3139440"/>
            <a:ext cx="1676400" cy="1295400"/>
          </a:xfrm>
          <a:prstGeom prst="ellipse">
            <a:avLst/>
          </a:prstGeom>
          <a:solidFill>
            <a:schemeClr val="accent1">
              <a:lumMod val="40000"/>
              <a:lumOff val="60000"/>
            </a:schemeClr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h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9" name="Oval 8"/>
          <p:cNvSpPr/>
          <p:nvPr/>
        </p:nvSpPr>
        <p:spPr>
          <a:xfrm>
            <a:off x="13580813" y="3148012"/>
            <a:ext cx="1676400" cy="1295400"/>
          </a:xfrm>
          <a:prstGeom prst="ellipse">
            <a:avLst/>
          </a:prstGeom>
          <a:solidFill>
            <a:srgbClr val="FF00FF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b</a:t>
            </a:r>
            <a:endParaRPr lang="en-US" sz="8800" dirty="0">
              <a:solidFill>
                <a:prstClr val="black"/>
              </a:solidFill>
            </a:endParaRPr>
          </a:p>
        </p:txBody>
      </p:sp>
      <p:sp>
        <p:nvSpPr>
          <p:cNvPr id="10" name="Oval 9"/>
          <p:cNvSpPr/>
          <p:nvPr/>
        </p:nvSpPr>
        <p:spPr>
          <a:xfrm>
            <a:off x="11523413" y="3132772"/>
            <a:ext cx="1676400" cy="1295400"/>
          </a:xfrm>
          <a:prstGeom prst="ellipse">
            <a:avLst/>
          </a:prstGeom>
          <a:solidFill>
            <a:srgbClr val="FFFF00"/>
          </a:solidFill>
          <a:ln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8800" dirty="0" smtClean="0">
                <a:solidFill>
                  <a:prstClr val="black"/>
                </a:solidFill>
              </a:rPr>
              <a:t>c</a:t>
            </a:r>
            <a:endParaRPr lang="en-US" sz="8800" dirty="0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019128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3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3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3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3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3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3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9" fill="hold">
                      <p:stCondLst>
                        <p:cond delay="indefinite"/>
                      </p:stCondLst>
                      <p:childTnLst>
                        <p:par>
                          <p:cTn id="40" fill="hold">
                            <p:stCondLst>
                              <p:cond delay="0"/>
                            </p:stCondLst>
                            <p:childTnLst>
                              <p:par>
                                <p:cTn id="41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3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4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5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6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49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50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1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52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3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54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55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56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7" fill="hold">
                      <p:stCondLst>
                        <p:cond delay="indefinite"/>
                      </p:stCondLst>
                      <p:childTnLst>
                        <p:par>
                          <p:cTn id="58" fill="hold">
                            <p:stCondLst>
                              <p:cond delay="0"/>
                            </p:stCondLst>
                            <p:childTnLst>
                              <p:par>
                                <p:cTn id="59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1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2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4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5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67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68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69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70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1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72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73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74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5" fill="hold">
                      <p:stCondLst>
                        <p:cond delay="indefinite"/>
                      </p:stCondLst>
                      <p:childTnLst>
                        <p:par>
                          <p:cTn id="76" fill="hold">
                            <p:stCondLst>
                              <p:cond delay="0"/>
                            </p:stCondLst>
                            <p:childTnLst>
                              <p:par>
                                <p:cTn id="77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9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0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1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2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3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4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85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86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7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88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89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90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91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92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97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0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1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2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03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04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5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06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7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08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09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10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1" fill="hold">
                      <p:stCondLst>
                        <p:cond delay="indefinite"/>
                      </p:stCondLst>
                      <p:childTnLst>
                        <p:par>
                          <p:cTn id="112" fill="hold">
                            <p:stCondLst>
                              <p:cond delay="0"/>
                            </p:stCondLst>
                            <p:childTnLst>
                              <p:par>
                                <p:cTn id="113" presetID="26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5" dur="58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6" dur="1822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7" dur="664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664" tmFilter="0, 0; 0.125,0.2665; 0.25,0.4; 0.375,0.465; 0.5,0.5;  0.625,0.535; 0.75,0.6; 0.875,0.7335; 1,1">
                                          <p:stCondLst>
                                            <p:cond delay="66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9" dur="332" tmFilter="0, 0; 0.125,0.2665; 0.25,0.4; 0.375,0.465; 0.5,0.5;  0.625,0.535; 0.75,0.6; 0.875,0.7335; 1,1">
                                          <p:stCondLst>
                                            <p:cond delay="132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0" dur="164" tmFilter="0, 0; 0.125,0.2665; 0.25,0.4; 0.375,0.465; 0.5,0.5;  0.625,0.535; 0.75,0.6; 0.875,0.7335; 1,1">
                                          <p:stCondLst>
                                            <p:cond delay="165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21" dur="26">
                                          <p:stCondLst>
                                            <p:cond delay="65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22" dur="166" decel="50000">
                                          <p:stCondLst>
                                            <p:cond delay="676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3" dur="26">
                                          <p:stCondLst>
                                            <p:cond delay="131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24" dur="166" decel="50000">
                                          <p:stCondLst>
                                            <p:cond delay="133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5" dur="26">
                                          <p:stCondLst>
                                            <p:cond delay="1642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26" dur="166" decel="50000">
                                          <p:stCondLst>
                                            <p:cond delay="166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27" dur="26">
                                          <p:stCondLst>
                                            <p:cond delay="1808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128" dur="166" decel="50000">
                                          <p:stCondLst>
                                            <p:cond delay="1834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4" grpId="0" animBg="1"/>
      <p:bldP spid="5" grpId="0" animBg="1"/>
      <p:bldP spid="6" grpId="0" animBg="1"/>
      <p:bldP spid="7" grpId="0" animBg="1"/>
      <p:bldP spid="8" grpId="0" animBg="1"/>
      <p:bldP spid="9" grpId="0" animBg="1"/>
      <p:bldP spid="10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>
            <a:lumMod val="75000"/>
          </a:schemeClr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04800" y="177164"/>
            <a:ext cx="2095500" cy="20955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2538412"/>
            <a:ext cx="28803600" cy="13663613"/>
          </a:xfrm>
          <a:prstGeom prst="rect">
            <a:avLst/>
          </a:prstGeom>
        </p:spPr>
      </p:pic>
      <p:sp>
        <p:nvSpPr>
          <p:cNvPr id="5" name="TextBox 4"/>
          <p:cNvSpPr txBox="1"/>
          <p:nvPr/>
        </p:nvSpPr>
        <p:spPr>
          <a:xfrm>
            <a:off x="4953000" y="6729412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What is he studying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6" name="TextBox 5"/>
          <p:cNvSpPr txBox="1"/>
          <p:nvPr/>
        </p:nvSpPr>
        <p:spPr>
          <a:xfrm>
            <a:off x="4953000" y="8253412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he enjoying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7" name="TextBox 6"/>
          <p:cNvSpPr txBox="1"/>
          <p:nvPr/>
        </p:nvSpPr>
        <p:spPr>
          <a:xfrm>
            <a:off x="8915400" y="10310812"/>
            <a:ext cx="90678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is your new job going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8" name="TextBox 7"/>
          <p:cNvSpPr txBox="1"/>
          <p:nvPr/>
        </p:nvSpPr>
        <p:spPr>
          <a:xfrm>
            <a:off x="13999029" y="11122469"/>
            <a:ext cx="617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it is getting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6858000" y="13511212"/>
            <a:ext cx="617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he is not enjoying</a:t>
            </a:r>
            <a:endParaRPr lang="en-US" sz="3600" b="1" dirty="0">
              <a:solidFill>
                <a:srgbClr val="FF0000"/>
              </a:solidFill>
            </a:endParaRPr>
          </a:p>
        </p:txBody>
      </p:sp>
      <p:sp>
        <p:nvSpPr>
          <p:cNvPr id="10" name="TextBox 9"/>
          <p:cNvSpPr txBox="1"/>
          <p:nvPr/>
        </p:nvSpPr>
        <p:spPr>
          <a:xfrm>
            <a:off x="15621000" y="14293623"/>
            <a:ext cx="6172200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algn="l"/>
            <a:r>
              <a:rPr lang="en-US" sz="3600" b="1" dirty="0" smtClean="0">
                <a:solidFill>
                  <a:srgbClr val="FF0000"/>
                </a:solidFill>
              </a:rPr>
              <a:t>he is beginning</a:t>
            </a:r>
            <a:endParaRPr lang="en-US" sz="3600" b="1" dirty="0">
              <a:solidFill>
                <a:srgbClr val="FF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1768340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med">
        <p14:ripple/>
      </p:transition>
    </mc:Choice>
    <mc:Fallback xmlns="">
      <p:transition spd="med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2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10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2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/>
      <p:bldP spid="6" grpId="0"/>
      <p:bldP spid="7" grpId="0"/>
      <p:bldP spid="8" grpId="0"/>
      <p:bldP spid="9" grpId="0"/>
      <p:bldP spid="10" grpId="0"/>
    </p:bld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1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Flow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0.xml><?xml version="1.0" encoding="utf-8"?>
<a:theme xmlns:a="http://schemas.openxmlformats.org/drawingml/2006/main" name="6_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1.xml><?xml version="1.0" encoding="utf-8"?>
<a:theme xmlns:a="http://schemas.openxmlformats.org/drawingml/2006/main" name="5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2.xml><?xml version="1.0" encoding="utf-8"?>
<a:theme xmlns:a="http://schemas.openxmlformats.org/drawingml/2006/main" name="8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3.xml><?xml version="1.0" encoding="utf-8"?>
<a:theme xmlns:a="http://schemas.openxmlformats.org/drawingml/2006/main" name="1_Cover and End Slide Master">
  <a:themeElements>
    <a:clrScheme name="ALLPPT-404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A9BD5"/>
      </a:accent1>
      <a:accent2>
        <a:srgbClr val="224A90"/>
      </a:accent2>
      <a:accent3>
        <a:srgbClr val="010A4F"/>
      </a:accent3>
      <a:accent4>
        <a:srgbClr val="5A9BD5"/>
      </a:accent4>
      <a:accent5>
        <a:srgbClr val="224A90"/>
      </a:accent5>
      <a:accent6>
        <a:srgbClr val="010A4F"/>
      </a:accent6>
      <a:hlink>
        <a:srgbClr val="262626"/>
      </a:hlink>
      <a:folHlink>
        <a:srgbClr val="262626"/>
      </a:folHlink>
    </a:clrScheme>
    <a:fontScheme name="ALLPPT PONTS">
      <a:majorFont>
        <a:latin typeface="Arial"/>
        <a:ea typeface="Malgun Gothic"/>
        <a:cs typeface=""/>
      </a:majorFont>
      <a:minorFont>
        <a:latin typeface="Arial"/>
        <a:ea typeface="맑은 고딕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4.xml><?xml version="1.0" encoding="utf-8"?>
<a:theme xmlns:a="http://schemas.openxmlformats.org/drawingml/2006/main" name="7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5.xml><?xml version="1.0" encoding="utf-8"?>
<a:theme xmlns:a="http://schemas.openxmlformats.org/drawingml/2006/main" name="1_Flow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Flow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Flow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satMod val="105000"/>
                <a:alpha val="48000"/>
              </a:schemeClr>
            </a:outerShdw>
          </a:effectLst>
          <a:scene3d>
            <a:camera prst="orthographicFront" fov="0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1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1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1_Office Theme">
  <a:themeElements>
    <a:clrScheme name="نسق 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نسق Office">
      <a:majorFont>
        <a:latin typeface="Calibri Light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نسق 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Contents Slide Master">
  <a:themeElements>
    <a:clrScheme name="Custom 2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F5D999"/>
      </a:accent1>
      <a:accent2>
        <a:srgbClr val="F5D999"/>
      </a:accent2>
      <a:accent3>
        <a:srgbClr val="F5D999"/>
      </a:accent3>
      <a:accent4>
        <a:srgbClr val="F5D999"/>
      </a:accent4>
      <a:accent5>
        <a:srgbClr val="F5D999"/>
      </a:accent5>
      <a:accent6>
        <a:srgbClr val="F5D999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1_Contents Slide Master">
  <a:themeElements>
    <a:clrScheme name="ALLPPT-211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0E7FB7"/>
      </a:accent1>
      <a:accent2>
        <a:srgbClr val="4BACC6"/>
      </a:accent2>
      <a:accent3>
        <a:srgbClr val="45C1A4"/>
      </a:accent3>
      <a:accent4>
        <a:srgbClr val="B9D533"/>
      </a:accent4>
      <a:accent5>
        <a:srgbClr val="8064A2"/>
      </a:accent5>
      <a:accent6>
        <a:srgbClr val="F79646"/>
      </a:accent6>
      <a:hlink>
        <a:srgbClr val="000000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2_Contents Slide Master">
  <a:themeElements>
    <a:clrScheme name="Custom 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C5D62"/>
      </a:accent1>
      <a:accent2>
        <a:srgbClr val="EDBE44"/>
      </a:accent2>
      <a:accent3>
        <a:srgbClr val="82B135"/>
      </a:accent3>
      <a:accent4>
        <a:srgbClr val="2781AB"/>
      </a:accent4>
      <a:accent5>
        <a:srgbClr val="634E85"/>
      </a:accent5>
      <a:accent6>
        <a:srgbClr val="4C5053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3_Contents Slide Master">
  <a:themeElements>
    <a:clrScheme name="Custom 12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EC5D62"/>
      </a:accent1>
      <a:accent2>
        <a:srgbClr val="EDBE44"/>
      </a:accent2>
      <a:accent3>
        <a:srgbClr val="82B135"/>
      </a:accent3>
      <a:accent4>
        <a:srgbClr val="2781AB"/>
      </a:accent4>
      <a:accent5>
        <a:srgbClr val="634E85"/>
      </a:accent5>
      <a:accent6>
        <a:srgbClr val="4C5053"/>
      </a:accent6>
      <a:hlink>
        <a:srgbClr val="FFFFFF"/>
      </a:hlink>
      <a:folHlink>
        <a:srgbClr val="262626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Section Break Slide Master">
  <a:themeElements>
    <a:clrScheme name="ALLPPT-COLOR-145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EE6CC1"/>
      </a:accent1>
      <a:accent2>
        <a:srgbClr val="B982D5"/>
      </a:accent2>
      <a:accent3>
        <a:srgbClr val="6DB0E4"/>
      </a:accent3>
      <a:accent4>
        <a:srgbClr val="47D3DC"/>
      </a:accent4>
      <a:accent5>
        <a:srgbClr val="476ADD"/>
      </a:accent5>
      <a:accent6>
        <a:srgbClr val="5A28C8"/>
      </a:accent6>
      <a:hlink>
        <a:srgbClr val="FFFF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4_Contents Slide Master">
  <a:themeElements>
    <a:clrScheme name="ALLPPT-507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44342"/>
      </a:accent1>
      <a:accent2>
        <a:srgbClr val="FFC000"/>
      </a:accent2>
      <a:accent3>
        <a:srgbClr val="444342"/>
      </a:accent3>
      <a:accent4>
        <a:srgbClr val="FFC000"/>
      </a:accent4>
      <a:accent5>
        <a:srgbClr val="444342"/>
      </a:accent5>
      <a:accent6>
        <a:srgbClr val="FFC000"/>
      </a:accent6>
      <a:hlink>
        <a:srgbClr val="0000FF"/>
      </a:hlink>
      <a:folHlink>
        <a:srgbClr val="800080"/>
      </a:folHlink>
    </a:clrScheme>
    <a:fontScheme name="ALLPPT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9.xml><?xml version="1.0" encoding="utf-8"?>
<a:theme xmlns:a="http://schemas.openxmlformats.org/drawingml/2006/main" name="5_Contents Slide Master">
  <a:themeElements>
    <a:clrScheme name="2018-Education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FEB7D8"/>
      </a:accent1>
      <a:accent2>
        <a:srgbClr val="262626"/>
      </a:accent2>
      <a:accent3>
        <a:srgbClr val="FEB7D8"/>
      </a:accent3>
      <a:accent4>
        <a:srgbClr val="262626"/>
      </a:accent4>
      <a:accent5>
        <a:srgbClr val="FEB7D8"/>
      </a:accent5>
      <a:accent6>
        <a:srgbClr val="262626"/>
      </a:accent6>
      <a:hlink>
        <a:srgbClr val="3F3F3F"/>
      </a:hlink>
      <a:folHlink>
        <a:srgbClr val="3F3F3F"/>
      </a:folHlink>
    </a:clrScheme>
    <a:fontScheme name="MAX-THEME FONT">
      <a:majorFont>
        <a:latin typeface="Arial"/>
        <a:ea typeface="Arial Unicode MS"/>
        <a:cs typeface=""/>
      </a:majorFont>
      <a:minorFont>
        <a:latin typeface="Arial"/>
        <a:ea typeface="Arial Unicode MS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Wisp</Template>
  <TotalTime>41310</TotalTime>
  <Words>274</Words>
  <Application>Microsoft Office PowerPoint</Application>
  <PresentationFormat>Custom</PresentationFormat>
  <Paragraphs>65</Paragraphs>
  <Slides>16</Slides>
  <Notes>0</Notes>
  <HiddenSlides>0</HiddenSlides>
  <MMClips>0</MMClips>
  <ScaleCrop>false</ScaleCrop>
  <HeadingPairs>
    <vt:vector size="6" baseType="variant">
      <vt:variant>
        <vt:lpstr>Fonts Used</vt:lpstr>
      </vt:variant>
      <vt:variant>
        <vt:i4>13</vt:i4>
      </vt:variant>
      <vt:variant>
        <vt:lpstr>Theme</vt:lpstr>
      </vt:variant>
      <vt:variant>
        <vt:i4>16</vt:i4>
      </vt:variant>
      <vt:variant>
        <vt:lpstr>Slide Titles</vt:lpstr>
      </vt:variant>
      <vt:variant>
        <vt:i4>16</vt:i4>
      </vt:variant>
    </vt:vector>
  </HeadingPairs>
  <TitlesOfParts>
    <vt:vector size="45" baseType="lpstr">
      <vt:lpstr>Arial Unicode MS</vt:lpstr>
      <vt:lpstr>맑은 고딕</vt:lpstr>
      <vt:lpstr>A Cut Above The Rest</vt:lpstr>
      <vt:lpstr>Arial</vt:lpstr>
      <vt:lpstr>Calibri</vt:lpstr>
      <vt:lpstr>Calibri Light</vt:lpstr>
      <vt:lpstr>Century Gothic</vt:lpstr>
      <vt:lpstr>Constantia</vt:lpstr>
      <vt:lpstr>Majalla UI</vt:lpstr>
      <vt:lpstr>Oswald</vt:lpstr>
      <vt:lpstr>Times New Roman</vt:lpstr>
      <vt:lpstr>Trebuchet MS</vt:lpstr>
      <vt:lpstr>Wingdings 2</vt:lpstr>
      <vt:lpstr>Flow</vt:lpstr>
      <vt:lpstr>1_Office Theme</vt:lpstr>
      <vt:lpstr>Contents Slide Master</vt:lpstr>
      <vt:lpstr>1_Contents Slide Master</vt:lpstr>
      <vt:lpstr>2_Contents Slide Master</vt:lpstr>
      <vt:lpstr>3_Contents Slide Master</vt:lpstr>
      <vt:lpstr>Section Break Slide Master</vt:lpstr>
      <vt:lpstr>4_Contents Slide Master</vt:lpstr>
      <vt:lpstr>5_Contents Slide Master</vt:lpstr>
      <vt:lpstr>6_Contents Slide Master</vt:lpstr>
      <vt:lpstr>5_Office Theme</vt:lpstr>
      <vt:lpstr>8_Office Theme</vt:lpstr>
      <vt:lpstr>1_Cover and End Slide Master</vt:lpstr>
      <vt:lpstr>7_Office Theme</vt:lpstr>
      <vt:lpstr>1_Flow</vt:lpstr>
      <vt:lpstr>2_Office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Company>Los Angeles Mission College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Slide 1</dc:title>
  <dc:creator>juarezr</dc:creator>
  <cp:lastModifiedBy>Maher</cp:lastModifiedBy>
  <cp:revision>969</cp:revision>
  <dcterms:created xsi:type="dcterms:W3CDTF">2011-06-22T23:19:10Z</dcterms:created>
  <dcterms:modified xsi:type="dcterms:W3CDTF">2022-11-03T06:50:23Z</dcterms:modified>
</cp:coreProperties>
</file>