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32" r:id="rId1"/>
  </p:sldMasterIdLst>
  <p:notesMasterIdLst>
    <p:notesMasterId r:id="rId18"/>
  </p:notesMasterIdLst>
  <p:sldIdLst>
    <p:sldId id="257" r:id="rId2"/>
    <p:sldId id="328" r:id="rId3"/>
    <p:sldId id="390" r:id="rId4"/>
    <p:sldId id="391" r:id="rId5"/>
    <p:sldId id="392" r:id="rId6"/>
    <p:sldId id="393" r:id="rId7"/>
    <p:sldId id="394" r:id="rId8"/>
    <p:sldId id="395" r:id="rId9"/>
    <p:sldId id="396" r:id="rId10"/>
    <p:sldId id="397" r:id="rId11"/>
    <p:sldId id="398" r:id="rId12"/>
    <p:sldId id="399" r:id="rId13"/>
    <p:sldId id="400" r:id="rId14"/>
    <p:sldId id="401" r:id="rId15"/>
    <p:sldId id="402" r:id="rId16"/>
    <p:sldId id="307" r:id="rId17"/>
  </p:sldIdLst>
  <p:sldSz cx="12601575" cy="8280400"/>
  <p:notesSz cx="6858000" cy="9144000"/>
  <p:defaultTextStyle>
    <a:defPPr>
      <a:defRPr lang="ar-IQ"/>
    </a:defPPr>
    <a:lvl1pPr marL="0" algn="r" defTabSz="1193160" rtl="1" eaLnBrk="1" latinLnBrk="0" hangingPunct="1">
      <a:defRPr sz="2400" kern="1200">
        <a:solidFill>
          <a:schemeClr val="tx1"/>
        </a:solidFill>
        <a:latin typeface="+mn-lt"/>
        <a:ea typeface="+mn-ea"/>
        <a:cs typeface="+mn-cs"/>
      </a:defRPr>
    </a:lvl1pPr>
    <a:lvl2pPr marL="596580" algn="r" defTabSz="1193160" rtl="1" eaLnBrk="1" latinLnBrk="0" hangingPunct="1">
      <a:defRPr sz="2400" kern="1200">
        <a:solidFill>
          <a:schemeClr val="tx1"/>
        </a:solidFill>
        <a:latin typeface="+mn-lt"/>
        <a:ea typeface="+mn-ea"/>
        <a:cs typeface="+mn-cs"/>
      </a:defRPr>
    </a:lvl2pPr>
    <a:lvl3pPr marL="1193160" algn="r" defTabSz="1193160" rtl="1" eaLnBrk="1" latinLnBrk="0" hangingPunct="1">
      <a:defRPr sz="2400" kern="1200">
        <a:solidFill>
          <a:schemeClr val="tx1"/>
        </a:solidFill>
        <a:latin typeface="+mn-lt"/>
        <a:ea typeface="+mn-ea"/>
        <a:cs typeface="+mn-cs"/>
      </a:defRPr>
    </a:lvl3pPr>
    <a:lvl4pPr marL="1789740" algn="r" defTabSz="1193160" rtl="1" eaLnBrk="1" latinLnBrk="0" hangingPunct="1">
      <a:defRPr sz="2400" kern="1200">
        <a:solidFill>
          <a:schemeClr val="tx1"/>
        </a:solidFill>
        <a:latin typeface="+mn-lt"/>
        <a:ea typeface="+mn-ea"/>
        <a:cs typeface="+mn-cs"/>
      </a:defRPr>
    </a:lvl4pPr>
    <a:lvl5pPr marL="2386321" algn="r" defTabSz="1193160" rtl="1" eaLnBrk="1" latinLnBrk="0" hangingPunct="1">
      <a:defRPr sz="2400" kern="1200">
        <a:solidFill>
          <a:schemeClr val="tx1"/>
        </a:solidFill>
        <a:latin typeface="+mn-lt"/>
        <a:ea typeface="+mn-ea"/>
        <a:cs typeface="+mn-cs"/>
      </a:defRPr>
    </a:lvl5pPr>
    <a:lvl6pPr marL="2982901" algn="r" defTabSz="1193160" rtl="1" eaLnBrk="1" latinLnBrk="0" hangingPunct="1">
      <a:defRPr sz="2400" kern="1200">
        <a:solidFill>
          <a:schemeClr val="tx1"/>
        </a:solidFill>
        <a:latin typeface="+mn-lt"/>
        <a:ea typeface="+mn-ea"/>
        <a:cs typeface="+mn-cs"/>
      </a:defRPr>
    </a:lvl6pPr>
    <a:lvl7pPr marL="3579481" algn="r" defTabSz="1193160" rtl="1" eaLnBrk="1" latinLnBrk="0" hangingPunct="1">
      <a:defRPr sz="2400" kern="1200">
        <a:solidFill>
          <a:schemeClr val="tx1"/>
        </a:solidFill>
        <a:latin typeface="+mn-lt"/>
        <a:ea typeface="+mn-ea"/>
        <a:cs typeface="+mn-cs"/>
      </a:defRPr>
    </a:lvl7pPr>
    <a:lvl8pPr marL="4176061" algn="r" defTabSz="1193160" rtl="1" eaLnBrk="1" latinLnBrk="0" hangingPunct="1">
      <a:defRPr sz="2400" kern="1200">
        <a:solidFill>
          <a:schemeClr val="tx1"/>
        </a:solidFill>
        <a:latin typeface="+mn-lt"/>
        <a:ea typeface="+mn-ea"/>
        <a:cs typeface="+mn-cs"/>
      </a:defRPr>
    </a:lvl8pPr>
    <a:lvl9pPr marL="4772641" algn="r" defTabSz="1193160" rtl="1"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FF00"/>
    <a:srgbClr val="66CCFF"/>
    <a:srgbClr val="336699"/>
    <a:srgbClr val="33CCFF"/>
    <a:srgbClr val="FFFFFF"/>
    <a:srgbClr val="0099CC"/>
    <a:srgbClr val="00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397" autoAdjust="0"/>
    <p:restoredTop sz="94660"/>
  </p:normalViewPr>
  <p:slideViewPr>
    <p:cSldViewPr>
      <p:cViewPr>
        <p:scale>
          <a:sx n="50" d="100"/>
          <a:sy n="50" d="100"/>
        </p:scale>
        <p:origin x="-1068" y="-366"/>
      </p:cViewPr>
      <p:guideLst>
        <p:guide orient="horz" pos="2608"/>
        <p:guide pos="397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344C856-2F35-49F9-8046-C3B752B96BD4}" type="datetimeFigureOut">
              <a:rPr lang="ar-IQ" smtClean="0"/>
              <a:pPr/>
              <a:t>01/03/1440</a:t>
            </a:fld>
            <a:endParaRPr lang="ar-IQ"/>
          </a:p>
        </p:txBody>
      </p:sp>
      <p:sp>
        <p:nvSpPr>
          <p:cNvPr id="4" name="عنصر نائب لصورة الشريحة 3"/>
          <p:cNvSpPr>
            <a:spLocks noGrp="1" noRot="1" noChangeAspect="1"/>
          </p:cNvSpPr>
          <p:nvPr>
            <p:ph type="sldImg" idx="2"/>
          </p:nvPr>
        </p:nvSpPr>
        <p:spPr>
          <a:xfrm>
            <a:off x="819150" y="685800"/>
            <a:ext cx="52197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6593F52-3C47-4FAE-A77F-C1AA238222A2}" type="slidenum">
              <a:rPr lang="ar-IQ" smtClean="0"/>
              <a:pPr/>
              <a:t>‹#›</a:t>
            </a:fld>
            <a:endParaRPr lang="ar-IQ"/>
          </a:p>
        </p:txBody>
      </p:sp>
    </p:spTree>
    <p:extLst>
      <p:ext uri="{BB962C8B-B14F-4D97-AF65-F5344CB8AC3E}">
        <p14:creationId xmlns:p14="http://schemas.microsoft.com/office/powerpoint/2010/main" val="89645466"/>
      </p:ext>
    </p:extLst>
  </p:cSld>
  <p:clrMap bg1="lt1" tx1="dk1" bg2="lt2" tx2="dk2" accent1="accent1" accent2="accent2" accent3="accent3" accent4="accent4" accent5="accent5" accent6="accent6" hlink="hlink" folHlink="folHlink"/>
  <p:notesStyle>
    <a:lvl1pPr marL="0" algn="r" defTabSz="1193160" rtl="1" eaLnBrk="1" latinLnBrk="0" hangingPunct="1">
      <a:defRPr sz="1600" kern="1200">
        <a:solidFill>
          <a:schemeClr val="tx1"/>
        </a:solidFill>
        <a:latin typeface="+mn-lt"/>
        <a:ea typeface="+mn-ea"/>
        <a:cs typeface="+mn-cs"/>
      </a:defRPr>
    </a:lvl1pPr>
    <a:lvl2pPr marL="596580" algn="r" defTabSz="1193160" rtl="1" eaLnBrk="1" latinLnBrk="0" hangingPunct="1">
      <a:defRPr sz="1600" kern="1200">
        <a:solidFill>
          <a:schemeClr val="tx1"/>
        </a:solidFill>
        <a:latin typeface="+mn-lt"/>
        <a:ea typeface="+mn-ea"/>
        <a:cs typeface="+mn-cs"/>
      </a:defRPr>
    </a:lvl2pPr>
    <a:lvl3pPr marL="1193160" algn="r" defTabSz="1193160" rtl="1" eaLnBrk="1" latinLnBrk="0" hangingPunct="1">
      <a:defRPr sz="1600" kern="1200">
        <a:solidFill>
          <a:schemeClr val="tx1"/>
        </a:solidFill>
        <a:latin typeface="+mn-lt"/>
        <a:ea typeface="+mn-ea"/>
        <a:cs typeface="+mn-cs"/>
      </a:defRPr>
    </a:lvl3pPr>
    <a:lvl4pPr marL="1789740" algn="r" defTabSz="1193160" rtl="1" eaLnBrk="1" latinLnBrk="0" hangingPunct="1">
      <a:defRPr sz="1600" kern="1200">
        <a:solidFill>
          <a:schemeClr val="tx1"/>
        </a:solidFill>
        <a:latin typeface="+mn-lt"/>
        <a:ea typeface="+mn-ea"/>
        <a:cs typeface="+mn-cs"/>
      </a:defRPr>
    </a:lvl4pPr>
    <a:lvl5pPr marL="2386321" algn="r" defTabSz="1193160" rtl="1" eaLnBrk="1" latinLnBrk="0" hangingPunct="1">
      <a:defRPr sz="1600" kern="1200">
        <a:solidFill>
          <a:schemeClr val="tx1"/>
        </a:solidFill>
        <a:latin typeface="+mn-lt"/>
        <a:ea typeface="+mn-ea"/>
        <a:cs typeface="+mn-cs"/>
      </a:defRPr>
    </a:lvl5pPr>
    <a:lvl6pPr marL="2982901" algn="r" defTabSz="1193160" rtl="1" eaLnBrk="1" latinLnBrk="0" hangingPunct="1">
      <a:defRPr sz="1600" kern="1200">
        <a:solidFill>
          <a:schemeClr val="tx1"/>
        </a:solidFill>
        <a:latin typeface="+mn-lt"/>
        <a:ea typeface="+mn-ea"/>
        <a:cs typeface="+mn-cs"/>
      </a:defRPr>
    </a:lvl6pPr>
    <a:lvl7pPr marL="3579481" algn="r" defTabSz="1193160" rtl="1" eaLnBrk="1" latinLnBrk="0" hangingPunct="1">
      <a:defRPr sz="1600" kern="1200">
        <a:solidFill>
          <a:schemeClr val="tx1"/>
        </a:solidFill>
        <a:latin typeface="+mn-lt"/>
        <a:ea typeface="+mn-ea"/>
        <a:cs typeface="+mn-cs"/>
      </a:defRPr>
    </a:lvl7pPr>
    <a:lvl8pPr marL="4176061" algn="r" defTabSz="1193160" rtl="1" eaLnBrk="1" latinLnBrk="0" hangingPunct="1">
      <a:defRPr sz="1600" kern="1200">
        <a:solidFill>
          <a:schemeClr val="tx1"/>
        </a:solidFill>
        <a:latin typeface="+mn-lt"/>
        <a:ea typeface="+mn-ea"/>
        <a:cs typeface="+mn-cs"/>
      </a:defRPr>
    </a:lvl8pPr>
    <a:lvl9pPr marL="4772641" algn="r" defTabSz="1193160" rtl="1"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819150" y="685800"/>
            <a:ext cx="5219700" cy="3429000"/>
          </a:xfrm>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lgn="ctr" eaLnBrk="1" hangingPunct="1"/>
            <a:r>
              <a:rPr lang="en-US" sz="3200" b="1" dirty="0" smtClean="0"/>
              <a:t>Grammar of English for </a:t>
            </a:r>
            <a:r>
              <a:rPr lang="en-US" sz="3200" b="1" i="0" dirty="0" smtClean="0"/>
              <a:t>all</a:t>
            </a:r>
            <a:endParaRPr lang="en-US" sz="3200" b="1" dirty="0" smtClean="0"/>
          </a:p>
          <a:p>
            <a:pPr eaLnBrk="1" hangingPunct="1"/>
            <a:endParaRPr lang="en-US" dirty="0"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6FA534E-48BB-4BA7-8DE4-25EC81235730}" type="slidenum">
              <a:rPr lang="en-US" smtClean="0"/>
              <a:pPr>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10</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11</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12</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13</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14</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15</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2</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3</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4</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5</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6</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7</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8</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solidFill>
                  <a:prstClr val="black"/>
                </a:solidFill>
              </a:rPr>
              <a:pPr/>
              <a:t>9</a:t>
            </a:fld>
            <a:endParaRPr lang="ar-IQ">
              <a:solidFill>
                <a:prstClr val="black"/>
              </a:solidFill>
            </a:endParaRPr>
          </a:p>
        </p:txBody>
      </p:sp>
    </p:spTree>
    <p:extLst>
      <p:ext uri="{BB962C8B-B14F-4D97-AF65-F5344CB8AC3E}">
        <p14:creationId xmlns:p14="http://schemas.microsoft.com/office/powerpoint/2010/main" val="1216486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8" name="TextBox 7"/>
          <p:cNvSpPr txBox="1"/>
          <p:nvPr/>
        </p:nvSpPr>
        <p:spPr>
          <a:xfrm>
            <a:off x="2520315" y="3759705"/>
            <a:ext cx="630079" cy="1359442"/>
          </a:xfrm>
          <a:prstGeom prst="rect">
            <a:avLst/>
          </a:prstGeom>
          <a:noFill/>
        </p:spPr>
        <p:txBody>
          <a:bodyPr wrap="square" lIns="0" tIns="11931" rIns="0" bIns="11931" rtlCol="0" anchor="ctr" anchorCtr="0">
            <a:spAutoFit/>
          </a:bodyPr>
          <a:lstStyle/>
          <a:p>
            <a:r>
              <a:rPr lang="en-US" sz="8600" dirty="0" smtClean="0">
                <a:effectLst>
                  <a:outerShdw blurRad="38100" dist="38100" dir="2700000" algn="tl">
                    <a:srgbClr val="000000">
                      <a:alpha val="43137"/>
                    </a:srgbClr>
                  </a:outerShdw>
                </a:effectLst>
                <a:latin typeface="+mn-lt"/>
              </a:rPr>
              <a:t>{</a:t>
            </a:r>
            <a:endParaRPr lang="en-US" sz="8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1071134" y="1472071"/>
            <a:ext cx="10396300" cy="2599125"/>
          </a:xfrm>
        </p:spPr>
        <p:txBody>
          <a:bodyPr>
            <a:noAutofit/>
          </a:bodyPr>
          <a:lstStyle>
            <a:lvl1pPr>
              <a:defRPr sz="7900">
                <a:solidFill>
                  <a:schemeClr val="tx1"/>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940368" y="4075592"/>
            <a:ext cx="8506063" cy="828041"/>
          </a:xfrm>
        </p:spPr>
        <p:txBody>
          <a:bodyPr anchor="ctr"/>
          <a:lstStyle>
            <a:lvl1pPr marL="0" indent="0" algn="l">
              <a:buNone/>
              <a:defRPr>
                <a:solidFill>
                  <a:schemeClr val="tx1"/>
                </a:solidFill>
              </a:defRPr>
            </a:lvl1pPr>
            <a:lvl2pPr marL="596580" indent="0" algn="ctr">
              <a:buNone/>
              <a:defRPr>
                <a:solidFill>
                  <a:schemeClr val="tx1">
                    <a:tint val="75000"/>
                  </a:schemeClr>
                </a:solidFill>
              </a:defRPr>
            </a:lvl2pPr>
            <a:lvl3pPr marL="1193160" indent="0" algn="ctr">
              <a:buNone/>
              <a:defRPr>
                <a:solidFill>
                  <a:schemeClr val="tx1">
                    <a:tint val="75000"/>
                  </a:schemeClr>
                </a:solidFill>
              </a:defRPr>
            </a:lvl3pPr>
            <a:lvl4pPr marL="1789740" indent="0" algn="ctr">
              <a:buNone/>
              <a:defRPr>
                <a:solidFill>
                  <a:schemeClr val="tx1">
                    <a:tint val="75000"/>
                  </a:schemeClr>
                </a:solidFill>
              </a:defRPr>
            </a:lvl4pPr>
            <a:lvl5pPr marL="2386321" indent="0" algn="ctr">
              <a:buNone/>
              <a:defRPr>
                <a:solidFill>
                  <a:schemeClr val="tx1">
                    <a:tint val="75000"/>
                  </a:schemeClr>
                </a:solidFill>
              </a:defRPr>
            </a:lvl5pPr>
            <a:lvl6pPr marL="2982901" indent="0" algn="ctr">
              <a:buNone/>
              <a:defRPr>
                <a:solidFill>
                  <a:schemeClr val="tx1">
                    <a:tint val="75000"/>
                  </a:schemeClr>
                </a:solidFill>
              </a:defRPr>
            </a:lvl6pPr>
            <a:lvl7pPr marL="3579481" indent="0" algn="ctr">
              <a:buNone/>
              <a:defRPr>
                <a:solidFill>
                  <a:schemeClr val="tx1">
                    <a:tint val="75000"/>
                  </a:schemeClr>
                </a:solidFill>
              </a:defRPr>
            </a:lvl7pPr>
            <a:lvl8pPr marL="4176061" indent="0" algn="ctr">
              <a:buNone/>
              <a:defRPr>
                <a:solidFill>
                  <a:schemeClr val="tx1">
                    <a:tint val="75000"/>
                  </a:schemeClr>
                </a:solidFill>
              </a:defRPr>
            </a:lvl8pPr>
            <a:lvl9pPr marL="4772641"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15" name="Date Placeholder 14"/>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16" name="Slide Number Placeholder 15"/>
          <p:cNvSpPr>
            <a:spLocks noGrp="1"/>
          </p:cNvSpPr>
          <p:nvPr>
            <p:ph type="sldNum" sz="quarter" idx="11"/>
          </p:nvPr>
        </p:nvSpPr>
        <p:spPr/>
        <p:txBody>
          <a:bodyPr/>
          <a:lstStyle/>
          <a:p>
            <a:fld id="{987DB466-1BC4-4BCF-81EF-1CC73A7C2AA8}" type="slidenum">
              <a:rPr lang="ar-IQ" smtClean="0"/>
              <a:pPr/>
              <a:t>‹#›</a:t>
            </a:fld>
            <a:endParaRPr lang="ar-IQ"/>
          </a:p>
        </p:txBody>
      </p:sp>
      <p:sp>
        <p:nvSpPr>
          <p:cNvPr id="17" name="Footer Placeholder 16"/>
          <p:cNvSpPr>
            <a:spLocks noGrp="1"/>
          </p:cNvSpPr>
          <p:nvPr>
            <p:ph type="ftr" sz="quarter" idx="12"/>
          </p:nvPr>
        </p:nvSpPr>
        <p:spPr/>
        <p:txBody>
          <a:bodyPr/>
          <a:lstStyle/>
          <a:p>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940368" y="828042"/>
            <a:ext cx="7980997" cy="4232203"/>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7DB466-1BC4-4BCF-81EF-1CC73A7C2AA8}"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0106" y="736036"/>
            <a:ext cx="2940367" cy="6256302"/>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3990499" y="828042"/>
            <a:ext cx="6930866" cy="5520266"/>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7DB466-1BC4-4BCF-81EF-1CC73A7C2AA8}"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3" name="Title 12"/>
          <p:cNvSpPr>
            <a:spLocks noGrp="1"/>
          </p:cNvSpPr>
          <p:nvPr>
            <p:ph type="title"/>
          </p:nvPr>
        </p:nvSpPr>
        <p:spPr/>
        <p:txBody>
          <a:bodyPr/>
          <a:lstStyle/>
          <a:p>
            <a:r>
              <a:rPr lang="ar-SA" smtClean="0"/>
              <a:t>انقر لتحرير نمط العنوان الرئيسي</a:t>
            </a:r>
            <a:endParaRPr lang="en-US"/>
          </a:p>
        </p:txBody>
      </p:sp>
      <p:sp>
        <p:nvSpPr>
          <p:cNvPr id="14" name="Date Placeholder 13"/>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15" name="Slide Number Placeholder 14"/>
          <p:cNvSpPr>
            <a:spLocks noGrp="1"/>
          </p:cNvSpPr>
          <p:nvPr>
            <p:ph type="sldNum" sz="quarter" idx="11"/>
          </p:nvPr>
        </p:nvSpPr>
        <p:spPr/>
        <p:txBody>
          <a:bodyPr/>
          <a:lstStyle/>
          <a:p>
            <a:fld id="{987DB466-1BC4-4BCF-81EF-1CC73A7C2AA8}" type="slidenum">
              <a:rPr lang="ar-IQ" smtClean="0"/>
              <a:pPr/>
              <a:t>‹#›</a:t>
            </a:fld>
            <a:endParaRPr lang="ar-IQ"/>
          </a:p>
        </p:txBody>
      </p:sp>
      <p:sp>
        <p:nvSpPr>
          <p:cNvPr id="16" name="Footer Placeholder 15"/>
          <p:cNvSpPr>
            <a:spLocks noGrp="1"/>
          </p:cNvSpPr>
          <p:nvPr>
            <p:ph type="ftr" sz="quarter" idx="12"/>
          </p:nvPr>
        </p:nvSpPr>
        <p:spPr/>
        <p:txBody>
          <a:bodyPr/>
          <a:lstStyle/>
          <a:p>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8" name="TextBox 7"/>
          <p:cNvSpPr txBox="1"/>
          <p:nvPr/>
        </p:nvSpPr>
        <p:spPr>
          <a:xfrm>
            <a:off x="5880736" y="4919579"/>
            <a:ext cx="630079" cy="1335121"/>
          </a:xfrm>
          <a:prstGeom prst="rect">
            <a:avLst/>
          </a:prstGeom>
          <a:noFill/>
        </p:spPr>
        <p:txBody>
          <a:bodyPr wrap="square" lIns="0" tIns="0" rIns="0" bIns="0" rtlCol="0" anchor="t" anchorCtr="0">
            <a:spAutoFit/>
          </a:bodyPr>
          <a:lstStyle/>
          <a:p>
            <a:r>
              <a:rPr lang="en-US" sz="8600" dirty="0" smtClean="0">
                <a:effectLst>
                  <a:outerShdw blurRad="38100" dist="38100" dir="2700000" algn="tl">
                    <a:srgbClr val="000000">
                      <a:alpha val="43137"/>
                    </a:srgbClr>
                  </a:outerShdw>
                </a:effectLst>
                <a:latin typeface="+mn-lt"/>
              </a:rPr>
              <a:t>{</a:t>
            </a:r>
            <a:endParaRPr lang="en-US" sz="8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6300788" y="5152452"/>
            <a:ext cx="5145643" cy="883242"/>
          </a:xfrm>
        </p:spPr>
        <p:txBody>
          <a:bodyPr anchor="ctr">
            <a:normAutofit/>
          </a:bodyPr>
          <a:lstStyle>
            <a:lvl1pPr marL="0" indent="0">
              <a:buNone/>
              <a:defRPr sz="2400">
                <a:solidFill>
                  <a:schemeClr val="tx1"/>
                </a:solidFill>
              </a:defRPr>
            </a:lvl1pPr>
            <a:lvl2pPr marL="596580" indent="0">
              <a:buNone/>
              <a:defRPr sz="2400">
                <a:solidFill>
                  <a:schemeClr val="tx1">
                    <a:tint val="75000"/>
                  </a:schemeClr>
                </a:solidFill>
              </a:defRPr>
            </a:lvl2pPr>
            <a:lvl3pPr marL="1193160" indent="0">
              <a:buNone/>
              <a:defRPr sz="2100">
                <a:solidFill>
                  <a:schemeClr val="tx1">
                    <a:tint val="75000"/>
                  </a:schemeClr>
                </a:solidFill>
              </a:defRPr>
            </a:lvl3pPr>
            <a:lvl4pPr marL="1789740" indent="0">
              <a:buNone/>
              <a:defRPr sz="1900">
                <a:solidFill>
                  <a:schemeClr val="tx1">
                    <a:tint val="75000"/>
                  </a:schemeClr>
                </a:solidFill>
              </a:defRPr>
            </a:lvl4pPr>
            <a:lvl5pPr marL="2386321" indent="0">
              <a:buNone/>
              <a:defRPr sz="1900">
                <a:solidFill>
                  <a:schemeClr val="tx1">
                    <a:tint val="75000"/>
                  </a:schemeClr>
                </a:solidFill>
              </a:defRPr>
            </a:lvl5pPr>
            <a:lvl6pPr marL="2982901" indent="0">
              <a:buNone/>
              <a:defRPr sz="1900">
                <a:solidFill>
                  <a:schemeClr val="tx1">
                    <a:tint val="75000"/>
                  </a:schemeClr>
                </a:solidFill>
              </a:defRPr>
            </a:lvl6pPr>
            <a:lvl7pPr marL="3579481" indent="0">
              <a:buNone/>
              <a:defRPr sz="1900">
                <a:solidFill>
                  <a:schemeClr val="tx1">
                    <a:tint val="75000"/>
                  </a:schemeClr>
                </a:solidFill>
              </a:defRPr>
            </a:lvl7pPr>
            <a:lvl8pPr marL="4176061" indent="0">
              <a:buNone/>
              <a:defRPr sz="1900">
                <a:solidFill>
                  <a:schemeClr val="tx1">
                    <a:tint val="75000"/>
                  </a:schemeClr>
                </a:solidFill>
              </a:defRPr>
            </a:lvl8pPr>
            <a:lvl9pPr marL="4772641" indent="0">
              <a:buNone/>
              <a:defRPr sz="1900">
                <a:solidFill>
                  <a:schemeClr val="tx1">
                    <a:tint val="75000"/>
                  </a:schemeClr>
                </a:solidFill>
              </a:defRPr>
            </a:lvl9pPr>
          </a:lstStyle>
          <a:p>
            <a:pPr lvl="0"/>
            <a:r>
              <a:rPr lang="ar-SA" smtClean="0"/>
              <a:t>انقر لتحرير أنماط النص الرئيسي</a:t>
            </a:r>
          </a:p>
        </p:txBody>
      </p:sp>
      <p:sp>
        <p:nvSpPr>
          <p:cNvPr id="12" name="Date Placeholder 11"/>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13" name="Slide Number Placeholder 12"/>
          <p:cNvSpPr>
            <a:spLocks noGrp="1"/>
          </p:cNvSpPr>
          <p:nvPr>
            <p:ph type="sldNum" sz="quarter" idx="11"/>
          </p:nvPr>
        </p:nvSpPr>
        <p:spPr/>
        <p:txBody>
          <a:bodyPr/>
          <a:lstStyle/>
          <a:p>
            <a:fld id="{987DB466-1BC4-4BCF-81EF-1CC73A7C2AA8}" type="slidenum">
              <a:rPr lang="ar-IQ" smtClean="0"/>
              <a:pPr/>
              <a:t>‹#›</a:t>
            </a:fld>
            <a:endParaRPr lang="ar-IQ"/>
          </a:p>
        </p:txBody>
      </p:sp>
      <p:sp>
        <p:nvSpPr>
          <p:cNvPr id="14" name="Footer Placeholder 13"/>
          <p:cNvSpPr>
            <a:spLocks noGrp="1"/>
          </p:cNvSpPr>
          <p:nvPr>
            <p:ph type="ftr" sz="quarter" idx="12"/>
          </p:nvPr>
        </p:nvSpPr>
        <p:spPr/>
        <p:txBody>
          <a:bodyPr/>
          <a:lstStyle/>
          <a:p>
            <a:endParaRPr lang="ar-IQ"/>
          </a:p>
        </p:txBody>
      </p:sp>
      <p:sp>
        <p:nvSpPr>
          <p:cNvPr id="4" name="Title 3"/>
          <p:cNvSpPr>
            <a:spLocks noGrp="1"/>
          </p:cNvSpPr>
          <p:nvPr>
            <p:ph type="title"/>
          </p:nvPr>
        </p:nvSpPr>
        <p:spPr>
          <a:xfrm>
            <a:off x="3150394" y="2300111"/>
            <a:ext cx="8317040" cy="2837417"/>
          </a:xfrm>
        </p:spPr>
        <p:txBody>
          <a:bodyPr/>
          <a:lstStyle>
            <a:lvl1pPr marL="0" algn="l" defTabSz="1193160" rtl="0" eaLnBrk="1" latinLnBrk="0" hangingPunct="1">
              <a:spcBef>
                <a:spcPct val="0"/>
              </a:spcBef>
              <a:buNone/>
              <a:defRPr lang="en-US" sz="70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ar-SA" smtClean="0"/>
              <a:t>انقر لتحرير نمط العنوان الرئيسي</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9" name="Slide Number Placeholder 8"/>
          <p:cNvSpPr>
            <a:spLocks noGrp="1"/>
          </p:cNvSpPr>
          <p:nvPr>
            <p:ph type="sldNum" sz="quarter" idx="11"/>
          </p:nvPr>
        </p:nvSpPr>
        <p:spPr/>
        <p:txBody>
          <a:bodyPr/>
          <a:lstStyle/>
          <a:p>
            <a:fld id="{987DB466-1BC4-4BCF-81EF-1CC73A7C2AA8}" type="slidenum">
              <a:rPr lang="ar-IQ" smtClean="0"/>
              <a:pPr/>
              <a:t>‹#›</a:t>
            </a:fld>
            <a:endParaRPr lang="ar-IQ"/>
          </a:p>
        </p:txBody>
      </p:sp>
      <p:sp>
        <p:nvSpPr>
          <p:cNvPr id="10" name="Footer Placeholder 9"/>
          <p:cNvSpPr>
            <a:spLocks noGrp="1"/>
          </p:cNvSpPr>
          <p:nvPr>
            <p:ph type="ftr" sz="quarter" idx="12"/>
          </p:nvPr>
        </p:nvSpPr>
        <p:spPr/>
        <p:txBody>
          <a:bodyPr/>
          <a:lstStyle/>
          <a:p>
            <a:endParaRPr lang="ar-IQ"/>
          </a:p>
        </p:txBody>
      </p:sp>
      <p:sp>
        <p:nvSpPr>
          <p:cNvPr id="11" name="Title 10"/>
          <p:cNvSpPr>
            <a:spLocks noGrp="1"/>
          </p:cNvSpPr>
          <p:nvPr>
            <p:ph type="title"/>
          </p:nvPr>
        </p:nvSpPr>
        <p:spPr/>
        <p:txBody>
          <a:bodyPr/>
          <a:lstStyle/>
          <a:p>
            <a:r>
              <a:rPr lang="ar-SA" smtClean="0"/>
              <a:t>انقر لتحرير نمط العنوان الرئيسي</a:t>
            </a:r>
            <a:endParaRPr lang="en-US" dirty="0"/>
          </a:p>
        </p:txBody>
      </p:sp>
      <p:sp>
        <p:nvSpPr>
          <p:cNvPr id="5" name="Content Placeholder 4"/>
          <p:cNvSpPr>
            <a:spLocks noGrp="1"/>
          </p:cNvSpPr>
          <p:nvPr>
            <p:ph sz="quarter" idx="13"/>
          </p:nvPr>
        </p:nvSpPr>
        <p:spPr>
          <a:xfrm>
            <a:off x="1852431" y="794919"/>
            <a:ext cx="4511364" cy="4140201"/>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Content Placeholder 6"/>
          <p:cNvSpPr>
            <a:spLocks noGrp="1"/>
          </p:cNvSpPr>
          <p:nvPr>
            <p:ph sz="quarter" idx="14"/>
          </p:nvPr>
        </p:nvSpPr>
        <p:spPr>
          <a:xfrm>
            <a:off x="6930866" y="794919"/>
            <a:ext cx="4511364" cy="4144034"/>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48231" y="799275"/>
            <a:ext cx="4511364" cy="772453"/>
          </a:xfrm>
        </p:spPr>
        <p:txBody>
          <a:bodyPr anchor="ctr">
            <a:noAutofit/>
          </a:bodyPr>
          <a:lstStyle>
            <a:lvl1pPr marL="0" indent="0">
              <a:buNone/>
              <a:defRPr sz="2900" b="0"/>
            </a:lvl1pPr>
            <a:lvl2pPr marL="596580" indent="0">
              <a:buNone/>
              <a:defRPr sz="2600" b="1"/>
            </a:lvl2pPr>
            <a:lvl3pPr marL="1193160" indent="0">
              <a:buNone/>
              <a:defRPr sz="2400" b="1"/>
            </a:lvl3pPr>
            <a:lvl4pPr marL="1789740" indent="0">
              <a:buNone/>
              <a:defRPr sz="2100" b="1"/>
            </a:lvl4pPr>
            <a:lvl5pPr marL="2386321" indent="0">
              <a:buNone/>
              <a:defRPr sz="2100" b="1"/>
            </a:lvl5pPr>
            <a:lvl6pPr marL="2982901" indent="0">
              <a:buNone/>
              <a:defRPr sz="2100" b="1"/>
            </a:lvl6pPr>
            <a:lvl7pPr marL="3579481" indent="0">
              <a:buNone/>
              <a:defRPr sz="2100" b="1"/>
            </a:lvl7pPr>
            <a:lvl8pPr marL="4176061" indent="0">
              <a:buNone/>
              <a:defRPr sz="2100" b="1"/>
            </a:lvl8pPr>
            <a:lvl9pPr marL="4772641" indent="0">
              <a:buNone/>
              <a:defRPr sz="21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852432" y="1656080"/>
            <a:ext cx="4515565" cy="3312160"/>
          </a:xfrm>
        </p:spPr>
        <p:txBody>
          <a:bodyPr anchor="t"/>
          <a:lstStyle>
            <a:lvl1pPr>
              <a:defRPr sz="31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930866" y="799275"/>
            <a:ext cx="4511364" cy="772453"/>
          </a:xfrm>
        </p:spPr>
        <p:txBody>
          <a:bodyPr anchor="ctr">
            <a:noAutofit/>
          </a:bodyPr>
          <a:lstStyle>
            <a:lvl1pPr marL="0" indent="0">
              <a:buNone/>
              <a:defRPr sz="2900" b="0"/>
            </a:lvl1pPr>
            <a:lvl2pPr marL="596580" indent="0">
              <a:buNone/>
              <a:defRPr sz="2600" b="1"/>
            </a:lvl2pPr>
            <a:lvl3pPr marL="1193160" indent="0">
              <a:buNone/>
              <a:defRPr sz="2400" b="1"/>
            </a:lvl3pPr>
            <a:lvl4pPr marL="1789740" indent="0">
              <a:buNone/>
              <a:defRPr sz="2100" b="1"/>
            </a:lvl4pPr>
            <a:lvl5pPr marL="2386321" indent="0">
              <a:buNone/>
              <a:defRPr sz="2100" b="1"/>
            </a:lvl5pPr>
            <a:lvl6pPr marL="2982901" indent="0">
              <a:buNone/>
              <a:defRPr sz="2100" b="1"/>
            </a:lvl6pPr>
            <a:lvl7pPr marL="3579481" indent="0">
              <a:buNone/>
              <a:defRPr sz="2100" b="1"/>
            </a:lvl7pPr>
            <a:lvl8pPr marL="4176061" indent="0">
              <a:buNone/>
              <a:defRPr sz="2100" b="1"/>
            </a:lvl8pPr>
            <a:lvl9pPr marL="4772641" indent="0">
              <a:buNone/>
              <a:defRPr sz="21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6930866" y="1656080"/>
            <a:ext cx="4511364" cy="3312160"/>
          </a:xfrm>
        </p:spPr>
        <p:txBody>
          <a:bodyPr anchor="t"/>
          <a:lstStyle>
            <a:lvl1pPr>
              <a:defRPr sz="31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TextBox 12"/>
          <p:cNvSpPr txBox="1"/>
          <p:nvPr/>
        </p:nvSpPr>
        <p:spPr>
          <a:xfrm>
            <a:off x="1456182" y="628084"/>
            <a:ext cx="630079" cy="1222521"/>
          </a:xfrm>
          <a:prstGeom prst="rect">
            <a:avLst/>
          </a:prstGeom>
          <a:noFill/>
        </p:spPr>
        <p:txBody>
          <a:bodyPr wrap="square" lIns="0" tIns="0" rIns="0" bIns="0" rtlCol="0" anchor="t" anchorCtr="0">
            <a:spAutoFit/>
          </a:bodyPr>
          <a:lstStyle/>
          <a:p>
            <a:r>
              <a:rPr lang="en-US" sz="7900" dirty="0" smtClean="0">
                <a:effectLst>
                  <a:outerShdw blurRad="38100" dist="38100" dir="2700000" algn="tl">
                    <a:srgbClr val="000000">
                      <a:alpha val="43137"/>
                    </a:srgbClr>
                  </a:outerShdw>
                </a:effectLst>
                <a:latin typeface="+mn-lt"/>
              </a:rPr>
              <a:t>{</a:t>
            </a:r>
            <a:endParaRPr lang="en-US" sz="7900" dirty="0">
              <a:effectLst>
                <a:outerShdw blurRad="38100" dist="38100" dir="2700000" algn="tl">
                  <a:srgbClr val="000000">
                    <a:alpha val="43137"/>
                  </a:srgbClr>
                </a:outerShdw>
              </a:effectLst>
              <a:latin typeface="+mn-lt"/>
            </a:endParaRPr>
          </a:p>
        </p:txBody>
      </p:sp>
      <p:sp>
        <p:nvSpPr>
          <p:cNvPr id="18" name="TextBox 17"/>
          <p:cNvSpPr txBox="1"/>
          <p:nvPr/>
        </p:nvSpPr>
        <p:spPr>
          <a:xfrm>
            <a:off x="6587824" y="628084"/>
            <a:ext cx="630079" cy="1222521"/>
          </a:xfrm>
          <a:prstGeom prst="rect">
            <a:avLst/>
          </a:prstGeom>
          <a:noFill/>
        </p:spPr>
        <p:txBody>
          <a:bodyPr wrap="square" lIns="0" tIns="0" rIns="0" bIns="0" rtlCol="0" anchor="t" anchorCtr="0">
            <a:spAutoFit/>
          </a:bodyPr>
          <a:lstStyle/>
          <a:p>
            <a:r>
              <a:rPr lang="en-US" sz="7900" dirty="0" smtClean="0">
                <a:effectLst>
                  <a:outerShdw blurRad="38100" dist="38100" dir="2700000" algn="tl">
                    <a:srgbClr val="000000">
                      <a:alpha val="43137"/>
                    </a:srgbClr>
                  </a:outerShdw>
                </a:effectLst>
                <a:latin typeface="+mn-lt"/>
              </a:rPr>
              <a:t>{</a:t>
            </a:r>
            <a:endParaRPr lang="en-US" sz="79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ar-SA" smtClean="0"/>
              <a:t>انقر لتحرير نمط العنوان الرئيسي</a:t>
            </a:r>
            <a:endParaRPr lang="en-US" dirty="0"/>
          </a:p>
        </p:txBody>
      </p:sp>
      <p:sp>
        <p:nvSpPr>
          <p:cNvPr id="14" name="Date Placeholder 13"/>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15" name="Slide Number Placeholder 14"/>
          <p:cNvSpPr>
            <a:spLocks noGrp="1"/>
          </p:cNvSpPr>
          <p:nvPr>
            <p:ph type="sldNum" sz="quarter" idx="11"/>
          </p:nvPr>
        </p:nvSpPr>
        <p:spPr/>
        <p:txBody>
          <a:bodyPr/>
          <a:lstStyle/>
          <a:p>
            <a:fld id="{987DB466-1BC4-4BCF-81EF-1CC73A7C2AA8}" type="slidenum">
              <a:rPr lang="ar-IQ" smtClean="0"/>
              <a:pPr/>
              <a:t>‹#›</a:t>
            </a:fld>
            <a:endParaRPr lang="ar-IQ"/>
          </a:p>
        </p:txBody>
      </p:sp>
      <p:sp>
        <p:nvSpPr>
          <p:cNvPr id="16" name="Footer Placeholder 15"/>
          <p:cNvSpPr>
            <a:spLocks noGrp="1"/>
          </p:cNvSpPr>
          <p:nvPr>
            <p:ph type="ftr" sz="quarter" idx="12"/>
          </p:nvPr>
        </p:nvSpPr>
        <p:spPr/>
        <p:txBody>
          <a:bodyPr/>
          <a:lstStyle/>
          <a:p>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ar-SA" smtClean="0"/>
              <a:t>انقر لتحرير نمط العنوان الرئيسي</a:t>
            </a:r>
            <a:endParaRPr lang="en-US"/>
          </a:p>
        </p:txBody>
      </p:sp>
      <p:sp>
        <p:nvSpPr>
          <p:cNvPr id="7" name="Date Placeholder 6"/>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8" name="Slide Number Placeholder 7"/>
          <p:cNvSpPr>
            <a:spLocks noGrp="1"/>
          </p:cNvSpPr>
          <p:nvPr>
            <p:ph type="sldNum" sz="quarter" idx="11"/>
          </p:nvPr>
        </p:nvSpPr>
        <p:spPr/>
        <p:txBody>
          <a:bodyPr/>
          <a:lstStyle/>
          <a:p>
            <a:fld id="{987DB466-1BC4-4BCF-81EF-1CC73A7C2AA8}" type="slidenum">
              <a:rPr lang="ar-IQ" smtClean="0"/>
              <a:pPr/>
              <a:t>‹#›</a:t>
            </a:fld>
            <a:endParaRPr lang="ar-IQ"/>
          </a:p>
        </p:txBody>
      </p:sp>
      <p:sp>
        <p:nvSpPr>
          <p:cNvPr id="9" name="Footer Placeholder 8"/>
          <p:cNvSpPr>
            <a:spLocks noGrp="1"/>
          </p:cNvSpPr>
          <p:nvPr>
            <p:ph type="ftr" sz="quarter" idx="12"/>
          </p:nvPr>
        </p:nvSpPr>
        <p:spPr/>
        <p:txBody>
          <a:bodyPr/>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6" name="Slide Number Placeholder 5"/>
          <p:cNvSpPr>
            <a:spLocks noGrp="1"/>
          </p:cNvSpPr>
          <p:nvPr>
            <p:ph type="sldNum" sz="quarter" idx="11"/>
          </p:nvPr>
        </p:nvSpPr>
        <p:spPr/>
        <p:txBody>
          <a:bodyPr/>
          <a:lstStyle/>
          <a:p>
            <a:fld id="{987DB466-1BC4-4BCF-81EF-1CC73A7C2AA8}" type="slidenum">
              <a:rPr lang="ar-IQ" smtClean="0"/>
              <a:pPr/>
              <a:t>‹#›</a:t>
            </a:fld>
            <a:endParaRPr lang="ar-IQ"/>
          </a:p>
        </p:txBody>
      </p:sp>
      <p:sp>
        <p:nvSpPr>
          <p:cNvPr id="7" name="Footer Placeholder 6"/>
          <p:cNvSpPr>
            <a:spLocks noGrp="1"/>
          </p:cNvSpPr>
          <p:nvPr>
            <p:ph type="ftr" sz="quarter" idx="12"/>
          </p:nvPr>
        </p:nvSpPr>
        <p:spPr/>
        <p:txBody>
          <a:bodyPr/>
          <a:lstStyle/>
          <a:p>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9" name="TextBox 8"/>
          <p:cNvSpPr txBox="1"/>
          <p:nvPr/>
        </p:nvSpPr>
        <p:spPr>
          <a:xfrm>
            <a:off x="7343919" y="2142651"/>
            <a:ext cx="630079" cy="1624666"/>
          </a:xfrm>
          <a:prstGeom prst="rect">
            <a:avLst/>
          </a:prstGeom>
          <a:noFill/>
        </p:spPr>
        <p:txBody>
          <a:bodyPr wrap="square" lIns="0" tIns="0" rIns="0" bIns="0" rtlCol="0" anchor="t" anchorCtr="0">
            <a:spAutoFit/>
          </a:bodyPr>
          <a:lstStyle/>
          <a:p>
            <a:r>
              <a:rPr lang="en-US" sz="10500" dirty="0" smtClean="0">
                <a:effectLst>
                  <a:outerShdw blurRad="38100" dist="38100" dir="2700000" algn="tl">
                    <a:srgbClr val="000000">
                      <a:alpha val="43137"/>
                    </a:srgbClr>
                  </a:outerShdw>
                </a:effectLst>
                <a:latin typeface="+mn-lt"/>
              </a:rPr>
              <a:t>{</a:t>
            </a:r>
            <a:endParaRPr lang="en-US" sz="105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1155144" y="828041"/>
            <a:ext cx="5985748" cy="4140201"/>
          </a:xfrm>
        </p:spPr>
        <p:txBody>
          <a:bodyPr anchor="ctr"/>
          <a:lstStyle>
            <a:lvl1pPr>
              <a:defRPr sz="3100"/>
            </a:lvl1pPr>
            <a:lvl2pPr>
              <a:defRPr sz="2900"/>
            </a:lvl2pPr>
            <a:lvl3pPr>
              <a:defRPr sz="2600"/>
            </a:lvl3pPr>
            <a:lvl4pPr>
              <a:defRPr sz="2400"/>
            </a:lvl4pPr>
            <a:lvl5pPr>
              <a:defRPr sz="2400"/>
            </a:lvl5pPr>
            <a:lvl6pPr>
              <a:defRPr sz="2600"/>
            </a:lvl6pPr>
            <a:lvl7pPr>
              <a:defRPr sz="2600"/>
            </a:lvl7pPr>
            <a:lvl8pPr>
              <a:defRPr sz="2600"/>
            </a:lvl8pPr>
            <a:lvl9pPr>
              <a:defRPr sz="2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875984" y="828041"/>
            <a:ext cx="3570447" cy="4140201"/>
          </a:xfrm>
        </p:spPr>
        <p:txBody>
          <a:bodyPr anchor="ctr">
            <a:normAutofit/>
          </a:bodyPr>
          <a:lstStyle>
            <a:lvl1pPr marL="0" indent="0">
              <a:buNone/>
              <a:defRPr sz="2100"/>
            </a:lvl1pPr>
            <a:lvl2pPr marL="596580" indent="0">
              <a:buNone/>
              <a:defRPr sz="1600"/>
            </a:lvl2pPr>
            <a:lvl3pPr marL="1193160" indent="0">
              <a:buNone/>
              <a:defRPr sz="1300"/>
            </a:lvl3pPr>
            <a:lvl4pPr marL="1789740" indent="0">
              <a:buNone/>
              <a:defRPr sz="1100"/>
            </a:lvl4pPr>
            <a:lvl5pPr marL="2386321" indent="0">
              <a:buNone/>
              <a:defRPr sz="1100"/>
            </a:lvl5pPr>
            <a:lvl6pPr marL="2982901" indent="0">
              <a:buNone/>
              <a:defRPr sz="1100"/>
            </a:lvl6pPr>
            <a:lvl7pPr marL="3579481" indent="0">
              <a:buNone/>
              <a:defRPr sz="1100"/>
            </a:lvl7pPr>
            <a:lvl8pPr marL="4176061" indent="0">
              <a:buNone/>
              <a:defRPr sz="1100"/>
            </a:lvl8pPr>
            <a:lvl9pPr marL="4772641" indent="0">
              <a:buNone/>
              <a:defRPr sz="1100"/>
            </a:lvl9pPr>
          </a:lstStyle>
          <a:p>
            <a:pPr lvl="0"/>
            <a:r>
              <a:rPr lang="ar-SA" smtClean="0"/>
              <a:t>انقر لتحرير أنماط النص الرئيسي</a:t>
            </a:r>
          </a:p>
        </p:txBody>
      </p:sp>
      <p:sp>
        <p:nvSpPr>
          <p:cNvPr id="15" name="Date Placeholder 14"/>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16" name="Slide Number Placeholder 15"/>
          <p:cNvSpPr>
            <a:spLocks noGrp="1"/>
          </p:cNvSpPr>
          <p:nvPr>
            <p:ph type="sldNum" sz="quarter" idx="11"/>
          </p:nvPr>
        </p:nvSpPr>
        <p:spPr/>
        <p:txBody>
          <a:bodyPr/>
          <a:lstStyle/>
          <a:p>
            <a:fld id="{987DB466-1BC4-4BCF-81EF-1CC73A7C2AA8}" type="slidenum">
              <a:rPr lang="ar-IQ" smtClean="0"/>
              <a:pPr/>
              <a:t>‹#›</a:t>
            </a:fld>
            <a:endParaRPr lang="ar-IQ"/>
          </a:p>
        </p:txBody>
      </p:sp>
      <p:sp>
        <p:nvSpPr>
          <p:cNvPr id="17" name="Footer Placeholder 16"/>
          <p:cNvSpPr>
            <a:spLocks noGrp="1"/>
          </p:cNvSpPr>
          <p:nvPr>
            <p:ph type="ftr" sz="quarter" idx="12"/>
          </p:nvPr>
        </p:nvSpPr>
        <p:spPr/>
        <p:txBody>
          <a:bodyPr/>
          <a:lstStyle/>
          <a:p>
            <a:endParaRPr lang="ar-IQ"/>
          </a:p>
        </p:txBody>
      </p:sp>
      <p:sp>
        <p:nvSpPr>
          <p:cNvPr id="18" name="Title 17"/>
          <p:cNvSpPr>
            <a:spLocks noGrp="1"/>
          </p:cNvSpPr>
          <p:nvPr>
            <p:ph type="title"/>
          </p:nvPr>
        </p:nvSpPr>
        <p:spPr/>
        <p:txBody>
          <a:bodyPr/>
          <a:lstStyle/>
          <a:p>
            <a:r>
              <a:rPr lang="ar-SA" smtClean="0"/>
              <a:t>انقر لتحرير نمط العنوان الرئيسي</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680211" y="739869"/>
            <a:ext cx="9241155" cy="3075249"/>
          </a:xfrm>
          <a:effectLst>
            <a:outerShdw blurRad="152400" dist="317500" dir="5400000" sx="90000" sy="-19000" rotWithShape="0">
              <a:prstClr val="black">
                <a:alpha val="15000"/>
              </a:prstClr>
            </a:outerShdw>
          </a:effectLst>
        </p:spPr>
        <p:txBody>
          <a:bodyPr/>
          <a:lstStyle>
            <a:lvl1pPr marL="0" indent="0">
              <a:buNone/>
              <a:defRPr sz="4100"/>
            </a:lvl1pPr>
            <a:lvl2pPr marL="596580" indent="0">
              <a:buNone/>
              <a:defRPr sz="3600"/>
            </a:lvl2pPr>
            <a:lvl3pPr marL="1193160" indent="0">
              <a:buNone/>
              <a:defRPr sz="3100"/>
            </a:lvl3pPr>
            <a:lvl4pPr marL="1789740" indent="0">
              <a:buNone/>
              <a:defRPr sz="2600"/>
            </a:lvl4pPr>
            <a:lvl5pPr marL="2386321" indent="0">
              <a:buNone/>
              <a:defRPr sz="2600"/>
            </a:lvl5pPr>
            <a:lvl6pPr marL="2982901" indent="0">
              <a:buNone/>
              <a:defRPr sz="2600"/>
            </a:lvl6pPr>
            <a:lvl7pPr marL="3579481" indent="0">
              <a:buNone/>
              <a:defRPr sz="2600"/>
            </a:lvl7pPr>
            <a:lvl8pPr marL="4176061" indent="0">
              <a:buNone/>
              <a:defRPr sz="2600"/>
            </a:lvl8pPr>
            <a:lvl9pPr marL="4772641" indent="0">
              <a:buNone/>
              <a:defRPr sz="26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a:off x="3780473" y="4169235"/>
            <a:ext cx="6930866" cy="870304"/>
          </a:xfrm>
        </p:spPr>
        <p:txBody>
          <a:bodyPr anchor="ctr">
            <a:normAutofit/>
          </a:bodyPr>
          <a:lstStyle>
            <a:lvl1pPr marL="0" indent="0">
              <a:buNone/>
              <a:defRPr sz="2100"/>
            </a:lvl1pPr>
            <a:lvl2pPr marL="596580" indent="0">
              <a:buNone/>
              <a:defRPr sz="1600"/>
            </a:lvl2pPr>
            <a:lvl3pPr marL="1193160" indent="0">
              <a:buNone/>
              <a:defRPr sz="1300"/>
            </a:lvl3pPr>
            <a:lvl4pPr marL="1789740" indent="0">
              <a:buNone/>
              <a:defRPr sz="1100"/>
            </a:lvl4pPr>
            <a:lvl5pPr marL="2386321" indent="0">
              <a:buNone/>
              <a:defRPr sz="1100"/>
            </a:lvl5pPr>
            <a:lvl6pPr marL="2982901" indent="0">
              <a:buNone/>
              <a:defRPr sz="1100"/>
            </a:lvl6pPr>
            <a:lvl7pPr marL="3579481" indent="0">
              <a:buNone/>
              <a:defRPr sz="1100"/>
            </a:lvl7pPr>
            <a:lvl8pPr marL="4176061" indent="0">
              <a:buNone/>
              <a:defRPr sz="1100"/>
            </a:lvl8pPr>
            <a:lvl9pPr marL="4772641" indent="0">
              <a:buNone/>
              <a:defRPr sz="1100"/>
            </a:lvl9pPr>
          </a:lstStyle>
          <a:p>
            <a:pPr lvl="0"/>
            <a:r>
              <a:rPr lang="ar-SA" smtClean="0"/>
              <a:t>انقر لتحرير أنماط النص الرئيسي</a:t>
            </a:r>
          </a:p>
        </p:txBody>
      </p:sp>
      <p:sp>
        <p:nvSpPr>
          <p:cNvPr id="9" name="TextBox 8"/>
          <p:cNvSpPr txBox="1"/>
          <p:nvPr/>
        </p:nvSpPr>
        <p:spPr>
          <a:xfrm>
            <a:off x="3356220" y="4022434"/>
            <a:ext cx="630079" cy="1222521"/>
          </a:xfrm>
          <a:prstGeom prst="rect">
            <a:avLst/>
          </a:prstGeom>
          <a:noFill/>
        </p:spPr>
        <p:txBody>
          <a:bodyPr wrap="square" lIns="0" tIns="0" rIns="0" bIns="0" rtlCol="0" anchor="t" anchorCtr="0">
            <a:spAutoFit/>
          </a:bodyPr>
          <a:lstStyle/>
          <a:p>
            <a:r>
              <a:rPr lang="en-US" sz="7900" dirty="0" smtClean="0">
                <a:effectLst>
                  <a:outerShdw blurRad="38100" dist="38100" dir="2700000" algn="tl">
                    <a:srgbClr val="000000">
                      <a:alpha val="43137"/>
                    </a:srgbClr>
                  </a:outerShdw>
                </a:effectLst>
                <a:latin typeface="+mn-lt"/>
              </a:rPr>
              <a:t>{</a:t>
            </a:r>
            <a:endParaRPr lang="en-US" sz="79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ar-SA" smtClean="0"/>
              <a:t>انقر لتحرير نمط العنوان الرئيسي</a:t>
            </a:r>
            <a:endParaRPr lang="en-US"/>
          </a:p>
        </p:txBody>
      </p:sp>
      <p:sp>
        <p:nvSpPr>
          <p:cNvPr id="13" name="Date Placeholder 12"/>
          <p:cNvSpPr>
            <a:spLocks noGrp="1"/>
          </p:cNvSpPr>
          <p:nvPr>
            <p:ph type="dt" sz="half" idx="10"/>
          </p:nvPr>
        </p:nvSpPr>
        <p:spPr/>
        <p:txBody>
          <a:bodyPr/>
          <a:lstStyle/>
          <a:p>
            <a:fld id="{F621F1FD-1032-4E38-A471-9B7AF2622D51}" type="datetimeFigureOut">
              <a:rPr lang="ar-IQ" smtClean="0"/>
              <a:pPr/>
              <a:t>01/03/1440</a:t>
            </a:fld>
            <a:endParaRPr lang="ar-IQ"/>
          </a:p>
        </p:txBody>
      </p:sp>
      <p:sp>
        <p:nvSpPr>
          <p:cNvPr id="14" name="Slide Number Placeholder 13"/>
          <p:cNvSpPr>
            <a:spLocks noGrp="1"/>
          </p:cNvSpPr>
          <p:nvPr>
            <p:ph type="sldNum" sz="quarter" idx="11"/>
          </p:nvPr>
        </p:nvSpPr>
        <p:spPr/>
        <p:txBody>
          <a:bodyPr/>
          <a:lstStyle/>
          <a:p>
            <a:fld id="{987DB466-1BC4-4BCF-81EF-1CC73A7C2AA8}" type="slidenum">
              <a:rPr lang="ar-IQ" smtClean="0"/>
              <a:pPr/>
              <a:t>‹#›</a:t>
            </a:fld>
            <a:endParaRPr lang="ar-IQ"/>
          </a:p>
        </p:txBody>
      </p:sp>
      <p:sp>
        <p:nvSpPr>
          <p:cNvPr id="15" name="Footer Placeholder 14"/>
          <p:cNvSpPr>
            <a:spLocks noGrp="1"/>
          </p:cNvSpPr>
          <p:nvPr>
            <p:ph type="ftr" sz="quarter" idx="12"/>
          </p:nvPr>
        </p:nvSpPr>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1" y="1"/>
            <a:ext cx="12601575" cy="82804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8" name="Oval 7"/>
          <p:cNvSpPr/>
          <p:nvPr/>
        </p:nvSpPr>
        <p:spPr>
          <a:xfrm rot="19724275">
            <a:off x="1892471" y="1253821"/>
            <a:ext cx="9978479" cy="6890658"/>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9" name="Oval 8"/>
          <p:cNvSpPr/>
          <p:nvPr/>
        </p:nvSpPr>
        <p:spPr>
          <a:xfrm rot="17656910">
            <a:off x="94860" y="1025241"/>
            <a:ext cx="6687192" cy="6174632"/>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10" name="Oval 9"/>
          <p:cNvSpPr/>
          <p:nvPr/>
        </p:nvSpPr>
        <p:spPr>
          <a:xfrm rot="19724275">
            <a:off x="4517433" y="141092"/>
            <a:ext cx="8929370" cy="574092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2" name="Title Placeholder 1"/>
          <p:cNvSpPr>
            <a:spLocks noGrp="1"/>
          </p:cNvSpPr>
          <p:nvPr>
            <p:ph type="title"/>
          </p:nvPr>
        </p:nvSpPr>
        <p:spPr>
          <a:xfrm>
            <a:off x="1071134" y="5888284"/>
            <a:ext cx="10396300" cy="1104054"/>
          </a:xfrm>
          <a:prstGeom prst="rect">
            <a:avLst/>
          </a:prstGeom>
        </p:spPr>
        <p:txBody>
          <a:bodyPr vert="horz" lIns="119316" tIns="59658" rIns="119316" bIns="59658" rtlCol="0" anchor="b">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40368" y="828041"/>
            <a:ext cx="8401050" cy="4416213"/>
          </a:xfrm>
          <a:prstGeom prst="rect">
            <a:avLst/>
          </a:prstGeom>
        </p:spPr>
        <p:txBody>
          <a:bodyPr vert="horz" lIns="119316" tIns="59658" rIns="119316" bIns="59658"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8506064" y="7431278"/>
            <a:ext cx="2940367" cy="440854"/>
          </a:xfrm>
          <a:prstGeom prst="rect">
            <a:avLst/>
          </a:prstGeom>
        </p:spPr>
        <p:txBody>
          <a:bodyPr vert="horz" lIns="119316" tIns="59658" rIns="119316" bIns="59658" rtlCol="0" anchor="t"/>
          <a:lstStyle>
            <a:lvl1pPr algn="r">
              <a:defRPr sz="1400">
                <a:solidFill>
                  <a:schemeClr val="tx1">
                    <a:alpha val="60000"/>
                  </a:schemeClr>
                </a:solidFill>
                <a:effectLst/>
              </a:defRPr>
            </a:lvl1pPr>
          </a:lstStyle>
          <a:p>
            <a:fld id="{F621F1FD-1032-4E38-A471-9B7AF2622D51}" type="datetimeFigureOut">
              <a:rPr lang="ar-IQ" smtClean="0"/>
              <a:pPr/>
              <a:t>01/03/1440</a:t>
            </a:fld>
            <a:endParaRPr lang="ar-IQ"/>
          </a:p>
        </p:txBody>
      </p:sp>
      <p:sp>
        <p:nvSpPr>
          <p:cNvPr id="5" name="Footer Placeholder 4"/>
          <p:cNvSpPr>
            <a:spLocks noGrp="1"/>
          </p:cNvSpPr>
          <p:nvPr>
            <p:ph type="ftr" sz="quarter" idx="3"/>
          </p:nvPr>
        </p:nvSpPr>
        <p:spPr>
          <a:xfrm>
            <a:off x="1134142" y="7431278"/>
            <a:ext cx="6300788" cy="440854"/>
          </a:xfrm>
          <a:prstGeom prst="rect">
            <a:avLst/>
          </a:prstGeom>
        </p:spPr>
        <p:txBody>
          <a:bodyPr vert="horz" lIns="119316" tIns="59658" rIns="119316" bIns="59658" rtlCol="0" anchor="t"/>
          <a:lstStyle>
            <a:lvl1pPr algn="l">
              <a:defRPr sz="1400">
                <a:solidFill>
                  <a:schemeClr val="tx1">
                    <a:alpha val="60000"/>
                  </a:schemeClr>
                </a:solidFill>
                <a:effectLst/>
              </a:defRPr>
            </a:lvl1pPr>
          </a:lstStyle>
          <a:p>
            <a:endParaRPr lang="ar-IQ"/>
          </a:p>
        </p:txBody>
      </p:sp>
      <p:sp>
        <p:nvSpPr>
          <p:cNvPr id="6" name="Slide Number Placeholder 5"/>
          <p:cNvSpPr>
            <a:spLocks noGrp="1"/>
          </p:cNvSpPr>
          <p:nvPr>
            <p:ph type="sldNum" sz="quarter" idx="4"/>
          </p:nvPr>
        </p:nvSpPr>
        <p:spPr>
          <a:xfrm>
            <a:off x="1134142" y="7053674"/>
            <a:ext cx="2940367" cy="368018"/>
          </a:xfrm>
          <a:prstGeom prst="rect">
            <a:avLst/>
          </a:prstGeom>
        </p:spPr>
        <p:txBody>
          <a:bodyPr vert="horz" lIns="119316" tIns="59658" rIns="119316" bIns="11931" rtlCol="0" anchor="b"/>
          <a:lstStyle>
            <a:lvl1pPr algn="l">
              <a:defRPr sz="2100">
                <a:solidFill>
                  <a:schemeClr val="tx1">
                    <a:alpha val="60000"/>
                  </a:schemeClr>
                </a:solidFill>
                <a:effectLst/>
              </a:defRPr>
            </a:lvl1pPr>
          </a:lstStyle>
          <a:p>
            <a:fld id="{987DB466-1BC4-4BCF-81EF-1CC73A7C2AA8}" type="slidenum">
              <a:rPr lang="ar-IQ" smtClean="0"/>
              <a:pPr/>
              <a:t>‹#›</a:t>
            </a:fld>
            <a:endParaRPr lang="ar-IQ"/>
          </a:p>
        </p:txBody>
      </p:sp>
    </p:spTree>
  </p:cSld>
  <p:clrMap bg1="dk1" tx1="lt1" bg2="dk2" tx2="lt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defTabSz="1193160" rtl="1" eaLnBrk="1" latinLnBrk="0" hangingPunct="1">
        <a:spcBef>
          <a:spcPct val="0"/>
        </a:spcBef>
        <a:buNone/>
        <a:defRPr sz="6400" kern="1200">
          <a:solidFill>
            <a:schemeClr val="tx1"/>
          </a:solidFill>
          <a:effectLst>
            <a:outerShdw blurRad="38100" dist="38100" dir="2700000" algn="tl">
              <a:srgbClr val="000000">
                <a:alpha val="43137"/>
              </a:srgbClr>
            </a:outerShdw>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57948" indent="-334085" algn="r" defTabSz="1193160" rtl="1" eaLnBrk="1" latinLnBrk="0" hangingPunct="1">
        <a:spcBef>
          <a:spcPct val="20000"/>
        </a:spcBef>
        <a:spcAft>
          <a:spcPts val="0"/>
        </a:spcAft>
        <a:buSzPct val="60000"/>
        <a:buFont typeface="Wingdings" pitchFamily="2" charset="2"/>
        <a:buChar char=""/>
        <a:defRPr sz="2700" kern="1200">
          <a:solidFill>
            <a:schemeClr val="tx1"/>
          </a:solidFill>
          <a:effectLst>
            <a:outerShdw blurRad="38100" dist="38100" dir="2700000" algn="tl">
              <a:srgbClr val="000000">
                <a:alpha val="43137"/>
              </a:srgbClr>
            </a:outerShdw>
          </a:effectLst>
          <a:latin typeface="+mn-lt"/>
          <a:ea typeface="+mn-ea"/>
          <a:cs typeface="+mn-cs"/>
        </a:defRPr>
      </a:lvl1pPr>
      <a:lvl2pPr marL="835212" indent="-334085" algn="r" defTabSz="1193160" rtl="1" eaLnBrk="1" latinLnBrk="0" hangingPunct="1">
        <a:spcBef>
          <a:spcPct val="20000"/>
        </a:spcBef>
        <a:buSzPct val="60000"/>
        <a:buFont typeface="Wingdings" pitchFamily="2" charset="2"/>
        <a:buChar char=""/>
        <a:defRPr sz="2500" kern="1200">
          <a:solidFill>
            <a:schemeClr val="tx1"/>
          </a:solidFill>
          <a:effectLst>
            <a:outerShdw blurRad="38100" dist="38100" dir="2700000" algn="tl">
              <a:srgbClr val="000000">
                <a:alpha val="43137"/>
              </a:srgbClr>
            </a:outerShdw>
          </a:effectLst>
          <a:latin typeface="+mn-lt"/>
          <a:ea typeface="+mn-ea"/>
          <a:cs typeface="+mn-cs"/>
        </a:defRPr>
      </a:lvl2pPr>
      <a:lvl3pPr marL="1312476" indent="-334085" algn="r" defTabSz="1193160" rtl="1" eaLnBrk="1" latinLnBrk="0" hangingPunct="1">
        <a:spcBef>
          <a:spcPct val="20000"/>
        </a:spcBef>
        <a:buSzPct val="60000"/>
        <a:buFont typeface="Wingdings" pitchFamily="2" charset="2"/>
        <a:buChar char=""/>
        <a:defRPr sz="2200" kern="1200">
          <a:solidFill>
            <a:schemeClr val="tx1"/>
          </a:solidFill>
          <a:effectLst>
            <a:outerShdw blurRad="38100" dist="38100" dir="2700000" algn="tl">
              <a:srgbClr val="000000">
                <a:alpha val="43137"/>
              </a:srgbClr>
            </a:outerShdw>
          </a:effectLst>
          <a:latin typeface="+mn-lt"/>
          <a:ea typeface="+mn-ea"/>
          <a:cs typeface="+mn-cs"/>
        </a:defRPr>
      </a:lvl3pPr>
      <a:lvl4pPr marL="1789740" indent="-334085" algn="r" defTabSz="1193160" rtl="1" eaLnBrk="1" latinLnBrk="0" hangingPunct="1">
        <a:spcBef>
          <a:spcPct val="20000"/>
        </a:spcBef>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4pPr>
      <a:lvl5pPr marL="2147688" indent="-334085" algn="r" defTabSz="1193160" rtl="1" eaLnBrk="1" latinLnBrk="0" hangingPunct="1">
        <a:spcBef>
          <a:spcPct val="20000"/>
        </a:spcBef>
        <a:buSzPct val="60000"/>
        <a:buFont typeface="Wingdings" pitchFamily="2" charset="2"/>
        <a:buChar char=""/>
        <a:defRPr sz="2000" kern="1200">
          <a:solidFill>
            <a:schemeClr val="tx1"/>
          </a:solidFill>
          <a:effectLst>
            <a:outerShdw blurRad="38100" dist="38100" dir="2700000" algn="tl">
              <a:srgbClr val="000000">
                <a:alpha val="43137"/>
              </a:srgbClr>
            </a:outerShdw>
          </a:effectLst>
          <a:latin typeface="+mn-lt"/>
          <a:ea typeface="+mn-ea"/>
          <a:cs typeface="+mn-cs"/>
        </a:defRPr>
      </a:lvl5pPr>
      <a:lvl6pPr marL="2565295"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923243"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3281191"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3698797"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r" defTabSz="1193160" rtl="1" eaLnBrk="1" latinLnBrk="0" hangingPunct="1">
        <a:defRPr sz="2400" kern="1200">
          <a:solidFill>
            <a:schemeClr val="tx1"/>
          </a:solidFill>
          <a:latin typeface="+mn-lt"/>
          <a:ea typeface="+mn-ea"/>
          <a:cs typeface="+mn-cs"/>
        </a:defRPr>
      </a:lvl1pPr>
      <a:lvl2pPr marL="596580" algn="r" defTabSz="1193160" rtl="1" eaLnBrk="1" latinLnBrk="0" hangingPunct="1">
        <a:defRPr sz="2400" kern="1200">
          <a:solidFill>
            <a:schemeClr val="tx1"/>
          </a:solidFill>
          <a:latin typeface="+mn-lt"/>
          <a:ea typeface="+mn-ea"/>
          <a:cs typeface="+mn-cs"/>
        </a:defRPr>
      </a:lvl2pPr>
      <a:lvl3pPr marL="1193160" algn="r" defTabSz="1193160" rtl="1" eaLnBrk="1" latinLnBrk="0" hangingPunct="1">
        <a:defRPr sz="2400" kern="1200">
          <a:solidFill>
            <a:schemeClr val="tx1"/>
          </a:solidFill>
          <a:latin typeface="+mn-lt"/>
          <a:ea typeface="+mn-ea"/>
          <a:cs typeface="+mn-cs"/>
        </a:defRPr>
      </a:lvl3pPr>
      <a:lvl4pPr marL="1789740" algn="r" defTabSz="1193160" rtl="1" eaLnBrk="1" latinLnBrk="0" hangingPunct="1">
        <a:defRPr sz="2400" kern="1200">
          <a:solidFill>
            <a:schemeClr val="tx1"/>
          </a:solidFill>
          <a:latin typeface="+mn-lt"/>
          <a:ea typeface="+mn-ea"/>
          <a:cs typeface="+mn-cs"/>
        </a:defRPr>
      </a:lvl4pPr>
      <a:lvl5pPr marL="2386321" algn="r" defTabSz="1193160" rtl="1" eaLnBrk="1" latinLnBrk="0" hangingPunct="1">
        <a:defRPr sz="2400" kern="1200">
          <a:solidFill>
            <a:schemeClr val="tx1"/>
          </a:solidFill>
          <a:latin typeface="+mn-lt"/>
          <a:ea typeface="+mn-ea"/>
          <a:cs typeface="+mn-cs"/>
        </a:defRPr>
      </a:lvl5pPr>
      <a:lvl6pPr marL="2982901" algn="r" defTabSz="1193160" rtl="1" eaLnBrk="1" latinLnBrk="0" hangingPunct="1">
        <a:defRPr sz="2400" kern="1200">
          <a:solidFill>
            <a:schemeClr val="tx1"/>
          </a:solidFill>
          <a:latin typeface="+mn-lt"/>
          <a:ea typeface="+mn-ea"/>
          <a:cs typeface="+mn-cs"/>
        </a:defRPr>
      </a:lvl6pPr>
      <a:lvl7pPr marL="3579481" algn="r" defTabSz="1193160" rtl="1" eaLnBrk="1" latinLnBrk="0" hangingPunct="1">
        <a:defRPr sz="2400" kern="1200">
          <a:solidFill>
            <a:schemeClr val="tx1"/>
          </a:solidFill>
          <a:latin typeface="+mn-lt"/>
          <a:ea typeface="+mn-ea"/>
          <a:cs typeface="+mn-cs"/>
        </a:defRPr>
      </a:lvl7pPr>
      <a:lvl8pPr marL="4176061" algn="r" defTabSz="1193160" rtl="1" eaLnBrk="1" latinLnBrk="0" hangingPunct="1">
        <a:defRPr sz="2400" kern="1200">
          <a:solidFill>
            <a:schemeClr val="tx1"/>
          </a:solidFill>
          <a:latin typeface="+mn-lt"/>
          <a:ea typeface="+mn-ea"/>
          <a:cs typeface="+mn-cs"/>
        </a:defRPr>
      </a:lvl8pPr>
      <a:lvl9pPr marL="4772641" algn="r" defTabSz="1193160" rtl="1"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1" y="7176347"/>
            <a:ext cx="12601575" cy="1104054"/>
            <a:chOff x="0" y="5943600"/>
            <a:chExt cx="9144000" cy="914400"/>
          </a:xfrm>
        </p:grpSpPr>
        <p:sp>
          <p:nvSpPr>
            <p:cNvPr id="8" name="Rectangle 7"/>
            <p:cNvSpPr/>
            <p:nvPr/>
          </p:nvSpPr>
          <p:spPr>
            <a:xfrm>
              <a:off x="0" y="5943600"/>
              <a:ext cx="9144000" cy="914400"/>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sp>
          <p:nvSpPr>
            <p:cNvPr id="9" name="Rectangle 8"/>
            <p:cNvSpPr/>
            <p:nvPr/>
          </p:nvSpPr>
          <p:spPr>
            <a:xfrm>
              <a:off x="0" y="6172200"/>
              <a:ext cx="9144000" cy="685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grpSp>
      <p:sp>
        <p:nvSpPr>
          <p:cNvPr id="2051" name="Title 3"/>
          <p:cNvSpPr>
            <a:spLocks noGrp="1"/>
          </p:cNvSpPr>
          <p:nvPr>
            <p:ph type="title"/>
          </p:nvPr>
        </p:nvSpPr>
        <p:spPr>
          <a:xfrm>
            <a:off x="1" y="2852138"/>
            <a:ext cx="12601575" cy="1564076"/>
          </a:xfrm>
          <a:extLst/>
        </p:spPr>
        <p:txBody>
          <a:bodyPr>
            <a:normAutofit fontScale="90000"/>
          </a:bodyPr>
          <a:lstStyle/>
          <a:p>
            <a:pPr algn="ctr">
              <a:defRPr/>
            </a:pPr>
            <a:r>
              <a:rPr lang="en-US" sz="5700" dirty="0">
                <a:latin typeface="Cambria" pitchFamily="18" charset="0"/>
              </a:rPr>
              <a:t>Presented by</a:t>
            </a:r>
            <a:br>
              <a:rPr lang="en-US" sz="5700" dirty="0">
                <a:latin typeface="Cambria" pitchFamily="18" charset="0"/>
              </a:rPr>
            </a:br>
            <a:r>
              <a:rPr lang="en-US" sz="5200" b="1" dirty="0"/>
              <a:t> </a:t>
            </a:r>
            <a:r>
              <a:rPr lang="en-US" sz="4700" b="1" dirty="0">
                <a:solidFill>
                  <a:srgbClr val="FFC000"/>
                </a:solidFill>
              </a:rPr>
              <a:t>Asst. Inst. </a:t>
            </a:r>
            <a:r>
              <a:rPr lang="en-US" sz="4700" b="1" dirty="0" err="1">
                <a:solidFill>
                  <a:srgbClr val="FFC000"/>
                </a:solidFill>
              </a:rPr>
              <a:t>Hazim</a:t>
            </a:r>
            <a:r>
              <a:rPr lang="en-US" sz="4700" b="1" dirty="0">
                <a:solidFill>
                  <a:srgbClr val="FFC000"/>
                </a:solidFill>
              </a:rPr>
              <a:t> Mohamed Ali  Al </a:t>
            </a:r>
            <a:r>
              <a:rPr lang="en-US" sz="4700" b="1" dirty="0" err="1">
                <a:solidFill>
                  <a:srgbClr val="FFC000"/>
                </a:solidFill>
              </a:rPr>
              <a:t>Timimi</a:t>
            </a:r>
            <a:endParaRPr lang="en-US" sz="5200" dirty="0">
              <a:solidFill>
                <a:srgbClr val="FFC000"/>
              </a:solidFill>
              <a:latin typeface="Cambria" pitchFamily="18" charset="0"/>
            </a:endParaRPr>
          </a:p>
        </p:txBody>
      </p:sp>
      <p:pic>
        <p:nvPicPr>
          <p:cNvPr id="5126" name="Picture 4"/>
          <p:cNvPicPr>
            <a:picLocks noChangeAspect="1" noChangeArrowheads="1"/>
          </p:cNvPicPr>
          <p:nvPr/>
        </p:nvPicPr>
        <p:blipFill>
          <a:blip r:embed="rId4" cstate="print">
            <a:clrChange>
              <a:clrFrom>
                <a:srgbClr val="FFFEFF"/>
              </a:clrFrom>
              <a:clrTo>
                <a:srgbClr val="FFFEFF">
                  <a:alpha val="0"/>
                </a:srgbClr>
              </a:clrTo>
            </a:clrChange>
          </a:blip>
          <a:srcRect/>
          <a:stretch>
            <a:fillRect/>
          </a:stretch>
        </p:blipFill>
        <p:spPr bwMode="auto">
          <a:xfrm>
            <a:off x="11446431" y="736035"/>
            <a:ext cx="851045" cy="829958"/>
          </a:xfrm>
          <a:prstGeom prst="rect">
            <a:avLst/>
          </a:prstGeom>
          <a:noFill/>
          <a:ln w="9525">
            <a:noFill/>
            <a:miter lim="800000"/>
            <a:headEnd/>
            <a:tailEnd/>
          </a:ln>
        </p:spPr>
      </p:pic>
      <p:sp>
        <p:nvSpPr>
          <p:cNvPr id="5127" name="TextBox 12"/>
          <p:cNvSpPr txBox="1">
            <a:spLocks noChangeArrowheads="1"/>
          </p:cNvSpPr>
          <p:nvPr/>
        </p:nvSpPr>
        <p:spPr bwMode="auto">
          <a:xfrm>
            <a:off x="1" y="4508219"/>
            <a:ext cx="12601575" cy="2293191"/>
          </a:xfrm>
          <a:prstGeom prst="rect">
            <a:avLst/>
          </a:prstGeom>
          <a:noFill/>
          <a:ln w="9525">
            <a:noFill/>
            <a:miter lim="800000"/>
            <a:headEnd/>
            <a:tailEnd/>
          </a:ln>
        </p:spPr>
        <p:txBody>
          <a:bodyPr lIns="119316" tIns="59658" rIns="119316" bIns="59658">
            <a:spAutoFit/>
          </a:bodyPr>
          <a:lstStyle/>
          <a:p>
            <a:pPr algn="ctr" rtl="0"/>
            <a:r>
              <a:rPr lang="en-US" sz="4700" dirty="0">
                <a:latin typeface="Cambria" pitchFamily="18" charset="0"/>
              </a:rPr>
              <a:t>College of Basic Education,</a:t>
            </a:r>
          </a:p>
          <a:p>
            <a:pPr algn="ctr" rtl="0"/>
            <a:r>
              <a:rPr lang="en-US" sz="4700" dirty="0">
                <a:latin typeface="Cambria" pitchFamily="18" charset="0"/>
              </a:rPr>
              <a:t>University of </a:t>
            </a:r>
            <a:r>
              <a:rPr lang="en-US" sz="4700" dirty="0" err="1">
                <a:latin typeface="Cambria" pitchFamily="18" charset="0"/>
              </a:rPr>
              <a:t>Diyala</a:t>
            </a:r>
            <a:r>
              <a:rPr lang="en-US" sz="4700" dirty="0">
                <a:latin typeface="Cambria" pitchFamily="18" charset="0"/>
              </a:rPr>
              <a:t> </a:t>
            </a:r>
          </a:p>
          <a:p>
            <a:pPr algn="ctr" rtl="0"/>
            <a:r>
              <a:rPr lang="en-US" sz="4700" dirty="0" smtClean="0">
                <a:latin typeface="Cambria" pitchFamily="18" charset="0"/>
              </a:rPr>
              <a:t>201</a:t>
            </a:r>
            <a:r>
              <a:rPr lang="en-US" sz="4700" dirty="0">
                <a:latin typeface="Cambria" pitchFamily="18" charset="0"/>
              </a:rPr>
              <a:t>8</a:t>
            </a:r>
            <a:r>
              <a:rPr lang="en-US" sz="4700" dirty="0" smtClean="0">
                <a:latin typeface="Cambria" pitchFamily="18" charset="0"/>
              </a:rPr>
              <a:t> </a:t>
            </a:r>
            <a:r>
              <a:rPr lang="en-US" sz="4700" dirty="0">
                <a:latin typeface="Cambria" pitchFamily="18" charset="0"/>
              </a:rPr>
              <a:t>- </a:t>
            </a:r>
            <a:r>
              <a:rPr lang="en-US" sz="4700" dirty="0" smtClean="0">
                <a:latin typeface="Cambria" pitchFamily="18" charset="0"/>
              </a:rPr>
              <a:t>2019</a:t>
            </a:r>
            <a:endParaRPr lang="en-US" sz="4700" dirty="0">
              <a:latin typeface="Cambria" pitchFamily="18" charset="0"/>
            </a:endParaRPr>
          </a:p>
        </p:txBody>
      </p:sp>
      <p:pic>
        <p:nvPicPr>
          <p:cNvPr id="14" name="صورة 13" descr="as copy.jpg"/>
          <p:cNvPicPr>
            <a:picLocks noChangeAspect="1"/>
          </p:cNvPicPr>
          <p:nvPr/>
        </p:nvPicPr>
        <p:blipFill>
          <a:blip r:embed="rId5" cstate="print"/>
          <a:stretch>
            <a:fillRect/>
          </a:stretch>
        </p:blipFill>
        <p:spPr>
          <a:xfrm>
            <a:off x="735092" y="1012049"/>
            <a:ext cx="2096733" cy="173494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6" name="مربع نص 15"/>
          <p:cNvSpPr txBox="1">
            <a:spLocks noChangeArrowheads="1"/>
          </p:cNvSpPr>
          <p:nvPr/>
        </p:nvSpPr>
        <p:spPr bwMode="auto">
          <a:xfrm>
            <a:off x="3465433" y="1656082"/>
            <a:ext cx="8506063" cy="1086756"/>
          </a:xfrm>
          <a:prstGeom prst="rect">
            <a:avLst/>
          </a:prstGeom>
          <a:noFill/>
          <a:ln w="9525">
            <a:noFill/>
            <a:miter lim="800000"/>
            <a:headEnd/>
            <a:tailEnd/>
          </a:ln>
        </p:spPr>
        <p:txBody>
          <a:bodyPr lIns="119316" tIns="59658" rIns="119316" bIns="59658">
            <a:spAutoFit/>
          </a:bodyPr>
          <a:lstStyle/>
          <a:p>
            <a:pPr algn="ctr" rtl="0">
              <a:defRPr/>
            </a:pPr>
            <a:r>
              <a:rPr lang="en-US" sz="6200" b="1" dirty="0">
                <a:solidFill>
                  <a:srgbClr val="FFFF00"/>
                </a:solidFill>
                <a:effectLst>
                  <a:outerShdw blurRad="38100" dist="38100" dir="2700000" algn="tl">
                    <a:srgbClr val="000000">
                      <a:alpha val="43137"/>
                    </a:srgbClr>
                  </a:outerShdw>
                </a:effectLst>
                <a:latin typeface="Cambria" pitchFamily="18" charset="0"/>
              </a:rPr>
              <a:t>Grammar</a:t>
            </a:r>
          </a:p>
        </p:txBody>
      </p:sp>
    </p:spTree>
  </p:cSld>
  <p:clrMapOvr>
    <a:masterClrMapping/>
  </p:clrMapOvr>
  <p:transition spd="slow" advClick="0" advTm="12000">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1000"/>
                                  </p:stCondLst>
                                  <p:childTnLst>
                                    <p:animScale>
                                      <p:cBhvr>
                                        <p:cTn id="6" dur="1000" fill="hold"/>
                                        <p:tgtEl>
                                          <p:spTgt spid="5126"/>
                                        </p:tgtEl>
                                      </p:cBhvr>
                                      <p:by x="150000" y="150000"/>
                                    </p:animScale>
                                  </p:childTnLst>
                                </p:cTn>
                              </p:par>
                            </p:childTnLst>
                          </p:cTn>
                        </p:par>
                        <p:par>
                          <p:cTn id="7" fill="hold">
                            <p:stCondLst>
                              <p:cond delay="2000"/>
                            </p:stCondLst>
                            <p:childTnLst>
                              <p:par>
                                <p:cTn id="8" presetID="2" presetClass="entr" presetSubtype="6" fill="hold" nodeType="afterEffect">
                                  <p:stCondLst>
                                    <p:cond delay="0"/>
                                  </p:stCondLst>
                                  <p:childTnLst>
                                    <p:set>
                                      <p:cBhvr>
                                        <p:cTn id="9" dur="1" fill="hold">
                                          <p:stCondLst>
                                            <p:cond delay="0"/>
                                          </p:stCondLst>
                                        </p:cTn>
                                        <p:tgtEl>
                                          <p:spTgt spid="14"/>
                                        </p:tgtEl>
                                        <p:attrNameLst>
                                          <p:attrName>style.visibility</p:attrName>
                                        </p:attrNameLst>
                                      </p:cBhvr>
                                      <p:to>
                                        <p:strVal val="visible"/>
                                      </p:to>
                                    </p:set>
                                    <p:anim calcmode="lin" valueType="num">
                                      <p:cBhvr additive="base">
                                        <p:cTn id="10" dur="1000" fill="hold"/>
                                        <p:tgtEl>
                                          <p:spTgt spid="14"/>
                                        </p:tgtEl>
                                        <p:attrNameLst>
                                          <p:attrName>ppt_x</p:attrName>
                                        </p:attrNameLst>
                                      </p:cBhvr>
                                      <p:tavLst>
                                        <p:tav tm="0">
                                          <p:val>
                                            <p:strVal val="1+#ppt_w/2"/>
                                          </p:val>
                                        </p:tav>
                                        <p:tav tm="100000">
                                          <p:val>
                                            <p:strVal val="#ppt_x"/>
                                          </p:val>
                                        </p:tav>
                                      </p:tavLst>
                                    </p:anim>
                                    <p:anim calcmode="lin" valueType="num">
                                      <p:cBhvr additive="base">
                                        <p:cTn id="11" dur="10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2" fill="hold">
                            <p:stCondLst>
                              <p:cond delay="3000"/>
                            </p:stCondLst>
                            <p:childTnLst>
                              <p:par>
                                <p:cTn id="13" presetID="4" presetClass="entr" presetSubtype="16"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ox(in)">
                                      <p:cBhvr>
                                        <p:cTn id="15" dur="1000"/>
                                        <p:tgtEl>
                                          <p:spTgt spid="16"/>
                                        </p:tgtEl>
                                      </p:cBhvr>
                                    </p:animEffect>
                                  </p:childTnLst>
                                </p:cTn>
                              </p:par>
                            </p:childTnLst>
                          </p:cTn>
                        </p:par>
                        <p:par>
                          <p:cTn id="16" fill="hold">
                            <p:stCondLst>
                              <p:cond delay="4000"/>
                            </p:stCondLst>
                            <p:childTnLst>
                              <p:par>
                                <p:cTn id="17" presetID="2" presetClass="entr" presetSubtype="9" fill="hold" nodeType="afterEffect">
                                  <p:stCondLst>
                                    <p:cond delay="1000"/>
                                  </p:stCondLst>
                                  <p:iterate type="wd">
                                    <p:tmPct val="0"/>
                                  </p:iterate>
                                  <p:childTnLst>
                                    <p:set>
                                      <p:cBhvr>
                                        <p:cTn id="18" dur="1" fill="hold">
                                          <p:stCondLst>
                                            <p:cond delay="0"/>
                                          </p:stCondLst>
                                        </p:cTn>
                                        <p:tgtEl>
                                          <p:spTgt spid="2051"/>
                                        </p:tgtEl>
                                        <p:attrNameLst>
                                          <p:attrName>style.visibility</p:attrName>
                                        </p:attrNameLst>
                                      </p:cBhvr>
                                      <p:to>
                                        <p:strVal val="visible"/>
                                      </p:to>
                                    </p:set>
                                    <p:anim calcmode="lin" valueType="num">
                                      <p:cBhvr additive="base">
                                        <p:cTn id="19" dur="1000" fill="hold"/>
                                        <p:tgtEl>
                                          <p:spTgt spid="2051"/>
                                        </p:tgtEl>
                                        <p:attrNameLst>
                                          <p:attrName>ppt_x</p:attrName>
                                        </p:attrNameLst>
                                      </p:cBhvr>
                                      <p:tavLst>
                                        <p:tav tm="0">
                                          <p:val>
                                            <p:strVal val="0-#ppt_w/2"/>
                                          </p:val>
                                        </p:tav>
                                        <p:tav tm="100000">
                                          <p:val>
                                            <p:strVal val="#ppt_x"/>
                                          </p:val>
                                        </p:tav>
                                      </p:tavLst>
                                    </p:anim>
                                    <p:anim calcmode="lin" valueType="num">
                                      <p:cBhvr additive="base">
                                        <p:cTn id="20" dur="1000" fill="hold"/>
                                        <p:tgtEl>
                                          <p:spTgt spid="2051"/>
                                        </p:tgtEl>
                                        <p:attrNameLst>
                                          <p:attrName>ppt_y</p:attrName>
                                        </p:attrNameLst>
                                      </p:cBhvr>
                                      <p:tavLst>
                                        <p:tav tm="0">
                                          <p:val>
                                            <p:strVal val="0-#ppt_h/2"/>
                                          </p:val>
                                        </p:tav>
                                        <p:tav tm="100000">
                                          <p:val>
                                            <p:strVal val="#ppt_y"/>
                                          </p:val>
                                        </p:tav>
                                      </p:tavLst>
                                    </p:anim>
                                  </p:childTnLst>
                                </p:cTn>
                              </p:par>
                            </p:childTnLst>
                          </p:cTn>
                        </p:par>
                        <p:par>
                          <p:cTn id="21" fill="hold">
                            <p:stCondLst>
                              <p:cond delay="6000"/>
                            </p:stCondLst>
                            <p:childTnLst>
                              <p:par>
                                <p:cTn id="22" presetID="4" presetClass="entr" presetSubtype="32" fill="hold" grpId="0" nodeType="afterEffect">
                                  <p:stCondLst>
                                    <p:cond delay="1500"/>
                                  </p:stCondLst>
                                  <p:childTnLst>
                                    <p:set>
                                      <p:cBhvr>
                                        <p:cTn id="23" dur="1" fill="hold">
                                          <p:stCondLst>
                                            <p:cond delay="0"/>
                                          </p:stCondLst>
                                        </p:cTn>
                                        <p:tgtEl>
                                          <p:spTgt spid="5127"/>
                                        </p:tgtEl>
                                        <p:attrNameLst>
                                          <p:attrName>style.visibility</p:attrName>
                                        </p:attrNameLst>
                                      </p:cBhvr>
                                      <p:to>
                                        <p:strVal val="visible"/>
                                      </p:to>
                                    </p:set>
                                    <p:animEffect transition="in" filter="box(out)">
                                      <p:cBhvr>
                                        <p:cTn id="24" dur="10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9792074"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a:solidFill>
                  <a:prstClr val="white"/>
                </a:solidFill>
              </a:rPr>
              <a:t>How to Find a Linking Verb?</a:t>
            </a:r>
            <a:endParaRPr lang="ar-IQ" dirty="0">
              <a:solidFill>
                <a:prstClr val="white"/>
              </a:solidFill>
            </a:endParaRPr>
          </a:p>
        </p:txBody>
      </p:sp>
      <p:sp>
        <p:nvSpPr>
          <p:cNvPr id="6" name="مستطيل 5"/>
          <p:cNvSpPr/>
          <p:nvPr/>
        </p:nvSpPr>
        <p:spPr>
          <a:xfrm>
            <a:off x="275480" y="2700040"/>
            <a:ext cx="12169352" cy="4031873"/>
          </a:xfrm>
          <a:prstGeom prst="rect">
            <a:avLst/>
          </a:prstGeom>
        </p:spPr>
        <p:txBody>
          <a:bodyPr wrap="square">
            <a:spAutoFit/>
          </a:bodyPr>
          <a:lstStyle/>
          <a:p>
            <a:pPr algn="l"/>
            <a:r>
              <a:rPr lang="en-US" sz="3200" dirty="0">
                <a:solidFill>
                  <a:prstClr val="white"/>
                </a:solidFill>
              </a:rPr>
              <a:t>All forms of the verb "be" are always linking </a:t>
            </a:r>
            <a:r>
              <a:rPr lang="en-US" sz="3200" dirty="0" smtClean="0">
                <a:solidFill>
                  <a:prstClr val="white"/>
                </a:solidFill>
              </a:rPr>
              <a:t>verbs. Forms </a:t>
            </a:r>
            <a:r>
              <a:rPr lang="en-US" sz="3200" dirty="0">
                <a:solidFill>
                  <a:prstClr val="white"/>
                </a:solidFill>
              </a:rPr>
              <a:t>of be: be being been am is are was </a:t>
            </a:r>
            <a:r>
              <a:rPr lang="en-US" sz="3200" dirty="0" smtClean="0">
                <a:solidFill>
                  <a:prstClr val="white"/>
                </a:solidFill>
              </a:rPr>
              <a:t>were. Other </a:t>
            </a:r>
            <a:r>
              <a:rPr lang="en-US" sz="3200" dirty="0">
                <a:solidFill>
                  <a:prstClr val="white"/>
                </a:solidFill>
              </a:rPr>
              <a:t>verbs can be linking verbs or action verbs:</a:t>
            </a:r>
          </a:p>
          <a:p>
            <a:pPr algn="l"/>
            <a:r>
              <a:rPr lang="en-US" sz="3200" b="1" i="1" u="sng" dirty="0" smtClean="0">
                <a:solidFill>
                  <a:prstClr val="white"/>
                </a:solidFill>
              </a:rPr>
              <a:t>For example</a:t>
            </a:r>
            <a:r>
              <a:rPr lang="en-US" sz="3200" b="1" i="1" u="sng" dirty="0">
                <a:solidFill>
                  <a:prstClr val="white"/>
                </a:solidFill>
              </a:rPr>
              <a:t>:</a:t>
            </a:r>
          </a:p>
          <a:p>
            <a:pPr algn="ctr"/>
            <a:r>
              <a:rPr lang="en-US" sz="3200" b="1" dirty="0">
                <a:solidFill>
                  <a:srgbClr val="FFFF00"/>
                </a:solidFill>
              </a:rPr>
              <a:t>John is nice. </a:t>
            </a:r>
            <a:r>
              <a:rPr lang="en-US" sz="3200" dirty="0" smtClean="0">
                <a:solidFill>
                  <a:prstClr val="white"/>
                </a:solidFill>
              </a:rPr>
              <a:t>.</a:t>
            </a:r>
            <a:endParaRPr lang="en-US" sz="3200" dirty="0">
              <a:solidFill>
                <a:prstClr val="white"/>
              </a:solidFill>
            </a:endParaRPr>
          </a:p>
          <a:p>
            <a:pPr algn="l"/>
            <a:r>
              <a:rPr lang="en-US" sz="3200" dirty="0">
                <a:solidFill>
                  <a:prstClr val="white"/>
                </a:solidFill>
              </a:rPr>
              <a:t>(Is links John to an adjective describing him</a:t>
            </a:r>
            <a:r>
              <a:rPr lang="en-US" sz="3200" dirty="0" smtClean="0">
                <a:solidFill>
                  <a:prstClr val="white"/>
                </a:solidFill>
              </a:rPr>
              <a:t>.)</a:t>
            </a:r>
          </a:p>
          <a:p>
            <a:pPr algn="ctr"/>
            <a:r>
              <a:rPr lang="en-US" sz="3200" b="1" dirty="0" err="1" smtClean="0">
                <a:solidFill>
                  <a:srgbClr val="FFFF00"/>
                </a:solidFill>
              </a:rPr>
              <a:t>Suha</a:t>
            </a:r>
            <a:r>
              <a:rPr lang="en-US" sz="3200" b="1" dirty="0" smtClean="0">
                <a:solidFill>
                  <a:srgbClr val="FFFF00"/>
                </a:solidFill>
              </a:rPr>
              <a:t> feels </a:t>
            </a:r>
            <a:r>
              <a:rPr lang="en-US" sz="3200" b="1" dirty="0">
                <a:solidFill>
                  <a:srgbClr val="FFFF00"/>
                </a:solidFill>
              </a:rPr>
              <a:t>sick</a:t>
            </a:r>
            <a:r>
              <a:rPr lang="en-US" sz="3200" b="1" dirty="0" smtClean="0">
                <a:solidFill>
                  <a:srgbClr val="FFFF00"/>
                </a:solidFill>
              </a:rPr>
              <a:t>.</a:t>
            </a:r>
          </a:p>
          <a:p>
            <a:pPr algn="l"/>
            <a:r>
              <a:rPr lang="en-US" sz="3200" dirty="0" smtClean="0">
                <a:solidFill>
                  <a:prstClr val="white"/>
                </a:solidFill>
              </a:rPr>
              <a:t>(Feels links </a:t>
            </a:r>
            <a:r>
              <a:rPr lang="en-US" sz="3200" dirty="0" err="1" smtClean="0">
                <a:solidFill>
                  <a:prstClr val="white"/>
                </a:solidFill>
              </a:rPr>
              <a:t>Suha</a:t>
            </a:r>
            <a:r>
              <a:rPr lang="en-US" sz="3200" dirty="0" smtClean="0">
                <a:solidFill>
                  <a:prstClr val="white"/>
                </a:solidFill>
              </a:rPr>
              <a:t> to an adjective </a:t>
            </a:r>
            <a:r>
              <a:rPr lang="en-US" sz="3200" smtClean="0">
                <a:solidFill>
                  <a:prstClr val="white"/>
                </a:solidFill>
              </a:rPr>
              <a:t>describing </a:t>
            </a:r>
            <a:r>
              <a:rPr lang="en-US" sz="3200" smtClean="0">
                <a:solidFill>
                  <a:prstClr val="white"/>
                </a:solidFill>
              </a:rPr>
              <a:t>her.)</a:t>
            </a:r>
            <a:endParaRPr lang="en-US" sz="3200" dirty="0">
              <a:solidFill>
                <a:prstClr val="white"/>
              </a:solidFill>
            </a:endParaRPr>
          </a:p>
        </p:txBody>
      </p:sp>
    </p:spTree>
    <p:extLst>
      <p:ext uri="{BB962C8B-B14F-4D97-AF65-F5344CB8AC3E}">
        <p14:creationId xmlns:p14="http://schemas.microsoft.com/office/powerpoint/2010/main" val="13623157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Effect transition="in" filter="wipe(down)">
                                      <p:cBhvr>
                                        <p:cTn id="31" dur="580">
                                          <p:stCondLst>
                                            <p:cond delay="0"/>
                                          </p:stCondLst>
                                        </p:cTn>
                                        <p:tgtEl>
                                          <p:spTgt spid="6">
                                            <p:txEl>
                                              <p:pRg st="0" end="0"/>
                                            </p:txEl>
                                          </p:spTgt>
                                        </p:tgtEl>
                                      </p:cBhvr>
                                    </p:animEffect>
                                    <p:anim calcmode="lin" valueType="num">
                                      <p:cBhvr>
                                        <p:cTn id="32"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6">
                                            <p:txEl>
                                              <p:pRg st="0" end="0"/>
                                            </p:txEl>
                                          </p:spTgt>
                                        </p:tgtEl>
                                      </p:cBhvr>
                                      <p:to x="100000" y="60000"/>
                                    </p:animScale>
                                    <p:animScale>
                                      <p:cBhvr>
                                        <p:cTn id="38" dur="166" decel="50000">
                                          <p:stCondLst>
                                            <p:cond delay="676"/>
                                          </p:stCondLst>
                                        </p:cTn>
                                        <p:tgtEl>
                                          <p:spTgt spid="6">
                                            <p:txEl>
                                              <p:pRg st="0" end="0"/>
                                            </p:txEl>
                                          </p:spTgt>
                                        </p:tgtEl>
                                      </p:cBhvr>
                                      <p:to x="100000" y="100000"/>
                                    </p:animScale>
                                    <p:animScale>
                                      <p:cBhvr>
                                        <p:cTn id="39" dur="26">
                                          <p:stCondLst>
                                            <p:cond delay="1312"/>
                                          </p:stCondLst>
                                        </p:cTn>
                                        <p:tgtEl>
                                          <p:spTgt spid="6">
                                            <p:txEl>
                                              <p:pRg st="0" end="0"/>
                                            </p:txEl>
                                          </p:spTgt>
                                        </p:tgtEl>
                                      </p:cBhvr>
                                      <p:to x="100000" y="80000"/>
                                    </p:animScale>
                                    <p:animScale>
                                      <p:cBhvr>
                                        <p:cTn id="40" dur="166" decel="50000">
                                          <p:stCondLst>
                                            <p:cond delay="1338"/>
                                          </p:stCondLst>
                                        </p:cTn>
                                        <p:tgtEl>
                                          <p:spTgt spid="6">
                                            <p:txEl>
                                              <p:pRg st="0" end="0"/>
                                            </p:txEl>
                                          </p:spTgt>
                                        </p:tgtEl>
                                      </p:cBhvr>
                                      <p:to x="100000" y="100000"/>
                                    </p:animScale>
                                    <p:animScale>
                                      <p:cBhvr>
                                        <p:cTn id="41" dur="26">
                                          <p:stCondLst>
                                            <p:cond delay="1642"/>
                                          </p:stCondLst>
                                        </p:cTn>
                                        <p:tgtEl>
                                          <p:spTgt spid="6">
                                            <p:txEl>
                                              <p:pRg st="0" end="0"/>
                                            </p:txEl>
                                          </p:spTgt>
                                        </p:tgtEl>
                                      </p:cBhvr>
                                      <p:to x="100000" y="90000"/>
                                    </p:animScale>
                                    <p:animScale>
                                      <p:cBhvr>
                                        <p:cTn id="42" dur="166" decel="50000">
                                          <p:stCondLst>
                                            <p:cond delay="1668"/>
                                          </p:stCondLst>
                                        </p:cTn>
                                        <p:tgtEl>
                                          <p:spTgt spid="6">
                                            <p:txEl>
                                              <p:pRg st="0" end="0"/>
                                            </p:txEl>
                                          </p:spTgt>
                                        </p:tgtEl>
                                      </p:cBhvr>
                                      <p:to x="100000" y="100000"/>
                                    </p:animScale>
                                    <p:animScale>
                                      <p:cBhvr>
                                        <p:cTn id="43" dur="26">
                                          <p:stCondLst>
                                            <p:cond delay="1808"/>
                                          </p:stCondLst>
                                        </p:cTn>
                                        <p:tgtEl>
                                          <p:spTgt spid="6">
                                            <p:txEl>
                                              <p:pRg st="0" end="0"/>
                                            </p:txEl>
                                          </p:spTgt>
                                        </p:tgtEl>
                                      </p:cBhvr>
                                      <p:to x="100000" y="95000"/>
                                    </p:animScale>
                                    <p:animScale>
                                      <p:cBhvr>
                                        <p:cTn id="44" dur="166" decel="50000">
                                          <p:stCondLst>
                                            <p:cond delay="1834"/>
                                          </p:stCondLst>
                                        </p:cTn>
                                        <p:tgtEl>
                                          <p:spTgt spid="6">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Effect transition="in" filter="fade">
                                      <p:cBhvr>
                                        <p:cTn id="49" dur="1000"/>
                                        <p:tgtEl>
                                          <p:spTgt spid="6">
                                            <p:txEl>
                                              <p:pRg st="1" end="1"/>
                                            </p:txEl>
                                          </p:spTgt>
                                        </p:tgtEl>
                                      </p:cBhvr>
                                    </p:animEffect>
                                    <p:anim calcmode="lin" valueType="num">
                                      <p:cBhvr>
                                        <p:cTn id="50"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nodeType="clickEffect">
                                  <p:stCondLst>
                                    <p:cond delay="0"/>
                                  </p:stCondLst>
                                  <p:iterate type="lt">
                                    <p:tmPct val="10000"/>
                                  </p:iterate>
                                  <p:childTnLst>
                                    <p:set>
                                      <p:cBhvr>
                                        <p:cTn id="55" dur="1" fill="hold">
                                          <p:stCondLst>
                                            <p:cond delay="0"/>
                                          </p:stCondLst>
                                        </p:cTn>
                                        <p:tgtEl>
                                          <p:spTgt spid="6">
                                            <p:txEl>
                                              <p:pRg st="2" end="2"/>
                                            </p:txEl>
                                          </p:spTgt>
                                        </p:tgtEl>
                                        <p:attrNameLst>
                                          <p:attrName>style.visibility</p:attrName>
                                        </p:attrNameLst>
                                      </p:cBhvr>
                                      <p:to>
                                        <p:strVal val="visible"/>
                                      </p:to>
                                    </p:set>
                                    <p:animEffect transition="in" filter="wipe(down)">
                                      <p:cBhvr>
                                        <p:cTn id="56" dur="580">
                                          <p:stCondLst>
                                            <p:cond delay="0"/>
                                          </p:stCondLst>
                                        </p:cTn>
                                        <p:tgtEl>
                                          <p:spTgt spid="6">
                                            <p:txEl>
                                              <p:pRg st="2" end="2"/>
                                            </p:txEl>
                                          </p:spTgt>
                                        </p:tgtEl>
                                      </p:cBhvr>
                                    </p:animEffect>
                                    <p:anim calcmode="lin" valueType="num">
                                      <p:cBhvr>
                                        <p:cTn id="57"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62" dur="26">
                                          <p:stCondLst>
                                            <p:cond delay="650"/>
                                          </p:stCondLst>
                                        </p:cTn>
                                        <p:tgtEl>
                                          <p:spTgt spid="6">
                                            <p:txEl>
                                              <p:pRg st="2" end="2"/>
                                            </p:txEl>
                                          </p:spTgt>
                                        </p:tgtEl>
                                      </p:cBhvr>
                                      <p:to x="100000" y="60000"/>
                                    </p:animScale>
                                    <p:animScale>
                                      <p:cBhvr>
                                        <p:cTn id="63" dur="166" decel="50000">
                                          <p:stCondLst>
                                            <p:cond delay="676"/>
                                          </p:stCondLst>
                                        </p:cTn>
                                        <p:tgtEl>
                                          <p:spTgt spid="6">
                                            <p:txEl>
                                              <p:pRg st="2" end="2"/>
                                            </p:txEl>
                                          </p:spTgt>
                                        </p:tgtEl>
                                      </p:cBhvr>
                                      <p:to x="100000" y="100000"/>
                                    </p:animScale>
                                    <p:animScale>
                                      <p:cBhvr>
                                        <p:cTn id="64" dur="26">
                                          <p:stCondLst>
                                            <p:cond delay="1312"/>
                                          </p:stCondLst>
                                        </p:cTn>
                                        <p:tgtEl>
                                          <p:spTgt spid="6">
                                            <p:txEl>
                                              <p:pRg st="2" end="2"/>
                                            </p:txEl>
                                          </p:spTgt>
                                        </p:tgtEl>
                                      </p:cBhvr>
                                      <p:to x="100000" y="80000"/>
                                    </p:animScale>
                                    <p:animScale>
                                      <p:cBhvr>
                                        <p:cTn id="65" dur="166" decel="50000">
                                          <p:stCondLst>
                                            <p:cond delay="1338"/>
                                          </p:stCondLst>
                                        </p:cTn>
                                        <p:tgtEl>
                                          <p:spTgt spid="6">
                                            <p:txEl>
                                              <p:pRg st="2" end="2"/>
                                            </p:txEl>
                                          </p:spTgt>
                                        </p:tgtEl>
                                      </p:cBhvr>
                                      <p:to x="100000" y="100000"/>
                                    </p:animScale>
                                    <p:animScale>
                                      <p:cBhvr>
                                        <p:cTn id="66" dur="26">
                                          <p:stCondLst>
                                            <p:cond delay="1642"/>
                                          </p:stCondLst>
                                        </p:cTn>
                                        <p:tgtEl>
                                          <p:spTgt spid="6">
                                            <p:txEl>
                                              <p:pRg st="2" end="2"/>
                                            </p:txEl>
                                          </p:spTgt>
                                        </p:tgtEl>
                                      </p:cBhvr>
                                      <p:to x="100000" y="90000"/>
                                    </p:animScale>
                                    <p:animScale>
                                      <p:cBhvr>
                                        <p:cTn id="67" dur="166" decel="50000">
                                          <p:stCondLst>
                                            <p:cond delay="1668"/>
                                          </p:stCondLst>
                                        </p:cTn>
                                        <p:tgtEl>
                                          <p:spTgt spid="6">
                                            <p:txEl>
                                              <p:pRg st="2" end="2"/>
                                            </p:txEl>
                                          </p:spTgt>
                                        </p:tgtEl>
                                      </p:cBhvr>
                                      <p:to x="100000" y="100000"/>
                                    </p:animScale>
                                    <p:animScale>
                                      <p:cBhvr>
                                        <p:cTn id="68" dur="26">
                                          <p:stCondLst>
                                            <p:cond delay="1808"/>
                                          </p:stCondLst>
                                        </p:cTn>
                                        <p:tgtEl>
                                          <p:spTgt spid="6">
                                            <p:txEl>
                                              <p:pRg st="2" end="2"/>
                                            </p:txEl>
                                          </p:spTgt>
                                        </p:tgtEl>
                                      </p:cBhvr>
                                      <p:to x="100000" y="95000"/>
                                    </p:animScale>
                                    <p:animScale>
                                      <p:cBhvr>
                                        <p:cTn id="69" dur="166" decel="50000">
                                          <p:stCondLst>
                                            <p:cond delay="1834"/>
                                          </p:stCondLst>
                                        </p:cTn>
                                        <p:tgtEl>
                                          <p:spTgt spid="6">
                                            <p:txEl>
                                              <p:pRg st="2" end="2"/>
                                            </p:txEl>
                                          </p:spTgt>
                                        </p:tgtEl>
                                      </p:cBhvr>
                                      <p:to x="100000" y="100000"/>
                                    </p:animScale>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nodeType="clickEffect">
                                  <p:stCondLst>
                                    <p:cond delay="0"/>
                                  </p:stCondLst>
                                  <p:iterate type="lt">
                                    <p:tmPct val="10000"/>
                                  </p:iterate>
                                  <p:childTnLst>
                                    <p:set>
                                      <p:cBhvr>
                                        <p:cTn id="73" dur="1" fill="hold">
                                          <p:stCondLst>
                                            <p:cond delay="0"/>
                                          </p:stCondLst>
                                        </p:cTn>
                                        <p:tgtEl>
                                          <p:spTgt spid="6">
                                            <p:txEl>
                                              <p:pRg st="3" end="3"/>
                                            </p:txEl>
                                          </p:spTgt>
                                        </p:tgtEl>
                                        <p:attrNameLst>
                                          <p:attrName>style.visibility</p:attrName>
                                        </p:attrNameLst>
                                      </p:cBhvr>
                                      <p:to>
                                        <p:strVal val="visible"/>
                                      </p:to>
                                    </p:set>
                                    <p:animEffect transition="in" filter="wipe(down)">
                                      <p:cBhvr>
                                        <p:cTn id="74" dur="580">
                                          <p:stCondLst>
                                            <p:cond delay="0"/>
                                          </p:stCondLst>
                                        </p:cTn>
                                        <p:tgtEl>
                                          <p:spTgt spid="6">
                                            <p:txEl>
                                              <p:pRg st="3" end="3"/>
                                            </p:txEl>
                                          </p:spTgt>
                                        </p:tgtEl>
                                      </p:cBhvr>
                                    </p:animEffect>
                                    <p:anim calcmode="lin" valueType="num">
                                      <p:cBhvr>
                                        <p:cTn id="75" dur="1822" tmFilter="0,0; 0.14,0.36; 0.43,0.73; 0.71,0.91; 1.0,1.0">
                                          <p:stCondLst>
                                            <p:cond delay="0"/>
                                          </p:stCondLst>
                                        </p:cTn>
                                        <p:tgtEl>
                                          <p:spTgt spid="6">
                                            <p:txEl>
                                              <p:pRg st="3" end="3"/>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6">
                                            <p:txEl>
                                              <p:pRg st="3" end="3"/>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6">
                                            <p:txEl>
                                              <p:pRg st="3" end="3"/>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6">
                                            <p:txEl>
                                              <p:pRg st="3" end="3"/>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6">
                                            <p:txEl>
                                              <p:pRg st="3" end="3"/>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6">
                                            <p:txEl>
                                              <p:pRg st="3" end="3"/>
                                            </p:txEl>
                                          </p:spTgt>
                                        </p:tgtEl>
                                      </p:cBhvr>
                                      <p:to x="100000" y="60000"/>
                                    </p:animScale>
                                    <p:animScale>
                                      <p:cBhvr>
                                        <p:cTn id="81" dur="166" decel="50000">
                                          <p:stCondLst>
                                            <p:cond delay="676"/>
                                          </p:stCondLst>
                                        </p:cTn>
                                        <p:tgtEl>
                                          <p:spTgt spid="6">
                                            <p:txEl>
                                              <p:pRg st="3" end="3"/>
                                            </p:txEl>
                                          </p:spTgt>
                                        </p:tgtEl>
                                      </p:cBhvr>
                                      <p:to x="100000" y="100000"/>
                                    </p:animScale>
                                    <p:animScale>
                                      <p:cBhvr>
                                        <p:cTn id="82" dur="26">
                                          <p:stCondLst>
                                            <p:cond delay="1312"/>
                                          </p:stCondLst>
                                        </p:cTn>
                                        <p:tgtEl>
                                          <p:spTgt spid="6">
                                            <p:txEl>
                                              <p:pRg st="3" end="3"/>
                                            </p:txEl>
                                          </p:spTgt>
                                        </p:tgtEl>
                                      </p:cBhvr>
                                      <p:to x="100000" y="80000"/>
                                    </p:animScale>
                                    <p:animScale>
                                      <p:cBhvr>
                                        <p:cTn id="83" dur="166" decel="50000">
                                          <p:stCondLst>
                                            <p:cond delay="1338"/>
                                          </p:stCondLst>
                                        </p:cTn>
                                        <p:tgtEl>
                                          <p:spTgt spid="6">
                                            <p:txEl>
                                              <p:pRg st="3" end="3"/>
                                            </p:txEl>
                                          </p:spTgt>
                                        </p:tgtEl>
                                      </p:cBhvr>
                                      <p:to x="100000" y="100000"/>
                                    </p:animScale>
                                    <p:animScale>
                                      <p:cBhvr>
                                        <p:cTn id="84" dur="26">
                                          <p:stCondLst>
                                            <p:cond delay="1642"/>
                                          </p:stCondLst>
                                        </p:cTn>
                                        <p:tgtEl>
                                          <p:spTgt spid="6">
                                            <p:txEl>
                                              <p:pRg st="3" end="3"/>
                                            </p:txEl>
                                          </p:spTgt>
                                        </p:tgtEl>
                                      </p:cBhvr>
                                      <p:to x="100000" y="90000"/>
                                    </p:animScale>
                                    <p:animScale>
                                      <p:cBhvr>
                                        <p:cTn id="85" dur="166" decel="50000">
                                          <p:stCondLst>
                                            <p:cond delay="1668"/>
                                          </p:stCondLst>
                                        </p:cTn>
                                        <p:tgtEl>
                                          <p:spTgt spid="6">
                                            <p:txEl>
                                              <p:pRg st="3" end="3"/>
                                            </p:txEl>
                                          </p:spTgt>
                                        </p:tgtEl>
                                      </p:cBhvr>
                                      <p:to x="100000" y="100000"/>
                                    </p:animScale>
                                    <p:animScale>
                                      <p:cBhvr>
                                        <p:cTn id="86" dur="26">
                                          <p:stCondLst>
                                            <p:cond delay="1808"/>
                                          </p:stCondLst>
                                        </p:cTn>
                                        <p:tgtEl>
                                          <p:spTgt spid="6">
                                            <p:txEl>
                                              <p:pRg st="3" end="3"/>
                                            </p:txEl>
                                          </p:spTgt>
                                        </p:tgtEl>
                                      </p:cBhvr>
                                      <p:to x="100000" y="95000"/>
                                    </p:animScale>
                                    <p:animScale>
                                      <p:cBhvr>
                                        <p:cTn id="87" dur="166" decel="50000">
                                          <p:stCondLst>
                                            <p:cond delay="1834"/>
                                          </p:stCondLst>
                                        </p:cTn>
                                        <p:tgtEl>
                                          <p:spTgt spid="6">
                                            <p:txEl>
                                              <p:pRg st="3" end="3"/>
                                            </p:txEl>
                                          </p:spTgt>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nodeType="clickEffect">
                                  <p:stCondLst>
                                    <p:cond delay="0"/>
                                  </p:stCondLst>
                                  <p:childTnLst>
                                    <p:set>
                                      <p:cBhvr>
                                        <p:cTn id="91" dur="1" fill="hold">
                                          <p:stCondLst>
                                            <p:cond delay="0"/>
                                          </p:stCondLst>
                                        </p:cTn>
                                        <p:tgtEl>
                                          <p:spTgt spid="6">
                                            <p:txEl>
                                              <p:pRg st="4" end="4"/>
                                            </p:txEl>
                                          </p:spTgt>
                                        </p:tgtEl>
                                        <p:attrNameLst>
                                          <p:attrName>style.visibility</p:attrName>
                                        </p:attrNameLst>
                                      </p:cBhvr>
                                      <p:to>
                                        <p:strVal val="visible"/>
                                      </p:to>
                                    </p:set>
                                    <p:animEffect transition="in" filter="wipe(down)">
                                      <p:cBhvr>
                                        <p:cTn id="92" dur="580">
                                          <p:stCondLst>
                                            <p:cond delay="0"/>
                                          </p:stCondLst>
                                        </p:cTn>
                                        <p:tgtEl>
                                          <p:spTgt spid="6">
                                            <p:txEl>
                                              <p:pRg st="4" end="4"/>
                                            </p:txEl>
                                          </p:spTgt>
                                        </p:tgtEl>
                                      </p:cBhvr>
                                    </p:animEffect>
                                    <p:anim calcmode="lin" valueType="num">
                                      <p:cBhvr>
                                        <p:cTn id="93" dur="1822" tmFilter="0,0; 0.14,0.36; 0.43,0.73; 0.71,0.91; 1.0,1.0">
                                          <p:stCondLst>
                                            <p:cond delay="0"/>
                                          </p:stCondLst>
                                        </p:cTn>
                                        <p:tgtEl>
                                          <p:spTgt spid="6">
                                            <p:txEl>
                                              <p:pRg st="4" end="4"/>
                                            </p:txEl>
                                          </p:spTgt>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6">
                                            <p:txEl>
                                              <p:pRg st="4" end="4"/>
                                            </p:txEl>
                                          </p:spTgt>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6">
                                            <p:txEl>
                                              <p:pRg st="4" end="4"/>
                                            </p:txEl>
                                          </p:spTgt>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6">
                                            <p:txEl>
                                              <p:pRg st="4" end="4"/>
                                            </p:txEl>
                                          </p:spTgt>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6">
                                            <p:txEl>
                                              <p:pRg st="4" end="4"/>
                                            </p:txEl>
                                          </p:spTgt>
                                        </p:tgtEl>
                                        <p:attrNameLst>
                                          <p:attrName>ppt_y</p:attrName>
                                        </p:attrNameLst>
                                      </p:cBhvr>
                                      <p:tavLst>
                                        <p:tav tm="0" fmla="#ppt_y-sin(pi*$)/81">
                                          <p:val>
                                            <p:fltVal val="0"/>
                                          </p:val>
                                        </p:tav>
                                        <p:tav tm="100000">
                                          <p:val>
                                            <p:fltVal val="1"/>
                                          </p:val>
                                        </p:tav>
                                      </p:tavLst>
                                    </p:anim>
                                    <p:animScale>
                                      <p:cBhvr>
                                        <p:cTn id="98" dur="26">
                                          <p:stCondLst>
                                            <p:cond delay="650"/>
                                          </p:stCondLst>
                                        </p:cTn>
                                        <p:tgtEl>
                                          <p:spTgt spid="6">
                                            <p:txEl>
                                              <p:pRg st="4" end="4"/>
                                            </p:txEl>
                                          </p:spTgt>
                                        </p:tgtEl>
                                      </p:cBhvr>
                                      <p:to x="100000" y="60000"/>
                                    </p:animScale>
                                    <p:animScale>
                                      <p:cBhvr>
                                        <p:cTn id="99" dur="166" decel="50000">
                                          <p:stCondLst>
                                            <p:cond delay="676"/>
                                          </p:stCondLst>
                                        </p:cTn>
                                        <p:tgtEl>
                                          <p:spTgt spid="6">
                                            <p:txEl>
                                              <p:pRg st="4" end="4"/>
                                            </p:txEl>
                                          </p:spTgt>
                                        </p:tgtEl>
                                      </p:cBhvr>
                                      <p:to x="100000" y="100000"/>
                                    </p:animScale>
                                    <p:animScale>
                                      <p:cBhvr>
                                        <p:cTn id="100" dur="26">
                                          <p:stCondLst>
                                            <p:cond delay="1312"/>
                                          </p:stCondLst>
                                        </p:cTn>
                                        <p:tgtEl>
                                          <p:spTgt spid="6">
                                            <p:txEl>
                                              <p:pRg st="4" end="4"/>
                                            </p:txEl>
                                          </p:spTgt>
                                        </p:tgtEl>
                                      </p:cBhvr>
                                      <p:to x="100000" y="80000"/>
                                    </p:animScale>
                                    <p:animScale>
                                      <p:cBhvr>
                                        <p:cTn id="101" dur="166" decel="50000">
                                          <p:stCondLst>
                                            <p:cond delay="1338"/>
                                          </p:stCondLst>
                                        </p:cTn>
                                        <p:tgtEl>
                                          <p:spTgt spid="6">
                                            <p:txEl>
                                              <p:pRg st="4" end="4"/>
                                            </p:txEl>
                                          </p:spTgt>
                                        </p:tgtEl>
                                      </p:cBhvr>
                                      <p:to x="100000" y="100000"/>
                                    </p:animScale>
                                    <p:animScale>
                                      <p:cBhvr>
                                        <p:cTn id="102" dur="26">
                                          <p:stCondLst>
                                            <p:cond delay="1642"/>
                                          </p:stCondLst>
                                        </p:cTn>
                                        <p:tgtEl>
                                          <p:spTgt spid="6">
                                            <p:txEl>
                                              <p:pRg st="4" end="4"/>
                                            </p:txEl>
                                          </p:spTgt>
                                        </p:tgtEl>
                                      </p:cBhvr>
                                      <p:to x="100000" y="90000"/>
                                    </p:animScale>
                                    <p:animScale>
                                      <p:cBhvr>
                                        <p:cTn id="103" dur="166" decel="50000">
                                          <p:stCondLst>
                                            <p:cond delay="1668"/>
                                          </p:stCondLst>
                                        </p:cTn>
                                        <p:tgtEl>
                                          <p:spTgt spid="6">
                                            <p:txEl>
                                              <p:pRg st="4" end="4"/>
                                            </p:txEl>
                                          </p:spTgt>
                                        </p:tgtEl>
                                      </p:cBhvr>
                                      <p:to x="100000" y="100000"/>
                                    </p:animScale>
                                    <p:animScale>
                                      <p:cBhvr>
                                        <p:cTn id="104" dur="26">
                                          <p:stCondLst>
                                            <p:cond delay="1808"/>
                                          </p:stCondLst>
                                        </p:cTn>
                                        <p:tgtEl>
                                          <p:spTgt spid="6">
                                            <p:txEl>
                                              <p:pRg st="4" end="4"/>
                                            </p:txEl>
                                          </p:spTgt>
                                        </p:tgtEl>
                                      </p:cBhvr>
                                      <p:to x="100000" y="95000"/>
                                    </p:animScale>
                                    <p:animScale>
                                      <p:cBhvr>
                                        <p:cTn id="105" dur="166" decel="50000">
                                          <p:stCondLst>
                                            <p:cond delay="1834"/>
                                          </p:stCondLst>
                                        </p:cTn>
                                        <p:tgtEl>
                                          <p:spTgt spid="6">
                                            <p:txEl>
                                              <p:pRg st="4" end="4"/>
                                            </p:txEl>
                                          </p:spTgt>
                                        </p:tgtEl>
                                      </p:cBhvr>
                                      <p:to x="100000" y="100000"/>
                                    </p:animScale>
                                  </p:childTnLst>
                                </p:cTn>
                              </p:par>
                            </p:childTnLst>
                          </p:cTn>
                        </p:par>
                      </p:childTnLst>
                    </p:cTn>
                  </p:par>
                  <p:par>
                    <p:cTn id="106" fill="hold">
                      <p:stCondLst>
                        <p:cond delay="indefinite"/>
                      </p:stCondLst>
                      <p:childTnLst>
                        <p:par>
                          <p:cTn id="107" fill="hold">
                            <p:stCondLst>
                              <p:cond delay="0"/>
                            </p:stCondLst>
                            <p:childTnLst>
                              <p:par>
                                <p:cTn id="108" presetID="26" presetClass="entr" presetSubtype="0" fill="hold" nodeType="clickEffect">
                                  <p:stCondLst>
                                    <p:cond delay="0"/>
                                  </p:stCondLst>
                                  <p:childTnLst>
                                    <p:set>
                                      <p:cBhvr>
                                        <p:cTn id="109" dur="1" fill="hold">
                                          <p:stCondLst>
                                            <p:cond delay="0"/>
                                          </p:stCondLst>
                                        </p:cTn>
                                        <p:tgtEl>
                                          <p:spTgt spid="6">
                                            <p:txEl>
                                              <p:pRg st="5" end="5"/>
                                            </p:txEl>
                                          </p:spTgt>
                                        </p:tgtEl>
                                        <p:attrNameLst>
                                          <p:attrName>style.visibility</p:attrName>
                                        </p:attrNameLst>
                                      </p:cBhvr>
                                      <p:to>
                                        <p:strVal val="visible"/>
                                      </p:to>
                                    </p:set>
                                    <p:animEffect transition="in" filter="wipe(down)">
                                      <p:cBhvr>
                                        <p:cTn id="110" dur="580">
                                          <p:stCondLst>
                                            <p:cond delay="0"/>
                                          </p:stCondLst>
                                        </p:cTn>
                                        <p:tgtEl>
                                          <p:spTgt spid="6">
                                            <p:txEl>
                                              <p:pRg st="5" end="5"/>
                                            </p:txEl>
                                          </p:spTgt>
                                        </p:tgtEl>
                                      </p:cBhvr>
                                    </p:animEffect>
                                    <p:anim calcmode="lin" valueType="num">
                                      <p:cBhvr>
                                        <p:cTn id="111" dur="1822" tmFilter="0,0; 0.14,0.36; 0.43,0.73; 0.71,0.91; 1.0,1.0">
                                          <p:stCondLst>
                                            <p:cond delay="0"/>
                                          </p:stCondLst>
                                        </p:cTn>
                                        <p:tgtEl>
                                          <p:spTgt spid="6">
                                            <p:txEl>
                                              <p:pRg st="5" end="5"/>
                                            </p:txEl>
                                          </p:spTgt>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6">
                                            <p:txEl>
                                              <p:pRg st="5" end="5"/>
                                            </p:txEl>
                                          </p:spTgt>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6">
                                            <p:txEl>
                                              <p:pRg st="5" end="5"/>
                                            </p:txEl>
                                          </p:spTgt>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6">
                                            <p:txEl>
                                              <p:pRg st="5" end="5"/>
                                            </p:txEl>
                                          </p:spTgt>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6">
                                            <p:txEl>
                                              <p:pRg st="5" end="5"/>
                                            </p:txEl>
                                          </p:spTgt>
                                        </p:tgtEl>
                                        <p:attrNameLst>
                                          <p:attrName>ppt_y</p:attrName>
                                        </p:attrNameLst>
                                      </p:cBhvr>
                                      <p:tavLst>
                                        <p:tav tm="0" fmla="#ppt_y-sin(pi*$)/81">
                                          <p:val>
                                            <p:fltVal val="0"/>
                                          </p:val>
                                        </p:tav>
                                        <p:tav tm="100000">
                                          <p:val>
                                            <p:fltVal val="1"/>
                                          </p:val>
                                        </p:tav>
                                      </p:tavLst>
                                    </p:anim>
                                    <p:animScale>
                                      <p:cBhvr>
                                        <p:cTn id="116" dur="26">
                                          <p:stCondLst>
                                            <p:cond delay="650"/>
                                          </p:stCondLst>
                                        </p:cTn>
                                        <p:tgtEl>
                                          <p:spTgt spid="6">
                                            <p:txEl>
                                              <p:pRg st="5" end="5"/>
                                            </p:txEl>
                                          </p:spTgt>
                                        </p:tgtEl>
                                      </p:cBhvr>
                                      <p:to x="100000" y="60000"/>
                                    </p:animScale>
                                    <p:animScale>
                                      <p:cBhvr>
                                        <p:cTn id="117" dur="166" decel="50000">
                                          <p:stCondLst>
                                            <p:cond delay="676"/>
                                          </p:stCondLst>
                                        </p:cTn>
                                        <p:tgtEl>
                                          <p:spTgt spid="6">
                                            <p:txEl>
                                              <p:pRg st="5" end="5"/>
                                            </p:txEl>
                                          </p:spTgt>
                                        </p:tgtEl>
                                      </p:cBhvr>
                                      <p:to x="100000" y="100000"/>
                                    </p:animScale>
                                    <p:animScale>
                                      <p:cBhvr>
                                        <p:cTn id="118" dur="26">
                                          <p:stCondLst>
                                            <p:cond delay="1312"/>
                                          </p:stCondLst>
                                        </p:cTn>
                                        <p:tgtEl>
                                          <p:spTgt spid="6">
                                            <p:txEl>
                                              <p:pRg st="5" end="5"/>
                                            </p:txEl>
                                          </p:spTgt>
                                        </p:tgtEl>
                                      </p:cBhvr>
                                      <p:to x="100000" y="80000"/>
                                    </p:animScale>
                                    <p:animScale>
                                      <p:cBhvr>
                                        <p:cTn id="119" dur="166" decel="50000">
                                          <p:stCondLst>
                                            <p:cond delay="1338"/>
                                          </p:stCondLst>
                                        </p:cTn>
                                        <p:tgtEl>
                                          <p:spTgt spid="6">
                                            <p:txEl>
                                              <p:pRg st="5" end="5"/>
                                            </p:txEl>
                                          </p:spTgt>
                                        </p:tgtEl>
                                      </p:cBhvr>
                                      <p:to x="100000" y="100000"/>
                                    </p:animScale>
                                    <p:animScale>
                                      <p:cBhvr>
                                        <p:cTn id="120" dur="26">
                                          <p:stCondLst>
                                            <p:cond delay="1642"/>
                                          </p:stCondLst>
                                        </p:cTn>
                                        <p:tgtEl>
                                          <p:spTgt spid="6">
                                            <p:txEl>
                                              <p:pRg st="5" end="5"/>
                                            </p:txEl>
                                          </p:spTgt>
                                        </p:tgtEl>
                                      </p:cBhvr>
                                      <p:to x="100000" y="90000"/>
                                    </p:animScale>
                                    <p:animScale>
                                      <p:cBhvr>
                                        <p:cTn id="121" dur="166" decel="50000">
                                          <p:stCondLst>
                                            <p:cond delay="1668"/>
                                          </p:stCondLst>
                                        </p:cTn>
                                        <p:tgtEl>
                                          <p:spTgt spid="6">
                                            <p:txEl>
                                              <p:pRg st="5" end="5"/>
                                            </p:txEl>
                                          </p:spTgt>
                                        </p:tgtEl>
                                      </p:cBhvr>
                                      <p:to x="100000" y="100000"/>
                                    </p:animScale>
                                    <p:animScale>
                                      <p:cBhvr>
                                        <p:cTn id="122" dur="26">
                                          <p:stCondLst>
                                            <p:cond delay="1808"/>
                                          </p:stCondLst>
                                        </p:cTn>
                                        <p:tgtEl>
                                          <p:spTgt spid="6">
                                            <p:txEl>
                                              <p:pRg st="5" end="5"/>
                                            </p:txEl>
                                          </p:spTgt>
                                        </p:tgtEl>
                                      </p:cBhvr>
                                      <p:to x="100000" y="95000"/>
                                    </p:animScale>
                                    <p:animScale>
                                      <p:cBhvr>
                                        <p:cTn id="123" dur="166" decel="50000">
                                          <p:stCondLst>
                                            <p:cond delay="1834"/>
                                          </p:stCondLst>
                                        </p:cTn>
                                        <p:tgtEl>
                                          <p:spTgt spid="6">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5556377"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smtClean="0">
                <a:solidFill>
                  <a:prstClr val="white"/>
                </a:solidFill>
              </a:rPr>
              <a:t>List of Linking </a:t>
            </a:r>
            <a:r>
              <a:rPr lang="en-US" sz="4100" b="1" dirty="0">
                <a:solidFill>
                  <a:prstClr val="white"/>
                </a:solidFill>
              </a:rPr>
              <a:t>Verb?</a:t>
            </a:r>
            <a:endParaRPr lang="ar-IQ" dirty="0">
              <a:solidFill>
                <a:prstClr val="white"/>
              </a:solidFill>
            </a:endParaRPr>
          </a:p>
        </p:txBody>
      </p:sp>
      <p:sp>
        <p:nvSpPr>
          <p:cNvPr id="5" name="مستطيل 4"/>
          <p:cNvSpPr/>
          <p:nvPr/>
        </p:nvSpPr>
        <p:spPr>
          <a:xfrm>
            <a:off x="456377" y="2986038"/>
            <a:ext cx="11461033" cy="3416320"/>
          </a:xfrm>
          <a:prstGeom prst="rect">
            <a:avLst/>
          </a:prstGeom>
        </p:spPr>
        <p:txBody>
          <a:bodyPr wrap="square">
            <a:spAutoFit/>
          </a:bodyPr>
          <a:lstStyle/>
          <a:p>
            <a:pPr algn="l"/>
            <a:r>
              <a:rPr lang="en-US" sz="3600" dirty="0"/>
              <a:t>The most common linking verb is the </a:t>
            </a:r>
            <a:r>
              <a:rPr lang="en-US" sz="3600" dirty="0">
                <a:solidFill>
                  <a:srgbClr val="FFFF00"/>
                </a:solidFill>
              </a:rPr>
              <a:t>verb to be</a:t>
            </a:r>
            <a:r>
              <a:rPr lang="en-US" sz="3600" dirty="0"/>
              <a:t>. Other common ones relate to the five </a:t>
            </a:r>
            <a:r>
              <a:rPr lang="en-US" sz="3600" dirty="0" smtClean="0"/>
              <a:t>senses. </a:t>
            </a:r>
          </a:p>
          <a:p>
            <a:pPr algn="l"/>
            <a:r>
              <a:rPr lang="en-US" sz="3600" dirty="0" smtClean="0">
                <a:solidFill>
                  <a:srgbClr val="FFFF00"/>
                </a:solidFill>
              </a:rPr>
              <a:t>(</a:t>
            </a:r>
            <a:r>
              <a:rPr lang="en-US" sz="3600" dirty="0">
                <a:solidFill>
                  <a:srgbClr val="FFFF00"/>
                </a:solidFill>
              </a:rPr>
              <a:t>to look, to feel, to smell, to sound, and to taste). </a:t>
            </a:r>
            <a:endParaRPr lang="en-US" sz="3600" dirty="0" smtClean="0">
              <a:solidFill>
                <a:srgbClr val="FFFF00"/>
              </a:solidFill>
            </a:endParaRPr>
          </a:p>
          <a:p>
            <a:pPr algn="l"/>
            <a:r>
              <a:rPr lang="en-US" sz="3600" dirty="0" smtClean="0"/>
              <a:t>Here </a:t>
            </a:r>
            <a:r>
              <a:rPr lang="en-US" sz="3600" dirty="0"/>
              <a:t>is a list of  </a:t>
            </a:r>
            <a:r>
              <a:rPr lang="en-US" sz="3600" dirty="0" smtClean="0"/>
              <a:t>common </a:t>
            </a:r>
            <a:r>
              <a:rPr lang="en-US" sz="3600" dirty="0"/>
              <a:t>linking verbs</a:t>
            </a:r>
            <a:r>
              <a:rPr lang="en-US" sz="3600" dirty="0" smtClean="0"/>
              <a:t>:</a:t>
            </a:r>
          </a:p>
          <a:p>
            <a:pPr algn="l"/>
            <a:r>
              <a:rPr lang="en-US" sz="3600" dirty="0" smtClean="0">
                <a:solidFill>
                  <a:srgbClr val="FFFF00"/>
                </a:solidFill>
              </a:rPr>
              <a:t>Appear, became, feel, get, go grow, get, look, prove, remain, seem, turn….. Etc.</a:t>
            </a:r>
            <a:endParaRPr lang="en-US" sz="3600" dirty="0">
              <a:solidFill>
                <a:srgbClr val="FFFF00"/>
              </a:solidFill>
            </a:endParaRPr>
          </a:p>
        </p:txBody>
      </p:sp>
    </p:spTree>
    <p:extLst>
      <p:ext uri="{BB962C8B-B14F-4D97-AF65-F5344CB8AC3E}">
        <p14:creationId xmlns:p14="http://schemas.microsoft.com/office/powerpoint/2010/main" val="3544443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Effect transition="in" filter="wipe(down)">
                                      <p:cBhvr>
                                        <p:cTn id="31" dur="580">
                                          <p:stCondLst>
                                            <p:cond delay="0"/>
                                          </p:stCondLst>
                                        </p:cTn>
                                        <p:tgtEl>
                                          <p:spTgt spid="5">
                                            <p:txEl>
                                              <p:pRg st="0" end="0"/>
                                            </p:txEl>
                                          </p:spTgt>
                                        </p:tgtEl>
                                      </p:cBhvr>
                                    </p:animEffect>
                                    <p:anim calcmode="lin" valueType="num">
                                      <p:cBhvr>
                                        <p:cTn id="32"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5">
                                            <p:txEl>
                                              <p:pRg st="0" end="0"/>
                                            </p:txEl>
                                          </p:spTgt>
                                        </p:tgtEl>
                                      </p:cBhvr>
                                      <p:to x="100000" y="60000"/>
                                    </p:animScale>
                                    <p:animScale>
                                      <p:cBhvr>
                                        <p:cTn id="38" dur="166" decel="50000">
                                          <p:stCondLst>
                                            <p:cond delay="676"/>
                                          </p:stCondLst>
                                        </p:cTn>
                                        <p:tgtEl>
                                          <p:spTgt spid="5">
                                            <p:txEl>
                                              <p:pRg st="0" end="0"/>
                                            </p:txEl>
                                          </p:spTgt>
                                        </p:tgtEl>
                                      </p:cBhvr>
                                      <p:to x="100000" y="100000"/>
                                    </p:animScale>
                                    <p:animScale>
                                      <p:cBhvr>
                                        <p:cTn id="39" dur="26">
                                          <p:stCondLst>
                                            <p:cond delay="1312"/>
                                          </p:stCondLst>
                                        </p:cTn>
                                        <p:tgtEl>
                                          <p:spTgt spid="5">
                                            <p:txEl>
                                              <p:pRg st="0" end="0"/>
                                            </p:txEl>
                                          </p:spTgt>
                                        </p:tgtEl>
                                      </p:cBhvr>
                                      <p:to x="100000" y="80000"/>
                                    </p:animScale>
                                    <p:animScale>
                                      <p:cBhvr>
                                        <p:cTn id="40" dur="166" decel="50000">
                                          <p:stCondLst>
                                            <p:cond delay="1338"/>
                                          </p:stCondLst>
                                        </p:cTn>
                                        <p:tgtEl>
                                          <p:spTgt spid="5">
                                            <p:txEl>
                                              <p:pRg st="0" end="0"/>
                                            </p:txEl>
                                          </p:spTgt>
                                        </p:tgtEl>
                                      </p:cBhvr>
                                      <p:to x="100000" y="100000"/>
                                    </p:animScale>
                                    <p:animScale>
                                      <p:cBhvr>
                                        <p:cTn id="41" dur="26">
                                          <p:stCondLst>
                                            <p:cond delay="1642"/>
                                          </p:stCondLst>
                                        </p:cTn>
                                        <p:tgtEl>
                                          <p:spTgt spid="5">
                                            <p:txEl>
                                              <p:pRg st="0" end="0"/>
                                            </p:txEl>
                                          </p:spTgt>
                                        </p:tgtEl>
                                      </p:cBhvr>
                                      <p:to x="100000" y="90000"/>
                                    </p:animScale>
                                    <p:animScale>
                                      <p:cBhvr>
                                        <p:cTn id="42" dur="166" decel="50000">
                                          <p:stCondLst>
                                            <p:cond delay="1668"/>
                                          </p:stCondLst>
                                        </p:cTn>
                                        <p:tgtEl>
                                          <p:spTgt spid="5">
                                            <p:txEl>
                                              <p:pRg st="0" end="0"/>
                                            </p:txEl>
                                          </p:spTgt>
                                        </p:tgtEl>
                                      </p:cBhvr>
                                      <p:to x="100000" y="100000"/>
                                    </p:animScale>
                                    <p:animScale>
                                      <p:cBhvr>
                                        <p:cTn id="43" dur="26">
                                          <p:stCondLst>
                                            <p:cond delay="1808"/>
                                          </p:stCondLst>
                                        </p:cTn>
                                        <p:tgtEl>
                                          <p:spTgt spid="5">
                                            <p:txEl>
                                              <p:pRg st="0" end="0"/>
                                            </p:txEl>
                                          </p:spTgt>
                                        </p:tgtEl>
                                      </p:cBhvr>
                                      <p:to x="100000" y="95000"/>
                                    </p:animScale>
                                    <p:animScale>
                                      <p:cBhvr>
                                        <p:cTn id="44" dur="166" decel="50000">
                                          <p:stCondLst>
                                            <p:cond delay="1834"/>
                                          </p:stCondLst>
                                        </p:cTn>
                                        <p:tgtEl>
                                          <p:spTgt spid="5">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iterate type="lt">
                                    <p:tmPct val="10000"/>
                                  </p:iterate>
                                  <p:childTnLst>
                                    <p:set>
                                      <p:cBhvr>
                                        <p:cTn id="48" dur="1" fill="hold">
                                          <p:stCondLst>
                                            <p:cond delay="0"/>
                                          </p:stCondLst>
                                        </p:cTn>
                                        <p:tgtEl>
                                          <p:spTgt spid="5">
                                            <p:txEl>
                                              <p:pRg st="1" end="1"/>
                                            </p:txEl>
                                          </p:spTgt>
                                        </p:tgtEl>
                                        <p:attrNameLst>
                                          <p:attrName>style.visibility</p:attrName>
                                        </p:attrNameLst>
                                      </p:cBhvr>
                                      <p:to>
                                        <p:strVal val="visible"/>
                                      </p:to>
                                    </p:set>
                                    <p:animEffect transition="in" filter="wipe(down)">
                                      <p:cBhvr>
                                        <p:cTn id="49" dur="580">
                                          <p:stCondLst>
                                            <p:cond delay="0"/>
                                          </p:stCondLst>
                                        </p:cTn>
                                        <p:tgtEl>
                                          <p:spTgt spid="5">
                                            <p:txEl>
                                              <p:pRg st="1" end="1"/>
                                            </p:txEl>
                                          </p:spTgt>
                                        </p:tgtEl>
                                      </p:cBhvr>
                                    </p:animEffect>
                                    <p:anim calcmode="lin" valueType="num">
                                      <p:cBhvr>
                                        <p:cTn id="50" dur="1822" tmFilter="0,0; 0.14,0.36; 0.43,0.73; 0.71,0.91; 1.0,1.0">
                                          <p:stCondLst>
                                            <p:cond delay="0"/>
                                          </p:stCondLst>
                                        </p:cTn>
                                        <p:tgtEl>
                                          <p:spTgt spid="5">
                                            <p:txEl>
                                              <p:pRg st="1" end="1"/>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5">
                                            <p:txEl>
                                              <p:pRg st="1" end="1"/>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5">
                                            <p:txEl>
                                              <p:pRg st="1" end="1"/>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5">
                                            <p:txEl>
                                              <p:pRg st="1" end="1"/>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5">
                                            <p:txEl>
                                              <p:pRg st="1" end="1"/>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5">
                                            <p:txEl>
                                              <p:pRg st="1" end="1"/>
                                            </p:txEl>
                                          </p:spTgt>
                                        </p:tgtEl>
                                      </p:cBhvr>
                                      <p:to x="100000" y="60000"/>
                                    </p:animScale>
                                    <p:animScale>
                                      <p:cBhvr>
                                        <p:cTn id="56" dur="166" decel="50000">
                                          <p:stCondLst>
                                            <p:cond delay="676"/>
                                          </p:stCondLst>
                                        </p:cTn>
                                        <p:tgtEl>
                                          <p:spTgt spid="5">
                                            <p:txEl>
                                              <p:pRg st="1" end="1"/>
                                            </p:txEl>
                                          </p:spTgt>
                                        </p:tgtEl>
                                      </p:cBhvr>
                                      <p:to x="100000" y="100000"/>
                                    </p:animScale>
                                    <p:animScale>
                                      <p:cBhvr>
                                        <p:cTn id="57" dur="26">
                                          <p:stCondLst>
                                            <p:cond delay="1312"/>
                                          </p:stCondLst>
                                        </p:cTn>
                                        <p:tgtEl>
                                          <p:spTgt spid="5">
                                            <p:txEl>
                                              <p:pRg st="1" end="1"/>
                                            </p:txEl>
                                          </p:spTgt>
                                        </p:tgtEl>
                                      </p:cBhvr>
                                      <p:to x="100000" y="80000"/>
                                    </p:animScale>
                                    <p:animScale>
                                      <p:cBhvr>
                                        <p:cTn id="58" dur="166" decel="50000">
                                          <p:stCondLst>
                                            <p:cond delay="1338"/>
                                          </p:stCondLst>
                                        </p:cTn>
                                        <p:tgtEl>
                                          <p:spTgt spid="5">
                                            <p:txEl>
                                              <p:pRg st="1" end="1"/>
                                            </p:txEl>
                                          </p:spTgt>
                                        </p:tgtEl>
                                      </p:cBhvr>
                                      <p:to x="100000" y="100000"/>
                                    </p:animScale>
                                    <p:animScale>
                                      <p:cBhvr>
                                        <p:cTn id="59" dur="26">
                                          <p:stCondLst>
                                            <p:cond delay="1642"/>
                                          </p:stCondLst>
                                        </p:cTn>
                                        <p:tgtEl>
                                          <p:spTgt spid="5">
                                            <p:txEl>
                                              <p:pRg st="1" end="1"/>
                                            </p:txEl>
                                          </p:spTgt>
                                        </p:tgtEl>
                                      </p:cBhvr>
                                      <p:to x="100000" y="90000"/>
                                    </p:animScale>
                                    <p:animScale>
                                      <p:cBhvr>
                                        <p:cTn id="60" dur="166" decel="50000">
                                          <p:stCondLst>
                                            <p:cond delay="1668"/>
                                          </p:stCondLst>
                                        </p:cTn>
                                        <p:tgtEl>
                                          <p:spTgt spid="5">
                                            <p:txEl>
                                              <p:pRg st="1" end="1"/>
                                            </p:txEl>
                                          </p:spTgt>
                                        </p:tgtEl>
                                      </p:cBhvr>
                                      <p:to x="100000" y="100000"/>
                                    </p:animScale>
                                    <p:animScale>
                                      <p:cBhvr>
                                        <p:cTn id="61" dur="26">
                                          <p:stCondLst>
                                            <p:cond delay="1808"/>
                                          </p:stCondLst>
                                        </p:cTn>
                                        <p:tgtEl>
                                          <p:spTgt spid="5">
                                            <p:txEl>
                                              <p:pRg st="1" end="1"/>
                                            </p:txEl>
                                          </p:spTgt>
                                        </p:tgtEl>
                                      </p:cBhvr>
                                      <p:to x="100000" y="95000"/>
                                    </p:animScale>
                                    <p:animScale>
                                      <p:cBhvr>
                                        <p:cTn id="62" dur="166" decel="50000">
                                          <p:stCondLst>
                                            <p:cond delay="1834"/>
                                          </p:stCondLst>
                                        </p:cTn>
                                        <p:tgtEl>
                                          <p:spTgt spid="5">
                                            <p:txEl>
                                              <p:pRg st="1" end="1"/>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5">
                                            <p:txEl>
                                              <p:pRg st="2" end="2"/>
                                            </p:txEl>
                                          </p:spTgt>
                                        </p:tgtEl>
                                        <p:attrNameLst>
                                          <p:attrName>style.visibility</p:attrName>
                                        </p:attrNameLst>
                                      </p:cBhvr>
                                      <p:to>
                                        <p:strVal val="visible"/>
                                      </p:to>
                                    </p:set>
                                    <p:animEffect transition="in" filter="wipe(down)">
                                      <p:cBhvr>
                                        <p:cTn id="67" dur="580">
                                          <p:stCondLst>
                                            <p:cond delay="0"/>
                                          </p:stCondLst>
                                        </p:cTn>
                                        <p:tgtEl>
                                          <p:spTgt spid="5">
                                            <p:txEl>
                                              <p:pRg st="2" end="2"/>
                                            </p:txEl>
                                          </p:spTgt>
                                        </p:tgtEl>
                                      </p:cBhvr>
                                    </p:animEffect>
                                    <p:anim calcmode="lin" valueType="num">
                                      <p:cBhvr>
                                        <p:cTn id="68" dur="1822" tmFilter="0,0; 0.14,0.36; 0.43,0.73; 0.71,0.91; 1.0,1.0">
                                          <p:stCondLst>
                                            <p:cond delay="0"/>
                                          </p:stCondLst>
                                        </p:cTn>
                                        <p:tgtEl>
                                          <p:spTgt spid="5">
                                            <p:txEl>
                                              <p:pRg st="2" end="2"/>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5">
                                            <p:txEl>
                                              <p:pRg st="2" end="2"/>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5">
                                            <p:txEl>
                                              <p:pRg st="2" end="2"/>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5">
                                            <p:txEl>
                                              <p:pRg st="2" end="2"/>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5">
                                            <p:txEl>
                                              <p:pRg st="2" end="2"/>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5">
                                            <p:txEl>
                                              <p:pRg st="2" end="2"/>
                                            </p:txEl>
                                          </p:spTgt>
                                        </p:tgtEl>
                                      </p:cBhvr>
                                      <p:to x="100000" y="60000"/>
                                    </p:animScale>
                                    <p:animScale>
                                      <p:cBhvr>
                                        <p:cTn id="74" dur="166" decel="50000">
                                          <p:stCondLst>
                                            <p:cond delay="676"/>
                                          </p:stCondLst>
                                        </p:cTn>
                                        <p:tgtEl>
                                          <p:spTgt spid="5">
                                            <p:txEl>
                                              <p:pRg st="2" end="2"/>
                                            </p:txEl>
                                          </p:spTgt>
                                        </p:tgtEl>
                                      </p:cBhvr>
                                      <p:to x="100000" y="100000"/>
                                    </p:animScale>
                                    <p:animScale>
                                      <p:cBhvr>
                                        <p:cTn id="75" dur="26">
                                          <p:stCondLst>
                                            <p:cond delay="1312"/>
                                          </p:stCondLst>
                                        </p:cTn>
                                        <p:tgtEl>
                                          <p:spTgt spid="5">
                                            <p:txEl>
                                              <p:pRg st="2" end="2"/>
                                            </p:txEl>
                                          </p:spTgt>
                                        </p:tgtEl>
                                      </p:cBhvr>
                                      <p:to x="100000" y="80000"/>
                                    </p:animScale>
                                    <p:animScale>
                                      <p:cBhvr>
                                        <p:cTn id="76" dur="166" decel="50000">
                                          <p:stCondLst>
                                            <p:cond delay="1338"/>
                                          </p:stCondLst>
                                        </p:cTn>
                                        <p:tgtEl>
                                          <p:spTgt spid="5">
                                            <p:txEl>
                                              <p:pRg st="2" end="2"/>
                                            </p:txEl>
                                          </p:spTgt>
                                        </p:tgtEl>
                                      </p:cBhvr>
                                      <p:to x="100000" y="100000"/>
                                    </p:animScale>
                                    <p:animScale>
                                      <p:cBhvr>
                                        <p:cTn id="77" dur="26">
                                          <p:stCondLst>
                                            <p:cond delay="1642"/>
                                          </p:stCondLst>
                                        </p:cTn>
                                        <p:tgtEl>
                                          <p:spTgt spid="5">
                                            <p:txEl>
                                              <p:pRg st="2" end="2"/>
                                            </p:txEl>
                                          </p:spTgt>
                                        </p:tgtEl>
                                      </p:cBhvr>
                                      <p:to x="100000" y="90000"/>
                                    </p:animScale>
                                    <p:animScale>
                                      <p:cBhvr>
                                        <p:cTn id="78" dur="166" decel="50000">
                                          <p:stCondLst>
                                            <p:cond delay="1668"/>
                                          </p:stCondLst>
                                        </p:cTn>
                                        <p:tgtEl>
                                          <p:spTgt spid="5">
                                            <p:txEl>
                                              <p:pRg st="2" end="2"/>
                                            </p:txEl>
                                          </p:spTgt>
                                        </p:tgtEl>
                                      </p:cBhvr>
                                      <p:to x="100000" y="100000"/>
                                    </p:animScale>
                                    <p:animScale>
                                      <p:cBhvr>
                                        <p:cTn id="79" dur="26">
                                          <p:stCondLst>
                                            <p:cond delay="1808"/>
                                          </p:stCondLst>
                                        </p:cTn>
                                        <p:tgtEl>
                                          <p:spTgt spid="5">
                                            <p:txEl>
                                              <p:pRg st="2" end="2"/>
                                            </p:txEl>
                                          </p:spTgt>
                                        </p:tgtEl>
                                      </p:cBhvr>
                                      <p:to x="100000" y="95000"/>
                                    </p:animScale>
                                    <p:animScale>
                                      <p:cBhvr>
                                        <p:cTn id="80" dur="166" decel="50000">
                                          <p:stCondLst>
                                            <p:cond delay="1834"/>
                                          </p:stCondLst>
                                        </p:cTn>
                                        <p:tgtEl>
                                          <p:spTgt spid="5">
                                            <p:txEl>
                                              <p:pRg st="2" end="2"/>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iterate type="wd">
                                    <p:tmPct val="10000"/>
                                  </p:iterate>
                                  <p:childTnLst>
                                    <p:set>
                                      <p:cBhvr>
                                        <p:cTn id="84" dur="1" fill="hold">
                                          <p:stCondLst>
                                            <p:cond delay="0"/>
                                          </p:stCondLst>
                                        </p:cTn>
                                        <p:tgtEl>
                                          <p:spTgt spid="5">
                                            <p:txEl>
                                              <p:pRg st="3" end="3"/>
                                            </p:txEl>
                                          </p:spTgt>
                                        </p:tgtEl>
                                        <p:attrNameLst>
                                          <p:attrName>style.visibility</p:attrName>
                                        </p:attrNameLst>
                                      </p:cBhvr>
                                      <p:to>
                                        <p:strVal val="visible"/>
                                      </p:to>
                                    </p:set>
                                    <p:animEffect transition="in" filter="wipe(down)">
                                      <p:cBhvr>
                                        <p:cTn id="85" dur="580">
                                          <p:stCondLst>
                                            <p:cond delay="0"/>
                                          </p:stCondLst>
                                        </p:cTn>
                                        <p:tgtEl>
                                          <p:spTgt spid="5">
                                            <p:txEl>
                                              <p:pRg st="3" end="3"/>
                                            </p:txEl>
                                          </p:spTgt>
                                        </p:tgtEl>
                                      </p:cBhvr>
                                    </p:animEffect>
                                    <p:anim calcmode="lin" valueType="num">
                                      <p:cBhvr>
                                        <p:cTn id="86" dur="1822" tmFilter="0,0; 0.14,0.36; 0.43,0.73; 0.71,0.91; 1.0,1.0">
                                          <p:stCondLst>
                                            <p:cond delay="0"/>
                                          </p:stCondLst>
                                        </p:cTn>
                                        <p:tgtEl>
                                          <p:spTgt spid="5">
                                            <p:txEl>
                                              <p:pRg st="3" end="3"/>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5">
                                            <p:txEl>
                                              <p:pRg st="3" end="3"/>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5">
                                            <p:txEl>
                                              <p:pRg st="3" end="3"/>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5">
                                            <p:txEl>
                                              <p:pRg st="3" end="3"/>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5">
                                            <p:txEl>
                                              <p:pRg st="3" end="3"/>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5">
                                            <p:txEl>
                                              <p:pRg st="3" end="3"/>
                                            </p:txEl>
                                          </p:spTgt>
                                        </p:tgtEl>
                                      </p:cBhvr>
                                      <p:to x="100000" y="60000"/>
                                    </p:animScale>
                                    <p:animScale>
                                      <p:cBhvr>
                                        <p:cTn id="92" dur="166" decel="50000">
                                          <p:stCondLst>
                                            <p:cond delay="676"/>
                                          </p:stCondLst>
                                        </p:cTn>
                                        <p:tgtEl>
                                          <p:spTgt spid="5">
                                            <p:txEl>
                                              <p:pRg st="3" end="3"/>
                                            </p:txEl>
                                          </p:spTgt>
                                        </p:tgtEl>
                                      </p:cBhvr>
                                      <p:to x="100000" y="100000"/>
                                    </p:animScale>
                                    <p:animScale>
                                      <p:cBhvr>
                                        <p:cTn id="93" dur="26">
                                          <p:stCondLst>
                                            <p:cond delay="1312"/>
                                          </p:stCondLst>
                                        </p:cTn>
                                        <p:tgtEl>
                                          <p:spTgt spid="5">
                                            <p:txEl>
                                              <p:pRg st="3" end="3"/>
                                            </p:txEl>
                                          </p:spTgt>
                                        </p:tgtEl>
                                      </p:cBhvr>
                                      <p:to x="100000" y="80000"/>
                                    </p:animScale>
                                    <p:animScale>
                                      <p:cBhvr>
                                        <p:cTn id="94" dur="166" decel="50000">
                                          <p:stCondLst>
                                            <p:cond delay="1338"/>
                                          </p:stCondLst>
                                        </p:cTn>
                                        <p:tgtEl>
                                          <p:spTgt spid="5">
                                            <p:txEl>
                                              <p:pRg st="3" end="3"/>
                                            </p:txEl>
                                          </p:spTgt>
                                        </p:tgtEl>
                                      </p:cBhvr>
                                      <p:to x="100000" y="100000"/>
                                    </p:animScale>
                                    <p:animScale>
                                      <p:cBhvr>
                                        <p:cTn id="95" dur="26">
                                          <p:stCondLst>
                                            <p:cond delay="1642"/>
                                          </p:stCondLst>
                                        </p:cTn>
                                        <p:tgtEl>
                                          <p:spTgt spid="5">
                                            <p:txEl>
                                              <p:pRg st="3" end="3"/>
                                            </p:txEl>
                                          </p:spTgt>
                                        </p:tgtEl>
                                      </p:cBhvr>
                                      <p:to x="100000" y="90000"/>
                                    </p:animScale>
                                    <p:animScale>
                                      <p:cBhvr>
                                        <p:cTn id="96" dur="166" decel="50000">
                                          <p:stCondLst>
                                            <p:cond delay="1668"/>
                                          </p:stCondLst>
                                        </p:cTn>
                                        <p:tgtEl>
                                          <p:spTgt spid="5">
                                            <p:txEl>
                                              <p:pRg st="3" end="3"/>
                                            </p:txEl>
                                          </p:spTgt>
                                        </p:tgtEl>
                                      </p:cBhvr>
                                      <p:to x="100000" y="100000"/>
                                    </p:animScale>
                                    <p:animScale>
                                      <p:cBhvr>
                                        <p:cTn id="97" dur="26">
                                          <p:stCondLst>
                                            <p:cond delay="1808"/>
                                          </p:stCondLst>
                                        </p:cTn>
                                        <p:tgtEl>
                                          <p:spTgt spid="5">
                                            <p:txEl>
                                              <p:pRg st="3" end="3"/>
                                            </p:txEl>
                                          </p:spTgt>
                                        </p:tgtEl>
                                      </p:cBhvr>
                                      <p:to x="100000" y="95000"/>
                                    </p:animScale>
                                    <p:animScale>
                                      <p:cBhvr>
                                        <p:cTn id="98" dur="166" decel="50000">
                                          <p:stCondLst>
                                            <p:cond delay="1834"/>
                                          </p:stCondLst>
                                        </p:cTn>
                                        <p:tgtEl>
                                          <p:spTgt spid="5">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5556377" cy="1035598"/>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3600" b="1" dirty="0">
                <a:solidFill>
                  <a:prstClr val="white"/>
                </a:solidFill>
              </a:rPr>
              <a:t>Individual Questions</a:t>
            </a:r>
            <a:endParaRPr lang="ar-IQ" sz="1800" dirty="0">
              <a:solidFill>
                <a:prstClr val="white"/>
              </a:solidFill>
            </a:endParaRPr>
          </a:p>
        </p:txBody>
      </p:sp>
      <p:sp>
        <p:nvSpPr>
          <p:cNvPr id="3" name="مستطيل 2"/>
          <p:cNvSpPr/>
          <p:nvPr/>
        </p:nvSpPr>
        <p:spPr>
          <a:xfrm>
            <a:off x="158314" y="2412008"/>
            <a:ext cx="11708882" cy="5632311"/>
          </a:xfrm>
          <a:prstGeom prst="rect">
            <a:avLst/>
          </a:prstGeom>
        </p:spPr>
        <p:txBody>
          <a:bodyPr wrap="square">
            <a:spAutoFit/>
          </a:bodyPr>
          <a:lstStyle/>
          <a:p>
            <a:pPr algn="l"/>
            <a:r>
              <a:rPr lang="en-US" sz="4000" dirty="0"/>
              <a:t>Is </a:t>
            </a:r>
            <a:r>
              <a:rPr lang="en-US" sz="4000" b="1" dirty="0">
                <a:solidFill>
                  <a:srgbClr val="FFFF00"/>
                </a:solidFill>
              </a:rPr>
              <a:t>was</a:t>
            </a:r>
            <a:r>
              <a:rPr lang="en-US" sz="4000" dirty="0"/>
              <a:t> a linking </a:t>
            </a:r>
            <a:r>
              <a:rPr lang="en-US" sz="4000" dirty="0" smtClean="0"/>
              <a:t>verb?</a:t>
            </a:r>
          </a:p>
          <a:p>
            <a:pPr algn="l"/>
            <a:r>
              <a:rPr lang="en-US" sz="4000" dirty="0" smtClean="0"/>
              <a:t> Yes</a:t>
            </a:r>
            <a:r>
              <a:rPr lang="en-US" sz="4000" dirty="0"/>
              <a:t>, </a:t>
            </a:r>
            <a:r>
              <a:rPr lang="en-US" sz="4000" dirty="0">
                <a:solidFill>
                  <a:srgbClr val="FFFF00"/>
                </a:solidFill>
              </a:rPr>
              <a:t>was</a:t>
            </a:r>
            <a:r>
              <a:rPr lang="en-US" sz="4000" dirty="0"/>
              <a:t> is always a linking verb</a:t>
            </a:r>
            <a:r>
              <a:rPr lang="en-US" sz="4000" dirty="0" smtClean="0"/>
              <a:t>.</a:t>
            </a:r>
            <a:endParaRPr lang="en-US" sz="4000" dirty="0"/>
          </a:p>
          <a:p>
            <a:pPr algn="l"/>
            <a:r>
              <a:rPr lang="en-US" sz="4000" dirty="0"/>
              <a:t>Is </a:t>
            </a:r>
            <a:r>
              <a:rPr lang="en-US" sz="4000" b="1" dirty="0">
                <a:solidFill>
                  <a:srgbClr val="FFFF00"/>
                </a:solidFill>
              </a:rPr>
              <a:t>have</a:t>
            </a:r>
            <a:r>
              <a:rPr lang="en-US" sz="4000" dirty="0"/>
              <a:t> a linking </a:t>
            </a:r>
            <a:r>
              <a:rPr lang="en-US" sz="4000" dirty="0" smtClean="0"/>
              <a:t>verb? </a:t>
            </a:r>
          </a:p>
          <a:p>
            <a:pPr algn="l"/>
            <a:r>
              <a:rPr lang="en-US" sz="4000" b="1" dirty="0" smtClean="0">
                <a:solidFill>
                  <a:srgbClr val="FFFF00"/>
                </a:solidFill>
              </a:rPr>
              <a:t>Have</a:t>
            </a:r>
            <a:r>
              <a:rPr lang="en-US" sz="4000" dirty="0"/>
              <a:t>, itself, is not. But, when used with other verbs like have been, it can function as one</a:t>
            </a:r>
            <a:r>
              <a:rPr lang="en-US" sz="4000" dirty="0" smtClean="0"/>
              <a:t>.</a:t>
            </a:r>
            <a:endParaRPr lang="en-US" sz="4000" dirty="0"/>
          </a:p>
          <a:p>
            <a:pPr algn="l"/>
            <a:r>
              <a:rPr lang="en-US" sz="4000" dirty="0"/>
              <a:t>Is </a:t>
            </a:r>
            <a:r>
              <a:rPr lang="en-US" sz="4000" b="1" dirty="0">
                <a:solidFill>
                  <a:srgbClr val="FFFF00"/>
                </a:solidFill>
              </a:rPr>
              <a:t>has</a:t>
            </a:r>
            <a:r>
              <a:rPr lang="en-US" sz="4000" dirty="0">
                <a:solidFill>
                  <a:srgbClr val="FFFF00"/>
                </a:solidFill>
              </a:rPr>
              <a:t> </a:t>
            </a:r>
            <a:r>
              <a:rPr lang="en-US" sz="4000" dirty="0"/>
              <a:t>a linking </a:t>
            </a:r>
            <a:r>
              <a:rPr lang="en-US" sz="4000" dirty="0" smtClean="0"/>
              <a:t>verb? </a:t>
            </a:r>
          </a:p>
          <a:p>
            <a:pPr algn="l"/>
            <a:r>
              <a:rPr lang="en-US" sz="4000" b="1" dirty="0" smtClean="0">
                <a:solidFill>
                  <a:srgbClr val="FFFF00"/>
                </a:solidFill>
              </a:rPr>
              <a:t>Has</a:t>
            </a:r>
            <a:r>
              <a:rPr lang="en-US" sz="4000" dirty="0" smtClean="0"/>
              <a:t> </a:t>
            </a:r>
            <a:r>
              <a:rPr lang="en-US" sz="4000" dirty="0"/>
              <a:t>is similar to have. See </a:t>
            </a:r>
            <a:r>
              <a:rPr lang="en-US" sz="4000" dirty="0" smtClean="0"/>
              <a:t>above</a:t>
            </a:r>
            <a:endParaRPr lang="en-US" sz="4000" dirty="0"/>
          </a:p>
          <a:p>
            <a:pPr algn="l"/>
            <a:r>
              <a:rPr lang="en-US" sz="4000" dirty="0"/>
              <a:t>Is </a:t>
            </a:r>
            <a:r>
              <a:rPr lang="en-US" sz="4000" b="1" dirty="0">
                <a:solidFill>
                  <a:srgbClr val="FFFF00"/>
                </a:solidFill>
              </a:rPr>
              <a:t>had</a:t>
            </a:r>
            <a:r>
              <a:rPr lang="en-US" sz="4000" dirty="0"/>
              <a:t> a linking </a:t>
            </a:r>
            <a:r>
              <a:rPr lang="en-US" sz="4000" dirty="0" smtClean="0"/>
              <a:t>verb? </a:t>
            </a:r>
          </a:p>
          <a:p>
            <a:pPr algn="l"/>
            <a:r>
              <a:rPr lang="en-US" sz="4000" b="1" dirty="0" smtClean="0">
                <a:solidFill>
                  <a:srgbClr val="FFFF00"/>
                </a:solidFill>
              </a:rPr>
              <a:t>Had</a:t>
            </a:r>
            <a:r>
              <a:rPr lang="en-US" sz="4000" dirty="0" smtClean="0">
                <a:solidFill>
                  <a:srgbClr val="FFFF00"/>
                </a:solidFill>
              </a:rPr>
              <a:t> </a:t>
            </a:r>
            <a:r>
              <a:rPr lang="en-US" sz="4000" dirty="0"/>
              <a:t>is similar to have. See </a:t>
            </a:r>
            <a:r>
              <a:rPr lang="en-US" sz="4000" dirty="0" smtClean="0"/>
              <a:t>above</a:t>
            </a:r>
            <a:endParaRPr lang="en-US" sz="4000" dirty="0"/>
          </a:p>
        </p:txBody>
      </p:sp>
    </p:spTree>
    <p:extLst>
      <p:ext uri="{BB962C8B-B14F-4D97-AF65-F5344CB8AC3E}">
        <p14:creationId xmlns:p14="http://schemas.microsoft.com/office/powerpoint/2010/main" val="5175615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wipe(down)">
                                      <p:cBhvr>
                                        <p:cTn id="31" dur="580">
                                          <p:stCondLst>
                                            <p:cond delay="0"/>
                                          </p:stCondLst>
                                        </p:cTn>
                                        <p:tgtEl>
                                          <p:spTgt spid="3">
                                            <p:txEl>
                                              <p:pRg st="0" end="0"/>
                                            </p:txEl>
                                          </p:spTgt>
                                        </p:tgtEl>
                                      </p:cBhvr>
                                    </p:animEffect>
                                    <p:anim calcmode="lin" valueType="num">
                                      <p:cBhvr>
                                        <p:cTn id="3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0" end="0"/>
                                            </p:txEl>
                                          </p:spTgt>
                                        </p:tgtEl>
                                      </p:cBhvr>
                                      <p:to x="100000" y="60000"/>
                                    </p:animScale>
                                    <p:animScale>
                                      <p:cBhvr>
                                        <p:cTn id="38" dur="166" decel="50000">
                                          <p:stCondLst>
                                            <p:cond delay="676"/>
                                          </p:stCondLst>
                                        </p:cTn>
                                        <p:tgtEl>
                                          <p:spTgt spid="3">
                                            <p:txEl>
                                              <p:pRg st="0" end="0"/>
                                            </p:txEl>
                                          </p:spTgt>
                                        </p:tgtEl>
                                      </p:cBhvr>
                                      <p:to x="100000" y="100000"/>
                                    </p:animScale>
                                    <p:animScale>
                                      <p:cBhvr>
                                        <p:cTn id="39" dur="26">
                                          <p:stCondLst>
                                            <p:cond delay="1312"/>
                                          </p:stCondLst>
                                        </p:cTn>
                                        <p:tgtEl>
                                          <p:spTgt spid="3">
                                            <p:txEl>
                                              <p:pRg st="0" end="0"/>
                                            </p:txEl>
                                          </p:spTgt>
                                        </p:tgtEl>
                                      </p:cBhvr>
                                      <p:to x="100000" y="80000"/>
                                    </p:animScale>
                                    <p:animScale>
                                      <p:cBhvr>
                                        <p:cTn id="40" dur="166" decel="50000">
                                          <p:stCondLst>
                                            <p:cond delay="1338"/>
                                          </p:stCondLst>
                                        </p:cTn>
                                        <p:tgtEl>
                                          <p:spTgt spid="3">
                                            <p:txEl>
                                              <p:pRg st="0" end="0"/>
                                            </p:txEl>
                                          </p:spTgt>
                                        </p:tgtEl>
                                      </p:cBhvr>
                                      <p:to x="100000" y="100000"/>
                                    </p:animScale>
                                    <p:animScale>
                                      <p:cBhvr>
                                        <p:cTn id="41" dur="26">
                                          <p:stCondLst>
                                            <p:cond delay="1642"/>
                                          </p:stCondLst>
                                        </p:cTn>
                                        <p:tgtEl>
                                          <p:spTgt spid="3">
                                            <p:txEl>
                                              <p:pRg st="0" end="0"/>
                                            </p:txEl>
                                          </p:spTgt>
                                        </p:tgtEl>
                                      </p:cBhvr>
                                      <p:to x="100000" y="90000"/>
                                    </p:animScale>
                                    <p:animScale>
                                      <p:cBhvr>
                                        <p:cTn id="42" dur="166" decel="50000">
                                          <p:stCondLst>
                                            <p:cond delay="1668"/>
                                          </p:stCondLst>
                                        </p:cTn>
                                        <p:tgtEl>
                                          <p:spTgt spid="3">
                                            <p:txEl>
                                              <p:pRg st="0" end="0"/>
                                            </p:txEl>
                                          </p:spTgt>
                                        </p:tgtEl>
                                      </p:cBhvr>
                                      <p:to x="100000" y="100000"/>
                                    </p:animScale>
                                    <p:animScale>
                                      <p:cBhvr>
                                        <p:cTn id="43" dur="26">
                                          <p:stCondLst>
                                            <p:cond delay="1808"/>
                                          </p:stCondLst>
                                        </p:cTn>
                                        <p:tgtEl>
                                          <p:spTgt spid="3">
                                            <p:txEl>
                                              <p:pRg st="0" end="0"/>
                                            </p:txEl>
                                          </p:spTgt>
                                        </p:tgtEl>
                                      </p:cBhvr>
                                      <p:to x="100000" y="95000"/>
                                    </p:animScale>
                                    <p:animScale>
                                      <p:cBhvr>
                                        <p:cTn id="44" dur="166" decel="50000">
                                          <p:stCondLst>
                                            <p:cond delay="1834"/>
                                          </p:stCondLst>
                                        </p:cTn>
                                        <p:tgtEl>
                                          <p:spTgt spid="3">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Effect transition="in" filter="wipe(down)">
                                      <p:cBhvr>
                                        <p:cTn id="49" dur="580">
                                          <p:stCondLst>
                                            <p:cond delay="0"/>
                                          </p:stCondLst>
                                        </p:cTn>
                                        <p:tgtEl>
                                          <p:spTgt spid="3">
                                            <p:txEl>
                                              <p:pRg st="1" end="1"/>
                                            </p:txEl>
                                          </p:spTgt>
                                        </p:tgtEl>
                                      </p:cBhvr>
                                    </p:animEffect>
                                    <p:anim calcmode="lin" valueType="num">
                                      <p:cBhvr>
                                        <p:cTn id="5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1" end="1"/>
                                            </p:txEl>
                                          </p:spTgt>
                                        </p:tgtEl>
                                      </p:cBhvr>
                                      <p:to x="100000" y="60000"/>
                                    </p:animScale>
                                    <p:animScale>
                                      <p:cBhvr>
                                        <p:cTn id="56" dur="166" decel="50000">
                                          <p:stCondLst>
                                            <p:cond delay="676"/>
                                          </p:stCondLst>
                                        </p:cTn>
                                        <p:tgtEl>
                                          <p:spTgt spid="3">
                                            <p:txEl>
                                              <p:pRg st="1" end="1"/>
                                            </p:txEl>
                                          </p:spTgt>
                                        </p:tgtEl>
                                      </p:cBhvr>
                                      <p:to x="100000" y="100000"/>
                                    </p:animScale>
                                    <p:animScale>
                                      <p:cBhvr>
                                        <p:cTn id="57" dur="26">
                                          <p:stCondLst>
                                            <p:cond delay="1312"/>
                                          </p:stCondLst>
                                        </p:cTn>
                                        <p:tgtEl>
                                          <p:spTgt spid="3">
                                            <p:txEl>
                                              <p:pRg st="1" end="1"/>
                                            </p:txEl>
                                          </p:spTgt>
                                        </p:tgtEl>
                                      </p:cBhvr>
                                      <p:to x="100000" y="80000"/>
                                    </p:animScale>
                                    <p:animScale>
                                      <p:cBhvr>
                                        <p:cTn id="58" dur="166" decel="50000">
                                          <p:stCondLst>
                                            <p:cond delay="1338"/>
                                          </p:stCondLst>
                                        </p:cTn>
                                        <p:tgtEl>
                                          <p:spTgt spid="3">
                                            <p:txEl>
                                              <p:pRg st="1" end="1"/>
                                            </p:txEl>
                                          </p:spTgt>
                                        </p:tgtEl>
                                      </p:cBhvr>
                                      <p:to x="100000" y="100000"/>
                                    </p:animScale>
                                    <p:animScale>
                                      <p:cBhvr>
                                        <p:cTn id="59" dur="26">
                                          <p:stCondLst>
                                            <p:cond delay="1642"/>
                                          </p:stCondLst>
                                        </p:cTn>
                                        <p:tgtEl>
                                          <p:spTgt spid="3">
                                            <p:txEl>
                                              <p:pRg st="1" end="1"/>
                                            </p:txEl>
                                          </p:spTgt>
                                        </p:tgtEl>
                                      </p:cBhvr>
                                      <p:to x="100000" y="90000"/>
                                    </p:animScale>
                                    <p:animScale>
                                      <p:cBhvr>
                                        <p:cTn id="60" dur="166" decel="50000">
                                          <p:stCondLst>
                                            <p:cond delay="1668"/>
                                          </p:stCondLst>
                                        </p:cTn>
                                        <p:tgtEl>
                                          <p:spTgt spid="3">
                                            <p:txEl>
                                              <p:pRg st="1" end="1"/>
                                            </p:txEl>
                                          </p:spTgt>
                                        </p:tgtEl>
                                      </p:cBhvr>
                                      <p:to x="100000" y="100000"/>
                                    </p:animScale>
                                    <p:animScale>
                                      <p:cBhvr>
                                        <p:cTn id="61" dur="26">
                                          <p:stCondLst>
                                            <p:cond delay="1808"/>
                                          </p:stCondLst>
                                        </p:cTn>
                                        <p:tgtEl>
                                          <p:spTgt spid="3">
                                            <p:txEl>
                                              <p:pRg st="1" end="1"/>
                                            </p:txEl>
                                          </p:spTgt>
                                        </p:tgtEl>
                                      </p:cBhvr>
                                      <p:to x="100000" y="95000"/>
                                    </p:animScale>
                                    <p:animScale>
                                      <p:cBhvr>
                                        <p:cTn id="62" dur="166" decel="50000">
                                          <p:stCondLst>
                                            <p:cond delay="1834"/>
                                          </p:stCondLst>
                                        </p:cTn>
                                        <p:tgtEl>
                                          <p:spTgt spid="3">
                                            <p:txEl>
                                              <p:pRg st="1" end="1"/>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3">
                                            <p:txEl>
                                              <p:pRg st="2" end="2"/>
                                            </p:txEl>
                                          </p:spTgt>
                                        </p:tgtEl>
                                        <p:attrNameLst>
                                          <p:attrName>style.visibility</p:attrName>
                                        </p:attrNameLst>
                                      </p:cBhvr>
                                      <p:to>
                                        <p:strVal val="visible"/>
                                      </p:to>
                                    </p:set>
                                    <p:animEffect transition="in" filter="wipe(down)">
                                      <p:cBhvr>
                                        <p:cTn id="67" dur="580">
                                          <p:stCondLst>
                                            <p:cond delay="0"/>
                                          </p:stCondLst>
                                        </p:cTn>
                                        <p:tgtEl>
                                          <p:spTgt spid="3">
                                            <p:txEl>
                                              <p:pRg st="2" end="2"/>
                                            </p:txEl>
                                          </p:spTgt>
                                        </p:tgtEl>
                                      </p:cBhvr>
                                    </p:animEffect>
                                    <p:anim calcmode="lin" valueType="num">
                                      <p:cBhvr>
                                        <p:cTn id="6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3">
                                            <p:txEl>
                                              <p:pRg st="2" end="2"/>
                                            </p:txEl>
                                          </p:spTgt>
                                        </p:tgtEl>
                                      </p:cBhvr>
                                      <p:to x="100000" y="60000"/>
                                    </p:animScale>
                                    <p:animScale>
                                      <p:cBhvr>
                                        <p:cTn id="74" dur="166" decel="50000">
                                          <p:stCondLst>
                                            <p:cond delay="676"/>
                                          </p:stCondLst>
                                        </p:cTn>
                                        <p:tgtEl>
                                          <p:spTgt spid="3">
                                            <p:txEl>
                                              <p:pRg st="2" end="2"/>
                                            </p:txEl>
                                          </p:spTgt>
                                        </p:tgtEl>
                                      </p:cBhvr>
                                      <p:to x="100000" y="100000"/>
                                    </p:animScale>
                                    <p:animScale>
                                      <p:cBhvr>
                                        <p:cTn id="75" dur="26">
                                          <p:stCondLst>
                                            <p:cond delay="1312"/>
                                          </p:stCondLst>
                                        </p:cTn>
                                        <p:tgtEl>
                                          <p:spTgt spid="3">
                                            <p:txEl>
                                              <p:pRg st="2" end="2"/>
                                            </p:txEl>
                                          </p:spTgt>
                                        </p:tgtEl>
                                      </p:cBhvr>
                                      <p:to x="100000" y="80000"/>
                                    </p:animScale>
                                    <p:animScale>
                                      <p:cBhvr>
                                        <p:cTn id="76" dur="166" decel="50000">
                                          <p:stCondLst>
                                            <p:cond delay="1338"/>
                                          </p:stCondLst>
                                        </p:cTn>
                                        <p:tgtEl>
                                          <p:spTgt spid="3">
                                            <p:txEl>
                                              <p:pRg st="2" end="2"/>
                                            </p:txEl>
                                          </p:spTgt>
                                        </p:tgtEl>
                                      </p:cBhvr>
                                      <p:to x="100000" y="100000"/>
                                    </p:animScale>
                                    <p:animScale>
                                      <p:cBhvr>
                                        <p:cTn id="77" dur="26">
                                          <p:stCondLst>
                                            <p:cond delay="1642"/>
                                          </p:stCondLst>
                                        </p:cTn>
                                        <p:tgtEl>
                                          <p:spTgt spid="3">
                                            <p:txEl>
                                              <p:pRg st="2" end="2"/>
                                            </p:txEl>
                                          </p:spTgt>
                                        </p:tgtEl>
                                      </p:cBhvr>
                                      <p:to x="100000" y="90000"/>
                                    </p:animScale>
                                    <p:animScale>
                                      <p:cBhvr>
                                        <p:cTn id="78" dur="166" decel="50000">
                                          <p:stCondLst>
                                            <p:cond delay="1668"/>
                                          </p:stCondLst>
                                        </p:cTn>
                                        <p:tgtEl>
                                          <p:spTgt spid="3">
                                            <p:txEl>
                                              <p:pRg st="2" end="2"/>
                                            </p:txEl>
                                          </p:spTgt>
                                        </p:tgtEl>
                                      </p:cBhvr>
                                      <p:to x="100000" y="100000"/>
                                    </p:animScale>
                                    <p:animScale>
                                      <p:cBhvr>
                                        <p:cTn id="79" dur="26">
                                          <p:stCondLst>
                                            <p:cond delay="1808"/>
                                          </p:stCondLst>
                                        </p:cTn>
                                        <p:tgtEl>
                                          <p:spTgt spid="3">
                                            <p:txEl>
                                              <p:pRg st="2" end="2"/>
                                            </p:txEl>
                                          </p:spTgt>
                                        </p:tgtEl>
                                      </p:cBhvr>
                                      <p:to x="100000" y="95000"/>
                                    </p:animScale>
                                    <p:animScale>
                                      <p:cBhvr>
                                        <p:cTn id="80" dur="166" decel="50000">
                                          <p:stCondLst>
                                            <p:cond delay="1834"/>
                                          </p:stCondLst>
                                        </p:cTn>
                                        <p:tgtEl>
                                          <p:spTgt spid="3">
                                            <p:txEl>
                                              <p:pRg st="2" end="2"/>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3">
                                            <p:txEl>
                                              <p:pRg st="3" end="3"/>
                                            </p:txEl>
                                          </p:spTgt>
                                        </p:tgtEl>
                                        <p:attrNameLst>
                                          <p:attrName>style.visibility</p:attrName>
                                        </p:attrNameLst>
                                      </p:cBhvr>
                                      <p:to>
                                        <p:strVal val="visible"/>
                                      </p:to>
                                    </p:set>
                                    <p:animEffect transition="in" filter="wipe(down)">
                                      <p:cBhvr>
                                        <p:cTn id="85" dur="580">
                                          <p:stCondLst>
                                            <p:cond delay="0"/>
                                          </p:stCondLst>
                                        </p:cTn>
                                        <p:tgtEl>
                                          <p:spTgt spid="3">
                                            <p:txEl>
                                              <p:pRg st="3" end="3"/>
                                            </p:txEl>
                                          </p:spTgt>
                                        </p:tgtEl>
                                      </p:cBhvr>
                                    </p:animEffect>
                                    <p:anim calcmode="lin" valueType="num">
                                      <p:cBhvr>
                                        <p:cTn id="8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3">
                                            <p:txEl>
                                              <p:pRg st="3" end="3"/>
                                            </p:txEl>
                                          </p:spTgt>
                                        </p:tgtEl>
                                      </p:cBhvr>
                                      <p:to x="100000" y="60000"/>
                                    </p:animScale>
                                    <p:animScale>
                                      <p:cBhvr>
                                        <p:cTn id="92" dur="166" decel="50000">
                                          <p:stCondLst>
                                            <p:cond delay="676"/>
                                          </p:stCondLst>
                                        </p:cTn>
                                        <p:tgtEl>
                                          <p:spTgt spid="3">
                                            <p:txEl>
                                              <p:pRg st="3" end="3"/>
                                            </p:txEl>
                                          </p:spTgt>
                                        </p:tgtEl>
                                      </p:cBhvr>
                                      <p:to x="100000" y="100000"/>
                                    </p:animScale>
                                    <p:animScale>
                                      <p:cBhvr>
                                        <p:cTn id="93" dur="26">
                                          <p:stCondLst>
                                            <p:cond delay="1312"/>
                                          </p:stCondLst>
                                        </p:cTn>
                                        <p:tgtEl>
                                          <p:spTgt spid="3">
                                            <p:txEl>
                                              <p:pRg st="3" end="3"/>
                                            </p:txEl>
                                          </p:spTgt>
                                        </p:tgtEl>
                                      </p:cBhvr>
                                      <p:to x="100000" y="80000"/>
                                    </p:animScale>
                                    <p:animScale>
                                      <p:cBhvr>
                                        <p:cTn id="94" dur="166" decel="50000">
                                          <p:stCondLst>
                                            <p:cond delay="1338"/>
                                          </p:stCondLst>
                                        </p:cTn>
                                        <p:tgtEl>
                                          <p:spTgt spid="3">
                                            <p:txEl>
                                              <p:pRg st="3" end="3"/>
                                            </p:txEl>
                                          </p:spTgt>
                                        </p:tgtEl>
                                      </p:cBhvr>
                                      <p:to x="100000" y="100000"/>
                                    </p:animScale>
                                    <p:animScale>
                                      <p:cBhvr>
                                        <p:cTn id="95" dur="26">
                                          <p:stCondLst>
                                            <p:cond delay="1642"/>
                                          </p:stCondLst>
                                        </p:cTn>
                                        <p:tgtEl>
                                          <p:spTgt spid="3">
                                            <p:txEl>
                                              <p:pRg st="3" end="3"/>
                                            </p:txEl>
                                          </p:spTgt>
                                        </p:tgtEl>
                                      </p:cBhvr>
                                      <p:to x="100000" y="90000"/>
                                    </p:animScale>
                                    <p:animScale>
                                      <p:cBhvr>
                                        <p:cTn id="96" dur="166" decel="50000">
                                          <p:stCondLst>
                                            <p:cond delay="1668"/>
                                          </p:stCondLst>
                                        </p:cTn>
                                        <p:tgtEl>
                                          <p:spTgt spid="3">
                                            <p:txEl>
                                              <p:pRg st="3" end="3"/>
                                            </p:txEl>
                                          </p:spTgt>
                                        </p:tgtEl>
                                      </p:cBhvr>
                                      <p:to x="100000" y="100000"/>
                                    </p:animScale>
                                    <p:animScale>
                                      <p:cBhvr>
                                        <p:cTn id="97" dur="26">
                                          <p:stCondLst>
                                            <p:cond delay="1808"/>
                                          </p:stCondLst>
                                        </p:cTn>
                                        <p:tgtEl>
                                          <p:spTgt spid="3">
                                            <p:txEl>
                                              <p:pRg st="3" end="3"/>
                                            </p:txEl>
                                          </p:spTgt>
                                        </p:tgtEl>
                                      </p:cBhvr>
                                      <p:to x="100000" y="95000"/>
                                    </p:animScale>
                                    <p:animScale>
                                      <p:cBhvr>
                                        <p:cTn id="98" dur="166" decel="50000">
                                          <p:stCondLst>
                                            <p:cond delay="1834"/>
                                          </p:stCondLst>
                                        </p:cTn>
                                        <p:tgtEl>
                                          <p:spTgt spid="3">
                                            <p:txEl>
                                              <p:pRg st="3" end="3"/>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childTnLst>
                                    <p:set>
                                      <p:cBhvr>
                                        <p:cTn id="102" dur="1" fill="hold">
                                          <p:stCondLst>
                                            <p:cond delay="0"/>
                                          </p:stCondLst>
                                        </p:cTn>
                                        <p:tgtEl>
                                          <p:spTgt spid="3">
                                            <p:txEl>
                                              <p:pRg st="4" end="4"/>
                                            </p:txEl>
                                          </p:spTgt>
                                        </p:tgtEl>
                                        <p:attrNameLst>
                                          <p:attrName>style.visibility</p:attrName>
                                        </p:attrNameLst>
                                      </p:cBhvr>
                                      <p:to>
                                        <p:strVal val="visible"/>
                                      </p:to>
                                    </p:set>
                                    <p:animEffect transition="in" filter="wipe(down)">
                                      <p:cBhvr>
                                        <p:cTn id="103" dur="580">
                                          <p:stCondLst>
                                            <p:cond delay="0"/>
                                          </p:stCondLst>
                                        </p:cTn>
                                        <p:tgtEl>
                                          <p:spTgt spid="3">
                                            <p:txEl>
                                              <p:pRg st="4" end="4"/>
                                            </p:txEl>
                                          </p:spTgt>
                                        </p:tgtEl>
                                      </p:cBhvr>
                                    </p:animEffect>
                                    <p:anim calcmode="lin" valueType="num">
                                      <p:cBhvr>
                                        <p:cTn id="10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4" end="4"/>
                                            </p:txEl>
                                          </p:spTgt>
                                        </p:tgtEl>
                                      </p:cBhvr>
                                      <p:to x="100000" y="60000"/>
                                    </p:animScale>
                                    <p:animScale>
                                      <p:cBhvr>
                                        <p:cTn id="110" dur="166" decel="50000">
                                          <p:stCondLst>
                                            <p:cond delay="676"/>
                                          </p:stCondLst>
                                        </p:cTn>
                                        <p:tgtEl>
                                          <p:spTgt spid="3">
                                            <p:txEl>
                                              <p:pRg st="4" end="4"/>
                                            </p:txEl>
                                          </p:spTgt>
                                        </p:tgtEl>
                                      </p:cBhvr>
                                      <p:to x="100000" y="100000"/>
                                    </p:animScale>
                                    <p:animScale>
                                      <p:cBhvr>
                                        <p:cTn id="111" dur="26">
                                          <p:stCondLst>
                                            <p:cond delay="1312"/>
                                          </p:stCondLst>
                                        </p:cTn>
                                        <p:tgtEl>
                                          <p:spTgt spid="3">
                                            <p:txEl>
                                              <p:pRg st="4" end="4"/>
                                            </p:txEl>
                                          </p:spTgt>
                                        </p:tgtEl>
                                      </p:cBhvr>
                                      <p:to x="100000" y="80000"/>
                                    </p:animScale>
                                    <p:animScale>
                                      <p:cBhvr>
                                        <p:cTn id="112" dur="166" decel="50000">
                                          <p:stCondLst>
                                            <p:cond delay="1338"/>
                                          </p:stCondLst>
                                        </p:cTn>
                                        <p:tgtEl>
                                          <p:spTgt spid="3">
                                            <p:txEl>
                                              <p:pRg st="4" end="4"/>
                                            </p:txEl>
                                          </p:spTgt>
                                        </p:tgtEl>
                                      </p:cBhvr>
                                      <p:to x="100000" y="100000"/>
                                    </p:animScale>
                                    <p:animScale>
                                      <p:cBhvr>
                                        <p:cTn id="113" dur="26">
                                          <p:stCondLst>
                                            <p:cond delay="1642"/>
                                          </p:stCondLst>
                                        </p:cTn>
                                        <p:tgtEl>
                                          <p:spTgt spid="3">
                                            <p:txEl>
                                              <p:pRg st="4" end="4"/>
                                            </p:txEl>
                                          </p:spTgt>
                                        </p:tgtEl>
                                      </p:cBhvr>
                                      <p:to x="100000" y="90000"/>
                                    </p:animScale>
                                    <p:animScale>
                                      <p:cBhvr>
                                        <p:cTn id="114" dur="166" decel="50000">
                                          <p:stCondLst>
                                            <p:cond delay="1668"/>
                                          </p:stCondLst>
                                        </p:cTn>
                                        <p:tgtEl>
                                          <p:spTgt spid="3">
                                            <p:txEl>
                                              <p:pRg st="4" end="4"/>
                                            </p:txEl>
                                          </p:spTgt>
                                        </p:tgtEl>
                                      </p:cBhvr>
                                      <p:to x="100000" y="100000"/>
                                    </p:animScale>
                                    <p:animScale>
                                      <p:cBhvr>
                                        <p:cTn id="115" dur="26">
                                          <p:stCondLst>
                                            <p:cond delay="1808"/>
                                          </p:stCondLst>
                                        </p:cTn>
                                        <p:tgtEl>
                                          <p:spTgt spid="3">
                                            <p:txEl>
                                              <p:pRg st="4" end="4"/>
                                            </p:txEl>
                                          </p:spTgt>
                                        </p:tgtEl>
                                      </p:cBhvr>
                                      <p:to x="100000" y="95000"/>
                                    </p:animScale>
                                    <p:animScale>
                                      <p:cBhvr>
                                        <p:cTn id="116" dur="166" decel="50000">
                                          <p:stCondLst>
                                            <p:cond delay="1834"/>
                                          </p:stCondLst>
                                        </p:cTn>
                                        <p:tgtEl>
                                          <p:spTgt spid="3">
                                            <p:txEl>
                                              <p:pRg st="4" end="4"/>
                                            </p:txEl>
                                          </p:spTgt>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nodeType="clickEffect">
                                  <p:stCondLst>
                                    <p:cond delay="0"/>
                                  </p:stCondLst>
                                  <p:childTnLst>
                                    <p:set>
                                      <p:cBhvr>
                                        <p:cTn id="120" dur="1" fill="hold">
                                          <p:stCondLst>
                                            <p:cond delay="0"/>
                                          </p:stCondLst>
                                        </p:cTn>
                                        <p:tgtEl>
                                          <p:spTgt spid="3">
                                            <p:txEl>
                                              <p:pRg st="5" end="5"/>
                                            </p:txEl>
                                          </p:spTgt>
                                        </p:tgtEl>
                                        <p:attrNameLst>
                                          <p:attrName>style.visibility</p:attrName>
                                        </p:attrNameLst>
                                      </p:cBhvr>
                                      <p:to>
                                        <p:strVal val="visible"/>
                                      </p:to>
                                    </p:set>
                                    <p:animEffect transition="in" filter="wipe(down)">
                                      <p:cBhvr>
                                        <p:cTn id="121" dur="580">
                                          <p:stCondLst>
                                            <p:cond delay="0"/>
                                          </p:stCondLst>
                                        </p:cTn>
                                        <p:tgtEl>
                                          <p:spTgt spid="3">
                                            <p:txEl>
                                              <p:pRg st="5" end="5"/>
                                            </p:txEl>
                                          </p:spTgt>
                                        </p:tgtEl>
                                      </p:cBhvr>
                                    </p:animEffect>
                                    <p:anim calcmode="lin" valueType="num">
                                      <p:cBhvr>
                                        <p:cTn id="12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3">
                                            <p:txEl>
                                              <p:pRg st="5" end="5"/>
                                            </p:txEl>
                                          </p:spTgt>
                                        </p:tgtEl>
                                      </p:cBhvr>
                                      <p:to x="100000" y="60000"/>
                                    </p:animScale>
                                    <p:animScale>
                                      <p:cBhvr>
                                        <p:cTn id="128" dur="166" decel="50000">
                                          <p:stCondLst>
                                            <p:cond delay="676"/>
                                          </p:stCondLst>
                                        </p:cTn>
                                        <p:tgtEl>
                                          <p:spTgt spid="3">
                                            <p:txEl>
                                              <p:pRg st="5" end="5"/>
                                            </p:txEl>
                                          </p:spTgt>
                                        </p:tgtEl>
                                      </p:cBhvr>
                                      <p:to x="100000" y="100000"/>
                                    </p:animScale>
                                    <p:animScale>
                                      <p:cBhvr>
                                        <p:cTn id="129" dur="26">
                                          <p:stCondLst>
                                            <p:cond delay="1312"/>
                                          </p:stCondLst>
                                        </p:cTn>
                                        <p:tgtEl>
                                          <p:spTgt spid="3">
                                            <p:txEl>
                                              <p:pRg st="5" end="5"/>
                                            </p:txEl>
                                          </p:spTgt>
                                        </p:tgtEl>
                                      </p:cBhvr>
                                      <p:to x="100000" y="80000"/>
                                    </p:animScale>
                                    <p:animScale>
                                      <p:cBhvr>
                                        <p:cTn id="130" dur="166" decel="50000">
                                          <p:stCondLst>
                                            <p:cond delay="1338"/>
                                          </p:stCondLst>
                                        </p:cTn>
                                        <p:tgtEl>
                                          <p:spTgt spid="3">
                                            <p:txEl>
                                              <p:pRg st="5" end="5"/>
                                            </p:txEl>
                                          </p:spTgt>
                                        </p:tgtEl>
                                      </p:cBhvr>
                                      <p:to x="100000" y="100000"/>
                                    </p:animScale>
                                    <p:animScale>
                                      <p:cBhvr>
                                        <p:cTn id="131" dur="26">
                                          <p:stCondLst>
                                            <p:cond delay="1642"/>
                                          </p:stCondLst>
                                        </p:cTn>
                                        <p:tgtEl>
                                          <p:spTgt spid="3">
                                            <p:txEl>
                                              <p:pRg st="5" end="5"/>
                                            </p:txEl>
                                          </p:spTgt>
                                        </p:tgtEl>
                                      </p:cBhvr>
                                      <p:to x="100000" y="90000"/>
                                    </p:animScale>
                                    <p:animScale>
                                      <p:cBhvr>
                                        <p:cTn id="132" dur="166" decel="50000">
                                          <p:stCondLst>
                                            <p:cond delay="1668"/>
                                          </p:stCondLst>
                                        </p:cTn>
                                        <p:tgtEl>
                                          <p:spTgt spid="3">
                                            <p:txEl>
                                              <p:pRg st="5" end="5"/>
                                            </p:txEl>
                                          </p:spTgt>
                                        </p:tgtEl>
                                      </p:cBhvr>
                                      <p:to x="100000" y="100000"/>
                                    </p:animScale>
                                    <p:animScale>
                                      <p:cBhvr>
                                        <p:cTn id="133" dur="26">
                                          <p:stCondLst>
                                            <p:cond delay="1808"/>
                                          </p:stCondLst>
                                        </p:cTn>
                                        <p:tgtEl>
                                          <p:spTgt spid="3">
                                            <p:txEl>
                                              <p:pRg st="5" end="5"/>
                                            </p:txEl>
                                          </p:spTgt>
                                        </p:tgtEl>
                                      </p:cBhvr>
                                      <p:to x="100000" y="95000"/>
                                    </p:animScale>
                                    <p:animScale>
                                      <p:cBhvr>
                                        <p:cTn id="134" dur="166" decel="50000">
                                          <p:stCondLst>
                                            <p:cond delay="1834"/>
                                          </p:stCondLst>
                                        </p:cTn>
                                        <p:tgtEl>
                                          <p:spTgt spid="3">
                                            <p:txEl>
                                              <p:pRg st="5" end="5"/>
                                            </p:txEl>
                                          </p:spTgt>
                                        </p:tgtEl>
                                      </p:cBhvr>
                                      <p:to x="100000" y="100000"/>
                                    </p:animScale>
                                  </p:childTnLst>
                                </p:cTn>
                              </p:par>
                            </p:childTnLst>
                          </p:cTn>
                        </p:par>
                      </p:childTnLst>
                    </p:cTn>
                  </p:par>
                  <p:par>
                    <p:cTn id="135" fill="hold">
                      <p:stCondLst>
                        <p:cond delay="indefinite"/>
                      </p:stCondLst>
                      <p:childTnLst>
                        <p:par>
                          <p:cTn id="136" fill="hold">
                            <p:stCondLst>
                              <p:cond delay="0"/>
                            </p:stCondLst>
                            <p:childTnLst>
                              <p:par>
                                <p:cTn id="137" presetID="26" presetClass="entr" presetSubtype="0" fill="hold" nodeType="clickEffect">
                                  <p:stCondLst>
                                    <p:cond delay="0"/>
                                  </p:stCondLst>
                                  <p:childTnLst>
                                    <p:set>
                                      <p:cBhvr>
                                        <p:cTn id="138" dur="1" fill="hold">
                                          <p:stCondLst>
                                            <p:cond delay="0"/>
                                          </p:stCondLst>
                                        </p:cTn>
                                        <p:tgtEl>
                                          <p:spTgt spid="3">
                                            <p:txEl>
                                              <p:pRg st="6" end="6"/>
                                            </p:txEl>
                                          </p:spTgt>
                                        </p:tgtEl>
                                        <p:attrNameLst>
                                          <p:attrName>style.visibility</p:attrName>
                                        </p:attrNameLst>
                                      </p:cBhvr>
                                      <p:to>
                                        <p:strVal val="visible"/>
                                      </p:to>
                                    </p:set>
                                    <p:animEffect transition="in" filter="wipe(down)">
                                      <p:cBhvr>
                                        <p:cTn id="139" dur="580">
                                          <p:stCondLst>
                                            <p:cond delay="0"/>
                                          </p:stCondLst>
                                        </p:cTn>
                                        <p:tgtEl>
                                          <p:spTgt spid="3">
                                            <p:txEl>
                                              <p:pRg st="6" end="6"/>
                                            </p:txEl>
                                          </p:spTgt>
                                        </p:tgtEl>
                                      </p:cBhvr>
                                    </p:animEffect>
                                    <p:anim calcmode="lin" valueType="num">
                                      <p:cBhvr>
                                        <p:cTn id="140"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45" dur="26">
                                          <p:stCondLst>
                                            <p:cond delay="650"/>
                                          </p:stCondLst>
                                        </p:cTn>
                                        <p:tgtEl>
                                          <p:spTgt spid="3">
                                            <p:txEl>
                                              <p:pRg st="6" end="6"/>
                                            </p:txEl>
                                          </p:spTgt>
                                        </p:tgtEl>
                                      </p:cBhvr>
                                      <p:to x="100000" y="60000"/>
                                    </p:animScale>
                                    <p:animScale>
                                      <p:cBhvr>
                                        <p:cTn id="146" dur="166" decel="50000">
                                          <p:stCondLst>
                                            <p:cond delay="676"/>
                                          </p:stCondLst>
                                        </p:cTn>
                                        <p:tgtEl>
                                          <p:spTgt spid="3">
                                            <p:txEl>
                                              <p:pRg st="6" end="6"/>
                                            </p:txEl>
                                          </p:spTgt>
                                        </p:tgtEl>
                                      </p:cBhvr>
                                      <p:to x="100000" y="100000"/>
                                    </p:animScale>
                                    <p:animScale>
                                      <p:cBhvr>
                                        <p:cTn id="147" dur="26">
                                          <p:stCondLst>
                                            <p:cond delay="1312"/>
                                          </p:stCondLst>
                                        </p:cTn>
                                        <p:tgtEl>
                                          <p:spTgt spid="3">
                                            <p:txEl>
                                              <p:pRg st="6" end="6"/>
                                            </p:txEl>
                                          </p:spTgt>
                                        </p:tgtEl>
                                      </p:cBhvr>
                                      <p:to x="100000" y="80000"/>
                                    </p:animScale>
                                    <p:animScale>
                                      <p:cBhvr>
                                        <p:cTn id="148" dur="166" decel="50000">
                                          <p:stCondLst>
                                            <p:cond delay="1338"/>
                                          </p:stCondLst>
                                        </p:cTn>
                                        <p:tgtEl>
                                          <p:spTgt spid="3">
                                            <p:txEl>
                                              <p:pRg st="6" end="6"/>
                                            </p:txEl>
                                          </p:spTgt>
                                        </p:tgtEl>
                                      </p:cBhvr>
                                      <p:to x="100000" y="100000"/>
                                    </p:animScale>
                                    <p:animScale>
                                      <p:cBhvr>
                                        <p:cTn id="149" dur="26">
                                          <p:stCondLst>
                                            <p:cond delay="1642"/>
                                          </p:stCondLst>
                                        </p:cTn>
                                        <p:tgtEl>
                                          <p:spTgt spid="3">
                                            <p:txEl>
                                              <p:pRg st="6" end="6"/>
                                            </p:txEl>
                                          </p:spTgt>
                                        </p:tgtEl>
                                      </p:cBhvr>
                                      <p:to x="100000" y="90000"/>
                                    </p:animScale>
                                    <p:animScale>
                                      <p:cBhvr>
                                        <p:cTn id="150" dur="166" decel="50000">
                                          <p:stCondLst>
                                            <p:cond delay="1668"/>
                                          </p:stCondLst>
                                        </p:cTn>
                                        <p:tgtEl>
                                          <p:spTgt spid="3">
                                            <p:txEl>
                                              <p:pRg st="6" end="6"/>
                                            </p:txEl>
                                          </p:spTgt>
                                        </p:tgtEl>
                                      </p:cBhvr>
                                      <p:to x="100000" y="100000"/>
                                    </p:animScale>
                                    <p:animScale>
                                      <p:cBhvr>
                                        <p:cTn id="151" dur="26">
                                          <p:stCondLst>
                                            <p:cond delay="1808"/>
                                          </p:stCondLst>
                                        </p:cTn>
                                        <p:tgtEl>
                                          <p:spTgt spid="3">
                                            <p:txEl>
                                              <p:pRg st="6" end="6"/>
                                            </p:txEl>
                                          </p:spTgt>
                                        </p:tgtEl>
                                      </p:cBhvr>
                                      <p:to x="100000" y="95000"/>
                                    </p:animScale>
                                    <p:animScale>
                                      <p:cBhvr>
                                        <p:cTn id="152" dur="166" decel="50000">
                                          <p:stCondLst>
                                            <p:cond delay="1834"/>
                                          </p:stCondLst>
                                        </p:cTn>
                                        <p:tgtEl>
                                          <p:spTgt spid="3">
                                            <p:txEl>
                                              <p:pRg st="6" end="6"/>
                                            </p:txEl>
                                          </p:spTgt>
                                        </p:tgtEl>
                                      </p:cBhvr>
                                      <p:to x="100000" y="100000"/>
                                    </p:animScale>
                                  </p:childTnLst>
                                </p:cTn>
                              </p:par>
                            </p:childTnLst>
                          </p:cTn>
                        </p:par>
                      </p:childTnLst>
                    </p:cTn>
                  </p:par>
                  <p:par>
                    <p:cTn id="153" fill="hold">
                      <p:stCondLst>
                        <p:cond delay="indefinite"/>
                      </p:stCondLst>
                      <p:childTnLst>
                        <p:par>
                          <p:cTn id="154" fill="hold">
                            <p:stCondLst>
                              <p:cond delay="0"/>
                            </p:stCondLst>
                            <p:childTnLst>
                              <p:par>
                                <p:cTn id="155" presetID="26" presetClass="entr" presetSubtype="0" fill="hold" nodeType="clickEffect">
                                  <p:stCondLst>
                                    <p:cond delay="0"/>
                                  </p:stCondLst>
                                  <p:childTnLst>
                                    <p:set>
                                      <p:cBhvr>
                                        <p:cTn id="156" dur="1" fill="hold">
                                          <p:stCondLst>
                                            <p:cond delay="0"/>
                                          </p:stCondLst>
                                        </p:cTn>
                                        <p:tgtEl>
                                          <p:spTgt spid="3">
                                            <p:txEl>
                                              <p:pRg st="7" end="7"/>
                                            </p:txEl>
                                          </p:spTgt>
                                        </p:tgtEl>
                                        <p:attrNameLst>
                                          <p:attrName>style.visibility</p:attrName>
                                        </p:attrNameLst>
                                      </p:cBhvr>
                                      <p:to>
                                        <p:strVal val="visible"/>
                                      </p:to>
                                    </p:set>
                                    <p:animEffect transition="in" filter="wipe(down)">
                                      <p:cBhvr>
                                        <p:cTn id="157" dur="580">
                                          <p:stCondLst>
                                            <p:cond delay="0"/>
                                          </p:stCondLst>
                                        </p:cTn>
                                        <p:tgtEl>
                                          <p:spTgt spid="3">
                                            <p:txEl>
                                              <p:pRg st="7" end="7"/>
                                            </p:txEl>
                                          </p:spTgt>
                                        </p:tgtEl>
                                      </p:cBhvr>
                                    </p:animEffect>
                                    <p:anim calcmode="lin" valueType="num">
                                      <p:cBhvr>
                                        <p:cTn id="158"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59"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60"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61"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62"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63" dur="26">
                                          <p:stCondLst>
                                            <p:cond delay="650"/>
                                          </p:stCondLst>
                                        </p:cTn>
                                        <p:tgtEl>
                                          <p:spTgt spid="3">
                                            <p:txEl>
                                              <p:pRg st="7" end="7"/>
                                            </p:txEl>
                                          </p:spTgt>
                                        </p:tgtEl>
                                      </p:cBhvr>
                                      <p:to x="100000" y="60000"/>
                                    </p:animScale>
                                    <p:animScale>
                                      <p:cBhvr>
                                        <p:cTn id="164" dur="166" decel="50000">
                                          <p:stCondLst>
                                            <p:cond delay="676"/>
                                          </p:stCondLst>
                                        </p:cTn>
                                        <p:tgtEl>
                                          <p:spTgt spid="3">
                                            <p:txEl>
                                              <p:pRg st="7" end="7"/>
                                            </p:txEl>
                                          </p:spTgt>
                                        </p:tgtEl>
                                      </p:cBhvr>
                                      <p:to x="100000" y="100000"/>
                                    </p:animScale>
                                    <p:animScale>
                                      <p:cBhvr>
                                        <p:cTn id="165" dur="26">
                                          <p:stCondLst>
                                            <p:cond delay="1312"/>
                                          </p:stCondLst>
                                        </p:cTn>
                                        <p:tgtEl>
                                          <p:spTgt spid="3">
                                            <p:txEl>
                                              <p:pRg st="7" end="7"/>
                                            </p:txEl>
                                          </p:spTgt>
                                        </p:tgtEl>
                                      </p:cBhvr>
                                      <p:to x="100000" y="80000"/>
                                    </p:animScale>
                                    <p:animScale>
                                      <p:cBhvr>
                                        <p:cTn id="166" dur="166" decel="50000">
                                          <p:stCondLst>
                                            <p:cond delay="1338"/>
                                          </p:stCondLst>
                                        </p:cTn>
                                        <p:tgtEl>
                                          <p:spTgt spid="3">
                                            <p:txEl>
                                              <p:pRg st="7" end="7"/>
                                            </p:txEl>
                                          </p:spTgt>
                                        </p:tgtEl>
                                      </p:cBhvr>
                                      <p:to x="100000" y="100000"/>
                                    </p:animScale>
                                    <p:animScale>
                                      <p:cBhvr>
                                        <p:cTn id="167" dur="26">
                                          <p:stCondLst>
                                            <p:cond delay="1642"/>
                                          </p:stCondLst>
                                        </p:cTn>
                                        <p:tgtEl>
                                          <p:spTgt spid="3">
                                            <p:txEl>
                                              <p:pRg st="7" end="7"/>
                                            </p:txEl>
                                          </p:spTgt>
                                        </p:tgtEl>
                                      </p:cBhvr>
                                      <p:to x="100000" y="90000"/>
                                    </p:animScale>
                                    <p:animScale>
                                      <p:cBhvr>
                                        <p:cTn id="168" dur="166" decel="50000">
                                          <p:stCondLst>
                                            <p:cond delay="1668"/>
                                          </p:stCondLst>
                                        </p:cTn>
                                        <p:tgtEl>
                                          <p:spTgt spid="3">
                                            <p:txEl>
                                              <p:pRg st="7" end="7"/>
                                            </p:txEl>
                                          </p:spTgt>
                                        </p:tgtEl>
                                      </p:cBhvr>
                                      <p:to x="100000" y="100000"/>
                                    </p:animScale>
                                    <p:animScale>
                                      <p:cBhvr>
                                        <p:cTn id="169" dur="26">
                                          <p:stCondLst>
                                            <p:cond delay="1808"/>
                                          </p:stCondLst>
                                        </p:cTn>
                                        <p:tgtEl>
                                          <p:spTgt spid="3">
                                            <p:txEl>
                                              <p:pRg st="7" end="7"/>
                                            </p:txEl>
                                          </p:spTgt>
                                        </p:tgtEl>
                                      </p:cBhvr>
                                      <p:to x="100000" y="95000"/>
                                    </p:animScale>
                                    <p:animScale>
                                      <p:cBhvr>
                                        <p:cTn id="170"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5556377" cy="1035598"/>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3600" b="1" dirty="0">
                <a:solidFill>
                  <a:prstClr val="white"/>
                </a:solidFill>
              </a:rPr>
              <a:t>Individual Questions</a:t>
            </a:r>
            <a:endParaRPr lang="ar-IQ" sz="1800" dirty="0">
              <a:solidFill>
                <a:prstClr val="white"/>
              </a:solidFill>
            </a:endParaRPr>
          </a:p>
        </p:txBody>
      </p:sp>
      <p:sp>
        <p:nvSpPr>
          <p:cNvPr id="3" name="مستطيل 2"/>
          <p:cNvSpPr/>
          <p:nvPr/>
        </p:nvSpPr>
        <p:spPr>
          <a:xfrm>
            <a:off x="158314" y="2700040"/>
            <a:ext cx="11708882" cy="5078313"/>
          </a:xfrm>
          <a:prstGeom prst="rect">
            <a:avLst/>
          </a:prstGeom>
        </p:spPr>
        <p:txBody>
          <a:bodyPr wrap="square">
            <a:spAutoFit/>
          </a:bodyPr>
          <a:lstStyle/>
          <a:p>
            <a:pPr algn="l"/>
            <a:r>
              <a:rPr lang="en-US" sz="3600" dirty="0" smtClean="0">
                <a:solidFill>
                  <a:prstClr val="white"/>
                </a:solidFill>
              </a:rPr>
              <a:t>Is </a:t>
            </a:r>
            <a:r>
              <a:rPr lang="en-US" sz="3600" b="1" dirty="0" smtClean="0">
                <a:solidFill>
                  <a:srgbClr val="FFFF00"/>
                </a:solidFill>
              </a:rPr>
              <a:t>can</a:t>
            </a:r>
            <a:r>
              <a:rPr lang="en-US" sz="3600" dirty="0" smtClean="0">
                <a:solidFill>
                  <a:srgbClr val="FFFF00"/>
                </a:solidFill>
              </a:rPr>
              <a:t> </a:t>
            </a:r>
            <a:r>
              <a:rPr lang="en-US" sz="3600" dirty="0">
                <a:solidFill>
                  <a:prstClr val="white"/>
                </a:solidFill>
              </a:rPr>
              <a:t>a linking verb?</a:t>
            </a:r>
            <a:r>
              <a:rPr lang="en-US" sz="3600" dirty="0" smtClean="0">
                <a:solidFill>
                  <a:prstClr val="white"/>
                </a:solidFill>
              </a:rPr>
              <a:t>. </a:t>
            </a:r>
            <a:endParaRPr lang="en-US" sz="3600" dirty="0">
              <a:solidFill>
                <a:prstClr val="white"/>
              </a:solidFill>
            </a:endParaRPr>
          </a:p>
          <a:p>
            <a:pPr algn="l"/>
            <a:r>
              <a:rPr lang="en-US" sz="3600" b="1" dirty="0">
                <a:solidFill>
                  <a:srgbClr val="FFFF00"/>
                </a:solidFill>
              </a:rPr>
              <a:t>Can</a:t>
            </a:r>
            <a:r>
              <a:rPr lang="en-US" sz="3600" dirty="0">
                <a:solidFill>
                  <a:prstClr val="white"/>
                </a:solidFill>
              </a:rPr>
              <a:t>, itself, </a:t>
            </a:r>
            <a:r>
              <a:rPr lang="en-US" sz="3600" dirty="0" smtClean="0">
                <a:solidFill>
                  <a:prstClr val="white"/>
                </a:solidFill>
              </a:rPr>
              <a:t>is </a:t>
            </a:r>
            <a:r>
              <a:rPr lang="en-US" sz="3600" dirty="0">
                <a:solidFill>
                  <a:prstClr val="white"/>
                </a:solidFill>
              </a:rPr>
              <a:t>not. But, when used with other verbs like </a:t>
            </a:r>
            <a:r>
              <a:rPr lang="en-US" sz="3600" b="1" dirty="0">
                <a:solidFill>
                  <a:srgbClr val="FFFF00"/>
                </a:solidFill>
              </a:rPr>
              <a:t>can be</a:t>
            </a:r>
            <a:r>
              <a:rPr lang="en-US" sz="3600" dirty="0">
                <a:solidFill>
                  <a:prstClr val="white"/>
                </a:solidFill>
              </a:rPr>
              <a:t>, it can function as one.</a:t>
            </a:r>
          </a:p>
          <a:p>
            <a:pPr algn="l"/>
            <a:r>
              <a:rPr lang="en-US" sz="3600" dirty="0">
                <a:solidFill>
                  <a:prstClr val="white"/>
                </a:solidFill>
              </a:rPr>
              <a:t>Is </a:t>
            </a:r>
            <a:r>
              <a:rPr lang="en-US" sz="3600" b="1" dirty="0">
                <a:solidFill>
                  <a:srgbClr val="FFFF00"/>
                </a:solidFill>
              </a:rPr>
              <a:t>became</a:t>
            </a:r>
            <a:r>
              <a:rPr lang="en-US" sz="3600" dirty="0">
                <a:solidFill>
                  <a:prstClr val="white"/>
                </a:solidFill>
              </a:rPr>
              <a:t> a linking verb?</a:t>
            </a:r>
          </a:p>
          <a:p>
            <a:pPr algn="l"/>
            <a:r>
              <a:rPr lang="en-US" sz="3600" b="1" dirty="0">
                <a:solidFill>
                  <a:srgbClr val="FFFF00"/>
                </a:solidFill>
              </a:rPr>
              <a:t> </a:t>
            </a:r>
            <a:r>
              <a:rPr lang="en-US" sz="3600" b="1" dirty="0"/>
              <a:t>Yes, </a:t>
            </a:r>
            <a:r>
              <a:rPr lang="en-US" sz="3600" b="1" dirty="0">
                <a:solidFill>
                  <a:srgbClr val="FFFF00"/>
                </a:solidFill>
              </a:rPr>
              <a:t>became </a:t>
            </a:r>
            <a:r>
              <a:rPr lang="en-US" sz="3600" b="1" dirty="0"/>
              <a:t>is always a linking verb.</a:t>
            </a:r>
          </a:p>
          <a:p>
            <a:pPr algn="l"/>
            <a:r>
              <a:rPr lang="en-US" sz="3600" dirty="0" smtClean="0">
                <a:solidFill>
                  <a:prstClr val="white"/>
                </a:solidFill>
              </a:rPr>
              <a:t>Is </a:t>
            </a:r>
            <a:r>
              <a:rPr lang="en-US" sz="3600" b="1" dirty="0">
                <a:solidFill>
                  <a:srgbClr val="FFFF00"/>
                </a:solidFill>
              </a:rPr>
              <a:t>will</a:t>
            </a:r>
            <a:r>
              <a:rPr lang="en-US" sz="3600" dirty="0">
                <a:solidFill>
                  <a:prstClr val="white"/>
                </a:solidFill>
              </a:rPr>
              <a:t> a linking </a:t>
            </a:r>
            <a:r>
              <a:rPr lang="en-US" sz="3600" dirty="0" smtClean="0">
                <a:solidFill>
                  <a:prstClr val="white"/>
                </a:solidFill>
              </a:rPr>
              <a:t>verb?</a:t>
            </a:r>
          </a:p>
          <a:p>
            <a:pPr algn="l"/>
            <a:r>
              <a:rPr lang="en-US" sz="3600" dirty="0" smtClean="0">
                <a:solidFill>
                  <a:prstClr val="white"/>
                </a:solidFill>
              </a:rPr>
              <a:t> </a:t>
            </a:r>
            <a:r>
              <a:rPr lang="en-US" sz="3600" b="1" dirty="0" smtClean="0">
                <a:solidFill>
                  <a:srgbClr val="FFFF00"/>
                </a:solidFill>
              </a:rPr>
              <a:t>Will</a:t>
            </a:r>
            <a:r>
              <a:rPr lang="en-US" sz="3600" dirty="0">
                <a:solidFill>
                  <a:prstClr val="white"/>
                </a:solidFill>
              </a:rPr>
              <a:t>, itself, is not. But, when used with other verbs like </a:t>
            </a:r>
            <a:r>
              <a:rPr lang="en-US" sz="3600" b="1" dirty="0">
                <a:solidFill>
                  <a:srgbClr val="FFFF00"/>
                </a:solidFill>
              </a:rPr>
              <a:t>will be</a:t>
            </a:r>
            <a:r>
              <a:rPr lang="en-US" sz="3600" dirty="0">
                <a:solidFill>
                  <a:prstClr val="white"/>
                </a:solidFill>
              </a:rPr>
              <a:t>, it can function as </a:t>
            </a:r>
            <a:r>
              <a:rPr lang="en-US" sz="3600" dirty="0" smtClean="0">
                <a:solidFill>
                  <a:prstClr val="white"/>
                </a:solidFill>
              </a:rPr>
              <a:t>one..</a:t>
            </a:r>
            <a:endParaRPr lang="en-US" sz="3600" dirty="0">
              <a:solidFill>
                <a:prstClr val="white"/>
              </a:solidFill>
            </a:endParaRPr>
          </a:p>
          <a:p>
            <a:pPr algn="l"/>
            <a:r>
              <a:rPr lang="en-US" sz="3600" dirty="0" smtClean="0">
                <a:solidFill>
                  <a:prstClr val="white"/>
                </a:solidFill>
              </a:rPr>
              <a:t>.</a:t>
            </a:r>
            <a:endParaRPr lang="en-US" sz="3600" dirty="0">
              <a:solidFill>
                <a:prstClr val="white"/>
              </a:solidFill>
            </a:endParaRPr>
          </a:p>
        </p:txBody>
      </p:sp>
    </p:spTree>
    <p:extLst>
      <p:ext uri="{BB962C8B-B14F-4D97-AF65-F5344CB8AC3E}">
        <p14:creationId xmlns:p14="http://schemas.microsoft.com/office/powerpoint/2010/main" val="2647736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wipe(down)">
                                      <p:cBhvr>
                                        <p:cTn id="31" dur="580">
                                          <p:stCondLst>
                                            <p:cond delay="0"/>
                                          </p:stCondLst>
                                        </p:cTn>
                                        <p:tgtEl>
                                          <p:spTgt spid="3">
                                            <p:txEl>
                                              <p:pRg st="0" end="0"/>
                                            </p:txEl>
                                          </p:spTgt>
                                        </p:tgtEl>
                                      </p:cBhvr>
                                    </p:animEffect>
                                    <p:anim calcmode="lin" valueType="num">
                                      <p:cBhvr>
                                        <p:cTn id="3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0" end="0"/>
                                            </p:txEl>
                                          </p:spTgt>
                                        </p:tgtEl>
                                      </p:cBhvr>
                                      <p:to x="100000" y="60000"/>
                                    </p:animScale>
                                    <p:animScale>
                                      <p:cBhvr>
                                        <p:cTn id="38" dur="166" decel="50000">
                                          <p:stCondLst>
                                            <p:cond delay="676"/>
                                          </p:stCondLst>
                                        </p:cTn>
                                        <p:tgtEl>
                                          <p:spTgt spid="3">
                                            <p:txEl>
                                              <p:pRg st="0" end="0"/>
                                            </p:txEl>
                                          </p:spTgt>
                                        </p:tgtEl>
                                      </p:cBhvr>
                                      <p:to x="100000" y="100000"/>
                                    </p:animScale>
                                    <p:animScale>
                                      <p:cBhvr>
                                        <p:cTn id="39" dur="26">
                                          <p:stCondLst>
                                            <p:cond delay="1312"/>
                                          </p:stCondLst>
                                        </p:cTn>
                                        <p:tgtEl>
                                          <p:spTgt spid="3">
                                            <p:txEl>
                                              <p:pRg st="0" end="0"/>
                                            </p:txEl>
                                          </p:spTgt>
                                        </p:tgtEl>
                                      </p:cBhvr>
                                      <p:to x="100000" y="80000"/>
                                    </p:animScale>
                                    <p:animScale>
                                      <p:cBhvr>
                                        <p:cTn id="40" dur="166" decel="50000">
                                          <p:stCondLst>
                                            <p:cond delay="1338"/>
                                          </p:stCondLst>
                                        </p:cTn>
                                        <p:tgtEl>
                                          <p:spTgt spid="3">
                                            <p:txEl>
                                              <p:pRg st="0" end="0"/>
                                            </p:txEl>
                                          </p:spTgt>
                                        </p:tgtEl>
                                      </p:cBhvr>
                                      <p:to x="100000" y="100000"/>
                                    </p:animScale>
                                    <p:animScale>
                                      <p:cBhvr>
                                        <p:cTn id="41" dur="26">
                                          <p:stCondLst>
                                            <p:cond delay="1642"/>
                                          </p:stCondLst>
                                        </p:cTn>
                                        <p:tgtEl>
                                          <p:spTgt spid="3">
                                            <p:txEl>
                                              <p:pRg st="0" end="0"/>
                                            </p:txEl>
                                          </p:spTgt>
                                        </p:tgtEl>
                                      </p:cBhvr>
                                      <p:to x="100000" y="90000"/>
                                    </p:animScale>
                                    <p:animScale>
                                      <p:cBhvr>
                                        <p:cTn id="42" dur="166" decel="50000">
                                          <p:stCondLst>
                                            <p:cond delay="1668"/>
                                          </p:stCondLst>
                                        </p:cTn>
                                        <p:tgtEl>
                                          <p:spTgt spid="3">
                                            <p:txEl>
                                              <p:pRg st="0" end="0"/>
                                            </p:txEl>
                                          </p:spTgt>
                                        </p:tgtEl>
                                      </p:cBhvr>
                                      <p:to x="100000" y="100000"/>
                                    </p:animScale>
                                    <p:animScale>
                                      <p:cBhvr>
                                        <p:cTn id="43" dur="26">
                                          <p:stCondLst>
                                            <p:cond delay="1808"/>
                                          </p:stCondLst>
                                        </p:cTn>
                                        <p:tgtEl>
                                          <p:spTgt spid="3">
                                            <p:txEl>
                                              <p:pRg st="0" end="0"/>
                                            </p:txEl>
                                          </p:spTgt>
                                        </p:tgtEl>
                                      </p:cBhvr>
                                      <p:to x="100000" y="95000"/>
                                    </p:animScale>
                                    <p:animScale>
                                      <p:cBhvr>
                                        <p:cTn id="44" dur="166" decel="50000">
                                          <p:stCondLst>
                                            <p:cond delay="1834"/>
                                          </p:stCondLst>
                                        </p:cTn>
                                        <p:tgtEl>
                                          <p:spTgt spid="3">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Effect transition="in" filter="wipe(down)">
                                      <p:cBhvr>
                                        <p:cTn id="49" dur="580">
                                          <p:stCondLst>
                                            <p:cond delay="0"/>
                                          </p:stCondLst>
                                        </p:cTn>
                                        <p:tgtEl>
                                          <p:spTgt spid="3">
                                            <p:txEl>
                                              <p:pRg st="1" end="1"/>
                                            </p:txEl>
                                          </p:spTgt>
                                        </p:tgtEl>
                                      </p:cBhvr>
                                    </p:animEffect>
                                    <p:anim calcmode="lin" valueType="num">
                                      <p:cBhvr>
                                        <p:cTn id="5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1" end="1"/>
                                            </p:txEl>
                                          </p:spTgt>
                                        </p:tgtEl>
                                      </p:cBhvr>
                                      <p:to x="100000" y="60000"/>
                                    </p:animScale>
                                    <p:animScale>
                                      <p:cBhvr>
                                        <p:cTn id="56" dur="166" decel="50000">
                                          <p:stCondLst>
                                            <p:cond delay="676"/>
                                          </p:stCondLst>
                                        </p:cTn>
                                        <p:tgtEl>
                                          <p:spTgt spid="3">
                                            <p:txEl>
                                              <p:pRg st="1" end="1"/>
                                            </p:txEl>
                                          </p:spTgt>
                                        </p:tgtEl>
                                      </p:cBhvr>
                                      <p:to x="100000" y="100000"/>
                                    </p:animScale>
                                    <p:animScale>
                                      <p:cBhvr>
                                        <p:cTn id="57" dur="26">
                                          <p:stCondLst>
                                            <p:cond delay="1312"/>
                                          </p:stCondLst>
                                        </p:cTn>
                                        <p:tgtEl>
                                          <p:spTgt spid="3">
                                            <p:txEl>
                                              <p:pRg st="1" end="1"/>
                                            </p:txEl>
                                          </p:spTgt>
                                        </p:tgtEl>
                                      </p:cBhvr>
                                      <p:to x="100000" y="80000"/>
                                    </p:animScale>
                                    <p:animScale>
                                      <p:cBhvr>
                                        <p:cTn id="58" dur="166" decel="50000">
                                          <p:stCondLst>
                                            <p:cond delay="1338"/>
                                          </p:stCondLst>
                                        </p:cTn>
                                        <p:tgtEl>
                                          <p:spTgt spid="3">
                                            <p:txEl>
                                              <p:pRg st="1" end="1"/>
                                            </p:txEl>
                                          </p:spTgt>
                                        </p:tgtEl>
                                      </p:cBhvr>
                                      <p:to x="100000" y="100000"/>
                                    </p:animScale>
                                    <p:animScale>
                                      <p:cBhvr>
                                        <p:cTn id="59" dur="26">
                                          <p:stCondLst>
                                            <p:cond delay="1642"/>
                                          </p:stCondLst>
                                        </p:cTn>
                                        <p:tgtEl>
                                          <p:spTgt spid="3">
                                            <p:txEl>
                                              <p:pRg st="1" end="1"/>
                                            </p:txEl>
                                          </p:spTgt>
                                        </p:tgtEl>
                                      </p:cBhvr>
                                      <p:to x="100000" y="90000"/>
                                    </p:animScale>
                                    <p:animScale>
                                      <p:cBhvr>
                                        <p:cTn id="60" dur="166" decel="50000">
                                          <p:stCondLst>
                                            <p:cond delay="1668"/>
                                          </p:stCondLst>
                                        </p:cTn>
                                        <p:tgtEl>
                                          <p:spTgt spid="3">
                                            <p:txEl>
                                              <p:pRg st="1" end="1"/>
                                            </p:txEl>
                                          </p:spTgt>
                                        </p:tgtEl>
                                      </p:cBhvr>
                                      <p:to x="100000" y="100000"/>
                                    </p:animScale>
                                    <p:animScale>
                                      <p:cBhvr>
                                        <p:cTn id="61" dur="26">
                                          <p:stCondLst>
                                            <p:cond delay="1808"/>
                                          </p:stCondLst>
                                        </p:cTn>
                                        <p:tgtEl>
                                          <p:spTgt spid="3">
                                            <p:txEl>
                                              <p:pRg st="1" end="1"/>
                                            </p:txEl>
                                          </p:spTgt>
                                        </p:tgtEl>
                                      </p:cBhvr>
                                      <p:to x="100000" y="95000"/>
                                    </p:animScale>
                                    <p:animScale>
                                      <p:cBhvr>
                                        <p:cTn id="62" dur="166" decel="50000">
                                          <p:stCondLst>
                                            <p:cond delay="1834"/>
                                          </p:stCondLst>
                                        </p:cTn>
                                        <p:tgtEl>
                                          <p:spTgt spid="3">
                                            <p:txEl>
                                              <p:pRg st="1" end="1"/>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3">
                                            <p:txEl>
                                              <p:pRg st="2" end="2"/>
                                            </p:txEl>
                                          </p:spTgt>
                                        </p:tgtEl>
                                        <p:attrNameLst>
                                          <p:attrName>style.visibility</p:attrName>
                                        </p:attrNameLst>
                                      </p:cBhvr>
                                      <p:to>
                                        <p:strVal val="visible"/>
                                      </p:to>
                                    </p:set>
                                    <p:animEffect transition="in" filter="wipe(down)">
                                      <p:cBhvr>
                                        <p:cTn id="67" dur="580">
                                          <p:stCondLst>
                                            <p:cond delay="0"/>
                                          </p:stCondLst>
                                        </p:cTn>
                                        <p:tgtEl>
                                          <p:spTgt spid="3">
                                            <p:txEl>
                                              <p:pRg st="2" end="2"/>
                                            </p:txEl>
                                          </p:spTgt>
                                        </p:tgtEl>
                                      </p:cBhvr>
                                    </p:animEffect>
                                    <p:anim calcmode="lin" valueType="num">
                                      <p:cBhvr>
                                        <p:cTn id="6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3">
                                            <p:txEl>
                                              <p:pRg st="2" end="2"/>
                                            </p:txEl>
                                          </p:spTgt>
                                        </p:tgtEl>
                                      </p:cBhvr>
                                      <p:to x="100000" y="60000"/>
                                    </p:animScale>
                                    <p:animScale>
                                      <p:cBhvr>
                                        <p:cTn id="74" dur="166" decel="50000">
                                          <p:stCondLst>
                                            <p:cond delay="676"/>
                                          </p:stCondLst>
                                        </p:cTn>
                                        <p:tgtEl>
                                          <p:spTgt spid="3">
                                            <p:txEl>
                                              <p:pRg st="2" end="2"/>
                                            </p:txEl>
                                          </p:spTgt>
                                        </p:tgtEl>
                                      </p:cBhvr>
                                      <p:to x="100000" y="100000"/>
                                    </p:animScale>
                                    <p:animScale>
                                      <p:cBhvr>
                                        <p:cTn id="75" dur="26">
                                          <p:stCondLst>
                                            <p:cond delay="1312"/>
                                          </p:stCondLst>
                                        </p:cTn>
                                        <p:tgtEl>
                                          <p:spTgt spid="3">
                                            <p:txEl>
                                              <p:pRg st="2" end="2"/>
                                            </p:txEl>
                                          </p:spTgt>
                                        </p:tgtEl>
                                      </p:cBhvr>
                                      <p:to x="100000" y="80000"/>
                                    </p:animScale>
                                    <p:animScale>
                                      <p:cBhvr>
                                        <p:cTn id="76" dur="166" decel="50000">
                                          <p:stCondLst>
                                            <p:cond delay="1338"/>
                                          </p:stCondLst>
                                        </p:cTn>
                                        <p:tgtEl>
                                          <p:spTgt spid="3">
                                            <p:txEl>
                                              <p:pRg st="2" end="2"/>
                                            </p:txEl>
                                          </p:spTgt>
                                        </p:tgtEl>
                                      </p:cBhvr>
                                      <p:to x="100000" y="100000"/>
                                    </p:animScale>
                                    <p:animScale>
                                      <p:cBhvr>
                                        <p:cTn id="77" dur="26">
                                          <p:stCondLst>
                                            <p:cond delay="1642"/>
                                          </p:stCondLst>
                                        </p:cTn>
                                        <p:tgtEl>
                                          <p:spTgt spid="3">
                                            <p:txEl>
                                              <p:pRg st="2" end="2"/>
                                            </p:txEl>
                                          </p:spTgt>
                                        </p:tgtEl>
                                      </p:cBhvr>
                                      <p:to x="100000" y="90000"/>
                                    </p:animScale>
                                    <p:animScale>
                                      <p:cBhvr>
                                        <p:cTn id="78" dur="166" decel="50000">
                                          <p:stCondLst>
                                            <p:cond delay="1668"/>
                                          </p:stCondLst>
                                        </p:cTn>
                                        <p:tgtEl>
                                          <p:spTgt spid="3">
                                            <p:txEl>
                                              <p:pRg st="2" end="2"/>
                                            </p:txEl>
                                          </p:spTgt>
                                        </p:tgtEl>
                                      </p:cBhvr>
                                      <p:to x="100000" y="100000"/>
                                    </p:animScale>
                                    <p:animScale>
                                      <p:cBhvr>
                                        <p:cTn id="79" dur="26">
                                          <p:stCondLst>
                                            <p:cond delay="1808"/>
                                          </p:stCondLst>
                                        </p:cTn>
                                        <p:tgtEl>
                                          <p:spTgt spid="3">
                                            <p:txEl>
                                              <p:pRg st="2" end="2"/>
                                            </p:txEl>
                                          </p:spTgt>
                                        </p:tgtEl>
                                      </p:cBhvr>
                                      <p:to x="100000" y="95000"/>
                                    </p:animScale>
                                    <p:animScale>
                                      <p:cBhvr>
                                        <p:cTn id="80" dur="166" decel="50000">
                                          <p:stCondLst>
                                            <p:cond delay="1834"/>
                                          </p:stCondLst>
                                        </p:cTn>
                                        <p:tgtEl>
                                          <p:spTgt spid="3">
                                            <p:txEl>
                                              <p:pRg st="2" end="2"/>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3">
                                            <p:txEl>
                                              <p:pRg st="3" end="3"/>
                                            </p:txEl>
                                          </p:spTgt>
                                        </p:tgtEl>
                                        <p:attrNameLst>
                                          <p:attrName>style.visibility</p:attrName>
                                        </p:attrNameLst>
                                      </p:cBhvr>
                                      <p:to>
                                        <p:strVal val="visible"/>
                                      </p:to>
                                    </p:set>
                                    <p:animEffect transition="in" filter="wipe(down)">
                                      <p:cBhvr>
                                        <p:cTn id="85" dur="580">
                                          <p:stCondLst>
                                            <p:cond delay="0"/>
                                          </p:stCondLst>
                                        </p:cTn>
                                        <p:tgtEl>
                                          <p:spTgt spid="3">
                                            <p:txEl>
                                              <p:pRg st="3" end="3"/>
                                            </p:txEl>
                                          </p:spTgt>
                                        </p:tgtEl>
                                      </p:cBhvr>
                                    </p:animEffect>
                                    <p:anim calcmode="lin" valueType="num">
                                      <p:cBhvr>
                                        <p:cTn id="8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3">
                                            <p:txEl>
                                              <p:pRg st="3" end="3"/>
                                            </p:txEl>
                                          </p:spTgt>
                                        </p:tgtEl>
                                      </p:cBhvr>
                                      <p:to x="100000" y="60000"/>
                                    </p:animScale>
                                    <p:animScale>
                                      <p:cBhvr>
                                        <p:cTn id="92" dur="166" decel="50000">
                                          <p:stCondLst>
                                            <p:cond delay="676"/>
                                          </p:stCondLst>
                                        </p:cTn>
                                        <p:tgtEl>
                                          <p:spTgt spid="3">
                                            <p:txEl>
                                              <p:pRg st="3" end="3"/>
                                            </p:txEl>
                                          </p:spTgt>
                                        </p:tgtEl>
                                      </p:cBhvr>
                                      <p:to x="100000" y="100000"/>
                                    </p:animScale>
                                    <p:animScale>
                                      <p:cBhvr>
                                        <p:cTn id="93" dur="26">
                                          <p:stCondLst>
                                            <p:cond delay="1312"/>
                                          </p:stCondLst>
                                        </p:cTn>
                                        <p:tgtEl>
                                          <p:spTgt spid="3">
                                            <p:txEl>
                                              <p:pRg st="3" end="3"/>
                                            </p:txEl>
                                          </p:spTgt>
                                        </p:tgtEl>
                                      </p:cBhvr>
                                      <p:to x="100000" y="80000"/>
                                    </p:animScale>
                                    <p:animScale>
                                      <p:cBhvr>
                                        <p:cTn id="94" dur="166" decel="50000">
                                          <p:stCondLst>
                                            <p:cond delay="1338"/>
                                          </p:stCondLst>
                                        </p:cTn>
                                        <p:tgtEl>
                                          <p:spTgt spid="3">
                                            <p:txEl>
                                              <p:pRg st="3" end="3"/>
                                            </p:txEl>
                                          </p:spTgt>
                                        </p:tgtEl>
                                      </p:cBhvr>
                                      <p:to x="100000" y="100000"/>
                                    </p:animScale>
                                    <p:animScale>
                                      <p:cBhvr>
                                        <p:cTn id="95" dur="26">
                                          <p:stCondLst>
                                            <p:cond delay="1642"/>
                                          </p:stCondLst>
                                        </p:cTn>
                                        <p:tgtEl>
                                          <p:spTgt spid="3">
                                            <p:txEl>
                                              <p:pRg st="3" end="3"/>
                                            </p:txEl>
                                          </p:spTgt>
                                        </p:tgtEl>
                                      </p:cBhvr>
                                      <p:to x="100000" y="90000"/>
                                    </p:animScale>
                                    <p:animScale>
                                      <p:cBhvr>
                                        <p:cTn id="96" dur="166" decel="50000">
                                          <p:stCondLst>
                                            <p:cond delay="1668"/>
                                          </p:stCondLst>
                                        </p:cTn>
                                        <p:tgtEl>
                                          <p:spTgt spid="3">
                                            <p:txEl>
                                              <p:pRg st="3" end="3"/>
                                            </p:txEl>
                                          </p:spTgt>
                                        </p:tgtEl>
                                      </p:cBhvr>
                                      <p:to x="100000" y="100000"/>
                                    </p:animScale>
                                    <p:animScale>
                                      <p:cBhvr>
                                        <p:cTn id="97" dur="26">
                                          <p:stCondLst>
                                            <p:cond delay="1808"/>
                                          </p:stCondLst>
                                        </p:cTn>
                                        <p:tgtEl>
                                          <p:spTgt spid="3">
                                            <p:txEl>
                                              <p:pRg st="3" end="3"/>
                                            </p:txEl>
                                          </p:spTgt>
                                        </p:tgtEl>
                                      </p:cBhvr>
                                      <p:to x="100000" y="95000"/>
                                    </p:animScale>
                                    <p:animScale>
                                      <p:cBhvr>
                                        <p:cTn id="98" dur="166" decel="50000">
                                          <p:stCondLst>
                                            <p:cond delay="1834"/>
                                          </p:stCondLst>
                                        </p:cTn>
                                        <p:tgtEl>
                                          <p:spTgt spid="3">
                                            <p:txEl>
                                              <p:pRg st="3" end="3"/>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childTnLst>
                                    <p:set>
                                      <p:cBhvr>
                                        <p:cTn id="102" dur="1" fill="hold">
                                          <p:stCondLst>
                                            <p:cond delay="0"/>
                                          </p:stCondLst>
                                        </p:cTn>
                                        <p:tgtEl>
                                          <p:spTgt spid="3">
                                            <p:txEl>
                                              <p:pRg st="4" end="4"/>
                                            </p:txEl>
                                          </p:spTgt>
                                        </p:tgtEl>
                                        <p:attrNameLst>
                                          <p:attrName>style.visibility</p:attrName>
                                        </p:attrNameLst>
                                      </p:cBhvr>
                                      <p:to>
                                        <p:strVal val="visible"/>
                                      </p:to>
                                    </p:set>
                                    <p:animEffect transition="in" filter="wipe(down)">
                                      <p:cBhvr>
                                        <p:cTn id="103" dur="580">
                                          <p:stCondLst>
                                            <p:cond delay="0"/>
                                          </p:stCondLst>
                                        </p:cTn>
                                        <p:tgtEl>
                                          <p:spTgt spid="3">
                                            <p:txEl>
                                              <p:pRg st="4" end="4"/>
                                            </p:txEl>
                                          </p:spTgt>
                                        </p:tgtEl>
                                      </p:cBhvr>
                                    </p:animEffect>
                                    <p:anim calcmode="lin" valueType="num">
                                      <p:cBhvr>
                                        <p:cTn id="10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4" end="4"/>
                                            </p:txEl>
                                          </p:spTgt>
                                        </p:tgtEl>
                                      </p:cBhvr>
                                      <p:to x="100000" y="60000"/>
                                    </p:animScale>
                                    <p:animScale>
                                      <p:cBhvr>
                                        <p:cTn id="110" dur="166" decel="50000">
                                          <p:stCondLst>
                                            <p:cond delay="676"/>
                                          </p:stCondLst>
                                        </p:cTn>
                                        <p:tgtEl>
                                          <p:spTgt spid="3">
                                            <p:txEl>
                                              <p:pRg st="4" end="4"/>
                                            </p:txEl>
                                          </p:spTgt>
                                        </p:tgtEl>
                                      </p:cBhvr>
                                      <p:to x="100000" y="100000"/>
                                    </p:animScale>
                                    <p:animScale>
                                      <p:cBhvr>
                                        <p:cTn id="111" dur="26">
                                          <p:stCondLst>
                                            <p:cond delay="1312"/>
                                          </p:stCondLst>
                                        </p:cTn>
                                        <p:tgtEl>
                                          <p:spTgt spid="3">
                                            <p:txEl>
                                              <p:pRg st="4" end="4"/>
                                            </p:txEl>
                                          </p:spTgt>
                                        </p:tgtEl>
                                      </p:cBhvr>
                                      <p:to x="100000" y="80000"/>
                                    </p:animScale>
                                    <p:animScale>
                                      <p:cBhvr>
                                        <p:cTn id="112" dur="166" decel="50000">
                                          <p:stCondLst>
                                            <p:cond delay="1338"/>
                                          </p:stCondLst>
                                        </p:cTn>
                                        <p:tgtEl>
                                          <p:spTgt spid="3">
                                            <p:txEl>
                                              <p:pRg st="4" end="4"/>
                                            </p:txEl>
                                          </p:spTgt>
                                        </p:tgtEl>
                                      </p:cBhvr>
                                      <p:to x="100000" y="100000"/>
                                    </p:animScale>
                                    <p:animScale>
                                      <p:cBhvr>
                                        <p:cTn id="113" dur="26">
                                          <p:stCondLst>
                                            <p:cond delay="1642"/>
                                          </p:stCondLst>
                                        </p:cTn>
                                        <p:tgtEl>
                                          <p:spTgt spid="3">
                                            <p:txEl>
                                              <p:pRg st="4" end="4"/>
                                            </p:txEl>
                                          </p:spTgt>
                                        </p:tgtEl>
                                      </p:cBhvr>
                                      <p:to x="100000" y="90000"/>
                                    </p:animScale>
                                    <p:animScale>
                                      <p:cBhvr>
                                        <p:cTn id="114" dur="166" decel="50000">
                                          <p:stCondLst>
                                            <p:cond delay="1668"/>
                                          </p:stCondLst>
                                        </p:cTn>
                                        <p:tgtEl>
                                          <p:spTgt spid="3">
                                            <p:txEl>
                                              <p:pRg st="4" end="4"/>
                                            </p:txEl>
                                          </p:spTgt>
                                        </p:tgtEl>
                                      </p:cBhvr>
                                      <p:to x="100000" y="100000"/>
                                    </p:animScale>
                                    <p:animScale>
                                      <p:cBhvr>
                                        <p:cTn id="115" dur="26">
                                          <p:stCondLst>
                                            <p:cond delay="1808"/>
                                          </p:stCondLst>
                                        </p:cTn>
                                        <p:tgtEl>
                                          <p:spTgt spid="3">
                                            <p:txEl>
                                              <p:pRg st="4" end="4"/>
                                            </p:txEl>
                                          </p:spTgt>
                                        </p:tgtEl>
                                      </p:cBhvr>
                                      <p:to x="100000" y="95000"/>
                                    </p:animScale>
                                    <p:animScale>
                                      <p:cBhvr>
                                        <p:cTn id="116" dur="166" decel="50000">
                                          <p:stCondLst>
                                            <p:cond delay="1834"/>
                                          </p:stCondLst>
                                        </p:cTn>
                                        <p:tgtEl>
                                          <p:spTgt spid="3">
                                            <p:txEl>
                                              <p:pRg st="4" end="4"/>
                                            </p:txEl>
                                          </p:spTgt>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nodeType="clickEffect">
                                  <p:stCondLst>
                                    <p:cond delay="0"/>
                                  </p:stCondLst>
                                  <p:childTnLst>
                                    <p:set>
                                      <p:cBhvr>
                                        <p:cTn id="120" dur="1" fill="hold">
                                          <p:stCondLst>
                                            <p:cond delay="0"/>
                                          </p:stCondLst>
                                        </p:cTn>
                                        <p:tgtEl>
                                          <p:spTgt spid="3">
                                            <p:txEl>
                                              <p:pRg st="5" end="5"/>
                                            </p:txEl>
                                          </p:spTgt>
                                        </p:tgtEl>
                                        <p:attrNameLst>
                                          <p:attrName>style.visibility</p:attrName>
                                        </p:attrNameLst>
                                      </p:cBhvr>
                                      <p:to>
                                        <p:strVal val="visible"/>
                                      </p:to>
                                    </p:set>
                                    <p:animEffect transition="in" filter="wipe(down)">
                                      <p:cBhvr>
                                        <p:cTn id="121" dur="580">
                                          <p:stCondLst>
                                            <p:cond delay="0"/>
                                          </p:stCondLst>
                                        </p:cTn>
                                        <p:tgtEl>
                                          <p:spTgt spid="3">
                                            <p:txEl>
                                              <p:pRg st="5" end="5"/>
                                            </p:txEl>
                                          </p:spTgt>
                                        </p:tgtEl>
                                      </p:cBhvr>
                                    </p:animEffect>
                                    <p:anim calcmode="lin" valueType="num">
                                      <p:cBhvr>
                                        <p:cTn id="12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3">
                                            <p:txEl>
                                              <p:pRg st="5" end="5"/>
                                            </p:txEl>
                                          </p:spTgt>
                                        </p:tgtEl>
                                      </p:cBhvr>
                                      <p:to x="100000" y="60000"/>
                                    </p:animScale>
                                    <p:animScale>
                                      <p:cBhvr>
                                        <p:cTn id="128" dur="166" decel="50000">
                                          <p:stCondLst>
                                            <p:cond delay="676"/>
                                          </p:stCondLst>
                                        </p:cTn>
                                        <p:tgtEl>
                                          <p:spTgt spid="3">
                                            <p:txEl>
                                              <p:pRg st="5" end="5"/>
                                            </p:txEl>
                                          </p:spTgt>
                                        </p:tgtEl>
                                      </p:cBhvr>
                                      <p:to x="100000" y="100000"/>
                                    </p:animScale>
                                    <p:animScale>
                                      <p:cBhvr>
                                        <p:cTn id="129" dur="26">
                                          <p:stCondLst>
                                            <p:cond delay="1312"/>
                                          </p:stCondLst>
                                        </p:cTn>
                                        <p:tgtEl>
                                          <p:spTgt spid="3">
                                            <p:txEl>
                                              <p:pRg st="5" end="5"/>
                                            </p:txEl>
                                          </p:spTgt>
                                        </p:tgtEl>
                                      </p:cBhvr>
                                      <p:to x="100000" y="80000"/>
                                    </p:animScale>
                                    <p:animScale>
                                      <p:cBhvr>
                                        <p:cTn id="130" dur="166" decel="50000">
                                          <p:stCondLst>
                                            <p:cond delay="1338"/>
                                          </p:stCondLst>
                                        </p:cTn>
                                        <p:tgtEl>
                                          <p:spTgt spid="3">
                                            <p:txEl>
                                              <p:pRg st="5" end="5"/>
                                            </p:txEl>
                                          </p:spTgt>
                                        </p:tgtEl>
                                      </p:cBhvr>
                                      <p:to x="100000" y="100000"/>
                                    </p:animScale>
                                    <p:animScale>
                                      <p:cBhvr>
                                        <p:cTn id="131" dur="26">
                                          <p:stCondLst>
                                            <p:cond delay="1642"/>
                                          </p:stCondLst>
                                        </p:cTn>
                                        <p:tgtEl>
                                          <p:spTgt spid="3">
                                            <p:txEl>
                                              <p:pRg st="5" end="5"/>
                                            </p:txEl>
                                          </p:spTgt>
                                        </p:tgtEl>
                                      </p:cBhvr>
                                      <p:to x="100000" y="90000"/>
                                    </p:animScale>
                                    <p:animScale>
                                      <p:cBhvr>
                                        <p:cTn id="132" dur="166" decel="50000">
                                          <p:stCondLst>
                                            <p:cond delay="1668"/>
                                          </p:stCondLst>
                                        </p:cTn>
                                        <p:tgtEl>
                                          <p:spTgt spid="3">
                                            <p:txEl>
                                              <p:pRg st="5" end="5"/>
                                            </p:txEl>
                                          </p:spTgt>
                                        </p:tgtEl>
                                      </p:cBhvr>
                                      <p:to x="100000" y="100000"/>
                                    </p:animScale>
                                    <p:animScale>
                                      <p:cBhvr>
                                        <p:cTn id="133" dur="26">
                                          <p:stCondLst>
                                            <p:cond delay="1808"/>
                                          </p:stCondLst>
                                        </p:cTn>
                                        <p:tgtEl>
                                          <p:spTgt spid="3">
                                            <p:txEl>
                                              <p:pRg st="5" end="5"/>
                                            </p:txEl>
                                          </p:spTgt>
                                        </p:tgtEl>
                                      </p:cBhvr>
                                      <p:to x="100000" y="95000"/>
                                    </p:animScale>
                                    <p:animScale>
                                      <p:cBhvr>
                                        <p:cTn id="134"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5556377" cy="1035598"/>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3600" b="1" dirty="0" smtClean="0">
                <a:solidFill>
                  <a:prstClr val="white"/>
                </a:solidFill>
              </a:rPr>
              <a:t>Some more examples:</a:t>
            </a:r>
            <a:endParaRPr lang="ar-IQ" sz="1800" dirty="0">
              <a:solidFill>
                <a:prstClr val="white"/>
              </a:solidFill>
            </a:endParaRPr>
          </a:p>
        </p:txBody>
      </p:sp>
      <p:sp>
        <p:nvSpPr>
          <p:cNvPr id="4" name="مستطيل 3"/>
          <p:cNvSpPr/>
          <p:nvPr/>
        </p:nvSpPr>
        <p:spPr>
          <a:xfrm>
            <a:off x="424230" y="2484016"/>
            <a:ext cx="11893081" cy="5078313"/>
          </a:xfrm>
          <a:prstGeom prst="rect">
            <a:avLst/>
          </a:prstGeom>
        </p:spPr>
        <p:txBody>
          <a:bodyPr wrap="square">
            <a:spAutoFit/>
          </a:bodyPr>
          <a:lstStyle/>
          <a:p>
            <a:pPr algn="l"/>
            <a:r>
              <a:rPr lang="en-US" sz="3600" dirty="0"/>
              <a:t>Here are some examples of linking verbs used in </a:t>
            </a:r>
            <a:endParaRPr lang="en-US" sz="3600" dirty="0" smtClean="0"/>
          </a:p>
          <a:p>
            <a:pPr algn="l"/>
            <a:r>
              <a:rPr lang="en-US" sz="3600" dirty="0" smtClean="0"/>
              <a:t>sentences </a:t>
            </a:r>
            <a:r>
              <a:rPr lang="en-US" sz="3600" dirty="0"/>
              <a:t>with the linking verbs in bold:</a:t>
            </a:r>
          </a:p>
          <a:p>
            <a:pPr algn="l"/>
            <a:endParaRPr lang="en-US" sz="3600" dirty="0"/>
          </a:p>
          <a:p>
            <a:pPr algn="l"/>
            <a:r>
              <a:rPr lang="en-US" sz="3600" dirty="0" smtClean="0"/>
              <a:t>			He </a:t>
            </a:r>
            <a:r>
              <a:rPr lang="en-US" sz="3600" b="1" dirty="0" smtClean="0">
                <a:solidFill>
                  <a:srgbClr val="FFFF00"/>
                </a:solidFill>
              </a:rPr>
              <a:t>appears</a:t>
            </a:r>
            <a:r>
              <a:rPr lang="en-US" sz="3600" dirty="0" smtClean="0"/>
              <a:t> awkward.</a:t>
            </a:r>
          </a:p>
          <a:p>
            <a:pPr algn="l"/>
            <a:r>
              <a:rPr lang="en-US" sz="3600" dirty="0" smtClean="0"/>
              <a:t>	</a:t>
            </a:r>
            <a:r>
              <a:rPr lang="en-US" sz="3600" dirty="0"/>
              <a:t>	She </a:t>
            </a:r>
            <a:r>
              <a:rPr lang="en-US" sz="3600" b="1" dirty="0">
                <a:solidFill>
                  <a:srgbClr val="FFFF00"/>
                </a:solidFill>
              </a:rPr>
              <a:t>became</a:t>
            </a:r>
            <a:r>
              <a:rPr lang="en-US" sz="3600" dirty="0"/>
              <a:t>  nervous.</a:t>
            </a:r>
          </a:p>
          <a:p>
            <a:pPr algn="l"/>
            <a:r>
              <a:rPr lang="en-US" sz="3600" dirty="0" smtClean="0"/>
              <a:t>			</a:t>
            </a:r>
            <a:r>
              <a:rPr lang="en-US" sz="3600" dirty="0"/>
              <a:t>	He </a:t>
            </a:r>
            <a:r>
              <a:rPr lang="en-US" sz="3600" b="1" dirty="0">
                <a:solidFill>
                  <a:srgbClr val="FFFF00"/>
                </a:solidFill>
              </a:rPr>
              <a:t>feels</a:t>
            </a:r>
            <a:r>
              <a:rPr lang="en-US" sz="3600" dirty="0">
                <a:solidFill>
                  <a:srgbClr val="FFFF00"/>
                </a:solidFill>
              </a:rPr>
              <a:t> </a:t>
            </a:r>
            <a:r>
              <a:rPr lang="en-US" sz="3600" dirty="0"/>
              <a:t>bad about that.</a:t>
            </a:r>
          </a:p>
          <a:p>
            <a:pPr algn="l"/>
            <a:r>
              <a:rPr lang="en-US" sz="3600" dirty="0" smtClean="0"/>
              <a:t>		</a:t>
            </a:r>
            <a:r>
              <a:rPr lang="en-US" sz="3600" dirty="0"/>
              <a:t>	He </a:t>
            </a:r>
            <a:r>
              <a:rPr lang="en-US" sz="3600" b="1" dirty="0">
                <a:solidFill>
                  <a:srgbClr val="FFFF00"/>
                </a:solidFill>
              </a:rPr>
              <a:t>got</a:t>
            </a:r>
            <a:r>
              <a:rPr lang="en-US" sz="3600" dirty="0">
                <a:solidFill>
                  <a:srgbClr val="FFFF00"/>
                </a:solidFill>
              </a:rPr>
              <a:t> </a:t>
            </a:r>
            <a:r>
              <a:rPr lang="en-US" sz="3600" dirty="0"/>
              <a:t>very angry about that.</a:t>
            </a:r>
          </a:p>
          <a:p>
            <a:pPr algn="l"/>
            <a:r>
              <a:rPr lang="en-US" sz="3600" dirty="0" smtClean="0"/>
              <a:t>		</a:t>
            </a:r>
            <a:r>
              <a:rPr lang="en-US" sz="3600" dirty="0"/>
              <a:t>	When he fainted, he </a:t>
            </a:r>
            <a:r>
              <a:rPr lang="en-US" sz="3600" b="1" dirty="0">
                <a:solidFill>
                  <a:srgbClr val="FFFF00"/>
                </a:solidFill>
              </a:rPr>
              <a:t>went</a:t>
            </a:r>
            <a:r>
              <a:rPr lang="en-US" sz="3600" dirty="0"/>
              <a:t> limp.</a:t>
            </a:r>
          </a:p>
          <a:p>
            <a:pPr algn="l"/>
            <a:r>
              <a:rPr lang="en-US" sz="3600" dirty="0" smtClean="0"/>
              <a:t>.</a:t>
            </a:r>
            <a:endParaRPr lang="en-US" sz="3600" dirty="0"/>
          </a:p>
        </p:txBody>
      </p:sp>
    </p:spTree>
    <p:extLst>
      <p:ext uri="{BB962C8B-B14F-4D97-AF65-F5344CB8AC3E}">
        <p14:creationId xmlns:p14="http://schemas.microsoft.com/office/powerpoint/2010/main" val="12367176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wipe(down)">
                                      <p:cBhvr>
                                        <p:cTn id="31" dur="580">
                                          <p:stCondLst>
                                            <p:cond delay="0"/>
                                          </p:stCondLst>
                                        </p:cTn>
                                        <p:tgtEl>
                                          <p:spTgt spid="4">
                                            <p:txEl>
                                              <p:pRg st="0" end="0"/>
                                            </p:txEl>
                                          </p:spTgt>
                                        </p:tgtEl>
                                      </p:cBhvr>
                                    </p:animEffect>
                                    <p:anim calcmode="lin" valueType="num">
                                      <p:cBhvr>
                                        <p:cTn id="32"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4">
                                            <p:txEl>
                                              <p:pRg st="0" end="0"/>
                                            </p:txEl>
                                          </p:spTgt>
                                        </p:tgtEl>
                                      </p:cBhvr>
                                      <p:to x="100000" y="60000"/>
                                    </p:animScale>
                                    <p:animScale>
                                      <p:cBhvr>
                                        <p:cTn id="38" dur="166" decel="50000">
                                          <p:stCondLst>
                                            <p:cond delay="676"/>
                                          </p:stCondLst>
                                        </p:cTn>
                                        <p:tgtEl>
                                          <p:spTgt spid="4">
                                            <p:txEl>
                                              <p:pRg st="0" end="0"/>
                                            </p:txEl>
                                          </p:spTgt>
                                        </p:tgtEl>
                                      </p:cBhvr>
                                      <p:to x="100000" y="100000"/>
                                    </p:animScale>
                                    <p:animScale>
                                      <p:cBhvr>
                                        <p:cTn id="39" dur="26">
                                          <p:stCondLst>
                                            <p:cond delay="1312"/>
                                          </p:stCondLst>
                                        </p:cTn>
                                        <p:tgtEl>
                                          <p:spTgt spid="4">
                                            <p:txEl>
                                              <p:pRg st="0" end="0"/>
                                            </p:txEl>
                                          </p:spTgt>
                                        </p:tgtEl>
                                      </p:cBhvr>
                                      <p:to x="100000" y="80000"/>
                                    </p:animScale>
                                    <p:animScale>
                                      <p:cBhvr>
                                        <p:cTn id="40" dur="166" decel="50000">
                                          <p:stCondLst>
                                            <p:cond delay="1338"/>
                                          </p:stCondLst>
                                        </p:cTn>
                                        <p:tgtEl>
                                          <p:spTgt spid="4">
                                            <p:txEl>
                                              <p:pRg st="0" end="0"/>
                                            </p:txEl>
                                          </p:spTgt>
                                        </p:tgtEl>
                                      </p:cBhvr>
                                      <p:to x="100000" y="100000"/>
                                    </p:animScale>
                                    <p:animScale>
                                      <p:cBhvr>
                                        <p:cTn id="41" dur="26">
                                          <p:stCondLst>
                                            <p:cond delay="1642"/>
                                          </p:stCondLst>
                                        </p:cTn>
                                        <p:tgtEl>
                                          <p:spTgt spid="4">
                                            <p:txEl>
                                              <p:pRg st="0" end="0"/>
                                            </p:txEl>
                                          </p:spTgt>
                                        </p:tgtEl>
                                      </p:cBhvr>
                                      <p:to x="100000" y="90000"/>
                                    </p:animScale>
                                    <p:animScale>
                                      <p:cBhvr>
                                        <p:cTn id="42" dur="166" decel="50000">
                                          <p:stCondLst>
                                            <p:cond delay="1668"/>
                                          </p:stCondLst>
                                        </p:cTn>
                                        <p:tgtEl>
                                          <p:spTgt spid="4">
                                            <p:txEl>
                                              <p:pRg st="0" end="0"/>
                                            </p:txEl>
                                          </p:spTgt>
                                        </p:tgtEl>
                                      </p:cBhvr>
                                      <p:to x="100000" y="100000"/>
                                    </p:animScale>
                                    <p:animScale>
                                      <p:cBhvr>
                                        <p:cTn id="43" dur="26">
                                          <p:stCondLst>
                                            <p:cond delay="1808"/>
                                          </p:stCondLst>
                                        </p:cTn>
                                        <p:tgtEl>
                                          <p:spTgt spid="4">
                                            <p:txEl>
                                              <p:pRg st="0" end="0"/>
                                            </p:txEl>
                                          </p:spTgt>
                                        </p:tgtEl>
                                      </p:cBhvr>
                                      <p:to x="100000" y="95000"/>
                                    </p:animScale>
                                    <p:animScale>
                                      <p:cBhvr>
                                        <p:cTn id="44" dur="166" decel="50000">
                                          <p:stCondLst>
                                            <p:cond delay="1834"/>
                                          </p:stCondLst>
                                        </p:cTn>
                                        <p:tgtEl>
                                          <p:spTgt spid="4">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4">
                                            <p:txEl>
                                              <p:pRg st="1" end="1"/>
                                            </p:txEl>
                                          </p:spTgt>
                                        </p:tgtEl>
                                        <p:attrNameLst>
                                          <p:attrName>style.visibility</p:attrName>
                                        </p:attrNameLst>
                                      </p:cBhvr>
                                      <p:to>
                                        <p:strVal val="visible"/>
                                      </p:to>
                                    </p:set>
                                    <p:animEffect transition="in" filter="wipe(down)">
                                      <p:cBhvr>
                                        <p:cTn id="49" dur="580">
                                          <p:stCondLst>
                                            <p:cond delay="0"/>
                                          </p:stCondLst>
                                        </p:cTn>
                                        <p:tgtEl>
                                          <p:spTgt spid="4">
                                            <p:txEl>
                                              <p:pRg st="1" end="1"/>
                                            </p:txEl>
                                          </p:spTgt>
                                        </p:tgtEl>
                                      </p:cBhvr>
                                    </p:animEffect>
                                    <p:anim calcmode="lin" valueType="num">
                                      <p:cBhvr>
                                        <p:cTn id="50"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4">
                                            <p:txEl>
                                              <p:pRg st="1" end="1"/>
                                            </p:txEl>
                                          </p:spTgt>
                                        </p:tgtEl>
                                      </p:cBhvr>
                                      <p:to x="100000" y="60000"/>
                                    </p:animScale>
                                    <p:animScale>
                                      <p:cBhvr>
                                        <p:cTn id="56" dur="166" decel="50000">
                                          <p:stCondLst>
                                            <p:cond delay="676"/>
                                          </p:stCondLst>
                                        </p:cTn>
                                        <p:tgtEl>
                                          <p:spTgt spid="4">
                                            <p:txEl>
                                              <p:pRg st="1" end="1"/>
                                            </p:txEl>
                                          </p:spTgt>
                                        </p:tgtEl>
                                      </p:cBhvr>
                                      <p:to x="100000" y="100000"/>
                                    </p:animScale>
                                    <p:animScale>
                                      <p:cBhvr>
                                        <p:cTn id="57" dur="26">
                                          <p:stCondLst>
                                            <p:cond delay="1312"/>
                                          </p:stCondLst>
                                        </p:cTn>
                                        <p:tgtEl>
                                          <p:spTgt spid="4">
                                            <p:txEl>
                                              <p:pRg st="1" end="1"/>
                                            </p:txEl>
                                          </p:spTgt>
                                        </p:tgtEl>
                                      </p:cBhvr>
                                      <p:to x="100000" y="80000"/>
                                    </p:animScale>
                                    <p:animScale>
                                      <p:cBhvr>
                                        <p:cTn id="58" dur="166" decel="50000">
                                          <p:stCondLst>
                                            <p:cond delay="1338"/>
                                          </p:stCondLst>
                                        </p:cTn>
                                        <p:tgtEl>
                                          <p:spTgt spid="4">
                                            <p:txEl>
                                              <p:pRg st="1" end="1"/>
                                            </p:txEl>
                                          </p:spTgt>
                                        </p:tgtEl>
                                      </p:cBhvr>
                                      <p:to x="100000" y="100000"/>
                                    </p:animScale>
                                    <p:animScale>
                                      <p:cBhvr>
                                        <p:cTn id="59" dur="26">
                                          <p:stCondLst>
                                            <p:cond delay="1642"/>
                                          </p:stCondLst>
                                        </p:cTn>
                                        <p:tgtEl>
                                          <p:spTgt spid="4">
                                            <p:txEl>
                                              <p:pRg st="1" end="1"/>
                                            </p:txEl>
                                          </p:spTgt>
                                        </p:tgtEl>
                                      </p:cBhvr>
                                      <p:to x="100000" y="90000"/>
                                    </p:animScale>
                                    <p:animScale>
                                      <p:cBhvr>
                                        <p:cTn id="60" dur="166" decel="50000">
                                          <p:stCondLst>
                                            <p:cond delay="1668"/>
                                          </p:stCondLst>
                                        </p:cTn>
                                        <p:tgtEl>
                                          <p:spTgt spid="4">
                                            <p:txEl>
                                              <p:pRg st="1" end="1"/>
                                            </p:txEl>
                                          </p:spTgt>
                                        </p:tgtEl>
                                      </p:cBhvr>
                                      <p:to x="100000" y="100000"/>
                                    </p:animScale>
                                    <p:animScale>
                                      <p:cBhvr>
                                        <p:cTn id="61" dur="26">
                                          <p:stCondLst>
                                            <p:cond delay="1808"/>
                                          </p:stCondLst>
                                        </p:cTn>
                                        <p:tgtEl>
                                          <p:spTgt spid="4">
                                            <p:txEl>
                                              <p:pRg st="1" end="1"/>
                                            </p:txEl>
                                          </p:spTgt>
                                        </p:tgtEl>
                                      </p:cBhvr>
                                      <p:to x="100000" y="95000"/>
                                    </p:animScale>
                                    <p:animScale>
                                      <p:cBhvr>
                                        <p:cTn id="62" dur="166" decel="50000">
                                          <p:stCondLst>
                                            <p:cond delay="1834"/>
                                          </p:stCondLst>
                                        </p:cTn>
                                        <p:tgtEl>
                                          <p:spTgt spid="4">
                                            <p:txEl>
                                              <p:pRg st="1" end="1"/>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4">
                                            <p:txEl>
                                              <p:pRg st="8" end="8"/>
                                            </p:txEl>
                                          </p:spTgt>
                                        </p:tgtEl>
                                        <p:attrNameLst>
                                          <p:attrName>style.visibility</p:attrName>
                                        </p:attrNameLst>
                                      </p:cBhvr>
                                      <p:to>
                                        <p:strVal val="visible"/>
                                      </p:to>
                                    </p:set>
                                    <p:animEffect transition="in" filter="wipe(down)">
                                      <p:cBhvr>
                                        <p:cTn id="67" dur="580">
                                          <p:stCondLst>
                                            <p:cond delay="0"/>
                                          </p:stCondLst>
                                        </p:cTn>
                                        <p:tgtEl>
                                          <p:spTgt spid="4">
                                            <p:txEl>
                                              <p:pRg st="8" end="8"/>
                                            </p:txEl>
                                          </p:spTgt>
                                        </p:tgtEl>
                                      </p:cBhvr>
                                    </p:animEffect>
                                    <p:anim calcmode="lin" valueType="num">
                                      <p:cBhvr>
                                        <p:cTn id="68" dur="1822" tmFilter="0,0; 0.14,0.36; 0.43,0.73; 0.71,0.91; 1.0,1.0">
                                          <p:stCondLst>
                                            <p:cond delay="0"/>
                                          </p:stCondLst>
                                        </p:cTn>
                                        <p:tgtEl>
                                          <p:spTgt spid="4">
                                            <p:txEl>
                                              <p:pRg st="8" end="8"/>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4">
                                            <p:txEl>
                                              <p:pRg st="8" end="8"/>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4">
                                            <p:txEl>
                                              <p:pRg st="8" end="8"/>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4">
                                            <p:txEl>
                                              <p:pRg st="8" end="8"/>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4">
                                            <p:txEl>
                                              <p:pRg st="8" end="8"/>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4">
                                            <p:txEl>
                                              <p:pRg st="8" end="8"/>
                                            </p:txEl>
                                          </p:spTgt>
                                        </p:tgtEl>
                                      </p:cBhvr>
                                      <p:to x="100000" y="60000"/>
                                    </p:animScale>
                                    <p:animScale>
                                      <p:cBhvr>
                                        <p:cTn id="74" dur="166" decel="50000">
                                          <p:stCondLst>
                                            <p:cond delay="676"/>
                                          </p:stCondLst>
                                        </p:cTn>
                                        <p:tgtEl>
                                          <p:spTgt spid="4">
                                            <p:txEl>
                                              <p:pRg st="8" end="8"/>
                                            </p:txEl>
                                          </p:spTgt>
                                        </p:tgtEl>
                                      </p:cBhvr>
                                      <p:to x="100000" y="100000"/>
                                    </p:animScale>
                                    <p:animScale>
                                      <p:cBhvr>
                                        <p:cTn id="75" dur="26">
                                          <p:stCondLst>
                                            <p:cond delay="1312"/>
                                          </p:stCondLst>
                                        </p:cTn>
                                        <p:tgtEl>
                                          <p:spTgt spid="4">
                                            <p:txEl>
                                              <p:pRg st="8" end="8"/>
                                            </p:txEl>
                                          </p:spTgt>
                                        </p:tgtEl>
                                      </p:cBhvr>
                                      <p:to x="100000" y="80000"/>
                                    </p:animScale>
                                    <p:animScale>
                                      <p:cBhvr>
                                        <p:cTn id="76" dur="166" decel="50000">
                                          <p:stCondLst>
                                            <p:cond delay="1338"/>
                                          </p:stCondLst>
                                        </p:cTn>
                                        <p:tgtEl>
                                          <p:spTgt spid="4">
                                            <p:txEl>
                                              <p:pRg st="8" end="8"/>
                                            </p:txEl>
                                          </p:spTgt>
                                        </p:tgtEl>
                                      </p:cBhvr>
                                      <p:to x="100000" y="100000"/>
                                    </p:animScale>
                                    <p:animScale>
                                      <p:cBhvr>
                                        <p:cTn id="77" dur="26">
                                          <p:stCondLst>
                                            <p:cond delay="1642"/>
                                          </p:stCondLst>
                                        </p:cTn>
                                        <p:tgtEl>
                                          <p:spTgt spid="4">
                                            <p:txEl>
                                              <p:pRg st="8" end="8"/>
                                            </p:txEl>
                                          </p:spTgt>
                                        </p:tgtEl>
                                      </p:cBhvr>
                                      <p:to x="100000" y="90000"/>
                                    </p:animScale>
                                    <p:animScale>
                                      <p:cBhvr>
                                        <p:cTn id="78" dur="166" decel="50000">
                                          <p:stCondLst>
                                            <p:cond delay="1668"/>
                                          </p:stCondLst>
                                        </p:cTn>
                                        <p:tgtEl>
                                          <p:spTgt spid="4">
                                            <p:txEl>
                                              <p:pRg st="8" end="8"/>
                                            </p:txEl>
                                          </p:spTgt>
                                        </p:tgtEl>
                                      </p:cBhvr>
                                      <p:to x="100000" y="100000"/>
                                    </p:animScale>
                                    <p:animScale>
                                      <p:cBhvr>
                                        <p:cTn id="79" dur="26">
                                          <p:stCondLst>
                                            <p:cond delay="1808"/>
                                          </p:stCondLst>
                                        </p:cTn>
                                        <p:tgtEl>
                                          <p:spTgt spid="4">
                                            <p:txEl>
                                              <p:pRg st="8" end="8"/>
                                            </p:txEl>
                                          </p:spTgt>
                                        </p:tgtEl>
                                      </p:cBhvr>
                                      <p:to x="100000" y="95000"/>
                                    </p:animScale>
                                    <p:animScale>
                                      <p:cBhvr>
                                        <p:cTn id="80" dur="166" decel="50000">
                                          <p:stCondLst>
                                            <p:cond delay="1834"/>
                                          </p:stCondLst>
                                        </p:cTn>
                                        <p:tgtEl>
                                          <p:spTgt spid="4">
                                            <p:txEl>
                                              <p:pRg st="8" end="8"/>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4">
                                            <p:txEl>
                                              <p:pRg st="3" end="3"/>
                                            </p:txEl>
                                          </p:spTgt>
                                        </p:tgtEl>
                                        <p:attrNameLst>
                                          <p:attrName>style.visibility</p:attrName>
                                        </p:attrNameLst>
                                      </p:cBhvr>
                                      <p:to>
                                        <p:strVal val="visible"/>
                                      </p:to>
                                    </p:set>
                                    <p:animEffect transition="in" filter="wipe(down)">
                                      <p:cBhvr>
                                        <p:cTn id="85" dur="580">
                                          <p:stCondLst>
                                            <p:cond delay="0"/>
                                          </p:stCondLst>
                                        </p:cTn>
                                        <p:tgtEl>
                                          <p:spTgt spid="4">
                                            <p:txEl>
                                              <p:pRg st="3" end="3"/>
                                            </p:txEl>
                                          </p:spTgt>
                                        </p:tgtEl>
                                      </p:cBhvr>
                                    </p:animEffect>
                                    <p:anim calcmode="lin" valueType="num">
                                      <p:cBhvr>
                                        <p:cTn id="86"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4">
                                            <p:txEl>
                                              <p:pRg st="3" end="3"/>
                                            </p:txEl>
                                          </p:spTgt>
                                        </p:tgtEl>
                                      </p:cBhvr>
                                      <p:to x="100000" y="60000"/>
                                    </p:animScale>
                                    <p:animScale>
                                      <p:cBhvr>
                                        <p:cTn id="92" dur="166" decel="50000">
                                          <p:stCondLst>
                                            <p:cond delay="676"/>
                                          </p:stCondLst>
                                        </p:cTn>
                                        <p:tgtEl>
                                          <p:spTgt spid="4">
                                            <p:txEl>
                                              <p:pRg st="3" end="3"/>
                                            </p:txEl>
                                          </p:spTgt>
                                        </p:tgtEl>
                                      </p:cBhvr>
                                      <p:to x="100000" y="100000"/>
                                    </p:animScale>
                                    <p:animScale>
                                      <p:cBhvr>
                                        <p:cTn id="93" dur="26">
                                          <p:stCondLst>
                                            <p:cond delay="1312"/>
                                          </p:stCondLst>
                                        </p:cTn>
                                        <p:tgtEl>
                                          <p:spTgt spid="4">
                                            <p:txEl>
                                              <p:pRg st="3" end="3"/>
                                            </p:txEl>
                                          </p:spTgt>
                                        </p:tgtEl>
                                      </p:cBhvr>
                                      <p:to x="100000" y="80000"/>
                                    </p:animScale>
                                    <p:animScale>
                                      <p:cBhvr>
                                        <p:cTn id="94" dur="166" decel="50000">
                                          <p:stCondLst>
                                            <p:cond delay="1338"/>
                                          </p:stCondLst>
                                        </p:cTn>
                                        <p:tgtEl>
                                          <p:spTgt spid="4">
                                            <p:txEl>
                                              <p:pRg st="3" end="3"/>
                                            </p:txEl>
                                          </p:spTgt>
                                        </p:tgtEl>
                                      </p:cBhvr>
                                      <p:to x="100000" y="100000"/>
                                    </p:animScale>
                                    <p:animScale>
                                      <p:cBhvr>
                                        <p:cTn id="95" dur="26">
                                          <p:stCondLst>
                                            <p:cond delay="1642"/>
                                          </p:stCondLst>
                                        </p:cTn>
                                        <p:tgtEl>
                                          <p:spTgt spid="4">
                                            <p:txEl>
                                              <p:pRg st="3" end="3"/>
                                            </p:txEl>
                                          </p:spTgt>
                                        </p:tgtEl>
                                      </p:cBhvr>
                                      <p:to x="100000" y="90000"/>
                                    </p:animScale>
                                    <p:animScale>
                                      <p:cBhvr>
                                        <p:cTn id="96" dur="166" decel="50000">
                                          <p:stCondLst>
                                            <p:cond delay="1668"/>
                                          </p:stCondLst>
                                        </p:cTn>
                                        <p:tgtEl>
                                          <p:spTgt spid="4">
                                            <p:txEl>
                                              <p:pRg st="3" end="3"/>
                                            </p:txEl>
                                          </p:spTgt>
                                        </p:tgtEl>
                                      </p:cBhvr>
                                      <p:to x="100000" y="100000"/>
                                    </p:animScale>
                                    <p:animScale>
                                      <p:cBhvr>
                                        <p:cTn id="97" dur="26">
                                          <p:stCondLst>
                                            <p:cond delay="1808"/>
                                          </p:stCondLst>
                                        </p:cTn>
                                        <p:tgtEl>
                                          <p:spTgt spid="4">
                                            <p:txEl>
                                              <p:pRg st="3" end="3"/>
                                            </p:txEl>
                                          </p:spTgt>
                                        </p:tgtEl>
                                      </p:cBhvr>
                                      <p:to x="100000" y="95000"/>
                                    </p:animScale>
                                    <p:animScale>
                                      <p:cBhvr>
                                        <p:cTn id="98" dur="166" decel="50000">
                                          <p:stCondLst>
                                            <p:cond delay="1834"/>
                                          </p:stCondLst>
                                        </p:cTn>
                                        <p:tgtEl>
                                          <p:spTgt spid="4">
                                            <p:txEl>
                                              <p:pRg st="3" end="3"/>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childTnLst>
                                    <p:set>
                                      <p:cBhvr>
                                        <p:cTn id="102" dur="1" fill="hold">
                                          <p:stCondLst>
                                            <p:cond delay="0"/>
                                          </p:stCondLst>
                                        </p:cTn>
                                        <p:tgtEl>
                                          <p:spTgt spid="4">
                                            <p:txEl>
                                              <p:pRg st="4" end="4"/>
                                            </p:txEl>
                                          </p:spTgt>
                                        </p:tgtEl>
                                        <p:attrNameLst>
                                          <p:attrName>style.visibility</p:attrName>
                                        </p:attrNameLst>
                                      </p:cBhvr>
                                      <p:to>
                                        <p:strVal val="visible"/>
                                      </p:to>
                                    </p:set>
                                    <p:animEffect transition="in" filter="wipe(down)">
                                      <p:cBhvr>
                                        <p:cTn id="103" dur="580">
                                          <p:stCondLst>
                                            <p:cond delay="0"/>
                                          </p:stCondLst>
                                        </p:cTn>
                                        <p:tgtEl>
                                          <p:spTgt spid="4">
                                            <p:txEl>
                                              <p:pRg st="4" end="4"/>
                                            </p:txEl>
                                          </p:spTgt>
                                        </p:tgtEl>
                                      </p:cBhvr>
                                    </p:animEffect>
                                    <p:anim calcmode="lin" valueType="num">
                                      <p:cBhvr>
                                        <p:cTn id="104" dur="1822" tmFilter="0,0; 0.14,0.36; 0.43,0.73; 0.71,0.91; 1.0,1.0">
                                          <p:stCondLst>
                                            <p:cond delay="0"/>
                                          </p:stCondLst>
                                        </p:cTn>
                                        <p:tgtEl>
                                          <p:spTgt spid="4">
                                            <p:txEl>
                                              <p:pRg st="4" end="4"/>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4">
                                            <p:txEl>
                                              <p:pRg st="4" end="4"/>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4">
                                            <p:txEl>
                                              <p:pRg st="4" end="4"/>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4">
                                            <p:txEl>
                                              <p:pRg st="4" end="4"/>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4">
                                            <p:txEl>
                                              <p:pRg st="4" end="4"/>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4">
                                            <p:txEl>
                                              <p:pRg st="4" end="4"/>
                                            </p:txEl>
                                          </p:spTgt>
                                        </p:tgtEl>
                                      </p:cBhvr>
                                      <p:to x="100000" y="60000"/>
                                    </p:animScale>
                                    <p:animScale>
                                      <p:cBhvr>
                                        <p:cTn id="110" dur="166" decel="50000">
                                          <p:stCondLst>
                                            <p:cond delay="676"/>
                                          </p:stCondLst>
                                        </p:cTn>
                                        <p:tgtEl>
                                          <p:spTgt spid="4">
                                            <p:txEl>
                                              <p:pRg st="4" end="4"/>
                                            </p:txEl>
                                          </p:spTgt>
                                        </p:tgtEl>
                                      </p:cBhvr>
                                      <p:to x="100000" y="100000"/>
                                    </p:animScale>
                                    <p:animScale>
                                      <p:cBhvr>
                                        <p:cTn id="111" dur="26">
                                          <p:stCondLst>
                                            <p:cond delay="1312"/>
                                          </p:stCondLst>
                                        </p:cTn>
                                        <p:tgtEl>
                                          <p:spTgt spid="4">
                                            <p:txEl>
                                              <p:pRg st="4" end="4"/>
                                            </p:txEl>
                                          </p:spTgt>
                                        </p:tgtEl>
                                      </p:cBhvr>
                                      <p:to x="100000" y="80000"/>
                                    </p:animScale>
                                    <p:animScale>
                                      <p:cBhvr>
                                        <p:cTn id="112" dur="166" decel="50000">
                                          <p:stCondLst>
                                            <p:cond delay="1338"/>
                                          </p:stCondLst>
                                        </p:cTn>
                                        <p:tgtEl>
                                          <p:spTgt spid="4">
                                            <p:txEl>
                                              <p:pRg st="4" end="4"/>
                                            </p:txEl>
                                          </p:spTgt>
                                        </p:tgtEl>
                                      </p:cBhvr>
                                      <p:to x="100000" y="100000"/>
                                    </p:animScale>
                                    <p:animScale>
                                      <p:cBhvr>
                                        <p:cTn id="113" dur="26">
                                          <p:stCondLst>
                                            <p:cond delay="1642"/>
                                          </p:stCondLst>
                                        </p:cTn>
                                        <p:tgtEl>
                                          <p:spTgt spid="4">
                                            <p:txEl>
                                              <p:pRg st="4" end="4"/>
                                            </p:txEl>
                                          </p:spTgt>
                                        </p:tgtEl>
                                      </p:cBhvr>
                                      <p:to x="100000" y="90000"/>
                                    </p:animScale>
                                    <p:animScale>
                                      <p:cBhvr>
                                        <p:cTn id="114" dur="166" decel="50000">
                                          <p:stCondLst>
                                            <p:cond delay="1668"/>
                                          </p:stCondLst>
                                        </p:cTn>
                                        <p:tgtEl>
                                          <p:spTgt spid="4">
                                            <p:txEl>
                                              <p:pRg st="4" end="4"/>
                                            </p:txEl>
                                          </p:spTgt>
                                        </p:tgtEl>
                                      </p:cBhvr>
                                      <p:to x="100000" y="100000"/>
                                    </p:animScale>
                                    <p:animScale>
                                      <p:cBhvr>
                                        <p:cTn id="115" dur="26">
                                          <p:stCondLst>
                                            <p:cond delay="1808"/>
                                          </p:stCondLst>
                                        </p:cTn>
                                        <p:tgtEl>
                                          <p:spTgt spid="4">
                                            <p:txEl>
                                              <p:pRg st="4" end="4"/>
                                            </p:txEl>
                                          </p:spTgt>
                                        </p:tgtEl>
                                      </p:cBhvr>
                                      <p:to x="100000" y="95000"/>
                                    </p:animScale>
                                    <p:animScale>
                                      <p:cBhvr>
                                        <p:cTn id="116" dur="166" decel="50000">
                                          <p:stCondLst>
                                            <p:cond delay="1834"/>
                                          </p:stCondLst>
                                        </p:cTn>
                                        <p:tgtEl>
                                          <p:spTgt spid="4">
                                            <p:txEl>
                                              <p:pRg st="4" end="4"/>
                                            </p:txEl>
                                          </p:spTgt>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nodeType="clickEffect">
                                  <p:stCondLst>
                                    <p:cond delay="0"/>
                                  </p:stCondLst>
                                  <p:childTnLst>
                                    <p:set>
                                      <p:cBhvr>
                                        <p:cTn id="120" dur="1" fill="hold">
                                          <p:stCondLst>
                                            <p:cond delay="0"/>
                                          </p:stCondLst>
                                        </p:cTn>
                                        <p:tgtEl>
                                          <p:spTgt spid="4">
                                            <p:txEl>
                                              <p:pRg st="5" end="5"/>
                                            </p:txEl>
                                          </p:spTgt>
                                        </p:tgtEl>
                                        <p:attrNameLst>
                                          <p:attrName>style.visibility</p:attrName>
                                        </p:attrNameLst>
                                      </p:cBhvr>
                                      <p:to>
                                        <p:strVal val="visible"/>
                                      </p:to>
                                    </p:set>
                                    <p:animEffect transition="in" filter="wipe(down)">
                                      <p:cBhvr>
                                        <p:cTn id="121" dur="580">
                                          <p:stCondLst>
                                            <p:cond delay="0"/>
                                          </p:stCondLst>
                                        </p:cTn>
                                        <p:tgtEl>
                                          <p:spTgt spid="4">
                                            <p:txEl>
                                              <p:pRg st="5" end="5"/>
                                            </p:txEl>
                                          </p:spTgt>
                                        </p:tgtEl>
                                      </p:cBhvr>
                                    </p:animEffect>
                                    <p:anim calcmode="lin" valueType="num">
                                      <p:cBhvr>
                                        <p:cTn id="122"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4">
                                            <p:txEl>
                                              <p:pRg st="5" end="5"/>
                                            </p:txEl>
                                          </p:spTgt>
                                        </p:tgtEl>
                                      </p:cBhvr>
                                      <p:to x="100000" y="60000"/>
                                    </p:animScale>
                                    <p:animScale>
                                      <p:cBhvr>
                                        <p:cTn id="128" dur="166" decel="50000">
                                          <p:stCondLst>
                                            <p:cond delay="676"/>
                                          </p:stCondLst>
                                        </p:cTn>
                                        <p:tgtEl>
                                          <p:spTgt spid="4">
                                            <p:txEl>
                                              <p:pRg st="5" end="5"/>
                                            </p:txEl>
                                          </p:spTgt>
                                        </p:tgtEl>
                                      </p:cBhvr>
                                      <p:to x="100000" y="100000"/>
                                    </p:animScale>
                                    <p:animScale>
                                      <p:cBhvr>
                                        <p:cTn id="129" dur="26">
                                          <p:stCondLst>
                                            <p:cond delay="1312"/>
                                          </p:stCondLst>
                                        </p:cTn>
                                        <p:tgtEl>
                                          <p:spTgt spid="4">
                                            <p:txEl>
                                              <p:pRg st="5" end="5"/>
                                            </p:txEl>
                                          </p:spTgt>
                                        </p:tgtEl>
                                      </p:cBhvr>
                                      <p:to x="100000" y="80000"/>
                                    </p:animScale>
                                    <p:animScale>
                                      <p:cBhvr>
                                        <p:cTn id="130" dur="166" decel="50000">
                                          <p:stCondLst>
                                            <p:cond delay="1338"/>
                                          </p:stCondLst>
                                        </p:cTn>
                                        <p:tgtEl>
                                          <p:spTgt spid="4">
                                            <p:txEl>
                                              <p:pRg st="5" end="5"/>
                                            </p:txEl>
                                          </p:spTgt>
                                        </p:tgtEl>
                                      </p:cBhvr>
                                      <p:to x="100000" y="100000"/>
                                    </p:animScale>
                                    <p:animScale>
                                      <p:cBhvr>
                                        <p:cTn id="131" dur="26">
                                          <p:stCondLst>
                                            <p:cond delay="1642"/>
                                          </p:stCondLst>
                                        </p:cTn>
                                        <p:tgtEl>
                                          <p:spTgt spid="4">
                                            <p:txEl>
                                              <p:pRg st="5" end="5"/>
                                            </p:txEl>
                                          </p:spTgt>
                                        </p:tgtEl>
                                      </p:cBhvr>
                                      <p:to x="100000" y="90000"/>
                                    </p:animScale>
                                    <p:animScale>
                                      <p:cBhvr>
                                        <p:cTn id="132" dur="166" decel="50000">
                                          <p:stCondLst>
                                            <p:cond delay="1668"/>
                                          </p:stCondLst>
                                        </p:cTn>
                                        <p:tgtEl>
                                          <p:spTgt spid="4">
                                            <p:txEl>
                                              <p:pRg st="5" end="5"/>
                                            </p:txEl>
                                          </p:spTgt>
                                        </p:tgtEl>
                                      </p:cBhvr>
                                      <p:to x="100000" y="100000"/>
                                    </p:animScale>
                                    <p:animScale>
                                      <p:cBhvr>
                                        <p:cTn id="133" dur="26">
                                          <p:stCondLst>
                                            <p:cond delay="1808"/>
                                          </p:stCondLst>
                                        </p:cTn>
                                        <p:tgtEl>
                                          <p:spTgt spid="4">
                                            <p:txEl>
                                              <p:pRg st="5" end="5"/>
                                            </p:txEl>
                                          </p:spTgt>
                                        </p:tgtEl>
                                      </p:cBhvr>
                                      <p:to x="100000" y="95000"/>
                                    </p:animScale>
                                    <p:animScale>
                                      <p:cBhvr>
                                        <p:cTn id="134" dur="166" decel="50000">
                                          <p:stCondLst>
                                            <p:cond delay="1834"/>
                                          </p:stCondLst>
                                        </p:cTn>
                                        <p:tgtEl>
                                          <p:spTgt spid="4">
                                            <p:txEl>
                                              <p:pRg st="5" end="5"/>
                                            </p:txEl>
                                          </p:spTgt>
                                        </p:tgtEl>
                                      </p:cBhvr>
                                      <p:to x="100000" y="100000"/>
                                    </p:animScale>
                                  </p:childTnLst>
                                </p:cTn>
                              </p:par>
                            </p:childTnLst>
                          </p:cTn>
                        </p:par>
                      </p:childTnLst>
                    </p:cTn>
                  </p:par>
                  <p:par>
                    <p:cTn id="135" fill="hold">
                      <p:stCondLst>
                        <p:cond delay="indefinite"/>
                      </p:stCondLst>
                      <p:childTnLst>
                        <p:par>
                          <p:cTn id="136" fill="hold">
                            <p:stCondLst>
                              <p:cond delay="0"/>
                            </p:stCondLst>
                            <p:childTnLst>
                              <p:par>
                                <p:cTn id="137" presetID="26" presetClass="entr" presetSubtype="0" fill="hold" nodeType="clickEffect">
                                  <p:stCondLst>
                                    <p:cond delay="0"/>
                                  </p:stCondLst>
                                  <p:childTnLst>
                                    <p:set>
                                      <p:cBhvr>
                                        <p:cTn id="138" dur="1" fill="hold">
                                          <p:stCondLst>
                                            <p:cond delay="0"/>
                                          </p:stCondLst>
                                        </p:cTn>
                                        <p:tgtEl>
                                          <p:spTgt spid="4">
                                            <p:txEl>
                                              <p:pRg st="6" end="6"/>
                                            </p:txEl>
                                          </p:spTgt>
                                        </p:tgtEl>
                                        <p:attrNameLst>
                                          <p:attrName>style.visibility</p:attrName>
                                        </p:attrNameLst>
                                      </p:cBhvr>
                                      <p:to>
                                        <p:strVal val="visible"/>
                                      </p:to>
                                    </p:set>
                                    <p:animEffect transition="in" filter="wipe(down)">
                                      <p:cBhvr>
                                        <p:cTn id="139" dur="580">
                                          <p:stCondLst>
                                            <p:cond delay="0"/>
                                          </p:stCondLst>
                                        </p:cTn>
                                        <p:tgtEl>
                                          <p:spTgt spid="4">
                                            <p:txEl>
                                              <p:pRg st="6" end="6"/>
                                            </p:txEl>
                                          </p:spTgt>
                                        </p:tgtEl>
                                      </p:cBhvr>
                                    </p:animEffect>
                                    <p:anim calcmode="lin" valueType="num">
                                      <p:cBhvr>
                                        <p:cTn id="140" dur="1822" tmFilter="0,0; 0.14,0.36; 0.43,0.73; 0.71,0.91; 1.0,1.0">
                                          <p:stCondLst>
                                            <p:cond delay="0"/>
                                          </p:stCondLst>
                                        </p:cTn>
                                        <p:tgtEl>
                                          <p:spTgt spid="4">
                                            <p:txEl>
                                              <p:pRg st="6" end="6"/>
                                            </p:txEl>
                                          </p:spTgt>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4">
                                            <p:txEl>
                                              <p:pRg st="6" end="6"/>
                                            </p:txEl>
                                          </p:spTgt>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4">
                                            <p:txEl>
                                              <p:pRg st="6" end="6"/>
                                            </p:txEl>
                                          </p:spTgt>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4">
                                            <p:txEl>
                                              <p:pRg st="6" end="6"/>
                                            </p:txEl>
                                          </p:spTgt>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4">
                                            <p:txEl>
                                              <p:pRg st="6" end="6"/>
                                            </p:txEl>
                                          </p:spTgt>
                                        </p:tgtEl>
                                        <p:attrNameLst>
                                          <p:attrName>ppt_y</p:attrName>
                                        </p:attrNameLst>
                                      </p:cBhvr>
                                      <p:tavLst>
                                        <p:tav tm="0" fmla="#ppt_y-sin(pi*$)/81">
                                          <p:val>
                                            <p:fltVal val="0"/>
                                          </p:val>
                                        </p:tav>
                                        <p:tav tm="100000">
                                          <p:val>
                                            <p:fltVal val="1"/>
                                          </p:val>
                                        </p:tav>
                                      </p:tavLst>
                                    </p:anim>
                                    <p:animScale>
                                      <p:cBhvr>
                                        <p:cTn id="145" dur="26">
                                          <p:stCondLst>
                                            <p:cond delay="650"/>
                                          </p:stCondLst>
                                        </p:cTn>
                                        <p:tgtEl>
                                          <p:spTgt spid="4">
                                            <p:txEl>
                                              <p:pRg st="6" end="6"/>
                                            </p:txEl>
                                          </p:spTgt>
                                        </p:tgtEl>
                                      </p:cBhvr>
                                      <p:to x="100000" y="60000"/>
                                    </p:animScale>
                                    <p:animScale>
                                      <p:cBhvr>
                                        <p:cTn id="146" dur="166" decel="50000">
                                          <p:stCondLst>
                                            <p:cond delay="676"/>
                                          </p:stCondLst>
                                        </p:cTn>
                                        <p:tgtEl>
                                          <p:spTgt spid="4">
                                            <p:txEl>
                                              <p:pRg st="6" end="6"/>
                                            </p:txEl>
                                          </p:spTgt>
                                        </p:tgtEl>
                                      </p:cBhvr>
                                      <p:to x="100000" y="100000"/>
                                    </p:animScale>
                                    <p:animScale>
                                      <p:cBhvr>
                                        <p:cTn id="147" dur="26">
                                          <p:stCondLst>
                                            <p:cond delay="1312"/>
                                          </p:stCondLst>
                                        </p:cTn>
                                        <p:tgtEl>
                                          <p:spTgt spid="4">
                                            <p:txEl>
                                              <p:pRg st="6" end="6"/>
                                            </p:txEl>
                                          </p:spTgt>
                                        </p:tgtEl>
                                      </p:cBhvr>
                                      <p:to x="100000" y="80000"/>
                                    </p:animScale>
                                    <p:animScale>
                                      <p:cBhvr>
                                        <p:cTn id="148" dur="166" decel="50000">
                                          <p:stCondLst>
                                            <p:cond delay="1338"/>
                                          </p:stCondLst>
                                        </p:cTn>
                                        <p:tgtEl>
                                          <p:spTgt spid="4">
                                            <p:txEl>
                                              <p:pRg st="6" end="6"/>
                                            </p:txEl>
                                          </p:spTgt>
                                        </p:tgtEl>
                                      </p:cBhvr>
                                      <p:to x="100000" y="100000"/>
                                    </p:animScale>
                                    <p:animScale>
                                      <p:cBhvr>
                                        <p:cTn id="149" dur="26">
                                          <p:stCondLst>
                                            <p:cond delay="1642"/>
                                          </p:stCondLst>
                                        </p:cTn>
                                        <p:tgtEl>
                                          <p:spTgt spid="4">
                                            <p:txEl>
                                              <p:pRg st="6" end="6"/>
                                            </p:txEl>
                                          </p:spTgt>
                                        </p:tgtEl>
                                      </p:cBhvr>
                                      <p:to x="100000" y="90000"/>
                                    </p:animScale>
                                    <p:animScale>
                                      <p:cBhvr>
                                        <p:cTn id="150" dur="166" decel="50000">
                                          <p:stCondLst>
                                            <p:cond delay="1668"/>
                                          </p:stCondLst>
                                        </p:cTn>
                                        <p:tgtEl>
                                          <p:spTgt spid="4">
                                            <p:txEl>
                                              <p:pRg st="6" end="6"/>
                                            </p:txEl>
                                          </p:spTgt>
                                        </p:tgtEl>
                                      </p:cBhvr>
                                      <p:to x="100000" y="100000"/>
                                    </p:animScale>
                                    <p:animScale>
                                      <p:cBhvr>
                                        <p:cTn id="151" dur="26">
                                          <p:stCondLst>
                                            <p:cond delay="1808"/>
                                          </p:stCondLst>
                                        </p:cTn>
                                        <p:tgtEl>
                                          <p:spTgt spid="4">
                                            <p:txEl>
                                              <p:pRg st="6" end="6"/>
                                            </p:txEl>
                                          </p:spTgt>
                                        </p:tgtEl>
                                      </p:cBhvr>
                                      <p:to x="100000" y="95000"/>
                                    </p:animScale>
                                    <p:animScale>
                                      <p:cBhvr>
                                        <p:cTn id="152" dur="166" decel="50000">
                                          <p:stCondLst>
                                            <p:cond delay="1834"/>
                                          </p:stCondLst>
                                        </p:cTn>
                                        <p:tgtEl>
                                          <p:spTgt spid="4">
                                            <p:txEl>
                                              <p:pRg st="6" end="6"/>
                                            </p:txEl>
                                          </p:spTgt>
                                        </p:tgtEl>
                                      </p:cBhvr>
                                      <p:to x="100000" y="100000"/>
                                    </p:animScale>
                                  </p:childTnLst>
                                </p:cTn>
                              </p:par>
                            </p:childTnLst>
                          </p:cTn>
                        </p:par>
                      </p:childTnLst>
                    </p:cTn>
                  </p:par>
                  <p:par>
                    <p:cTn id="153" fill="hold">
                      <p:stCondLst>
                        <p:cond delay="indefinite"/>
                      </p:stCondLst>
                      <p:childTnLst>
                        <p:par>
                          <p:cTn id="154" fill="hold">
                            <p:stCondLst>
                              <p:cond delay="0"/>
                            </p:stCondLst>
                            <p:childTnLst>
                              <p:par>
                                <p:cTn id="155" presetID="26" presetClass="entr" presetSubtype="0" fill="hold" nodeType="clickEffect">
                                  <p:stCondLst>
                                    <p:cond delay="0"/>
                                  </p:stCondLst>
                                  <p:childTnLst>
                                    <p:set>
                                      <p:cBhvr>
                                        <p:cTn id="156" dur="1" fill="hold">
                                          <p:stCondLst>
                                            <p:cond delay="0"/>
                                          </p:stCondLst>
                                        </p:cTn>
                                        <p:tgtEl>
                                          <p:spTgt spid="4">
                                            <p:txEl>
                                              <p:pRg st="7" end="7"/>
                                            </p:txEl>
                                          </p:spTgt>
                                        </p:tgtEl>
                                        <p:attrNameLst>
                                          <p:attrName>style.visibility</p:attrName>
                                        </p:attrNameLst>
                                      </p:cBhvr>
                                      <p:to>
                                        <p:strVal val="visible"/>
                                      </p:to>
                                    </p:set>
                                    <p:animEffect transition="in" filter="wipe(down)">
                                      <p:cBhvr>
                                        <p:cTn id="157" dur="580">
                                          <p:stCondLst>
                                            <p:cond delay="0"/>
                                          </p:stCondLst>
                                        </p:cTn>
                                        <p:tgtEl>
                                          <p:spTgt spid="4">
                                            <p:txEl>
                                              <p:pRg st="7" end="7"/>
                                            </p:txEl>
                                          </p:spTgt>
                                        </p:tgtEl>
                                      </p:cBhvr>
                                    </p:animEffect>
                                    <p:anim calcmode="lin" valueType="num">
                                      <p:cBhvr>
                                        <p:cTn id="158" dur="1822" tmFilter="0,0; 0.14,0.36; 0.43,0.73; 0.71,0.91; 1.0,1.0">
                                          <p:stCondLst>
                                            <p:cond delay="0"/>
                                          </p:stCondLst>
                                        </p:cTn>
                                        <p:tgtEl>
                                          <p:spTgt spid="4">
                                            <p:txEl>
                                              <p:pRg st="7" end="7"/>
                                            </p:txEl>
                                          </p:spTgt>
                                        </p:tgtEl>
                                        <p:attrNameLst>
                                          <p:attrName>ppt_x</p:attrName>
                                        </p:attrNameLst>
                                      </p:cBhvr>
                                      <p:tavLst>
                                        <p:tav tm="0">
                                          <p:val>
                                            <p:strVal val="#ppt_x-0.25"/>
                                          </p:val>
                                        </p:tav>
                                        <p:tav tm="100000">
                                          <p:val>
                                            <p:strVal val="#ppt_x"/>
                                          </p:val>
                                        </p:tav>
                                      </p:tavLst>
                                    </p:anim>
                                    <p:anim calcmode="lin" valueType="num">
                                      <p:cBhvr>
                                        <p:cTn id="159" dur="664" tmFilter="0.0,0.0; 0.25,0.07; 0.50,0.2; 0.75,0.467; 1.0,1.0">
                                          <p:stCondLst>
                                            <p:cond delay="0"/>
                                          </p:stCondLst>
                                        </p:cTn>
                                        <p:tgtEl>
                                          <p:spTgt spid="4">
                                            <p:txEl>
                                              <p:pRg st="7" end="7"/>
                                            </p:txEl>
                                          </p:spTgt>
                                        </p:tgtEl>
                                        <p:attrNameLst>
                                          <p:attrName>ppt_y</p:attrName>
                                        </p:attrNameLst>
                                      </p:cBhvr>
                                      <p:tavLst>
                                        <p:tav tm="0" fmla="#ppt_y-sin(pi*$)/3">
                                          <p:val>
                                            <p:fltVal val="0.5"/>
                                          </p:val>
                                        </p:tav>
                                        <p:tav tm="100000">
                                          <p:val>
                                            <p:fltVal val="1"/>
                                          </p:val>
                                        </p:tav>
                                      </p:tavLst>
                                    </p:anim>
                                    <p:anim calcmode="lin" valueType="num">
                                      <p:cBhvr>
                                        <p:cTn id="160" dur="664" tmFilter="0, 0; 0.125,0.2665; 0.25,0.4; 0.375,0.465; 0.5,0.5;  0.625,0.535; 0.75,0.6; 0.875,0.7335; 1,1">
                                          <p:stCondLst>
                                            <p:cond delay="664"/>
                                          </p:stCondLst>
                                        </p:cTn>
                                        <p:tgtEl>
                                          <p:spTgt spid="4">
                                            <p:txEl>
                                              <p:pRg st="7" end="7"/>
                                            </p:txEl>
                                          </p:spTgt>
                                        </p:tgtEl>
                                        <p:attrNameLst>
                                          <p:attrName>ppt_y</p:attrName>
                                        </p:attrNameLst>
                                      </p:cBhvr>
                                      <p:tavLst>
                                        <p:tav tm="0" fmla="#ppt_y-sin(pi*$)/9">
                                          <p:val>
                                            <p:fltVal val="0"/>
                                          </p:val>
                                        </p:tav>
                                        <p:tav tm="100000">
                                          <p:val>
                                            <p:fltVal val="1"/>
                                          </p:val>
                                        </p:tav>
                                      </p:tavLst>
                                    </p:anim>
                                    <p:anim calcmode="lin" valueType="num">
                                      <p:cBhvr>
                                        <p:cTn id="161" dur="332" tmFilter="0, 0; 0.125,0.2665; 0.25,0.4; 0.375,0.465; 0.5,0.5;  0.625,0.535; 0.75,0.6; 0.875,0.7335; 1,1">
                                          <p:stCondLst>
                                            <p:cond delay="1324"/>
                                          </p:stCondLst>
                                        </p:cTn>
                                        <p:tgtEl>
                                          <p:spTgt spid="4">
                                            <p:txEl>
                                              <p:pRg st="7" end="7"/>
                                            </p:txEl>
                                          </p:spTgt>
                                        </p:tgtEl>
                                        <p:attrNameLst>
                                          <p:attrName>ppt_y</p:attrName>
                                        </p:attrNameLst>
                                      </p:cBhvr>
                                      <p:tavLst>
                                        <p:tav tm="0" fmla="#ppt_y-sin(pi*$)/27">
                                          <p:val>
                                            <p:fltVal val="0"/>
                                          </p:val>
                                        </p:tav>
                                        <p:tav tm="100000">
                                          <p:val>
                                            <p:fltVal val="1"/>
                                          </p:val>
                                        </p:tav>
                                      </p:tavLst>
                                    </p:anim>
                                    <p:anim calcmode="lin" valueType="num">
                                      <p:cBhvr>
                                        <p:cTn id="162" dur="164" tmFilter="0, 0; 0.125,0.2665; 0.25,0.4; 0.375,0.465; 0.5,0.5;  0.625,0.535; 0.75,0.6; 0.875,0.7335; 1,1">
                                          <p:stCondLst>
                                            <p:cond delay="1656"/>
                                          </p:stCondLst>
                                        </p:cTn>
                                        <p:tgtEl>
                                          <p:spTgt spid="4">
                                            <p:txEl>
                                              <p:pRg st="7" end="7"/>
                                            </p:txEl>
                                          </p:spTgt>
                                        </p:tgtEl>
                                        <p:attrNameLst>
                                          <p:attrName>ppt_y</p:attrName>
                                        </p:attrNameLst>
                                      </p:cBhvr>
                                      <p:tavLst>
                                        <p:tav tm="0" fmla="#ppt_y-sin(pi*$)/81">
                                          <p:val>
                                            <p:fltVal val="0"/>
                                          </p:val>
                                        </p:tav>
                                        <p:tav tm="100000">
                                          <p:val>
                                            <p:fltVal val="1"/>
                                          </p:val>
                                        </p:tav>
                                      </p:tavLst>
                                    </p:anim>
                                    <p:animScale>
                                      <p:cBhvr>
                                        <p:cTn id="163" dur="26">
                                          <p:stCondLst>
                                            <p:cond delay="650"/>
                                          </p:stCondLst>
                                        </p:cTn>
                                        <p:tgtEl>
                                          <p:spTgt spid="4">
                                            <p:txEl>
                                              <p:pRg st="7" end="7"/>
                                            </p:txEl>
                                          </p:spTgt>
                                        </p:tgtEl>
                                      </p:cBhvr>
                                      <p:to x="100000" y="60000"/>
                                    </p:animScale>
                                    <p:animScale>
                                      <p:cBhvr>
                                        <p:cTn id="164" dur="166" decel="50000">
                                          <p:stCondLst>
                                            <p:cond delay="676"/>
                                          </p:stCondLst>
                                        </p:cTn>
                                        <p:tgtEl>
                                          <p:spTgt spid="4">
                                            <p:txEl>
                                              <p:pRg st="7" end="7"/>
                                            </p:txEl>
                                          </p:spTgt>
                                        </p:tgtEl>
                                      </p:cBhvr>
                                      <p:to x="100000" y="100000"/>
                                    </p:animScale>
                                    <p:animScale>
                                      <p:cBhvr>
                                        <p:cTn id="165" dur="26">
                                          <p:stCondLst>
                                            <p:cond delay="1312"/>
                                          </p:stCondLst>
                                        </p:cTn>
                                        <p:tgtEl>
                                          <p:spTgt spid="4">
                                            <p:txEl>
                                              <p:pRg st="7" end="7"/>
                                            </p:txEl>
                                          </p:spTgt>
                                        </p:tgtEl>
                                      </p:cBhvr>
                                      <p:to x="100000" y="80000"/>
                                    </p:animScale>
                                    <p:animScale>
                                      <p:cBhvr>
                                        <p:cTn id="166" dur="166" decel="50000">
                                          <p:stCondLst>
                                            <p:cond delay="1338"/>
                                          </p:stCondLst>
                                        </p:cTn>
                                        <p:tgtEl>
                                          <p:spTgt spid="4">
                                            <p:txEl>
                                              <p:pRg st="7" end="7"/>
                                            </p:txEl>
                                          </p:spTgt>
                                        </p:tgtEl>
                                      </p:cBhvr>
                                      <p:to x="100000" y="100000"/>
                                    </p:animScale>
                                    <p:animScale>
                                      <p:cBhvr>
                                        <p:cTn id="167" dur="26">
                                          <p:stCondLst>
                                            <p:cond delay="1642"/>
                                          </p:stCondLst>
                                        </p:cTn>
                                        <p:tgtEl>
                                          <p:spTgt spid="4">
                                            <p:txEl>
                                              <p:pRg st="7" end="7"/>
                                            </p:txEl>
                                          </p:spTgt>
                                        </p:tgtEl>
                                      </p:cBhvr>
                                      <p:to x="100000" y="90000"/>
                                    </p:animScale>
                                    <p:animScale>
                                      <p:cBhvr>
                                        <p:cTn id="168" dur="166" decel="50000">
                                          <p:stCondLst>
                                            <p:cond delay="1668"/>
                                          </p:stCondLst>
                                        </p:cTn>
                                        <p:tgtEl>
                                          <p:spTgt spid="4">
                                            <p:txEl>
                                              <p:pRg st="7" end="7"/>
                                            </p:txEl>
                                          </p:spTgt>
                                        </p:tgtEl>
                                      </p:cBhvr>
                                      <p:to x="100000" y="100000"/>
                                    </p:animScale>
                                    <p:animScale>
                                      <p:cBhvr>
                                        <p:cTn id="169" dur="26">
                                          <p:stCondLst>
                                            <p:cond delay="1808"/>
                                          </p:stCondLst>
                                        </p:cTn>
                                        <p:tgtEl>
                                          <p:spTgt spid="4">
                                            <p:txEl>
                                              <p:pRg st="7" end="7"/>
                                            </p:txEl>
                                          </p:spTgt>
                                        </p:tgtEl>
                                      </p:cBhvr>
                                      <p:to x="100000" y="95000"/>
                                    </p:animScale>
                                    <p:animScale>
                                      <p:cBhvr>
                                        <p:cTn id="170" dur="166" decel="50000">
                                          <p:stCondLst>
                                            <p:cond delay="1834"/>
                                          </p:stCondLst>
                                        </p:cTn>
                                        <p:tgtEl>
                                          <p:spTgt spid="4">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5556377" cy="1035598"/>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3600" b="1" dirty="0" smtClean="0">
                <a:solidFill>
                  <a:prstClr val="white"/>
                </a:solidFill>
              </a:rPr>
              <a:t>Some more examples:</a:t>
            </a:r>
            <a:endParaRPr lang="ar-IQ" sz="1800" dirty="0">
              <a:solidFill>
                <a:prstClr val="white"/>
              </a:solidFill>
            </a:endParaRPr>
          </a:p>
        </p:txBody>
      </p:sp>
      <p:sp>
        <p:nvSpPr>
          <p:cNvPr id="4" name="مستطيل 3"/>
          <p:cNvSpPr/>
          <p:nvPr/>
        </p:nvSpPr>
        <p:spPr>
          <a:xfrm>
            <a:off x="424230" y="2484016"/>
            <a:ext cx="11893081" cy="5632311"/>
          </a:xfrm>
          <a:prstGeom prst="rect">
            <a:avLst/>
          </a:prstGeom>
        </p:spPr>
        <p:txBody>
          <a:bodyPr wrap="square">
            <a:spAutoFit/>
          </a:bodyPr>
          <a:lstStyle/>
          <a:p>
            <a:pPr algn="l"/>
            <a:r>
              <a:rPr lang="en-US" sz="3600" dirty="0" smtClean="0">
                <a:solidFill>
                  <a:prstClr val="white"/>
                </a:solidFill>
              </a:rPr>
              <a:t>				</a:t>
            </a:r>
            <a:r>
              <a:rPr lang="en-US" sz="3600" dirty="0">
                <a:solidFill>
                  <a:prstClr val="white"/>
                </a:solidFill>
              </a:rPr>
              <a:t>	</a:t>
            </a:r>
            <a:r>
              <a:rPr lang="en-US" sz="3600" dirty="0" smtClean="0">
                <a:solidFill>
                  <a:prstClr val="white"/>
                </a:solidFill>
              </a:rPr>
              <a:t>He </a:t>
            </a:r>
            <a:r>
              <a:rPr lang="en-US" sz="3600" dirty="0">
                <a:solidFill>
                  <a:prstClr val="white"/>
                </a:solidFill>
              </a:rPr>
              <a:t>has </a:t>
            </a:r>
            <a:r>
              <a:rPr lang="en-US" sz="3600" b="1" dirty="0" smtClean="0">
                <a:solidFill>
                  <a:srgbClr val="FFFF00"/>
                </a:solidFill>
              </a:rPr>
              <a:t>grown</a:t>
            </a:r>
            <a:r>
              <a:rPr lang="en-US" sz="3600" dirty="0" smtClean="0">
                <a:solidFill>
                  <a:srgbClr val="FFFF00"/>
                </a:solidFill>
              </a:rPr>
              <a:t> </a:t>
            </a:r>
            <a:r>
              <a:rPr lang="en-US" sz="3600" dirty="0" smtClean="0">
                <a:solidFill>
                  <a:prstClr val="white"/>
                </a:solidFill>
              </a:rPr>
              <a:t>weary</a:t>
            </a:r>
            <a:r>
              <a:rPr lang="en-US" sz="3600" dirty="0">
                <a:solidFill>
                  <a:prstClr val="white"/>
                </a:solidFill>
              </a:rPr>
              <a:t>.</a:t>
            </a:r>
          </a:p>
          <a:p>
            <a:pPr algn="l"/>
            <a:r>
              <a:rPr lang="en-US" sz="3600" dirty="0" smtClean="0">
                <a:solidFill>
                  <a:prstClr val="white"/>
                </a:solidFill>
              </a:rPr>
              <a:t>					</a:t>
            </a:r>
            <a:r>
              <a:rPr lang="en-US" sz="3600" dirty="0">
                <a:solidFill>
                  <a:prstClr val="white"/>
                </a:solidFill>
              </a:rPr>
              <a:t>	She </a:t>
            </a:r>
            <a:r>
              <a:rPr lang="en-US" sz="3600" dirty="0">
                <a:solidFill>
                  <a:srgbClr val="FFFF00"/>
                </a:solidFill>
              </a:rPr>
              <a:t>looks</a:t>
            </a:r>
            <a:r>
              <a:rPr lang="en-US" sz="3600" dirty="0">
                <a:solidFill>
                  <a:prstClr val="white"/>
                </a:solidFill>
              </a:rPr>
              <a:t> smashing.</a:t>
            </a:r>
          </a:p>
          <a:p>
            <a:pPr algn="l"/>
            <a:r>
              <a:rPr lang="en-US" sz="3600" dirty="0">
                <a:solidFill>
                  <a:prstClr val="white"/>
                </a:solidFill>
              </a:rPr>
              <a:t>	</a:t>
            </a:r>
            <a:r>
              <a:rPr lang="en-US" sz="3600" dirty="0" smtClean="0">
                <a:solidFill>
                  <a:prstClr val="white"/>
                </a:solidFill>
              </a:rPr>
              <a:t>	This </a:t>
            </a:r>
            <a:r>
              <a:rPr lang="en-US" sz="3600" dirty="0">
                <a:solidFill>
                  <a:prstClr val="white"/>
                </a:solidFill>
              </a:rPr>
              <a:t>procedure </a:t>
            </a:r>
            <a:r>
              <a:rPr lang="en-US" sz="3600" b="1" dirty="0">
                <a:solidFill>
                  <a:srgbClr val="FFFF00"/>
                </a:solidFill>
              </a:rPr>
              <a:t>proved</a:t>
            </a:r>
            <a:r>
              <a:rPr lang="en-US" sz="3600" dirty="0">
                <a:solidFill>
                  <a:srgbClr val="FFFF00"/>
                </a:solidFill>
              </a:rPr>
              <a:t> </a:t>
            </a:r>
            <a:r>
              <a:rPr lang="en-US" sz="3600" dirty="0">
                <a:solidFill>
                  <a:prstClr val="white"/>
                </a:solidFill>
              </a:rPr>
              <a:t>difficult.</a:t>
            </a:r>
          </a:p>
          <a:p>
            <a:pPr algn="l"/>
            <a:r>
              <a:rPr lang="en-US" sz="3600" dirty="0" smtClean="0">
                <a:solidFill>
                  <a:prstClr val="white"/>
                </a:solidFill>
              </a:rPr>
              <a:t>		</a:t>
            </a:r>
            <a:r>
              <a:rPr lang="en-US" sz="3600" dirty="0">
                <a:solidFill>
                  <a:prstClr val="white"/>
                </a:solidFill>
              </a:rPr>
              <a:t>	She </a:t>
            </a:r>
            <a:r>
              <a:rPr lang="en-US" sz="3600" b="1" dirty="0">
                <a:solidFill>
                  <a:srgbClr val="FFFF00"/>
                </a:solidFill>
              </a:rPr>
              <a:t>remains</a:t>
            </a:r>
            <a:r>
              <a:rPr lang="en-US" sz="3600" dirty="0">
                <a:solidFill>
                  <a:prstClr val="white"/>
                </a:solidFill>
              </a:rPr>
              <a:t> fatigued.</a:t>
            </a:r>
          </a:p>
          <a:p>
            <a:pPr algn="l"/>
            <a:r>
              <a:rPr lang="en-US" sz="3600" dirty="0">
                <a:solidFill>
                  <a:prstClr val="white"/>
                </a:solidFill>
              </a:rPr>
              <a:t>	She </a:t>
            </a:r>
            <a:r>
              <a:rPr lang="en-US" sz="3600" b="1" dirty="0">
                <a:solidFill>
                  <a:srgbClr val="FFFF00"/>
                </a:solidFill>
              </a:rPr>
              <a:t>seems</a:t>
            </a:r>
            <a:r>
              <a:rPr lang="en-US" sz="3600" dirty="0">
                <a:solidFill>
                  <a:prstClr val="white"/>
                </a:solidFill>
              </a:rPr>
              <a:t> an honest woman.</a:t>
            </a:r>
          </a:p>
          <a:p>
            <a:pPr algn="l"/>
            <a:r>
              <a:rPr lang="en-US" sz="3600" dirty="0">
                <a:solidFill>
                  <a:prstClr val="white"/>
                </a:solidFill>
              </a:rPr>
              <a:t>	The stale milk </a:t>
            </a:r>
            <a:r>
              <a:rPr lang="en-US" sz="3600" b="1" dirty="0">
                <a:solidFill>
                  <a:srgbClr val="FFFF00"/>
                </a:solidFill>
              </a:rPr>
              <a:t>smells</a:t>
            </a:r>
            <a:r>
              <a:rPr lang="en-US" sz="3600" dirty="0">
                <a:solidFill>
                  <a:prstClr val="white"/>
                </a:solidFill>
              </a:rPr>
              <a:t> foul.</a:t>
            </a:r>
          </a:p>
          <a:p>
            <a:pPr algn="l"/>
            <a:r>
              <a:rPr lang="en-US" sz="3600" dirty="0">
                <a:solidFill>
                  <a:prstClr val="white"/>
                </a:solidFill>
              </a:rPr>
              <a:t>	He </a:t>
            </a:r>
            <a:r>
              <a:rPr lang="en-US" sz="3600" b="1" dirty="0">
                <a:solidFill>
                  <a:srgbClr val="FFFF00"/>
                </a:solidFill>
              </a:rPr>
              <a:t>sounded</a:t>
            </a:r>
            <a:r>
              <a:rPr lang="en-US" sz="3600" dirty="0">
                <a:solidFill>
                  <a:prstClr val="white"/>
                </a:solidFill>
              </a:rPr>
              <a:t> very sick.</a:t>
            </a:r>
          </a:p>
          <a:p>
            <a:pPr algn="l"/>
            <a:r>
              <a:rPr lang="en-US" sz="3600" dirty="0">
                <a:solidFill>
                  <a:prstClr val="white"/>
                </a:solidFill>
              </a:rPr>
              <a:t>	The steak </a:t>
            </a:r>
            <a:r>
              <a:rPr lang="en-US" sz="3600" b="1" dirty="0">
                <a:solidFill>
                  <a:srgbClr val="FFFF00"/>
                </a:solidFill>
              </a:rPr>
              <a:t>tasted</a:t>
            </a:r>
            <a:r>
              <a:rPr lang="en-US" sz="3600" dirty="0">
                <a:solidFill>
                  <a:srgbClr val="FFFF00"/>
                </a:solidFill>
              </a:rPr>
              <a:t> </a:t>
            </a:r>
            <a:r>
              <a:rPr lang="en-US" sz="3600" dirty="0">
                <a:solidFill>
                  <a:prstClr val="white"/>
                </a:solidFill>
              </a:rPr>
              <a:t>delicious.</a:t>
            </a:r>
          </a:p>
          <a:p>
            <a:pPr algn="l"/>
            <a:r>
              <a:rPr lang="en-US" sz="3600" dirty="0">
                <a:solidFill>
                  <a:prstClr val="white"/>
                </a:solidFill>
              </a:rPr>
              <a:t>	She turned </a:t>
            </a:r>
            <a:r>
              <a:rPr lang="en-US" sz="3600" b="1" dirty="0">
                <a:solidFill>
                  <a:srgbClr val="FFFF00"/>
                </a:solidFill>
              </a:rPr>
              <a:t>green</a:t>
            </a:r>
            <a:r>
              <a:rPr lang="en-US" sz="3600" dirty="0">
                <a:solidFill>
                  <a:srgbClr val="FFFF00"/>
                </a:solidFill>
              </a:rPr>
              <a:t> </a:t>
            </a:r>
            <a:r>
              <a:rPr lang="en-US" sz="3600" dirty="0">
                <a:solidFill>
                  <a:prstClr val="white"/>
                </a:solidFill>
              </a:rPr>
              <a:t>with envy.</a:t>
            </a:r>
          </a:p>
          <a:p>
            <a:pPr algn="l"/>
            <a:r>
              <a:rPr lang="en-US" sz="3600" dirty="0">
                <a:solidFill>
                  <a:prstClr val="white"/>
                </a:solidFill>
              </a:rPr>
              <a:t> .</a:t>
            </a:r>
          </a:p>
        </p:txBody>
      </p:sp>
    </p:spTree>
    <p:extLst>
      <p:ext uri="{BB962C8B-B14F-4D97-AF65-F5344CB8AC3E}">
        <p14:creationId xmlns:p14="http://schemas.microsoft.com/office/powerpoint/2010/main" val="37981473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wipe(down)">
                                      <p:cBhvr>
                                        <p:cTn id="31" dur="580">
                                          <p:stCondLst>
                                            <p:cond delay="0"/>
                                          </p:stCondLst>
                                        </p:cTn>
                                        <p:tgtEl>
                                          <p:spTgt spid="4">
                                            <p:txEl>
                                              <p:pRg st="9" end="9"/>
                                            </p:txEl>
                                          </p:spTgt>
                                        </p:tgtEl>
                                      </p:cBhvr>
                                    </p:animEffect>
                                    <p:anim calcmode="lin" valueType="num">
                                      <p:cBhvr>
                                        <p:cTn id="32" dur="1822" tmFilter="0,0; 0.14,0.36; 0.43,0.73; 0.71,0.91; 1.0,1.0">
                                          <p:stCondLst>
                                            <p:cond delay="0"/>
                                          </p:stCondLst>
                                        </p:cTn>
                                        <p:tgtEl>
                                          <p:spTgt spid="4">
                                            <p:txEl>
                                              <p:pRg st="9" end="9"/>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4">
                                            <p:txEl>
                                              <p:pRg st="9" end="9"/>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4">
                                            <p:txEl>
                                              <p:pRg st="9" end="9"/>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4">
                                            <p:txEl>
                                              <p:pRg st="9" end="9"/>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4">
                                            <p:txEl>
                                              <p:pRg st="9" end="9"/>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4">
                                            <p:txEl>
                                              <p:pRg st="9" end="9"/>
                                            </p:txEl>
                                          </p:spTgt>
                                        </p:tgtEl>
                                      </p:cBhvr>
                                      <p:to x="100000" y="60000"/>
                                    </p:animScale>
                                    <p:animScale>
                                      <p:cBhvr>
                                        <p:cTn id="38" dur="166" decel="50000">
                                          <p:stCondLst>
                                            <p:cond delay="676"/>
                                          </p:stCondLst>
                                        </p:cTn>
                                        <p:tgtEl>
                                          <p:spTgt spid="4">
                                            <p:txEl>
                                              <p:pRg st="9" end="9"/>
                                            </p:txEl>
                                          </p:spTgt>
                                        </p:tgtEl>
                                      </p:cBhvr>
                                      <p:to x="100000" y="100000"/>
                                    </p:animScale>
                                    <p:animScale>
                                      <p:cBhvr>
                                        <p:cTn id="39" dur="26">
                                          <p:stCondLst>
                                            <p:cond delay="1312"/>
                                          </p:stCondLst>
                                        </p:cTn>
                                        <p:tgtEl>
                                          <p:spTgt spid="4">
                                            <p:txEl>
                                              <p:pRg st="9" end="9"/>
                                            </p:txEl>
                                          </p:spTgt>
                                        </p:tgtEl>
                                      </p:cBhvr>
                                      <p:to x="100000" y="80000"/>
                                    </p:animScale>
                                    <p:animScale>
                                      <p:cBhvr>
                                        <p:cTn id="40" dur="166" decel="50000">
                                          <p:stCondLst>
                                            <p:cond delay="1338"/>
                                          </p:stCondLst>
                                        </p:cTn>
                                        <p:tgtEl>
                                          <p:spTgt spid="4">
                                            <p:txEl>
                                              <p:pRg st="9" end="9"/>
                                            </p:txEl>
                                          </p:spTgt>
                                        </p:tgtEl>
                                      </p:cBhvr>
                                      <p:to x="100000" y="100000"/>
                                    </p:animScale>
                                    <p:animScale>
                                      <p:cBhvr>
                                        <p:cTn id="41" dur="26">
                                          <p:stCondLst>
                                            <p:cond delay="1642"/>
                                          </p:stCondLst>
                                        </p:cTn>
                                        <p:tgtEl>
                                          <p:spTgt spid="4">
                                            <p:txEl>
                                              <p:pRg st="9" end="9"/>
                                            </p:txEl>
                                          </p:spTgt>
                                        </p:tgtEl>
                                      </p:cBhvr>
                                      <p:to x="100000" y="90000"/>
                                    </p:animScale>
                                    <p:animScale>
                                      <p:cBhvr>
                                        <p:cTn id="42" dur="166" decel="50000">
                                          <p:stCondLst>
                                            <p:cond delay="1668"/>
                                          </p:stCondLst>
                                        </p:cTn>
                                        <p:tgtEl>
                                          <p:spTgt spid="4">
                                            <p:txEl>
                                              <p:pRg st="9" end="9"/>
                                            </p:txEl>
                                          </p:spTgt>
                                        </p:tgtEl>
                                      </p:cBhvr>
                                      <p:to x="100000" y="100000"/>
                                    </p:animScale>
                                    <p:animScale>
                                      <p:cBhvr>
                                        <p:cTn id="43" dur="26">
                                          <p:stCondLst>
                                            <p:cond delay="1808"/>
                                          </p:stCondLst>
                                        </p:cTn>
                                        <p:tgtEl>
                                          <p:spTgt spid="4">
                                            <p:txEl>
                                              <p:pRg st="9" end="9"/>
                                            </p:txEl>
                                          </p:spTgt>
                                        </p:tgtEl>
                                      </p:cBhvr>
                                      <p:to x="100000" y="95000"/>
                                    </p:animScale>
                                    <p:animScale>
                                      <p:cBhvr>
                                        <p:cTn id="44" dur="166" decel="50000">
                                          <p:stCondLst>
                                            <p:cond delay="1834"/>
                                          </p:stCondLst>
                                        </p:cTn>
                                        <p:tgtEl>
                                          <p:spTgt spid="4">
                                            <p:txEl>
                                              <p:pRg st="9" end="9"/>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Effect transition="in" filter="wipe(down)">
                                      <p:cBhvr>
                                        <p:cTn id="49" dur="580">
                                          <p:stCondLst>
                                            <p:cond delay="0"/>
                                          </p:stCondLst>
                                        </p:cTn>
                                        <p:tgtEl>
                                          <p:spTgt spid="4">
                                            <p:txEl>
                                              <p:pRg st="0" end="0"/>
                                            </p:txEl>
                                          </p:spTgt>
                                        </p:tgtEl>
                                      </p:cBhvr>
                                    </p:animEffect>
                                    <p:anim calcmode="lin" valueType="num">
                                      <p:cBhvr>
                                        <p:cTn id="50"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4">
                                            <p:txEl>
                                              <p:pRg st="0" end="0"/>
                                            </p:txEl>
                                          </p:spTgt>
                                        </p:tgtEl>
                                      </p:cBhvr>
                                      <p:to x="100000" y="60000"/>
                                    </p:animScale>
                                    <p:animScale>
                                      <p:cBhvr>
                                        <p:cTn id="56" dur="166" decel="50000">
                                          <p:stCondLst>
                                            <p:cond delay="676"/>
                                          </p:stCondLst>
                                        </p:cTn>
                                        <p:tgtEl>
                                          <p:spTgt spid="4">
                                            <p:txEl>
                                              <p:pRg st="0" end="0"/>
                                            </p:txEl>
                                          </p:spTgt>
                                        </p:tgtEl>
                                      </p:cBhvr>
                                      <p:to x="100000" y="100000"/>
                                    </p:animScale>
                                    <p:animScale>
                                      <p:cBhvr>
                                        <p:cTn id="57" dur="26">
                                          <p:stCondLst>
                                            <p:cond delay="1312"/>
                                          </p:stCondLst>
                                        </p:cTn>
                                        <p:tgtEl>
                                          <p:spTgt spid="4">
                                            <p:txEl>
                                              <p:pRg st="0" end="0"/>
                                            </p:txEl>
                                          </p:spTgt>
                                        </p:tgtEl>
                                      </p:cBhvr>
                                      <p:to x="100000" y="80000"/>
                                    </p:animScale>
                                    <p:animScale>
                                      <p:cBhvr>
                                        <p:cTn id="58" dur="166" decel="50000">
                                          <p:stCondLst>
                                            <p:cond delay="1338"/>
                                          </p:stCondLst>
                                        </p:cTn>
                                        <p:tgtEl>
                                          <p:spTgt spid="4">
                                            <p:txEl>
                                              <p:pRg st="0" end="0"/>
                                            </p:txEl>
                                          </p:spTgt>
                                        </p:tgtEl>
                                      </p:cBhvr>
                                      <p:to x="100000" y="100000"/>
                                    </p:animScale>
                                    <p:animScale>
                                      <p:cBhvr>
                                        <p:cTn id="59" dur="26">
                                          <p:stCondLst>
                                            <p:cond delay="1642"/>
                                          </p:stCondLst>
                                        </p:cTn>
                                        <p:tgtEl>
                                          <p:spTgt spid="4">
                                            <p:txEl>
                                              <p:pRg st="0" end="0"/>
                                            </p:txEl>
                                          </p:spTgt>
                                        </p:tgtEl>
                                      </p:cBhvr>
                                      <p:to x="100000" y="90000"/>
                                    </p:animScale>
                                    <p:animScale>
                                      <p:cBhvr>
                                        <p:cTn id="60" dur="166" decel="50000">
                                          <p:stCondLst>
                                            <p:cond delay="1668"/>
                                          </p:stCondLst>
                                        </p:cTn>
                                        <p:tgtEl>
                                          <p:spTgt spid="4">
                                            <p:txEl>
                                              <p:pRg st="0" end="0"/>
                                            </p:txEl>
                                          </p:spTgt>
                                        </p:tgtEl>
                                      </p:cBhvr>
                                      <p:to x="100000" y="100000"/>
                                    </p:animScale>
                                    <p:animScale>
                                      <p:cBhvr>
                                        <p:cTn id="61" dur="26">
                                          <p:stCondLst>
                                            <p:cond delay="1808"/>
                                          </p:stCondLst>
                                        </p:cTn>
                                        <p:tgtEl>
                                          <p:spTgt spid="4">
                                            <p:txEl>
                                              <p:pRg st="0" end="0"/>
                                            </p:txEl>
                                          </p:spTgt>
                                        </p:tgtEl>
                                      </p:cBhvr>
                                      <p:to x="100000" y="95000"/>
                                    </p:animScale>
                                    <p:animScale>
                                      <p:cBhvr>
                                        <p:cTn id="62" dur="166" decel="50000">
                                          <p:stCondLst>
                                            <p:cond delay="1834"/>
                                          </p:stCondLst>
                                        </p:cTn>
                                        <p:tgtEl>
                                          <p:spTgt spid="4">
                                            <p:txEl>
                                              <p:pRg st="0" end="0"/>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4">
                                            <p:txEl>
                                              <p:pRg st="1" end="1"/>
                                            </p:txEl>
                                          </p:spTgt>
                                        </p:tgtEl>
                                        <p:attrNameLst>
                                          <p:attrName>style.visibility</p:attrName>
                                        </p:attrNameLst>
                                      </p:cBhvr>
                                      <p:to>
                                        <p:strVal val="visible"/>
                                      </p:to>
                                    </p:set>
                                    <p:animEffect transition="in" filter="wipe(down)">
                                      <p:cBhvr>
                                        <p:cTn id="67" dur="580">
                                          <p:stCondLst>
                                            <p:cond delay="0"/>
                                          </p:stCondLst>
                                        </p:cTn>
                                        <p:tgtEl>
                                          <p:spTgt spid="4">
                                            <p:txEl>
                                              <p:pRg st="1" end="1"/>
                                            </p:txEl>
                                          </p:spTgt>
                                        </p:tgtEl>
                                      </p:cBhvr>
                                    </p:animEffect>
                                    <p:anim calcmode="lin" valueType="num">
                                      <p:cBhvr>
                                        <p:cTn id="68"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4">
                                            <p:txEl>
                                              <p:pRg st="1" end="1"/>
                                            </p:txEl>
                                          </p:spTgt>
                                        </p:tgtEl>
                                      </p:cBhvr>
                                      <p:to x="100000" y="60000"/>
                                    </p:animScale>
                                    <p:animScale>
                                      <p:cBhvr>
                                        <p:cTn id="74" dur="166" decel="50000">
                                          <p:stCondLst>
                                            <p:cond delay="676"/>
                                          </p:stCondLst>
                                        </p:cTn>
                                        <p:tgtEl>
                                          <p:spTgt spid="4">
                                            <p:txEl>
                                              <p:pRg st="1" end="1"/>
                                            </p:txEl>
                                          </p:spTgt>
                                        </p:tgtEl>
                                      </p:cBhvr>
                                      <p:to x="100000" y="100000"/>
                                    </p:animScale>
                                    <p:animScale>
                                      <p:cBhvr>
                                        <p:cTn id="75" dur="26">
                                          <p:stCondLst>
                                            <p:cond delay="1312"/>
                                          </p:stCondLst>
                                        </p:cTn>
                                        <p:tgtEl>
                                          <p:spTgt spid="4">
                                            <p:txEl>
                                              <p:pRg st="1" end="1"/>
                                            </p:txEl>
                                          </p:spTgt>
                                        </p:tgtEl>
                                      </p:cBhvr>
                                      <p:to x="100000" y="80000"/>
                                    </p:animScale>
                                    <p:animScale>
                                      <p:cBhvr>
                                        <p:cTn id="76" dur="166" decel="50000">
                                          <p:stCondLst>
                                            <p:cond delay="1338"/>
                                          </p:stCondLst>
                                        </p:cTn>
                                        <p:tgtEl>
                                          <p:spTgt spid="4">
                                            <p:txEl>
                                              <p:pRg st="1" end="1"/>
                                            </p:txEl>
                                          </p:spTgt>
                                        </p:tgtEl>
                                      </p:cBhvr>
                                      <p:to x="100000" y="100000"/>
                                    </p:animScale>
                                    <p:animScale>
                                      <p:cBhvr>
                                        <p:cTn id="77" dur="26">
                                          <p:stCondLst>
                                            <p:cond delay="1642"/>
                                          </p:stCondLst>
                                        </p:cTn>
                                        <p:tgtEl>
                                          <p:spTgt spid="4">
                                            <p:txEl>
                                              <p:pRg st="1" end="1"/>
                                            </p:txEl>
                                          </p:spTgt>
                                        </p:tgtEl>
                                      </p:cBhvr>
                                      <p:to x="100000" y="90000"/>
                                    </p:animScale>
                                    <p:animScale>
                                      <p:cBhvr>
                                        <p:cTn id="78" dur="166" decel="50000">
                                          <p:stCondLst>
                                            <p:cond delay="1668"/>
                                          </p:stCondLst>
                                        </p:cTn>
                                        <p:tgtEl>
                                          <p:spTgt spid="4">
                                            <p:txEl>
                                              <p:pRg st="1" end="1"/>
                                            </p:txEl>
                                          </p:spTgt>
                                        </p:tgtEl>
                                      </p:cBhvr>
                                      <p:to x="100000" y="100000"/>
                                    </p:animScale>
                                    <p:animScale>
                                      <p:cBhvr>
                                        <p:cTn id="79" dur="26">
                                          <p:stCondLst>
                                            <p:cond delay="1808"/>
                                          </p:stCondLst>
                                        </p:cTn>
                                        <p:tgtEl>
                                          <p:spTgt spid="4">
                                            <p:txEl>
                                              <p:pRg st="1" end="1"/>
                                            </p:txEl>
                                          </p:spTgt>
                                        </p:tgtEl>
                                      </p:cBhvr>
                                      <p:to x="100000" y="95000"/>
                                    </p:animScale>
                                    <p:animScale>
                                      <p:cBhvr>
                                        <p:cTn id="80" dur="166" decel="50000">
                                          <p:stCondLst>
                                            <p:cond delay="1834"/>
                                          </p:stCondLst>
                                        </p:cTn>
                                        <p:tgtEl>
                                          <p:spTgt spid="4">
                                            <p:txEl>
                                              <p:pRg st="1" end="1"/>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4">
                                            <p:txEl>
                                              <p:pRg st="2" end="2"/>
                                            </p:txEl>
                                          </p:spTgt>
                                        </p:tgtEl>
                                        <p:attrNameLst>
                                          <p:attrName>style.visibility</p:attrName>
                                        </p:attrNameLst>
                                      </p:cBhvr>
                                      <p:to>
                                        <p:strVal val="visible"/>
                                      </p:to>
                                    </p:set>
                                    <p:animEffect transition="in" filter="wipe(down)">
                                      <p:cBhvr>
                                        <p:cTn id="85" dur="580">
                                          <p:stCondLst>
                                            <p:cond delay="0"/>
                                          </p:stCondLst>
                                        </p:cTn>
                                        <p:tgtEl>
                                          <p:spTgt spid="4">
                                            <p:txEl>
                                              <p:pRg st="2" end="2"/>
                                            </p:txEl>
                                          </p:spTgt>
                                        </p:tgtEl>
                                      </p:cBhvr>
                                    </p:animEffect>
                                    <p:anim calcmode="lin" valueType="num">
                                      <p:cBhvr>
                                        <p:cTn id="86"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4">
                                            <p:txEl>
                                              <p:pRg st="2" end="2"/>
                                            </p:txEl>
                                          </p:spTgt>
                                        </p:tgtEl>
                                      </p:cBhvr>
                                      <p:to x="100000" y="60000"/>
                                    </p:animScale>
                                    <p:animScale>
                                      <p:cBhvr>
                                        <p:cTn id="92" dur="166" decel="50000">
                                          <p:stCondLst>
                                            <p:cond delay="676"/>
                                          </p:stCondLst>
                                        </p:cTn>
                                        <p:tgtEl>
                                          <p:spTgt spid="4">
                                            <p:txEl>
                                              <p:pRg st="2" end="2"/>
                                            </p:txEl>
                                          </p:spTgt>
                                        </p:tgtEl>
                                      </p:cBhvr>
                                      <p:to x="100000" y="100000"/>
                                    </p:animScale>
                                    <p:animScale>
                                      <p:cBhvr>
                                        <p:cTn id="93" dur="26">
                                          <p:stCondLst>
                                            <p:cond delay="1312"/>
                                          </p:stCondLst>
                                        </p:cTn>
                                        <p:tgtEl>
                                          <p:spTgt spid="4">
                                            <p:txEl>
                                              <p:pRg st="2" end="2"/>
                                            </p:txEl>
                                          </p:spTgt>
                                        </p:tgtEl>
                                      </p:cBhvr>
                                      <p:to x="100000" y="80000"/>
                                    </p:animScale>
                                    <p:animScale>
                                      <p:cBhvr>
                                        <p:cTn id="94" dur="166" decel="50000">
                                          <p:stCondLst>
                                            <p:cond delay="1338"/>
                                          </p:stCondLst>
                                        </p:cTn>
                                        <p:tgtEl>
                                          <p:spTgt spid="4">
                                            <p:txEl>
                                              <p:pRg st="2" end="2"/>
                                            </p:txEl>
                                          </p:spTgt>
                                        </p:tgtEl>
                                      </p:cBhvr>
                                      <p:to x="100000" y="100000"/>
                                    </p:animScale>
                                    <p:animScale>
                                      <p:cBhvr>
                                        <p:cTn id="95" dur="26">
                                          <p:stCondLst>
                                            <p:cond delay="1642"/>
                                          </p:stCondLst>
                                        </p:cTn>
                                        <p:tgtEl>
                                          <p:spTgt spid="4">
                                            <p:txEl>
                                              <p:pRg st="2" end="2"/>
                                            </p:txEl>
                                          </p:spTgt>
                                        </p:tgtEl>
                                      </p:cBhvr>
                                      <p:to x="100000" y="90000"/>
                                    </p:animScale>
                                    <p:animScale>
                                      <p:cBhvr>
                                        <p:cTn id="96" dur="166" decel="50000">
                                          <p:stCondLst>
                                            <p:cond delay="1668"/>
                                          </p:stCondLst>
                                        </p:cTn>
                                        <p:tgtEl>
                                          <p:spTgt spid="4">
                                            <p:txEl>
                                              <p:pRg st="2" end="2"/>
                                            </p:txEl>
                                          </p:spTgt>
                                        </p:tgtEl>
                                      </p:cBhvr>
                                      <p:to x="100000" y="100000"/>
                                    </p:animScale>
                                    <p:animScale>
                                      <p:cBhvr>
                                        <p:cTn id="97" dur="26">
                                          <p:stCondLst>
                                            <p:cond delay="1808"/>
                                          </p:stCondLst>
                                        </p:cTn>
                                        <p:tgtEl>
                                          <p:spTgt spid="4">
                                            <p:txEl>
                                              <p:pRg st="2" end="2"/>
                                            </p:txEl>
                                          </p:spTgt>
                                        </p:tgtEl>
                                      </p:cBhvr>
                                      <p:to x="100000" y="95000"/>
                                    </p:animScale>
                                    <p:animScale>
                                      <p:cBhvr>
                                        <p:cTn id="98" dur="166" decel="50000">
                                          <p:stCondLst>
                                            <p:cond delay="1834"/>
                                          </p:stCondLst>
                                        </p:cTn>
                                        <p:tgtEl>
                                          <p:spTgt spid="4">
                                            <p:txEl>
                                              <p:pRg st="2" end="2"/>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childTnLst>
                                    <p:set>
                                      <p:cBhvr>
                                        <p:cTn id="102" dur="1" fill="hold">
                                          <p:stCondLst>
                                            <p:cond delay="0"/>
                                          </p:stCondLst>
                                        </p:cTn>
                                        <p:tgtEl>
                                          <p:spTgt spid="4">
                                            <p:txEl>
                                              <p:pRg st="3" end="3"/>
                                            </p:txEl>
                                          </p:spTgt>
                                        </p:tgtEl>
                                        <p:attrNameLst>
                                          <p:attrName>style.visibility</p:attrName>
                                        </p:attrNameLst>
                                      </p:cBhvr>
                                      <p:to>
                                        <p:strVal val="visible"/>
                                      </p:to>
                                    </p:set>
                                    <p:animEffect transition="in" filter="wipe(down)">
                                      <p:cBhvr>
                                        <p:cTn id="103" dur="580">
                                          <p:stCondLst>
                                            <p:cond delay="0"/>
                                          </p:stCondLst>
                                        </p:cTn>
                                        <p:tgtEl>
                                          <p:spTgt spid="4">
                                            <p:txEl>
                                              <p:pRg st="3" end="3"/>
                                            </p:txEl>
                                          </p:spTgt>
                                        </p:tgtEl>
                                      </p:cBhvr>
                                    </p:animEffect>
                                    <p:anim calcmode="lin" valueType="num">
                                      <p:cBhvr>
                                        <p:cTn id="104"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4">
                                            <p:txEl>
                                              <p:pRg st="3" end="3"/>
                                            </p:txEl>
                                          </p:spTgt>
                                        </p:tgtEl>
                                      </p:cBhvr>
                                      <p:to x="100000" y="60000"/>
                                    </p:animScale>
                                    <p:animScale>
                                      <p:cBhvr>
                                        <p:cTn id="110" dur="166" decel="50000">
                                          <p:stCondLst>
                                            <p:cond delay="676"/>
                                          </p:stCondLst>
                                        </p:cTn>
                                        <p:tgtEl>
                                          <p:spTgt spid="4">
                                            <p:txEl>
                                              <p:pRg st="3" end="3"/>
                                            </p:txEl>
                                          </p:spTgt>
                                        </p:tgtEl>
                                      </p:cBhvr>
                                      <p:to x="100000" y="100000"/>
                                    </p:animScale>
                                    <p:animScale>
                                      <p:cBhvr>
                                        <p:cTn id="111" dur="26">
                                          <p:stCondLst>
                                            <p:cond delay="1312"/>
                                          </p:stCondLst>
                                        </p:cTn>
                                        <p:tgtEl>
                                          <p:spTgt spid="4">
                                            <p:txEl>
                                              <p:pRg st="3" end="3"/>
                                            </p:txEl>
                                          </p:spTgt>
                                        </p:tgtEl>
                                      </p:cBhvr>
                                      <p:to x="100000" y="80000"/>
                                    </p:animScale>
                                    <p:animScale>
                                      <p:cBhvr>
                                        <p:cTn id="112" dur="166" decel="50000">
                                          <p:stCondLst>
                                            <p:cond delay="1338"/>
                                          </p:stCondLst>
                                        </p:cTn>
                                        <p:tgtEl>
                                          <p:spTgt spid="4">
                                            <p:txEl>
                                              <p:pRg st="3" end="3"/>
                                            </p:txEl>
                                          </p:spTgt>
                                        </p:tgtEl>
                                      </p:cBhvr>
                                      <p:to x="100000" y="100000"/>
                                    </p:animScale>
                                    <p:animScale>
                                      <p:cBhvr>
                                        <p:cTn id="113" dur="26">
                                          <p:stCondLst>
                                            <p:cond delay="1642"/>
                                          </p:stCondLst>
                                        </p:cTn>
                                        <p:tgtEl>
                                          <p:spTgt spid="4">
                                            <p:txEl>
                                              <p:pRg st="3" end="3"/>
                                            </p:txEl>
                                          </p:spTgt>
                                        </p:tgtEl>
                                      </p:cBhvr>
                                      <p:to x="100000" y="90000"/>
                                    </p:animScale>
                                    <p:animScale>
                                      <p:cBhvr>
                                        <p:cTn id="114" dur="166" decel="50000">
                                          <p:stCondLst>
                                            <p:cond delay="1668"/>
                                          </p:stCondLst>
                                        </p:cTn>
                                        <p:tgtEl>
                                          <p:spTgt spid="4">
                                            <p:txEl>
                                              <p:pRg st="3" end="3"/>
                                            </p:txEl>
                                          </p:spTgt>
                                        </p:tgtEl>
                                      </p:cBhvr>
                                      <p:to x="100000" y="100000"/>
                                    </p:animScale>
                                    <p:animScale>
                                      <p:cBhvr>
                                        <p:cTn id="115" dur="26">
                                          <p:stCondLst>
                                            <p:cond delay="1808"/>
                                          </p:stCondLst>
                                        </p:cTn>
                                        <p:tgtEl>
                                          <p:spTgt spid="4">
                                            <p:txEl>
                                              <p:pRg st="3" end="3"/>
                                            </p:txEl>
                                          </p:spTgt>
                                        </p:tgtEl>
                                      </p:cBhvr>
                                      <p:to x="100000" y="95000"/>
                                    </p:animScale>
                                    <p:animScale>
                                      <p:cBhvr>
                                        <p:cTn id="116" dur="166" decel="50000">
                                          <p:stCondLst>
                                            <p:cond delay="1834"/>
                                          </p:stCondLst>
                                        </p:cTn>
                                        <p:tgtEl>
                                          <p:spTgt spid="4">
                                            <p:txEl>
                                              <p:pRg st="3" end="3"/>
                                            </p:txEl>
                                          </p:spTgt>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nodeType="clickEffect">
                                  <p:stCondLst>
                                    <p:cond delay="0"/>
                                  </p:stCondLst>
                                  <p:childTnLst>
                                    <p:set>
                                      <p:cBhvr>
                                        <p:cTn id="120" dur="1" fill="hold">
                                          <p:stCondLst>
                                            <p:cond delay="0"/>
                                          </p:stCondLst>
                                        </p:cTn>
                                        <p:tgtEl>
                                          <p:spTgt spid="4">
                                            <p:txEl>
                                              <p:pRg st="4" end="4"/>
                                            </p:txEl>
                                          </p:spTgt>
                                        </p:tgtEl>
                                        <p:attrNameLst>
                                          <p:attrName>style.visibility</p:attrName>
                                        </p:attrNameLst>
                                      </p:cBhvr>
                                      <p:to>
                                        <p:strVal val="visible"/>
                                      </p:to>
                                    </p:set>
                                    <p:animEffect transition="in" filter="wipe(down)">
                                      <p:cBhvr>
                                        <p:cTn id="121" dur="580">
                                          <p:stCondLst>
                                            <p:cond delay="0"/>
                                          </p:stCondLst>
                                        </p:cTn>
                                        <p:tgtEl>
                                          <p:spTgt spid="4">
                                            <p:txEl>
                                              <p:pRg st="4" end="4"/>
                                            </p:txEl>
                                          </p:spTgt>
                                        </p:tgtEl>
                                      </p:cBhvr>
                                    </p:animEffect>
                                    <p:anim calcmode="lin" valueType="num">
                                      <p:cBhvr>
                                        <p:cTn id="122" dur="1822" tmFilter="0,0; 0.14,0.36; 0.43,0.73; 0.71,0.91; 1.0,1.0">
                                          <p:stCondLst>
                                            <p:cond delay="0"/>
                                          </p:stCondLst>
                                        </p:cTn>
                                        <p:tgtEl>
                                          <p:spTgt spid="4">
                                            <p:txEl>
                                              <p:pRg st="4" end="4"/>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4">
                                            <p:txEl>
                                              <p:pRg st="4" end="4"/>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4">
                                            <p:txEl>
                                              <p:pRg st="4" end="4"/>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4">
                                            <p:txEl>
                                              <p:pRg st="4" end="4"/>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4">
                                            <p:txEl>
                                              <p:pRg st="4" end="4"/>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4">
                                            <p:txEl>
                                              <p:pRg st="4" end="4"/>
                                            </p:txEl>
                                          </p:spTgt>
                                        </p:tgtEl>
                                      </p:cBhvr>
                                      <p:to x="100000" y="60000"/>
                                    </p:animScale>
                                    <p:animScale>
                                      <p:cBhvr>
                                        <p:cTn id="128" dur="166" decel="50000">
                                          <p:stCondLst>
                                            <p:cond delay="676"/>
                                          </p:stCondLst>
                                        </p:cTn>
                                        <p:tgtEl>
                                          <p:spTgt spid="4">
                                            <p:txEl>
                                              <p:pRg st="4" end="4"/>
                                            </p:txEl>
                                          </p:spTgt>
                                        </p:tgtEl>
                                      </p:cBhvr>
                                      <p:to x="100000" y="100000"/>
                                    </p:animScale>
                                    <p:animScale>
                                      <p:cBhvr>
                                        <p:cTn id="129" dur="26">
                                          <p:stCondLst>
                                            <p:cond delay="1312"/>
                                          </p:stCondLst>
                                        </p:cTn>
                                        <p:tgtEl>
                                          <p:spTgt spid="4">
                                            <p:txEl>
                                              <p:pRg st="4" end="4"/>
                                            </p:txEl>
                                          </p:spTgt>
                                        </p:tgtEl>
                                      </p:cBhvr>
                                      <p:to x="100000" y="80000"/>
                                    </p:animScale>
                                    <p:animScale>
                                      <p:cBhvr>
                                        <p:cTn id="130" dur="166" decel="50000">
                                          <p:stCondLst>
                                            <p:cond delay="1338"/>
                                          </p:stCondLst>
                                        </p:cTn>
                                        <p:tgtEl>
                                          <p:spTgt spid="4">
                                            <p:txEl>
                                              <p:pRg st="4" end="4"/>
                                            </p:txEl>
                                          </p:spTgt>
                                        </p:tgtEl>
                                      </p:cBhvr>
                                      <p:to x="100000" y="100000"/>
                                    </p:animScale>
                                    <p:animScale>
                                      <p:cBhvr>
                                        <p:cTn id="131" dur="26">
                                          <p:stCondLst>
                                            <p:cond delay="1642"/>
                                          </p:stCondLst>
                                        </p:cTn>
                                        <p:tgtEl>
                                          <p:spTgt spid="4">
                                            <p:txEl>
                                              <p:pRg st="4" end="4"/>
                                            </p:txEl>
                                          </p:spTgt>
                                        </p:tgtEl>
                                      </p:cBhvr>
                                      <p:to x="100000" y="90000"/>
                                    </p:animScale>
                                    <p:animScale>
                                      <p:cBhvr>
                                        <p:cTn id="132" dur="166" decel="50000">
                                          <p:stCondLst>
                                            <p:cond delay="1668"/>
                                          </p:stCondLst>
                                        </p:cTn>
                                        <p:tgtEl>
                                          <p:spTgt spid="4">
                                            <p:txEl>
                                              <p:pRg st="4" end="4"/>
                                            </p:txEl>
                                          </p:spTgt>
                                        </p:tgtEl>
                                      </p:cBhvr>
                                      <p:to x="100000" y="100000"/>
                                    </p:animScale>
                                    <p:animScale>
                                      <p:cBhvr>
                                        <p:cTn id="133" dur="26">
                                          <p:stCondLst>
                                            <p:cond delay="1808"/>
                                          </p:stCondLst>
                                        </p:cTn>
                                        <p:tgtEl>
                                          <p:spTgt spid="4">
                                            <p:txEl>
                                              <p:pRg st="4" end="4"/>
                                            </p:txEl>
                                          </p:spTgt>
                                        </p:tgtEl>
                                      </p:cBhvr>
                                      <p:to x="100000" y="95000"/>
                                    </p:animScale>
                                    <p:animScale>
                                      <p:cBhvr>
                                        <p:cTn id="134" dur="166" decel="50000">
                                          <p:stCondLst>
                                            <p:cond delay="1834"/>
                                          </p:stCondLst>
                                        </p:cTn>
                                        <p:tgtEl>
                                          <p:spTgt spid="4">
                                            <p:txEl>
                                              <p:pRg st="4" end="4"/>
                                            </p:txEl>
                                          </p:spTgt>
                                        </p:tgtEl>
                                      </p:cBhvr>
                                      <p:to x="100000" y="100000"/>
                                    </p:animScale>
                                  </p:childTnLst>
                                </p:cTn>
                              </p:par>
                            </p:childTnLst>
                          </p:cTn>
                        </p:par>
                      </p:childTnLst>
                    </p:cTn>
                  </p:par>
                  <p:par>
                    <p:cTn id="135" fill="hold">
                      <p:stCondLst>
                        <p:cond delay="indefinite"/>
                      </p:stCondLst>
                      <p:childTnLst>
                        <p:par>
                          <p:cTn id="136" fill="hold">
                            <p:stCondLst>
                              <p:cond delay="0"/>
                            </p:stCondLst>
                            <p:childTnLst>
                              <p:par>
                                <p:cTn id="137" presetID="26" presetClass="entr" presetSubtype="0" fill="hold" nodeType="clickEffect">
                                  <p:stCondLst>
                                    <p:cond delay="0"/>
                                  </p:stCondLst>
                                  <p:childTnLst>
                                    <p:set>
                                      <p:cBhvr>
                                        <p:cTn id="138" dur="1" fill="hold">
                                          <p:stCondLst>
                                            <p:cond delay="0"/>
                                          </p:stCondLst>
                                        </p:cTn>
                                        <p:tgtEl>
                                          <p:spTgt spid="4">
                                            <p:txEl>
                                              <p:pRg st="5" end="5"/>
                                            </p:txEl>
                                          </p:spTgt>
                                        </p:tgtEl>
                                        <p:attrNameLst>
                                          <p:attrName>style.visibility</p:attrName>
                                        </p:attrNameLst>
                                      </p:cBhvr>
                                      <p:to>
                                        <p:strVal val="visible"/>
                                      </p:to>
                                    </p:set>
                                    <p:animEffect transition="in" filter="wipe(down)">
                                      <p:cBhvr>
                                        <p:cTn id="139" dur="580">
                                          <p:stCondLst>
                                            <p:cond delay="0"/>
                                          </p:stCondLst>
                                        </p:cTn>
                                        <p:tgtEl>
                                          <p:spTgt spid="4">
                                            <p:txEl>
                                              <p:pRg st="5" end="5"/>
                                            </p:txEl>
                                          </p:spTgt>
                                        </p:tgtEl>
                                      </p:cBhvr>
                                    </p:animEffect>
                                    <p:anim calcmode="lin" valueType="num">
                                      <p:cBhvr>
                                        <p:cTn id="140"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145" dur="26">
                                          <p:stCondLst>
                                            <p:cond delay="650"/>
                                          </p:stCondLst>
                                        </p:cTn>
                                        <p:tgtEl>
                                          <p:spTgt spid="4">
                                            <p:txEl>
                                              <p:pRg st="5" end="5"/>
                                            </p:txEl>
                                          </p:spTgt>
                                        </p:tgtEl>
                                      </p:cBhvr>
                                      <p:to x="100000" y="60000"/>
                                    </p:animScale>
                                    <p:animScale>
                                      <p:cBhvr>
                                        <p:cTn id="146" dur="166" decel="50000">
                                          <p:stCondLst>
                                            <p:cond delay="676"/>
                                          </p:stCondLst>
                                        </p:cTn>
                                        <p:tgtEl>
                                          <p:spTgt spid="4">
                                            <p:txEl>
                                              <p:pRg st="5" end="5"/>
                                            </p:txEl>
                                          </p:spTgt>
                                        </p:tgtEl>
                                      </p:cBhvr>
                                      <p:to x="100000" y="100000"/>
                                    </p:animScale>
                                    <p:animScale>
                                      <p:cBhvr>
                                        <p:cTn id="147" dur="26">
                                          <p:stCondLst>
                                            <p:cond delay="1312"/>
                                          </p:stCondLst>
                                        </p:cTn>
                                        <p:tgtEl>
                                          <p:spTgt spid="4">
                                            <p:txEl>
                                              <p:pRg st="5" end="5"/>
                                            </p:txEl>
                                          </p:spTgt>
                                        </p:tgtEl>
                                      </p:cBhvr>
                                      <p:to x="100000" y="80000"/>
                                    </p:animScale>
                                    <p:animScale>
                                      <p:cBhvr>
                                        <p:cTn id="148" dur="166" decel="50000">
                                          <p:stCondLst>
                                            <p:cond delay="1338"/>
                                          </p:stCondLst>
                                        </p:cTn>
                                        <p:tgtEl>
                                          <p:spTgt spid="4">
                                            <p:txEl>
                                              <p:pRg st="5" end="5"/>
                                            </p:txEl>
                                          </p:spTgt>
                                        </p:tgtEl>
                                      </p:cBhvr>
                                      <p:to x="100000" y="100000"/>
                                    </p:animScale>
                                    <p:animScale>
                                      <p:cBhvr>
                                        <p:cTn id="149" dur="26">
                                          <p:stCondLst>
                                            <p:cond delay="1642"/>
                                          </p:stCondLst>
                                        </p:cTn>
                                        <p:tgtEl>
                                          <p:spTgt spid="4">
                                            <p:txEl>
                                              <p:pRg st="5" end="5"/>
                                            </p:txEl>
                                          </p:spTgt>
                                        </p:tgtEl>
                                      </p:cBhvr>
                                      <p:to x="100000" y="90000"/>
                                    </p:animScale>
                                    <p:animScale>
                                      <p:cBhvr>
                                        <p:cTn id="150" dur="166" decel="50000">
                                          <p:stCondLst>
                                            <p:cond delay="1668"/>
                                          </p:stCondLst>
                                        </p:cTn>
                                        <p:tgtEl>
                                          <p:spTgt spid="4">
                                            <p:txEl>
                                              <p:pRg st="5" end="5"/>
                                            </p:txEl>
                                          </p:spTgt>
                                        </p:tgtEl>
                                      </p:cBhvr>
                                      <p:to x="100000" y="100000"/>
                                    </p:animScale>
                                    <p:animScale>
                                      <p:cBhvr>
                                        <p:cTn id="151" dur="26">
                                          <p:stCondLst>
                                            <p:cond delay="1808"/>
                                          </p:stCondLst>
                                        </p:cTn>
                                        <p:tgtEl>
                                          <p:spTgt spid="4">
                                            <p:txEl>
                                              <p:pRg st="5" end="5"/>
                                            </p:txEl>
                                          </p:spTgt>
                                        </p:tgtEl>
                                      </p:cBhvr>
                                      <p:to x="100000" y="95000"/>
                                    </p:animScale>
                                    <p:animScale>
                                      <p:cBhvr>
                                        <p:cTn id="152" dur="166" decel="50000">
                                          <p:stCondLst>
                                            <p:cond delay="1834"/>
                                          </p:stCondLst>
                                        </p:cTn>
                                        <p:tgtEl>
                                          <p:spTgt spid="4">
                                            <p:txEl>
                                              <p:pRg st="5" end="5"/>
                                            </p:txEl>
                                          </p:spTgt>
                                        </p:tgtEl>
                                      </p:cBhvr>
                                      <p:to x="100000" y="100000"/>
                                    </p:animScale>
                                  </p:childTnLst>
                                </p:cTn>
                              </p:par>
                            </p:childTnLst>
                          </p:cTn>
                        </p:par>
                      </p:childTnLst>
                    </p:cTn>
                  </p:par>
                  <p:par>
                    <p:cTn id="153" fill="hold">
                      <p:stCondLst>
                        <p:cond delay="indefinite"/>
                      </p:stCondLst>
                      <p:childTnLst>
                        <p:par>
                          <p:cTn id="154" fill="hold">
                            <p:stCondLst>
                              <p:cond delay="0"/>
                            </p:stCondLst>
                            <p:childTnLst>
                              <p:par>
                                <p:cTn id="155" presetID="26" presetClass="entr" presetSubtype="0" fill="hold" nodeType="clickEffect">
                                  <p:stCondLst>
                                    <p:cond delay="0"/>
                                  </p:stCondLst>
                                  <p:childTnLst>
                                    <p:set>
                                      <p:cBhvr>
                                        <p:cTn id="156" dur="1" fill="hold">
                                          <p:stCondLst>
                                            <p:cond delay="0"/>
                                          </p:stCondLst>
                                        </p:cTn>
                                        <p:tgtEl>
                                          <p:spTgt spid="4">
                                            <p:txEl>
                                              <p:pRg st="6" end="6"/>
                                            </p:txEl>
                                          </p:spTgt>
                                        </p:tgtEl>
                                        <p:attrNameLst>
                                          <p:attrName>style.visibility</p:attrName>
                                        </p:attrNameLst>
                                      </p:cBhvr>
                                      <p:to>
                                        <p:strVal val="visible"/>
                                      </p:to>
                                    </p:set>
                                    <p:animEffect transition="in" filter="wipe(down)">
                                      <p:cBhvr>
                                        <p:cTn id="157" dur="580">
                                          <p:stCondLst>
                                            <p:cond delay="0"/>
                                          </p:stCondLst>
                                        </p:cTn>
                                        <p:tgtEl>
                                          <p:spTgt spid="4">
                                            <p:txEl>
                                              <p:pRg st="6" end="6"/>
                                            </p:txEl>
                                          </p:spTgt>
                                        </p:tgtEl>
                                      </p:cBhvr>
                                    </p:animEffect>
                                    <p:anim calcmode="lin" valueType="num">
                                      <p:cBhvr>
                                        <p:cTn id="158" dur="1822" tmFilter="0,0; 0.14,0.36; 0.43,0.73; 0.71,0.91; 1.0,1.0">
                                          <p:stCondLst>
                                            <p:cond delay="0"/>
                                          </p:stCondLst>
                                        </p:cTn>
                                        <p:tgtEl>
                                          <p:spTgt spid="4">
                                            <p:txEl>
                                              <p:pRg st="6" end="6"/>
                                            </p:txEl>
                                          </p:spTgt>
                                        </p:tgtEl>
                                        <p:attrNameLst>
                                          <p:attrName>ppt_x</p:attrName>
                                        </p:attrNameLst>
                                      </p:cBhvr>
                                      <p:tavLst>
                                        <p:tav tm="0">
                                          <p:val>
                                            <p:strVal val="#ppt_x-0.25"/>
                                          </p:val>
                                        </p:tav>
                                        <p:tav tm="100000">
                                          <p:val>
                                            <p:strVal val="#ppt_x"/>
                                          </p:val>
                                        </p:tav>
                                      </p:tavLst>
                                    </p:anim>
                                    <p:anim calcmode="lin" valueType="num">
                                      <p:cBhvr>
                                        <p:cTn id="159" dur="664" tmFilter="0.0,0.0; 0.25,0.07; 0.50,0.2; 0.75,0.467; 1.0,1.0">
                                          <p:stCondLst>
                                            <p:cond delay="0"/>
                                          </p:stCondLst>
                                        </p:cTn>
                                        <p:tgtEl>
                                          <p:spTgt spid="4">
                                            <p:txEl>
                                              <p:pRg st="6" end="6"/>
                                            </p:txEl>
                                          </p:spTgt>
                                        </p:tgtEl>
                                        <p:attrNameLst>
                                          <p:attrName>ppt_y</p:attrName>
                                        </p:attrNameLst>
                                      </p:cBhvr>
                                      <p:tavLst>
                                        <p:tav tm="0" fmla="#ppt_y-sin(pi*$)/3">
                                          <p:val>
                                            <p:fltVal val="0.5"/>
                                          </p:val>
                                        </p:tav>
                                        <p:tav tm="100000">
                                          <p:val>
                                            <p:fltVal val="1"/>
                                          </p:val>
                                        </p:tav>
                                      </p:tavLst>
                                    </p:anim>
                                    <p:anim calcmode="lin" valueType="num">
                                      <p:cBhvr>
                                        <p:cTn id="160" dur="664" tmFilter="0, 0; 0.125,0.2665; 0.25,0.4; 0.375,0.465; 0.5,0.5;  0.625,0.535; 0.75,0.6; 0.875,0.7335; 1,1">
                                          <p:stCondLst>
                                            <p:cond delay="664"/>
                                          </p:stCondLst>
                                        </p:cTn>
                                        <p:tgtEl>
                                          <p:spTgt spid="4">
                                            <p:txEl>
                                              <p:pRg st="6" end="6"/>
                                            </p:txEl>
                                          </p:spTgt>
                                        </p:tgtEl>
                                        <p:attrNameLst>
                                          <p:attrName>ppt_y</p:attrName>
                                        </p:attrNameLst>
                                      </p:cBhvr>
                                      <p:tavLst>
                                        <p:tav tm="0" fmla="#ppt_y-sin(pi*$)/9">
                                          <p:val>
                                            <p:fltVal val="0"/>
                                          </p:val>
                                        </p:tav>
                                        <p:tav tm="100000">
                                          <p:val>
                                            <p:fltVal val="1"/>
                                          </p:val>
                                        </p:tav>
                                      </p:tavLst>
                                    </p:anim>
                                    <p:anim calcmode="lin" valueType="num">
                                      <p:cBhvr>
                                        <p:cTn id="161" dur="332" tmFilter="0, 0; 0.125,0.2665; 0.25,0.4; 0.375,0.465; 0.5,0.5;  0.625,0.535; 0.75,0.6; 0.875,0.7335; 1,1">
                                          <p:stCondLst>
                                            <p:cond delay="1324"/>
                                          </p:stCondLst>
                                        </p:cTn>
                                        <p:tgtEl>
                                          <p:spTgt spid="4">
                                            <p:txEl>
                                              <p:pRg st="6" end="6"/>
                                            </p:txEl>
                                          </p:spTgt>
                                        </p:tgtEl>
                                        <p:attrNameLst>
                                          <p:attrName>ppt_y</p:attrName>
                                        </p:attrNameLst>
                                      </p:cBhvr>
                                      <p:tavLst>
                                        <p:tav tm="0" fmla="#ppt_y-sin(pi*$)/27">
                                          <p:val>
                                            <p:fltVal val="0"/>
                                          </p:val>
                                        </p:tav>
                                        <p:tav tm="100000">
                                          <p:val>
                                            <p:fltVal val="1"/>
                                          </p:val>
                                        </p:tav>
                                      </p:tavLst>
                                    </p:anim>
                                    <p:anim calcmode="lin" valueType="num">
                                      <p:cBhvr>
                                        <p:cTn id="162" dur="164" tmFilter="0, 0; 0.125,0.2665; 0.25,0.4; 0.375,0.465; 0.5,0.5;  0.625,0.535; 0.75,0.6; 0.875,0.7335; 1,1">
                                          <p:stCondLst>
                                            <p:cond delay="1656"/>
                                          </p:stCondLst>
                                        </p:cTn>
                                        <p:tgtEl>
                                          <p:spTgt spid="4">
                                            <p:txEl>
                                              <p:pRg st="6" end="6"/>
                                            </p:txEl>
                                          </p:spTgt>
                                        </p:tgtEl>
                                        <p:attrNameLst>
                                          <p:attrName>ppt_y</p:attrName>
                                        </p:attrNameLst>
                                      </p:cBhvr>
                                      <p:tavLst>
                                        <p:tav tm="0" fmla="#ppt_y-sin(pi*$)/81">
                                          <p:val>
                                            <p:fltVal val="0"/>
                                          </p:val>
                                        </p:tav>
                                        <p:tav tm="100000">
                                          <p:val>
                                            <p:fltVal val="1"/>
                                          </p:val>
                                        </p:tav>
                                      </p:tavLst>
                                    </p:anim>
                                    <p:animScale>
                                      <p:cBhvr>
                                        <p:cTn id="163" dur="26">
                                          <p:stCondLst>
                                            <p:cond delay="650"/>
                                          </p:stCondLst>
                                        </p:cTn>
                                        <p:tgtEl>
                                          <p:spTgt spid="4">
                                            <p:txEl>
                                              <p:pRg st="6" end="6"/>
                                            </p:txEl>
                                          </p:spTgt>
                                        </p:tgtEl>
                                      </p:cBhvr>
                                      <p:to x="100000" y="60000"/>
                                    </p:animScale>
                                    <p:animScale>
                                      <p:cBhvr>
                                        <p:cTn id="164" dur="166" decel="50000">
                                          <p:stCondLst>
                                            <p:cond delay="676"/>
                                          </p:stCondLst>
                                        </p:cTn>
                                        <p:tgtEl>
                                          <p:spTgt spid="4">
                                            <p:txEl>
                                              <p:pRg st="6" end="6"/>
                                            </p:txEl>
                                          </p:spTgt>
                                        </p:tgtEl>
                                      </p:cBhvr>
                                      <p:to x="100000" y="100000"/>
                                    </p:animScale>
                                    <p:animScale>
                                      <p:cBhvr>
                                        <p:cTn id="165" dur="26">
                                          <p:stCondLst>
                                            <p:cond delay="1312"/>
                                          </p:stCondLst>
                                        </p:cTn>
                                        <p:tgtEl>
                                          <p:spTgt spid="4">
                                            <p:txEl>
                                              <p:pRg st="6" end="6"/>
                                            </p:txEl>
                                          </p:spTgt>
                                        </p:tgtEl>
                                      </p:cBhvr>
                                      <p:to x="100000" y="80000"/>
                                    </p:animScale>
                                    <p:animScale>
                                      <p:cBhvr>
                                        <p:cTn id="166" dur="166" decel="50000">
                                          <p:stCondLst>
                                            <p:cond delay="1338"/>
                                          </p:stCondLst>
                                        </p:cTn>
                                        <p:tgtEl>
                                          <p:spTgt spid="4">
                                            <p:txEl>
                                              <p:pRg st="6" end="6"/>
                                            </p:txEl>
                                          </p:spTgt>
                                        </p:tgtEl>
                                      </p:cBhvr>
                                      <p:to x="100000" y="100000"/>
                                    </p:animScale>
                                    <p:animScale>
                                      <p:cBhvr>
                                        <p:cTn id="167" dur="26">
                                          <p:stCondLst>
                                            <p:cond delay="1642"/>
                                          </p:stCondLst>
                                        </p:cTn>
                                        <p:tgtEl>
                                          <p:spTgt spid="4">
                                            <p:txEl>
                                              <p:pRg st="6" end="6"/>
                                            </p:txEl>
                                          </p:spTgt>
                                        </p:tgtEl>
                                      </p:cBhvr>
                                      <p:to x="100000" y="90000"/>
                                    </p:animScale>
                                    <p:animScale>
                                      <p:cBhvr>
                                        <p:cTn id="168" dur="166" decel="50000">
                                          <p:stCondLst>
                                            <p:cond delay="1668"/>
                                          </p:stCondLst>
                                        </p:cTn>
                                        <p:tgtEl>
                                          <p:spTgt spid="4">
                                            <p:txEl>
                                              <p:pRg st="6" end="6"/>
                                            </p:txEl>
                                          </p:spTgt>
                                        </p:tgtEl>
                                      </p:cBhvr>
                                      <p:to x="100000" y="100000"/>
                                    </p:animScale>
                                    <p:animScale>
                                      <p:cBhvr>
                                        <p:cTn id="169" dur="26">
                                          <p:stCondLst>
                                            <p:cond delay="1808"/>
                                          </p:stCondLst>
                                        </p:cTn>
                                        <p:tgtEl>
                                          <p:spTgt spid="4">
                                            <p:txEl>
                                              <p:pRg st="6" end="6"/>
                                            </p:txEl>
                                          </p:spTgt>
                                        </p:tgtEl>
                                      </p:cBhvr>
                                      <p:to x="100000" y="95000"/>
                                    </p:animScale>
                                    <p:animScale>
                                      <p:cBhvr>
                                        <p:cTn id="170" dur="166" decel="50000">
                                          <p:stCondLst>
                                            <p:cond delay="1834"/>
                                          </p:stCondLst>
                                        </p:cTn>
                                        <p:tgtEl>
                                          <p:spTgt spid="4">
                                            <p:txEl>
                                              <p:pRg st="6" end="6"/>
                                            </p:txEl>
                                          </p:spTgt>
                                        </p:tgtEl>
                                      </p:cBhvr>
                                      <p:to x="100000" y="100000"/>
                                    </p:animScale>
                                  </p:childTnLst>
                                </p:cTn>
                              </p:par>
                            </p:childTnLst>
                          </p:cTn>
                        </p:par>
                      </p:childTnLst>
                    </p:cTn>
                  </p:par>
                  <p:par>
                    <p:cTn id="171" fill="hold">
                      <p:stCondLst>
                        <p:cond delay="indefinite"/>
                      </p:stCondLst>
                      <p:childTnLst>
                        <p:par>
                          <p:cTn id="172" fill="hold">
                            <p:stCondLst>
                              <p:cond delay="0"/>
                            </p:stCondLst>
                            <p:childTnLst>
                              <p:par>
                                <p:cTn id="173" presetID="26" presetClass="entr" presetSubtype="0" fill="hold" nodeType="clickEffect">
                                  <p:stCondLst>
                                    <p:cond delay="0"/>
                                  </p:stCondLst>
                                  <p:childTnLst>
                                    <p:set>
                                      <p:cBhvr>
                                        <p:cTn id="174" dur="1" fill="hold">
                                          <p:stCondLst>
                                            <p:cond delay="0"/>
                                          </p:stCondLst>
                                        </p:cTn>
                                        <p:tgtEl>
                                          <p:spTgt spid="4">
                                            <p:txEl>
                                              <p:pRg st="7" end="7"/>
                                            </p:txEl>
                                          </p:spTgt>
                                        </p:tgtEl>
                                        <p:attrNameLst>
                                          <p:attrName>style.visibility</p:attrName>
                                        </p:attrNameLst>
                                      </p:cBhvr>
                                      <p:to>
                                        <p:strVal val="visible"/>
                                      </p:to>
                                    </p:set>
                                    <p:animEffect transition="in" filter="wipe(down)">
                                      <p:cBhvr>
                                        <p:cTn id="175" dur="580">
                                          <p:stCondLst>
                                            <p:cond delay="0"/>
                                          </p:stCondLst>
                                        </p:cTn>
                                        <p:tgtEl>
                                          <p:spTgt spid="4">
                                            <p:txEl>
                                              <p:pRg st="7" end="7"/>
                                            </p:txEl>
                                          </p:spTgt>
                                        </p:tgtEl>
                                      </p:cBhvr>
                                    </p:animEffect>
                                    <p:anim calcmode="lin" valueType="num">
                                      <p:cBhvr>
                                        <p:cTn id="176" dur="1822" tmFilter="0,0; 0.14,0.36; 0.43,0.73; 0.71,0.91; 1.0,1.0">
                                          <p:stCondLst>
                                            <p:cond delay="0"/>
                                          </p:stCondLst>
                                        </p:cTn>
                                        <p:tgtEl>
                                          <p:spTgt spid="4">
                                            <p:txEl>
                                              <p:pRg st="7" end="7"/>
                                            </p:txEl>
                                          </p:spTgt>
                                        </p:tgtEl>
                                        <p:attrNameLst>
                                          <p:attrName>ppt_x</p:attrName>
                                        </p:attrNameLst>
                                      </p:cBhvr>
                                      <p:tavLst>
                                        <p:tav tm="0">
                                          <p:val>
                                            <p:strVal val="#ppt_x-0.25"/>
                                          </p:val>
                                        </p:tav>
                                        <p:tav tm="100000">
                                          <p:val>
                                            <p:strVal val="#ppt_x"/>
                                          </p:val>
                                        </p:tav>
                                      </p:tavLst>
                                    </p:anim>
                                    <p:anim calcmode="lin" valueType="num">
                                      <p:cBhvr>
                                        <p:cTn id="177" dur="664" tmFilter="0.0,0.0; 0.25,0.07; 0.50,0.2; 0.75,0.467; 1.0,1.0">
                                          <p:stCondLst>
                                            <p:cond delay="0"/>
                                          </p:stCondLst>
                                        </p:cTn>
                                        <p:tgtEl>
                                          <p:spTgt spid="4">
                                            <p:txEl>
                                              <p:pRg st="7" end="7"/>
                                            </p:txEl>
                                          </p:spTgt>
                                        </p:tgtEl>
                                        <p:attrNameLst>
                                          <p:attrName>ppt_y</p:attrName>
                                        </p:attrNameLst>
                                      </p:cBhvr>
                                      <p:tavLst>
                                        <p:tav tm="0" fmla="#ppt_y-sin(pi*$)/3">
                                          <p:val>
                                            <p:fltVal val="0.5"/>
                                          </p:val>
                                        </p:tav>
                                        <p:tav tm="100000">
                                          <p:val>
                                            <p:fltVal val="1"/>
                                          </p:val>
                                        </p:tav>
                                      </p:tavLst>
                                    </p:anim>
                                    <p:anim calcmode="lin" valueType="num">
                                      <p:cBhvr>
                                        <p:cTn id="178" dur="664" tmFilter="0, 0; 0.125,0.2665; 0.25,0.4; 0.375,0.465; 0.5,0.5;  0.625,0.535; 0.75,0.6; 0.875,0.7335; 1,1">
                                          <p:stCondLst>
                                            <p:cond delay="664"/>
                                          </p:stCondLst>
                                        </p:cTn>
                                        <p:tgtEl>
                                          <p:spTgt spid="4">
                                            <p:txEl>
                                              <p:pRg st="7" end="7"/>
                                            </p:txEl>
                                          </p:spTgt>
                                        </p:tgtEl>
                                        <p:attrNameLst>
                                          <p:attrName>ppt_y</p:attrName>
                                        </p:attrNameLst>
                                      </p:cBhvr>
                                      <p:tavLst>
                                        <p:tav tm="0" fmla="#ppt_y-sin(pi*$)/9">
                                          <p:val>
                                            <p:fltVal val="0"/>
                                          </p:val>
                                        </p:tav>
                                        <p:tav tm="100000">
                                          <p:val>
                                            <p:fltVal val="1"/>
                                          </p:val>
                                        </p:tav>
                                      </p:tavLst>
                                    </p:anim>
                                    <p:anim calcmode="lin" valueType="num">
                                      <p:cBhvr>
                                        <p:cTn id="179" dur="332" tmFilter="0, 0; 0.125,0.2665; 0.25,0.4; 0.375,0.465; 0.5,0.5;  0.625,0.535; 0.75,0.6; 0.875,0.7335; 1,1">
                                          <p:stCondLst>
                                            <p:cond delay="1324"/>
                                          </p:stCondLst>
                                        </p:cTn>
                                        <p:tgtEl>
                                          <p:spTgt spid="4">
                                            <p:txEl>
                                              <p:pRg st="7" end="7"/>
                                            </p:txEl>
                                          </p:spTgt>
                                        </p:tgtEl>
                                        <p:attrNameLst>
                                          <p:attrName>ppt_y</p:attrName>
                                        </p:attrNameLst>
                                      </p:cBhvr>
                                      <p:tavLst>
                                        <p:tav tm="0" fmla="#ppt_y-sin(pi*$)/27">
                                          <p:val>
                                            <p:fltVal val="0"/>
                                          </p:val>
                                        </p:tav>
                                        <p:tav tm="100000">
                                          <p:val>
                                            <p:fltVal val="1"/>
                                          </p:val>
                                        </p:tav>
                                      </p:tavLst>
                                    </p:anim>
                                    <p:anim calcmode="lin" valueType="num">
                                      <p:cBhvr>
                                        <p:cTn id="180" dur="164" tmFilter="0, 0; 0.125,0.2665; 0.25,0.4; 0.375,0.465; 0.5,0.5;  0.625,0.535; 0.75,0.6; 0.875,0.7335; 1,1">
                                          <p:stCondLst>
                                            <p:cond delay="1656"/>
                                          </p:stCondLst>
                                        </p:cTn>
                                        <p:tgtEl>
                                          <p:spTgt spid="4">
                                            <p:txEl>
                                              <p:pRg st="7" end="7"/>
                                            </p:txEl>
                                          </p:spTgt>
                                        </p:tgtEl>
                                        <p:attrNameLst>
                                          <p:attrName>ppt_y</p:attrName>
                                        </p:attrNameLst>
                                      </p:cBhvr>
                                      <p:tavLst>
                                        <p:tav tm="0" fmla="#ppt_y-sin(pi*$)/81">
                                          <p:val>
                                            <p:fltVal val="0"/>
                                          </p:val>
                                        </p:tav>
                                        <p:tav tm="100000">
                                          <p:val>
                                            <p:fltVal val="1"/>
                                          </p:val>
                                        </p:tav>
                                      </p:tavLst>
                                    </p:anim>
                                    <p:animScale>
                                      <p:cBhvr>
                                        <p:cTn id="181" dur="26">
                                          <p:stCondLst>
                                            <p:cond delay="650"/>
                                          </p:stCondLst>
                                        </p:cTn>
                                        <p:tgtEl>
                                          <p:spTgt spid="4">
                                            <p:txEl>
                                              <p:pRg st="7" end="7"/>
                                            </p:txEl>
                                          </p:spTgt>
                                        </p:tgtEl>
                                      </p:cBhvr>
                                      <p:to x="100000" y="60000"/>
                                    </p:animScale>
                                    <p:animScale>
                                      <p:cBhvr>
                                        <p:cTn id="182" dur="166" decel="50000">
                                          <p:stCondLst>
                                            <p:cond delay="676"/>
                                          </p:stCondLst>
                                        </p:cTn>
                                        <p:tgtEl>
                                          <p:spTgt spid="4">
                                            <p:txEl>
                                              <p:pRg st="7" end="7"/>
                                            </p:txEl>
                                          </p:spTgt>
                                        </p:tgtEl>
                                      </p:cBhvr>
                                      <p:to x="100000" y="100000"/>
                                    </p:animScale>
                                    <p:animScale>
                                      <p:cBhvr>
                                        <p:cTn id="183" dur="26">
                                          <p:stCondLst>
                                            <p:cond delay="1312"/>
                                          </p:stCondLst>
                                        </p:cTn>
                                        <p:tgtEl>
                                          <p:spTgt spid="4">
                                            <p:txEl>
                                              <p:pRg st="7" end="7"/>
                                            </p:txEl>
                                          </p:spTgt>
                                        </p:tgtEl>
                                      </p:cBhvr>
                                      <p:to x="100000" y="80000"/>
                                    </p:animScale>
                                    <p:animScale>
                                      <p:cBhvr>
                                        <p:cTn id="184" dur="166" decel="50000">
                                          <p:stCondLst>
                                            <p:cond delay="1338"/>
                                          </p:stCondLst>
                                        </p:cTn>
                                        <p:tgtEl>
                                          <p:spTgt spid="4">
                                            <p:txEl>
                                              <p:pRg st="7" end="7"/>
                                            </p:txEl>
                                          </p:spTgt>
                                        </p:tgtEl>
                                      </p:cBhvr>
                                      <p:to x="100000" y="100000"/>
                                    </p:animScale>
                                    <p:animScale>
                                      <p:cBhvr>
                                        <p:cTn id="185" dur="26">
                                          <p:stCondLst>
                                            <p:cond delay="1642"/>
                                          </p:stCondLst>
                                        </p:cTn>
                                        <p:tgtEl>
                                          <p:spTgt spid="4">
                                            <p:txEl>
                                              <p:pRg st="7" end="7"/>
                                            </p:txEl>
                                          </p:spTgt>
                                        </p:tgtEl>
                                      </p:cBhvr>
                                      <p:to x="100000" y="90000"/>
                                    </p:animScale>
                                    <p:animScale>
                                      <p:cBhvr>
                                        <p:cTn id="186" dur="166" decel="50000">
                                          <p:stCondLst>
                                            <p:cond delay="1668"/>
                                          </p:stCondLst>
                                        </p:cTn>
                                        <p:tgtEl>
                                          <p:spTgt spid="4">
                                            <p:txEl>
                                              <p:pRg st="7" end="7"/>
                                            </p:txEl>
                                          </p:spTgt>
                                        </p:tgtEl>
                                      </p:cBhvr>
                                      <p:to x="100000" y="100000"/>
                                    </p:animScale>
                                    <p:animScale>
                                      <p:cBhvr>
                                        <p:cTn id="187" dur="26">
                                          <p:stCondLst>
                                            <p:cond delay="1808"/>
                                          </p:stCondLst>
                                        </p:cTn>
                                        <p:tgtEl>
                                          <p:spTgt spid="4">
                                            <p:txEl>
                                              <p:pRg st="7" end="7"/>
                                            </p:txEl>
                                          </p:spTgt>
                                        </p:tgtEl>
                                      </p:cBhvr>
                                      <p:to x="100000" y="95000"/>
                                    </p:animScale>
                                    <p:animScale>
                                      <p:cBhvr>
                                        <p:cTn id="188" dur="166" decel="50000">
                                          <p:stCondLst>
                                            <p:cond delay="1834"/>
                                          </p:stCondLst>
                                        </p:cTn>
                                        <p:tgtEl>
                                          <p:spTgt spid="4">
                                            <p:txEl>
                                              <p:pRg st="7" end="7"/>
                                            </p:txEl>
                                          </p:spTgt>
                                        </p:tgtEl>
                                      </p:cBhvr>
                                      <p:to x="100000" y="100000"/>
                                    </p:animScale>
                                  </p:childTnLst>
                                </p:cTn>
                              </p:par>
                            </p:childTnLst>
                          </p:cTn>
                        </p:par>
                      </p:childTnLst>
                    </p:cTn>
                  </p:par>
                  <p:par>
                    <p:cTn id="189" fill="hold">
                      <p:stCondLst>
                        <p:cond delay="indefinite"/>
                      </p:stCondLst>
                      <p:childTnLst>
                        <p:par>
                          <p:cTn id="190" fill="hold">
                            <p:stCondLst>
                              <p:cond delay="0"/>
                            </p:stCondLst>
                            <p:childTnLst>
                              <p:par>
                                <p:cTn id="191" presetID="26" presetClass="entr" presetSubtype="0" fill="hold" nodeType="clickEffect">
                                  <p:stCondLst>
                                    <p:cond delay="0"/>
                                  </p:stCondLst>
                                  <p:childTnLst>
                                    <p:set>
                                      <p:cBhvr>
                                        <p:cTn id="192" dur="1" fill="hold">
                                          <p:stCondLst>
                                            <p:cond delay="0"/>
                                          </p:stCondLst>
                                        </p:cTn>
                                        <p:tgtEl>
                                          <p:spTgt spid="4">
                                            <p:txEl>
                                              <p:pRg st="8" end="8"/>
                                            </p:txEl>
                                          </p:spTgt>
                                        </p:tgtEl>
                                        <p:attrNameLst>
                                          <p:attrName>style.visibility</p:attrName>
                                        </p:attrNameLst>
                                      </p:cBhvr>
                                      <p:to>
                                        <p:strVal val="visible"/>
                                      </p:to>
                                    </p:set>
                                    <p:animEffect transition="in" filter="wipe(down)">
                                      <p:cBhvr>
                                        <p:cTn id="193" dur="580">
                                          <p:stCondLst>
                                            <p:cond delay="0"/>
                                          </p:stCondLst>
                                        </p:cTn>
                                        <p:tgtEl>
                                          <p:spTgt spid="4">
                                            <p:txEl>
                                              <p:pRg st="8" end="8"/>
                                            </p:txEl>
                                          </p:spTgt>
                                        </p:tgtEl>
                                      </p:cBhvr>
                                    </p:animEffect>
                                    <p:anim calcmode="lin" valueType="num">
                                      <p:cBhvr>
                                        <p:cTn id="194" dur="1822" tmFilter="0,0; 0.14,0.36; 0.43,0.73; 0.71,0.91; 1.0,1.0">
                                          <p:stCondLst>
                                            <p:cond delay="0"/>
                                          </p:stCondLst>
                                        </p:cTn>
                                        <p:tgtEl>
                                          <p:spTgt spid="4">
                                            <p:txEl>
                                              <p:pRg st="8" end="8"/>
                                            </p:txEl>
                                          </p:spTgt>
                                        </p:tgtEl>
                                        <p:attrNameLst>
                                          <p:attrName>ppt_x</p:attrName>
                                        </p:attrNameLst>
                                      </p:cBhvr>
                                      <p:tavLst>
                                        <p:tav tm="0">
                                          <p:val>
                                            <p:strVal val="#ppt_x-0.25"/>
                                          </p:val>
                                        </p:tav>
                                        <p:tav tm="100000">
                                          <p:val>
                                            <p:strVal val="#ppt_x"/>
                                          </p:val>
                                        </p:tav>
                                      </p:tavLst>
                                    </p:anim>
                                    <p:anim calcmode="lin" valueType="num">
                                      <p:cBhvr>
                                        <p:cTn id="195" dur="664" tmFilter="0.0,0.0; 0.25,0.07; 0.50,0.2; 0.75,0.467; 1.0,1.0">
                                          <p:stCondLst>
                                            <p:cond delay="0"/>
                                          </p:stCondLst>
                                        </p:cTn>
                                        <p:tgtEl>
                                          <p:spTgt spid="4">
                                            <p:txEl>
                                              <p:pRg st="8" end="8"/>
                                            </p:txEl>
                                          </p:spTgt>
                                        </p:tgtEl>
                                        <p:attrNameLst>
                                          <p:attrName>ppt_y</p:attrName>
                                        </p:attrNameLst>
                                      </p:cBhvr>
                                      <p:tavLst>
                                        <p:tav tm="0" fmla="#ppt_y-sin(pi*$)/3">
                                          <p:val>
                                            <p:fltVal val="0.5"/>
                                          </p:val>
                                        </p:tav>
                                        <p:tav tm="100000">
                                          <p:val>
                                            <p:fltVal val="1"/>
                                          </p:val>
                                        </p:tav>
                                      </p:tavLst>
                                    </p:anim>
                                    <p:anim calcmode="lin" valueType="num">
                                      <p:cBhvr>
                                        <p:cTn id="196" dur="664" tmFilter="0, 0; 0.125,0.2665; 0.25,0.4; 0.375,0.465; 0.5,0.5;  0.625,0.535; 0.75,0.6; 0.875,0.7335; 1,1">
                                          <p:stCondLst>
                                            <p:cond delay="664"/>
                                          </p:stCondLst>
                                        </p:cTn>
                                        <p:tgtEl>
                                          <p:spTgt spid="4">
                                            <p:txEl>
                                              <p:pRg st="8" end="8"/>
                                            </p:txEl>
                                          </p:spTgt>
                                        </p:tgtEl>
                                        <p:attrNameLst>
                                          <p:attrName>ppt_y</p:attrName>
                                        </p:attrNameLst>
                                      </p:cBhvr>
                                      <p:tavLst>
                                        <p:tav tm="0" fmla="#ppt_y-sin(pi*$)/9">
                                          <p:val>
                                            <p:fltVal val="0"/>
                                          </p:val>
                                        </p:tav>
                                        <p:tav tm="100000">
                                          <p:val>
                                            <p:fltVal val="1"/>
                                          </p:val>
                                        </p:tav>
                                      </p:tavLst>
                                    </p:anim>
                                    <p:anim calcmode="lin" valueType="num">
                                      <p:cBhvr>
                                        <p:cTn id="197" dur="332" tmFilter="0, 0; 0.125,0.2665; 0.25,0.4; 0.375,0.465; 0.5,0.5;  0.625,0.535; 0.75,0.6; 0.875,0.7335; 1,1">
                                          <p:stCondLst>
                                            <p:cond delay="1324"/>
                                          </p:stCondLst>
                                        </p:cTn>
                                        <p:tgtEl>
                                          <p:spTgt spid="4">
                                            <p:txEl>
                                              <p:pRg st="8" end="8"/>
                                            </p:txEl>
                                          </p:spTgt>
                                        </p:tgtEl>
                                        <p:attrNameLst>
                                          <p:attrName>ppt_y</p:attrName>
                                        </p:attrNameLst>
                                      </p:cBhvr>
                                      <p:tavLst>
                                        <p:tav tm="0" fmla="#ppt_y-sin(pi*$)/27">
                                          <p:val>
                                            <p:fltVal val="0"/>
                                          </p:val>
                                        </p:tav>
                                        <p:tav tm="100000">
                                          <p:val>
                                            <p:fltVal val="1"/>
                                          </p:val>
                                        </p:tav>
                                      </p:tavLst>
                                    </p:anim>
                                    <p:anim calcmode="lin" valueType="num">
                                      <p:cBhvr>
                                        <p:cTn id="198" dur="164" tmFilter="0, 0; 0.125,0.2665; 0.25,0.4; 0.375,0.465; 0.5,0.5;  0.625,0.535; 0.75,0.6; 0.875,0.7335; 1,1">
                                          <p:stCondLst>
                                            <p:cond delay="1656"/>
                                          </p:stCondLst>
                                        </p:cTn>
                                        <p:tgtEl>
                                          <p:spTgt spid="4">
                                            <p:txEl>
                                              <p:pRg st="8" end="8"/>
                                            </p:txEl>
                                          </p:spTgt>
                                        </p:tgtEl>
                                        <p:attrNameLst>
                                          <p:attrName>ppt_y</p:attrName>
                                        </p:attrNameLst>
                                      </p:cBhvr>
                                      <p:tavLst>
                                        <p:tav tm="0" fmla="#ppt_y-sin(pi*$)/81">
                                          <p:val>
                                            <p:fltVal val="0"/>
                                          </p:val>
                                        </p:tav>
                                        <p:tav tm="100000">
                                          <p:val>
                                            <p:fltVal val="1"/>
                                          </p:val>
                                        </p:tav>
                                      </p:tavLst>
                                    </p:anim>
                                    <p:animScale>
                                      <p:cBhvr>
                                        <p:cTn id="199" dur="26">
                                          <p:stCondLst>
                                            <p:cond delay="650"/>
                                          </p:stCondLst>
                                        </p:cTn>
                                        <p:tgtEl>
                                          <p:spTgt spid="4">
                                            <p:txEl>
                                              <p:pRg st="8" end="8"/>
                                            </p:txEl>
                                          </p:spTgt>
                                        </p:tgtEl>
                                      </p:cBhvr>
                                      <p:to x="100000" y="60000"/>
                                    </p:animScale>
                                    <p:animScale>
                                      <p:cBhvr>
                                        <p:cTn id="200" dur="166" decel="50000">
                                          <p:stCondLst>
                                            <p:cond delay="676"/>
                                          </p:stCondLst>
                                        </p:cTn>
                                        <p:tgtEl>
                                          <p:spTgt spid="4">
                                            <p:txEl>
                                              <p:pRg st="8" end="8"/>
                                            </p:txEl>
                                          </p:spTgt>
                                        </p:tgtEl>
                                      </p:cBhvr>
                                      <p:to x="100000" y="100000"/>
                                    </p:animScale>
                                    <p:animScale>
                                      <p:cBhvr>
                                        <p:cTn id="201" dur="26">
                                          <p:stCondLst>
                                            <p:cond delay="1312"/>
                                          </p:stCondLst>
                                        </p:cTn>
                                        <p:tgtEl>
                                          <p:spTgt spid="4">
                                            <p:txEl>
                                              <p:pRg st="8" end="8"/>
                                            </p:txEl>
                                          </p:spTgt>
                                        </p:tgtEl>
                                      </p:cBhvr>
                                      <p:to x="100000" y="80000"/>
                                    </p:animScale>
                                    <p:animScale>
                                      <p:cBhvr>
                                        <p:cTn id="202" dur="166" decel="50000">
                                          <p:stCondLst>
                                            <p:cond delay="1338"/>
                                          </p:stCondLst>
                                        </p:cTn>
                                        <p:tgtEl>
                                          <p:spTgt spid="4">
                                            <p:txEl>
                                              <p:pRg st="8" end="8"/>
                                            </p:txEl>
                                          </p:spTgt>
                                        </p:tgtEl>
                                      </p:cBhvr>
                                      <p:to x="100000" y="100000"/>
                                    </p:animScale>
                                    <p:animScale>
                                      <p:cBhvr>
                                        <p:cTn id="203" dur="26">
                                          <p:stCondLst>
                                            <p:cond delay="1642"/>
                                          </p:stCondLst>
                                        </p:cTn>
                                        <p:tgtEl>
                                          <p:spTgt spid="4">
                                            <p:txEl>
                                              <p:pRg st="8" end="8"/>
                                            </p:txEl>
                                          </p:spTgt>
                                        </p:tgtEl>
                                      </p:cBhvr>
                                      <p:to x="100000" y="90000"/>
                                    </p:animScale>
                                    <p:animScale>
                                      <p:cBhvr>
                                        <p:cTn id="204" dur="166" decel="50000">
                                          <p:stCondLst>
                                            <p:cond delay="1668"/>
                                          </p:stCondLst>
                                        </p:cTn>
                                        <p:tgtEl>
                                          <p:spTgt spid="4">
                                            <p:txEl>
                                              <p:pRg st="8" end="8"/>
                                            </p:txEl>
                                          </p:spTgt>
                                        </p:tgtEl>
                                      </p:cBhvr>
                                      <p:to x="100000" y="100000"/>
                                    </p:animScale>
                                    <p:animScale>
                                      <p:cBhvr>
                                        <p:cTn id="205" dur="26">
                                          <p:stCondLst>
                                            <p:cond delay="1808"/>
                                          </p:stCondLst>
                                        </p:cTn>
                                        <p:tgtEl>
                                          <p:spTgt spid="4">
                                            <p:txEl>
                                              <p:pRg st="8" end="8"/>
                                            </p:txEl>
                                          </p:spTgt>
                                        </p:tgtEl>
                                      </p:cBhvr>
                                      <p:to x="100000" y="95000"/>
                                    </p:animScale>
                                    <p:animScale>
                                      <p:cBhvr>
                                        <p:cTn id="206" dur="166" decel="50000">
                                          <p:stCondLst>
                                            <p:cond delay="1834"/>
                                          </p:stCondLst>
                                        </p:cTn>
                                        <p:tgtEl>
                                          <p:spTgt spid="4">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6131" y="749424"/>
            <a:ext cx="11809311" cy="1104054"/>
          </a:xfrm>
        </p:spPr>
        <p:txBody>
          <a:bodyPr>
            <a:noAutofit/>
          </a:bodyPr>
          <a:lstStyle/>
          <a:p>
            <a:pPr algn="ctr"/>
            <a:r>
              <a:rPr lang="en-GB" sz="6000" dirty="0">
                <a:solidFill>
                  <a:srgbClr val="FFFF00"/>
                </a:solidFill>
                <a:latin typeface="Algerian" pitchFamily="82" charset="0"/>
              </a:rPr>
              <a:t>Thanks for all my students</a:t>
            </a:r>
            <a:endParaRPr lang="ar-SA" sz="6000" dirty="0">
              <a:solidFill>
                <a:srgbClr val="FFFF00"/>
              </a:solidFill>
              <a:latin typeface="Algerian" pitchFamily="82" charset="0"/>
            </a:endParaRPr>
          </a:p>
        </p:txBody>
      </p:sp>
      <p:sp>
        <p:nvSpPr>
          <p:cNvPr id="3" name="عنصر نائب للمحتوى 2"/>
          <p:cNvSpPr>
            <a:spLocks noGrp="1"/>
          </p:cNvSpPr>
          <p:nvPr>
            <p:ph idx="1"/>
          </p:nvPr>
        </p:nvSpPr>
        <p:spPr>
          <a:xfrm>
            <a:off x="247390" y="1932094"/>
            <a:ext cx="12007559" cy="6348306"/>
          </a:xfrm>
        </p:spPr>
        <p:txBody>
          <a:bodyPr>
            <a:normAutofit/>
          </a:bodyPr>
          <a:lstStyle/>
          <a:p>
            <a:pPr algn="ctr">
              <a:buNone/>
              <a:defRPr/>
            </a:pPr>
            <a:endParaRPr lang="en-GB" sz="5400" dirty="0" smtClean="0"/>
          </a:p>
          <a:p>
            <a:pPr algn="ctr">
              <a:buNone/>
              <a:defRPr/>
            </a:pPr>
            <a:endParaRPr lang="en-GB" sz="5400" dirty="0"/>
          </a:p>
          <a:p>
            <a:pPr algn="ctr">
              <a:buNone/>
              <a:defRPr/>
            </a:pPr>
            <a:r>
              <a:rPr lang="en-GB" sz="5400" dirty="0" smtClean="0"/>
              <a:t>I </a:t>
            </a:r>
            <a:r>
              <a:rPr lang="en-GB" sz="5400" dirty="0"/>
              <a:t>hope you will </a:t>
            </a:r>
            <a:r>
              <a:rPr lang="en-GB" sz="5400" dirty="0" smtClean="0"/>
              <a:t>understand</a:t>
            </a:r>
          </a:p>
          <a:p>
            <a:pPr algn="ctr">
              <a:buNone/>
              <a:defRPr/>
            </a:pPr>
            <a:r>
              <a:rPr lang="en-GB" sz="5400" dirty="0" smtClean="0"/>
              <a:t> </a:t>
            </a:r>
            <a:r>
              <a:rPr lang="en-GB" sz="5400" dirty="0"/>
              <a:t>my lesson...</a:t>
            </a:r>
          </a:p>
          <a:p>
            <a:pPr algn="ctr">
              <a:defRPr/>
            </a:pPr>
            <a:endParaRPr lang="en-GB" dirty="0" smtClean="0"/>
          </a:p>
          <a:p>
            <a:pPr algn="ctr">
              <a:defRPr/>
            </a:pPr>
            <a:endParaRPr lang="en-GB" dirty="0" smtClean="0"/>
          </a:p>
          <a:p>
            <a:pPr algn="ctr">
              <a:buNone/>
              <a:defRPr/>
            </a:pPr>
            <a:r>
              <a:rPr lang="en-US" sz="4700" b="1" dirty="0"/>
              <a:t> </a:t>
            </a:r>
            <a:endParaRPr lang="en-GB" dirty="0" smtClean="0"/>
          </a:p>
        </p:txBody>
      </p:sp>
    </p:spTree>
    <p:extLst>
      <p:ext uri="{BB962C8B-B14F-4D97-AF65-F5344CB8AC3E}">
        <p14:creationId xmlns:p14="http://schemas.microsoft.com/office/powerpoint/2010/main" val="22601796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1000"/>
                                        <p:tgtEl>
                                          <p:spTgt spid="2"/>
                                        </p:tgtEl>
                                      </p:cBhvr>
                                    </p:animEffect>
                                  </p:childTnLst>
                                </p:cTn>
                              </p:par>
                            </p:childTnLst>
                          </p:cTn>
                        </p:par>
                        <p:par>
                          <p:cTn id="8" fill="hold">
                            <p:stCondLst>
                              <p:cond delay="1000"/>
                            </p:stCondLst>
                            <p:childTnLst>
                              <p:par>
                                <p:cTn id="9" presetID="2" presetClass="entr" presetSubtype="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2"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2" presetClass="entr" presetSubtype="6" fill="hold"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additive="base">
                                        <p:cTn id="16"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000"/>
                            </p:stCondLst>
                            <p:childTnLst>
                              <p:par>
                                <p:cTn id="19" presetID="8" presetClass="entr" presetSubtype="16" fill="hold" nodeType="after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diamond(in)">
                                      <p:cBhvr>
                                        <p:cTn id="21"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69153" y="1806852"/>
            <a:ext cx="5616117" cy="1279578"/>
          </a:xfrm>
          <a:prstGeom prst="roundRect">
            <a:avLst/>
          </a:prstGeom>
          <a:noFill/>
          <a:ln w="88900" cmpd="dbl">
            <a:solidFill>
              <a:srgbClr val="FF0000"/>
            </a:solidFill>
          </a:ln>
          <a:effectLst>
            <a:glow rad="279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lvl="0" algn="l"/>
            <a:r>
              <a:rPr lang="en-US" sz="4100" b="1" dirty="0">
                <a:solidFill>
                  <a:prstClr val="white"/>
                </a:solidFill>
              </a:rPr>
              <a:t>What is linking verb</a:t>
            </a:r>
            <a:r>
              <a:rPr lang="en-US" sz="4100" b="1" dirty="0" smtClean="0">
                <a:solidFill>
                  <a:prstClr val="white"/>
                </a:solidFill>
              </a:rPr>
              <a:t>?</a:t>
            </a:r>
            <a:endParaRPr lang="ar-IQ" sz="4100" b="1" dirty="0">
              <a:solidFill>
                <a:schemeClr val="tx1"/>
              </a:solidFill>
            </a:endParaRPr>
          </a:p>
          <a:p>
            <a:pPr algn="ctr"/>
            <a:endParaRPr lang="ar-IQ" dirty="0"/>
          </a:p>
        </p:txBody>
      </p:sp>
      <p:sp>
        <p:nvSpPr>
          <p:cNvPr id="17" name="مستطيل مستدير الزوايا 16"/>
          <p:cNvSpPr/>
          <p:nvPr/>
        </p:nvSpPr>
        <p:spPr>
          <a:xfrm>
            <a:off x="469153" y="3564136"/>
            <a:ext cx="11232234" cy="4176464"/>
          </a:xfrm>
          <a:prstGeom prst="roundRect">
            <a:avLst/>
          </a:prstGeom>
          <a:noFill/>
          <a:ln w="88900" cmpd="dbl">
            <a:solidFill>
              <a:srgbClr val="FF0000"/>
            </a:solidFill>
          </a:ln>
          <a:effectLst>
            <a:glow rad="279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a:solidFill>
                  <a:srgbClr val="FFFF00"/>
                </a:solidFill>
              </a:rPr>
              <a:t>A linking verb connects the subject with a word that gives information about the subject, such as a condition or relationship. They do not show any action; they simply link the subject with the rest of the sentence.</a:t>
            </a:r>
            <a:endParaRPr lang="ar-IQ" sz="4100" b="1" dirty="0">
              <a:solidFill>
                <a:srgbClr val="FFFF00"/>
              </a:solidFill>
            </a:endParaRPr>
          </a:p>
          <a:p>
            <a:pPr algn="ctr"/>
            <a:endParaRPr lang="ar-IQ" dirty="0"/>
          </a:p>
        </p:txBody>
      </p:sp>
    </p:spTree>
    <p:extLst>
      <p:ext uri="{BB962C8B-B14F-4D97-AF65-F5344CB8AC3E}">
        <p14:creationId xmlns:p14="http://schemas.microsoft.com/office/powerpoint/2010/main" val="10582954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down)">
                                      <p:cBhvr>
                                        <p:cTn id="31" dur="580">
                                          <p:stCondLst>
                                            <p:cond delay="0"/>
                                          </p:stCondLst>
                                        </p:cTn>
                                        <p:tgtEl>
                                          <p:spTgt spid="17"/>
                                        </p:tgtEl>
                                      </p:cBhvr>
                                    </p:animEffect>
                                    <p:anim calcmode="lin" valueType="num">
                                      <p:cBhvr>
                                        <p:cTn id="3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37" dur="26">
                                          <p:stCondLst>
                                            <p:cond delay="650"/>
                                          </p:stCondLst>
                                        </p:cTn>
                                        <p:tgtEl>
                                          <p:spTgt spid="17"/>
                                        </p:tgtEl>
                                      </p:cBhvr>
                                      <p:to x="100000" y="60000"/>
                                    </p:animScale>
                                    <p:animScale>
                                      <p:cBhvr>
                                        <p:cTn id="38" dur="166" decel="50000">
                                          <p:stCondLst>
                                            <p:cond delay="676"/>
                                          </p:stCondLst>
                                        </p:cTn>
                                        <p:tgtEl>
                                          <p:spTgt spid="17"/>
                                        </p:tgtEl>
                                      </p:cBhvr>
                                      <p:to x="100000" y="100000"/>
                                    </p:animScale>
                                    <p:animScale>
                                      <p:cBhvr>
                                        <p:cTn id="39" dur="26">
                                          <p:stCondLst>
                                            <p:cond delay="1312"/>
                                          </p:stCondLst>
                                        </p:cTn>
                                        <p:tgtEl>
                                          <p:spTgt spid="17"/>
                                        </p:tgtEl>
                                      </p:cBhvr>
                                      <p:to x="100000" y="80000"/>
                                    </p:animScale>
                                    <p:animScale>
                                      <p:cBhvr>
                                        <p:cTn id="40" dur="166" decel="50000">
                                          <p:stCondLst>
                                            <p:cond delay="1338"/>
                                          </p:stCondLst>
                                        </p:cTn>
                                        <p:tgtEl>
                                          <p:spTgt spid="17"/>
                                        </p:tgtEl>
                                      </p:cBhvr>
                                      <p:to x="100000" y="100000"/>
                                    </p:animScale>
                                    <p:animScale>
                                      <p:cBhvr>
                                        <p:cTn id="41" dur="26">
                                          <p:stCondLst>
                                            <p:cond delay="1642"/>
                                          </p:stCondLst>
                                        </p:cTn>
                                        <p:tgtEl>
                                          <p:spTgt spid="17"/>
                                        </p:tgtEl>
                                      </p:cBhvr>
                                      <p:to x="100000" y="90000"/>
                                    </p:animScale>
                                    <p:animScale>
                                      <p:cBhvr>
                                        <p:cTn id="42" dur="166" decel="50000">
                                          <p:stCondLst>
                                            <p:cond delay="1668"/>
                                          </p:stCondLst>
                                        </p:cTn>
                                        <p:tgtEl>
                                          <p:spTgt spid="17"/>
                                        </p:tgtEl>
                                      </p:cBhvr>
                                      <p:to x="100000" y="100000"/>
                                    </p:animScale>
                                    <p:animScale>
                                      <p:cBhvr>
                                        <p:cTn id="43" dur="26">
                                          <p:stCondLst>
                                            <p:cond delay="1808"/>
                                          </p:stCondLst>
                                        </p:cTn>
                                        <p:tgtEl>
                                          <p:spTgt spid="17"/>
                                        </p:tgtEl>
                                      </p:cBhvr>
                                      <p:to x="100000" y="95000"/>
                                    </p:animScale>
                                    <p:animScale>
                                      <p:cBhvr>
                                        <p:cTn id="44"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69153" y="1806852"/>
            <a:ext cx="5616117"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smtClean="0">
                <a:solidFill>
                  <a:prstClr val="white"/>
                </a:solidFill>
              </a:rPr>
              <a:t>Study this example:</a:t>
            </a:r>
            <a:endParaRPr lang="ar-IQ" sz="4100" b="1" dirty="0">
              <a:solidFill>
                <a:prstClr val="white"/>
              </a:solidFill>
            </a:endParaRPr>
          </a:p>
          <a:p>
            <a:pPr algn="ctr"/>
            <a:endParaRPr lang="ar-IQ" dirty="0">
              <a:solidFill>
                <a:prstClr val="white"/>
              </a:solidFill>
            </a:endParaRPr>
          </a:p>
        </p:txBody>
      </p:sp>
      <p:sp>
        <p:nvSpPr>
          <p:cNvPr id="4" name="مستطيل 3"/>
          <p:cNvSpPr/>
          <p:nvPr/>
        </p:nvSpPr>
        <p:spPr>
          <a:xfrm>
            <a:off x="972195" y="3924176"/>
            <a:ext cx="11233248" cy="3046988"/>
          </a:xfrm>
          <a:prstGeom prst="rect">
            <a:avLst/>
          </a:prstGeom>
        </p:spPr>
        <p:txBody>
          <a:bodyPr wrap="square">
            <a:spAutoFit/>
          </a:bodyPr>
          <a:lstStyle/>
          <a:p>
            <a:pPr algn="l"/>
            <a:r>
              <a:rPr lang="en-US" sz="4800" dirty="0" smtClean="0">
                <a:solidFill>
                  <a:srgbClr val="FFFF00"/>
                </a:solidFill>
              </a:rPr>
              <a:t>They </a:t>
            </a:r>
            <a:r>
              <a:rPr lang="en-US" sz="4800" dirty="0">
                <a:solidFill>
                  <a:srgbClr val="FFFF00"/>
                </a:solidFill>
              </a:rPr>
              <a:t>are a </a:t>
            </a:r>
            <a:r>
              <a:rPr lang="en-US" sz="4800" dirty="0" smtClean="0">
                <a:solidFill>
                  <a:srgbClr val="FFFF00"/>
                </a:solidFill>
              </a:rPr>
              <a:t>problem.</a:t>
            </a:r>
          </a:p>
          <a:p>
            <a:pPr algn="l"/>
            <a:r>
              <a:rPr lang="en-US" sz="4800" dirty="0" smtClean="0"/>
              <a:t> </a:t>
            </a:r>
            <a:r>
              <a:rPr lang="en-US" sz="4800" dirty="0"/>
              <a:t>the word "are" is the linking verb that connects "they" and "problem" to show </a:t>
            </a:r>
            <a:endParaRPr lang="en-US" sz="4800" dirty="0" smtClean="0"/>
          </a:p>
          <a:p>
            <a:pPr algn="l"/>
            <a:r>
              <a:rPr lang="en-US" sz="4800" dirty="0" smtClean="0"/>
              <a:t>the </a:t>
            </a:r>
            <a:r>
              <a:rPr lang="en-US" sz="4800" dirty="0"/>
              <a:t>relationship between the two words. </a:t>
            </a:r>
          </a:p>
        </p:txBody>
      </p:sp>
    </p:spTree>
    <p:extLst>
      <p:ext uri="{BB962C8B-B14F-4D97-AF65-F5344CB8AC3E}">
        <p14:creationId xmlns:p14="http://schemas.microsoft.com/office/powerpoint/2010/main" val="42401387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wipe(down)">
                                      <p:cBhvr>
                                        <p:cTn id="31" dur="580">
                                          <p:stCondLst>
                                            <p:cond delay="0"/>
                                          </p:stCondLst>
                                        </p:cTn>
                                        <p:tgtEl>
                                          <p:spTgt spid="4">
                                            <p:txEl>
                                              <p:pRg st="0" end="0"/>
                                            </p:txEl>
                                          </p:spTgt>
                                        </p:tgtEl>
                                      </p:cBhvr>
                                    </p:animEffect>
                                    <p:anim calcmode="lin" valueType="num">
                                      <p:cBhvr>
                                        <p:cTn id="32"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4">
                                            <p:txEl>
                                              <p:pRg st="0" end="0"/>
                                            </p:txEl>
                                          </p:spTgt>
                                        </p:tgtEl>
                                      </p:cBhvr>
                                      <p:to x="100000" y="60000"/>
                                    </p:animScale>
                                    <p:animScale>
                                      <p:cBhvr>
                                        <p:cTn id="38" dur="166" decel="50000">
                                          <p:stCondLst>
                                            <p:cond delay="676"/>
                                          </p:stCondLst>
                                        </p:cTn>
                                        <p:tgtEl>
                                          <p:spTgt spid="4">
                                            <p:txEl>
                                              <p:pRg st="0" end="0"/>
                                            </p:txEl>
                                          </p:spTgt>
                                        </p:tgtEl>
                                      </p:cBhvr>
                                      <p:to x="100000" y="100000"/>
                                    </p:animScale>
                                    <p:animScale>
                                      <p:cBhvr>
                                        <p:cTn id="39" dur="26">
                                          <p:stCondLst>
                                            <p:cond delay="1312"/>
                                          </p:stCondLst>
                                        </p:cTn>
                                        <p:tgtEl>
                                          <p:spTgt spid="4">
                                            <p:txEl>
                                              <p:pRg st="0" end="0"/>
                                            </p:txEl>
                                          </p:spTgt>
                                        </p:tgtEl>
                                      </p:cBhvr>
                                      <p:to x="100000" y="80000"/>
                                    </p:animScale>
                                    <p:animScale>
                                      <p:cBhvr>
                                        <p:cTn id="40" dur="166" decel="50000">
                                          <p:stCondLst>
                                            <p:cond delay="1338"/>
                                          </p:stCondLst>
                                        </p:cTn>
                                        <p:tgtEl>
                                          <p:spTgt spid="4">
                                            <p:txEl>
                                              <p:pRg st="0" end="0"/>
                                            </p:txEl>
                                          </p:spTgt>
                                        </p:tgtEl>
                                      </p:cBhvr>
                                      <p:to x="100000" y="100000"/>
                                    </p:animScale>
                                    <p:animScale>
                                      <p:cBhvr>
                                        <p:cTn id="41" dur="26">
                                          <p:stCondLst>
                                            <p:cond delay="1642"/>
                                          </p:stCondLst>
                                        </p:cTn>
                                        <p:tgtEl>
                                          <p:spTgt spid="4">
                                            <p:txEl>
                                              <p:pRg st="0" end="0"/>
                                            </p:txEl>
                                          </p:spTgt>
                                        </p:tgtEl>
                                      </p:cBhvr>
                                      <p:to x="100000" y="90000"/>
                                    </p:animScale>
                                    <p:animScale>
                                      <p:cBhvr>
                                        <p:cTn id="42" dur="166" decel="50000">
                                          <p:stCondLst>
                                            <p:cond delay="1668"/>
                                          </p:stCondLst>
                                        </p:cTn>
                                        <p:tgtEl>
                                          <p:spTgt spid="4">
                                            <p:txEl>
                                              <p:pRg st="0" end="0"/>
                                            </p:txEl>
                                          </p:spTgt>
                                        </p:tgtEl>
                                      </p:cBhvr>
                                      <p:to x="100000" y="100000"/>
                                    </p:animScale>
                                    <p:animScale>
                                      <p:cBhvr>
                                        <p:cTn id="43" dur="26">
                                          <p:stCondLst>
                                            <p:cond delay="1808"/>
                                          </p:stCondLst>
                                        </p:cTn>
                                        <p:tgtEl>
                                          <p:spTgt spid="4">
                                            <p:txEl>
                                              <p:pRg st="0" end="0"/>
                                            </p:txEl>
                                          </p:spTgt>
                                        </p:tgtEl>
                                      </p:cBhvr>
                                      <p:to x="100000" y="95000"/>
                                    </p:animScale>
                                    <p:animScale>
                                      <p:cBhvr>
                                        <p:cTn id="44" dur="166" decel="50000">
                                          <p:stCondLst>
                                            <p:cond delay="1834"/>
                                          </p:stCondLst>
                                        </p:cTn>
                                        <p:tgtEl>
                                          <p:spTgt spid="4">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iterate type="wd">
                                    <p:tmPct val="10000"/>
                                  </p:iterate>
                                  <p:childTnLst>
                                    <p:set>
                                      <p:cBhvr>
                                        <p:cTn id="48" dur="1" fill="hold">
                                          <p:stCondLst>
                                            <p:cond delay="0"/>
                                          </p:stCondLst>
                                        </p:cTn>
                                        <p:tgtEl>
                                          <p:spTgt spid="4">
                                            <p:txEl>
                                              <p:pRg st="1" end="1"/>
                                            </p:txEl>
                                          </p:spTgt>
                                        </p:tgtEl>
                                        <p:attrNameLst>
                                          <p:attrName>style.visibility</p:attrName>
                                        </p:attrNameLst>
                                      </p:cBhvr>
                                      <p:to>
                                        <p:strVal val="visible"/>
                                      </p:to>
                                    </p:set>
                                    <p:animEffect transition="in" filter="wipe(down)">
                                      <p:cBhvr>
                                        <p:cTn id="49" dur="580">
                                          <p:stCondLst>
                                            <p:cond delay="0"/>
                                          </p:stCondLst>
                                        </p:cTn>
                                        <p:tgtEl>
                                          <p:spTgt spid="4">
                                            <p:txEl>
                                              <p:pRg st="1" end="1"/>
                                            </p:txEl>
                                          </p:spTgt>
                                        </p:tgtEl>
                                      </p:cBhvr>
                                    </p:animEffect>
                                    <p:anim calcmode="lin" valueType="num">
                                      <p:cBhvr>
                                        <p:cTn id="50"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4">
                                            <p:txEl>
                                              <p:pRg st="1" end="1"/>
                                            </p:txEl>
                                          </p:spTgt>
                                        </p:tgtEl>
                                      </p:cBhvr>
                                      <p:to x="100000" y="60000"/>
                                    </p:animScale>
                                    <p:animScale>
                                      <p:cBhvr>
                                        <p:cTn id="56" dur="166" decel="50000">
                                          <p:stCondLst>
                                            <p:cond delay="676"/>
                                          </p:stCondLst>
                                        </p:cTn>
                                        <p:tgtEl>
                                          <p:spTgt spid="4">
                                            <p:txEl>
                                              <p:pRg st="1" end="1"/>
                                            </p:txEl>
                                          </p:spTgt>
                                        </p:tgtEl>
                                      </p:cBhvr>
                                      <p:to x="100000" y="100000"/>
                                    </p:animScale>
                                    <p:animScale>
                                      <p:cBhvr>
                                        <p:cTn id="57" dur="26">
                                          <p:stCondLst>
                                            <p:cond delay="1312"/>
                                          </p:stCondLst>
                                        </p:cTn>
                                        <p:tgtEl>
                                          <p:spTgt spid="4">
                                            <p:txEl>
                                              <p:pRg st="1" end="1"/>
                                            </p:txEl>
                                          </p:spTgt>
                                        </p:tgtEl>
                                      </p:cBhvr>
                                      <p:to x="100000" y="80000"/>
                                    </p:animScale>
                                    <p:animScale>
                                      <p:cBhvr>
                                        <p:cTn id="58" dur="166" decel="50000">
                                          <p:stCondLst>
                                            <p:cond delay="1338"/>
                                          </p:stCondLst>
                                        </p:cTn>
                                        <p:tgtEl>
                                          <p:spTgt spid="4">
                                            <p:txEl>
                                              <p:pRg st="1" end="1"/>
                                            </p:txEl>
                                          </p:spTgt>
                                        </p:tgtEl>
                                      </p:cBhvr>
                                      <p:to x="100000" y="100000"/>
                                    </p:animScale>
                                    <p:animScale>
                                      <p:cBhvr>
                                        <p:cTn id="59" dur="26">
                                          <p:stCondLst>
                                            <p:cond delay="1642"/>
                                          </p:stCondLst>
                                        </p:cTn>
                                        <p:tgtEl>
                                          <p:spTgt spid="4">
                                            <p:txEl>
                                              <p:pRg st="1" end="1"/>
                                            </p:txEl>
                                          </p:spTgt>
                                        </p:tgtEl>
                                      </p:cBhvr>
                                      <p:to x="100000" y="90000"/>
                                    </p:animScale>
                                    <p:animScale>
                                      <p:cBhvr>
                                        <p:cTn id="60" dur="166" decel="50000">
                                          <p:stCondLst>
                                            <p:cond delay="1668"/>
                                          </p:stCondLst>
                                        </p:cTn>
                                        <p:tgtEl>
                                          <p:spTgt spid="4">
                                            <p:txEl>
                                              <p:pRg st="1" end="1"/>
                                            </p:txEl>
                                          </p:spTgt>
                                        </p:tgtEl>
                                      </p:cBhvr>
                                      <p:to x="100000" y="100000"/>
                                    </p:animScale>
                                    <p:animScale>
                                      <p:cBhvr>
                                        <p:cTn id="61" dur="26">
                                          <p:stCondLst>
                                            <p:cond delay="1808"/>
                                          </p:stCondLst>
                                        </p:cTn>
                                        <p:tgtEl>
                                          <p:spTgt spid="4">
                                            <p:txEl>
                                              <p:pRg st="1" end="1"/>
                                            </p:txEl>
                                          </p:spTgt>
                                        </p:tgtEl>
                                      </p:cBhvr>
                                      <p:to x="100000" y="95000"/>
                                    </p:animScale>
                                    <p:animScale>
                                      <p:cBhvr>
                                        <p:cTn id="62" dur="166" decel="50000">
                                          <p:stCondLst>
                                            <p:cond delay="1834"/>
                                          </p:stCondLst>
                                        </p:cTn>
                                        <p:tgtEl>
                                          <p:spTgt spid="4">
                                            <p:txEl>
                                              <p:pRg st="1" end="1"/>
                                            </p:txEl>
                                          </p:spTgt>
                                        </p:tgtEl>
                                      </p:cBhvr>
                                      <p:to x="100000" y="100000"/>
                                    </p:animScale>
                                  </p:childTnLst>
                                </p:cTn>
                              </p:par>
                              <p:par>
                                <p:cTn id="63" presetID="26" presetClass="entr" presetSubtype="0" fill="hold" nodeType="withEffect">
                                  <p:stCondLst>
                                    <p:cond delay="0"/>
                                  </p:stCondLst>
                                  <p:iterate type="wd">
                                    <p:tmPct val="10000"/>
                                  </p:iterate>
                                  <p:childTnLst>
                                    <p:set>
                                      <p:cBhvr>
                                        <p:cTn id="64" dur="1" fill="hold">
                                          <p:stCondLst>
                                            <p:cond delay="0"/>
                                          </p:stCondLst>
                                        </p:cTn>
                                        <p:tgtEl>
                                          <p:spTgt spid="4">
                                            <p:txEl>
                                              <p:pRg st="2" end="2"/>
                                            </p:txEl>
                                          </p:spTgt>
                                        </p:tgtEl>
                                        <p:attrNameLst>
                                          <p:attrName>style.visibility</p:attrName>
                                        </p:attrNameLst>
                                      </p:cBhvr>
                                      <p:to>
                                        <p:strVal val="visible"/>
                                      </p:to>
                                    </p:set>
                                    <p:animEffect transition="in" filter="wipe(down)">
                                      <p:cBhvr>
                                        <p:cTn id="65" dur="580">
                                          <p:stCondLst>
                                            <p:cond delay="0"/>
                                          </p:stCondLst>
                                        </p:cTn>
                                        <p:tgtEl>
                                          <p:spTgt spid="4">
                                            <p:txEl>
                                              <p:pRg st="2" end="2"/>
                                            </p:txEl>
                                          </p:spTgt>
                                        </p:tgtEl>
                                      </p:cBhvr>
                                    </p:animEffect>
                                    <p:anim calcmode="lin" valueType="num">
                                      <p:cBhvr>
                                        <p:cTn id="66"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4">
                                            <p:txEl>
                                              <p:pRg st="2" end="2"/>
                                            </p:txEl>
                                          </p:spTgt>
                                        </p:tgtEl>
                                      </p:cBhvr>
                                      <p:to x="100000" y="60000"/>
                                    </p:animScale>
                                    <p:animScale>
                                      <p:cBhvr>
                                        <p:cTn id="72" dur="166" decel="50000">
                                          <p:stCondLst>
                                            <p:cond delay="676"/>
                                          </p:stCondLst>
                                        </p:cTn>
                                        <p:tgtEl>
                                          <p:spTgt spid="4">
                                            <p:txEl>
                                              <p:pRg st="2" end="2"/>
                                            </p:txEl>
                                          </p:spTgt>
                                        </p:tgtEl>
                                      </p:cBhvr>
                                      <p:to x="100000" y="100000"/>
                                    </p:animScale>
                                    <p:animScale>
                                      <p:cBhvr>
                                        <p:cTn id="73" dur="26">
                                          <p:stCondLst>
                                            <p:cond delay="1312"/>
                                          </p:stCondLst>
                                        </p:cTn>
                                        <p:tgtEl>
                                          <p:spTgt spid="4">
                                            <p:txEl>
                                              <p:pRg st="2" end="2"/>
                                            </p:txEl>
                                          </p:spTgt>
                                        </p:tgtEl>
                                      </p:cBhvr>
                                      <p:to x="100000" y="80000"/>
                                    </p:animScale>
                                    <p:animScale>
                                      <p:cBhvr>
                                        <p:cTn id="74" dur="166" decel="50000">
                                          <p:stCondLst>
                                            <p:cond delay="1338"/>
                                          </p:stCondLst>
                                        </p:cTn>
                                        <p:tgtEl>
                                          <p:spTgt spid="4">
                                            <p:txEl>
                                              <p:pRg st="2" end="2"/>
                                            </p:txEl>
                                          </p:spTgt>
                                        </p:tgtEl>
                                      </p:cBhvr>
                                      <p:to x="100000" y="100000"/>
                                    </p:animScale>
                                    <p:animScale>
                                      <p:cBhvr>
                                        <p:cTn id="75" dur="26">
                                          <p:stCondLst>
                                            <p:cond delay="1642"/>
                                          </p:stCondLst>
                                        </p:cTn>
                                        <p:tgtEl>
                                          <p:spTgt spid="4">
                                            <p:txEl>
                                              <p:pRg st="2" end="2"/>
                                            </p:txEl>
                                          </p:spTgt>
                                        </p:tgtEl>
                                      </p:cBhvr>
                                      <p:to x="100000" y="90000"/>
                                    </p:animScale>
                                    <p:animScale>
                                      <p:cBhvr>
                                        <p:cTn id="76" dur="166" decel="50000">
                                          <p:stCondLst>
                                            <p:cond delay="1668"/>
                                          </p:stCondLst>
                                        </p:cTn>
                                        <p:tgtEl>
                                          <p:spTgt spid="4">
                                            <p:txEl>
                                              <p:pRg st="2" end="2"/>
                                            </p:txEl>
                                          </p:spTgt>
                                        </p:tgtEl>
                                      </p:cBhvr>
                                      <p:to x="100000" y="100000"/>
                                    </p:animScale>
                                    <p:animScale>
                                      <p:cBhvr>
                                        <p:cTn id="77" dur="26">
                                          <p:stCondLst>
                                            <p:cond delay="1808"/>
                                          </p:stCondLst>
                                        </p:cTn>
                                        <p:tgtEl>
                                          <p:spTgt spid="4">
                                            <p:txEl>
                                              <p:pRg st="2" end="2"/>
                                            </p:txEl>
                                          </p:spTgt>
                                        </p:tgtEl>
                                      </p:cBhvr>
                                      <p:to x="100000" y="95000"/>
                                    </p:animScale>
                                    <p:animScale>
                                      <p:cBhvr>
                                        <p:cTn id="78" dur="166" decel="50000">
                                          <p:stCondLst>
                                            <p:cond delay="1834"/>
                                          </p:stCondLst>
                                        </p:cTn>
                                        <p:tgtEl>
                                          <p:spTgt spid="4">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9792074"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a:solidFill>
                  <a:prstClr val="white"/>
                </a:solidFill>
              </a:rPr>
              <a:t>What is the function of a linking verb? </a:t>
            </a:r>
            <a:endParaRPr lang="ar-IQ" dirty="0">
              <a:solidFill>
                <a:prstClr val="white"/>
              </a:solidFill>
            </a:endParaRPr>
          </a:p>
        </p:txBody>
      </p:sp>
      <p:sp>
        <p:nvSpPr>
          <p:cNvPr id="3" name="مستطيل 2"/>
          <p:cNvSpPr/>
          <p:nvPr/>
        </p:nvSpPr>
        <p:spPr>
          <a:xfrm>
            <a:off x="456378" y="2772048"/>
            <a:ext cx="11736290" cy="1200329"/>
          </a:xfrm>
          <a:prstGeom prst="rect">
            <a:avLst/>
          </a:prstGeom>
        </p:spPr>
        <p:txBody>
          <a:bodyPr wrap="square">
            <a:spAutoFit/>
          </a:bodyPr>
          <a:lstStyle/>
          <a:p>
            <a:pPr algn="l"/>
            <a:r>
              <a:rPr lang="en-US" sz="3600" dirty="0"/>
              <a:t>Linking verbs serve two purposes. While they explain a state of being, that state of being can be two things.</a:t>
            </a:r>
          </a:p>
        </p:txBody>
      </p:sp>
      <p:sp>
        <p:nvSpPr>
          <p:cNvPr id="5" name="مستطيل مستدير الزوايا 4"/>
          <p:cNvSpPr/>
          <p:nvPr/>
        </p:nvSpPr>
        <p:spPr>
          <a:xfrm>
            <a:off x="612156" y="4145012"/>
            <a:ext cx="11161240"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3600" dirty="0" smtClean="0">
                <a:solidFill>
                  <a:schemeClr val="bg1"/>
                </a:solidFill>
              </a:rPr>
              <a:t>First: Linking </a:t>
            </a:r>
            <a:r>
              <a:rPr lang="en-US" sz="3600" dirty="0">
                <a:solidFill>
                  <a:schemeClr val="bg1"/>
                </a:solidFill>
              </a:rPr>
              <a:t>verbs serve to help rename or re-identify the subject.</a:t>
            </a:r>
          </a:p>
        </p:txBody>
      </p:sp>
      <p:sp>
        <p:nvSpPr>
          <p:cNvPr id="6" name="مستطيل 5"/>
          <p:cNvSpPr/>
          <p:nvPr/>
        </p:nvSpPr>
        <p:spPr>
          <a:xfrm>
            <a:off x="456378" y="5310356"/>
            <a:ext cx="11736290" cy="2862322"/>
          </a:xfrm>
          <a:prstGeom prst="rect">
            <a:avLst/>
          </a:prstGeom>
        </p:spPr>
        <p:txBody>
          <a:bodyPr wrap="square">
            <a:spAutoFit/>
          </a:bodyPr>
          <a:lstStyle/>
          <a:p>
            <a:pPr algn="l"/>
            <a:r>
              <a:rPr lang="en-US" sz="3600" dirty="0" smtClean="0">
                <a:solidFill>
                  <a:srgbClr val="FFFF00"/>
                </a:solidFill>
              </a:rPr>
              <a:t>1. They are my friends.</a:t>
            </a:r>
          </a:p>
          <a:p>
            <a:pPr algn="l"/>
            <a:r>
              <a:rPr lang="en-US" sz="3600" dirty="0" smtClean="0">
                <a:solidFill>
                  <a:srgbClr val="FFFF00"/>
                </a:solidFill>
              </a:rPr>
              <a:t>2. He </a:t>
            </a:r>
            <a:r>
              <a:rPr lang="en-US" sz="3600" dirty="0">
                <a:solidFill>
                  <a:srgbClr val="FFFF00"/>
                </a:solidFill>
              </a:rPr>
              <a:t>is a baseball player.</a:t>
            </a:r>
          </a:p>
          <a:p>
            <a:pPr algn="l"/>
            <a:r>
              <a:rPr lang="en-US" sz="3600" dirty="0"/>
              <a:t>In each of these examples, the words after the linking verb are nouns and they rename or re-identify the subject.</a:t>
            </a:r>
          </a:p>
        </p:txBody>
      </p:sp>
    </p:spTree>
    <p:extLst>
      <p:ext uri="{BB962C8B-B14F-4D97-AF65-F5344CB8AC3E}">
        <p14:creationId xmlns:p14="http://schemas.microsoft.com/office/powerpoint/2010/main" val="26622558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wipe(down)">
                                      <p:cBhvr>
                                        <p:cTn id="31" dur="580">
                                          <p:stCondLst>
                                            <p:cond delay="0"/>
                                          </p:stCondLst>
                                        </p:cTn>
                                        <p:tgtEl>
                                          <p:spTgt spid="3">
                                            <p:txEl>
                                              <p:pRg st="0" end="0"/>
                                            </p:txEl>
                                          </p:spTgt>
                                        </p:tgtEl>
                                      </p:cBhvr>
                                    </p:animEffect>
                                    <p:anim calcmode="lin" valueType="num">
                                      <p:cBhvr>
                                        <p:cTn id="3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0" end="0"/>
                                            </p:txEl>
                                          </p:spTgt>
                                        </p:tgtEl>
                                      </p:cBhvr>
                                      <p:to x="100000" y="60000"/>
                                    </p:animScale>
                                    <p:animScale>
                                      <p:cBhvr>
                                        <p:cTn id="38" dur="166" decel="50000">
                                          <p:stCondLst>
                                            <p:cond delay="676"/>
                                          </p:stCondLst>
                                        </p:cTn>
                                        <p:tgtEl>
                                          <p:spTgt spid="3">
                                            <p:txEl>
                                              <p:pRg st="0" end="0"/>
                                            </p:txEl>
                                          </p:spTgt>
                                        </p:tgtEl>
                                      </p:cBhvr>
                                      <p:to x="100000" y="100000"/>
                                    </p:animScale>
                                    <p:animScale>
                                      <p:cBhvr>
                                        <p:cTn id="39" dur="26">
                                          <p:stCondLst>
                                            <p:cond delay="1312"/>
                                          </p:stCondLst>
                                        </p:cTn>
                                        <p:tgtEl>
                                          <p:spTgt spid="3">
                                            <p:txEl>
                                              <p:pRg st="0" end="0"/>
                                            </p:txEl>
                                          </p:spTgt>
                                        </p:tgtEl>
                                      </p:cBhvr>
                                      <p:to x="100000" y="80000"/>
                                    </p:animScale>
                                    <p:animScale>
                                      <p:cBhvr>
                                        <p:cTn id="40" dur="166" decel="50000">
                                          <p:stCondLst>
                                            <p:cond delay="1338"/>
                                          </p:stCondLst>
                                        </p:cTn>
                                        <p:tgtEl>
                                          <p:spTgt spid="3">
                                            <p:txEl>
                                              <p:pRg st="0" end="0"/>
                                            </p:txEl>
                                          </p:spTgt>
                                        </p:tgtEl>
                                      </p:cBhvr>
                                      <p:to x="100000" y="100000"/>
                                    </p:animScale>
                                    <p:animScale>
                                      <p:cBhvr>
                                        <p:cTn id="41" dur="26">
                                          <p:stCondLst>
                                            <p:cond delay="1642"/>
                                          </p:stCondLst>
                                        </p:cTn>
                                        <p:tgtEl>
                                          <p:spTgt spid="3">
                                            <p:txEl>
                                              <p:pRg st="0" end="0"/>
                                            </p:txEl>
                                          </p:spTgt>
                                        </p:tgtEl>
                                      </p:cBhvr>
                                      <p:to x="100000" y="90000"/>
                                    </p:animScale>
                                    <p:animScale>
                                      <p:cBhvr>
                                        <p:cTn id="42" dur="166" decel="50000">
                                          <p:stCondLst>
                                            <p:cond delay="1668"/>
                                          </p:stCondLst>
                                        </p:cTn>
                                        <p:tgtEl>
                                          <p:spTgt spid="3">
                                            <p:txEl>
                                              <p:pRg st="0" end="0"/>
                                            </p:txEl>
                                          </p:spTgt>
                                        </p:tgtEl>
                                      </p:cBhvr>
                                      <p:to x="100000" y="100000"/>
                                    </p:animScale>
                                    <p:animScale>
                                      <p:cBhvr>
                                        <p:cTn id="43" dur="26">
                                          <p:stCondLst>
                                            <p:cond delay="1808"/>
                                          </p:stCondLst>
                                        </p:cTn>
                                        <p:tgtEl>
                                          <p:spTgt spid="3">
                                            <p:txEl>
                                              <p:pRg st="0" end="0"/>
                                            </p:txEl>
                                          </p:spTgt>
                                        </p:tgtEl>
                                      </p:cBhvr>
                                      <p:to x="100000" y="95000"/>
                                    </p:animScale>
                                    <p:animScale>
                                      <p:cBhvr>
                                        <p:cTn id="44" dur="166" decel="50000">
                                          <p:stCondLst>
                                            <p:cond delay="1834"/>
                                          </p:stCondLst>
                                        </p:cTn>
                                        <p:tgtEl>
                                          <p:spTgt spid="3">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1000" fill="hold"/>
                                        <p:tgtEl>
                                          <p:spTgt spid="5"/>
                                        </p:tgtEl>
                                        <p:attrNameLst>
                                          <p:attrName>ppt_w</p:attrName>
                                        </p:attrNameLst>
                                      </p:cBhvr>
                                      <p:tavLst>
                                        <p:tav tm="0">
                                          <p:val>
                                            <p:fltVal val="0"/>
                                          </p:val>
                                        </p:tav>
                                        <p:tav tm="100000">
                                          <p:val>
                                            <p:strVal val="#ppt_w"/>
                                          </p:val>
                                        </p:tav>
                                      </p:tavLst>
                                    </p:anim>
                                    <p:anim calcmode="lin" valueType="num">
                                      <p:cBhvr>
                                        <p:cTn id="50" dur="1000" fill="hold"/>
                                        <p:tgtEl>
                                          <p:spTgt spid="5"/>
                                        </p:tgtEl>
                                        <p:attrNameLst>
                                          <p:attrName>ppt_h</p:attrName>
                                        </p:attrNameLst>
                                      </p:cBhvr>
                                      <p:tavLst>
                                        <p:tav tm="0">
                                          <p:val>
                                            <p:fltVal val="0"/>
                                          </p:val>
                                        </p:tav>
                                        <p:tav tm="100000">
                                          <p:val>
                                            <p:strVal val="#ppt_h"/>
                                          </p:val>
                                        </p:tav>
                                      </p:tavLst>
                                    </p:anim>
                                    <p:anim calcmode="lin" valueType="num">
                                      <p:cBhvr>
                                        <p:cTn id="51" dur="1000" fill="hold"/>
                                        <p:tgtEl>
                                          <p:spTgt spid="5"/>
                                        </p:tgtEl>
                                        <p:attrNameLst>
                                          <p:attrName>style.rotation</p:attrName>
                                        </p:attrNameLst>
                                      </p:cBhvr>
                                      <p:tavLst>
                                        <p:tav tm="0">
                                          <p:val>
                                            <p:fltVal val="90"/>
                                          </p:val>
                                        </p:tav>
                                        <p:tav tm="100000">
                                          <p:val>
                                            <p:fltVal val="0"/>
                                          </p:val>
                                        </p:tav>
                                      </p:tavLst>
                                    </p:anim>
                                    <p:animEffect transition="in" filter="fade">
                                      <p:cBhvr>
                                        <p:cTn id="52" dur="10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nodeType="clickEffect">
                                  <p:stCondLst>
                                    <p:cond delay="0"/>
                                  </p:stCondLst>
                                  <p:iterate type="lt">
                                    <p:tmPct val="10000"/>
                                  </p:iterate>
                                  <p:childTnLst>
                                    <p:set>
                                      <p:cBhvr>
                                        <p:cTn id="56" dur="1" fill="hold">
                                          <p:stCondLst>
                                            <p:cond delay="0"/>
                                          </p:stCondLst>
                                        </p:cTn>
                                        <p:tgtEl>
                                          <p:spTgt spid="6">
                                            <p:txEl>
                                              <p:pRg st="0" end="0"/>
                                            </p:txEl>
                                          </p:spTgt>
                                        </p:tgtEl>
                                        <p:attrNameLst>
                                          <p:attrName>style.visibility</p:attrName>
                                        </p:attrNameLst>
                                      </p:cBhvr>
                                      <p:to>
                                        <p:strVal val="visible"/>
                                      </p:to>
                                    </p:set>
                                    <p:animEffect transition="in" filter="wipe(down)">
                                      <p:cBhvr>
                                        <p:cTn id="57" dur="580">
                                          <p:stCondLst>
                                            <p:cond delay="0"/>
                                          </p:stCondLst>
                                        </p:cTn>
                                        <p:tgtEl>
                                          <p:spTgt spid="6">
                                            <p:txEl>
                                              <p:pRg st="0" end="0"/>
                                            </p:txEl>
                                          </p:spTgt>
                                        </p:tgtEl>
                                      </p:cBhvr>
                                    </p:animEffect>
                                    <p:anim calcmode="lin" valueType="num">
                                      <p:cBhvr>
                                        <p:cTn id="58"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6">
                                            <p:txEl>
                                              <p:pRg st="0" end="0"/>
                                            </p:txEl>
                                          </p:spTgt>
                                        </p:tgtEl>
                                      </p:cBhvr>
                                      <p:to x="100000" y="60000"/>
                                    </p:animScale>
                                    <p:animScale>
                                      <p:cBhvr>
                                        <p:cTn id="64" dur="166" decel="50000">
                                          <p:stCondLst>
                                            <p:cond delay="676"/>
                                          </p:stCondLst>
                                        </p:cTn>
                                        <p:tgtEl>
                                          <p:spTgt spid="6">
                                            <p:txEl>
                                              <p:pRg st="0" end="0"/>
                                            </p:txEl>
                                          </p:spTgt>
                                        </p:tgtEl>
                                      </p:cBhvr>
                                      <p:to x="100000" y="100000"/>
                                    </p:animScale>
                                    <p:animScale>
                                      <p:cBhvr>
                                        <p:cTn id="65" dur="26">
                                          <p:stCondLst>
                                            <p:cond delay="1312"/>
                                          </p:stCondLst>
                                        </p:cTn>
                                        <p:tgtEl>
                                          <p:spTgt spid="6">
                                            <p:txEl>
                                              <p:pRg st="0" end="0"/>
                                            </p:txEl>
                                          </p:spTgt>
                                        </p:tgtEl>
                                      </p:cBhvr>
                                      <p:to x="100000" y="80000"/>
                                    </p:animScale>
                                    <p:animScale>
                                      <p:cBhvr>
                                        <p:cTn id="66" dur="166" decel="50000">
                                          <p:stCondLst>
                                            <p:cond delay="1338"/>
                                          </p:stCondLst>
                                        </p:cTn>
                                        <p:tgtEl>
                                          <p:spTgt spid="6">
                                            <p:txEl>
                                              <p:pRg st="0" end="0"/>
                                            </p:txEl>
                                          </p:spTgt>
                                        </p:tgtEl>
                                      </p:cBhvr>
                                      <p:to x="100000" y="100000"/>
                                    </p:animScale>
                                    <p:animScale>
                                      <p:cBhvr>
                                        <p:cTn id="67" dur="26">
                                          <p:stCondLst>
                                            <p:cond delay="1642"/>
                                          </p:stCondLst>
                                        </p:cTn>
                                        <p:tgtEl>
                                          <p:spTgt spid="6">
                                            <p:txEl>
                                              <p:pRg st="0" end="0"/>
                                            </p:txEl>
                                          </p:spTgt>
                                        </p:tgtEl>
                                      </p:cBhvr>
                                      <p:to x="100000" y="90000"/>
                                    </p:animScale>
                                    <p:animScale>
                                      <p:cBhvr>
                                        <p:cTn id="68" dur="166" decel="50000">
                                          <p:stCondLst>
                                            <p:cond delay="1668"/>
                                          </p:stCondLst>
                                        </p:cTn>
                                        <p:tgtEl>
                                          <p:spTgt spid="6">
                                            <p:txEl>
                                              <p:pRg st="0" end="0"/>
                                            </p:txEl>
                                          </p:spTgt>
                                        </p:tgtEl>
                                      </p:cBhvr>
                                      <p:to x="100000" y="100000"/>
                                    </p:animScale>
                                    <p:animScale>
                                      <p:cBhvr>
                                        <p:cTn id="69" dur="26">
                                          <p:stCondLst>
                                            <p:cond delay="1808"/>
                                          </p:stCondLst>
                                        </p:cTn>
                                        <p:tgtEl>
                                          <p:spTgt spid="6">
                                            <p:txEl>
                                              <p:pRg st="0" end="0"/>
                                            </p:txEl>
                                          </p:spTgt>
                                        </p:tgtEl>
                                      </p:cBhvr>
                                      <p:to x="100000" y="95000"/>
                                    </p:animScale>
                                    <p:animScale>
                                      <p:cBhvr>
                                        <p:cTn id="70" dur="166" decel="50000">
                                          <p:stCondLst>
                                            <p:cond delay="1834"/>
                                          </p:stCondLst>
                                        </p:cTn>
                                        <p:tgtEl>
                                          <p:spTgt spid="6">
                                            <p:txEl>
                                              <p:pRg st="0" end="0"/>
                                            </p:txEl>
                                          </p:spTgt>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nodeType="clickEffect">
                                  <p:stCondLst>
                                    <p:cond delay="0"/>
                                  </p:stCondLst>
                                  <p:iterate type="lt">
                                    <p:tmPct val="10000"/>
                                  </p:iterate>
                                  <p:childTnLst>
                                    <p:set>
                                      <p:cBhvr>
                                        <p:cTn id="74" dur="1" fill="hold">
                                          <p:stCondLst>
                                            <p:cond delay="0"/>
                                          </p:stCondLst>
                                        </p:cTn>
                                        <p:tgtEl>
                                          <p:spTgt spid="6">
                                            <p:txEl>
                                              <p:pRg st="1" end="1"/>
                                            </p:txEl>
                                          </p:spTgt>
                                        </p:tgtEl>
                                        <p:attrNameLst>
                                          <p:attrName>style.visibility</p:attrName>
                                        </p:attrNameLst>
                                      </p:cBhvr>
                                      <p:to>
                                        <p:strVal val="visible"/>
                                      </p:to>
                                    </p:set>
                                    <p:animEffect transition="in" filter="wipe(down)">
                                      <p:cBhvr>
                                        <p:cTn id="75" dur="580">
                                          <p:stCondLst>
                                            <p:cond delay="0"/>
                                          </p:stCondLst>
                                        </p:cTn>
                                        <p:tgtEl>
                                          <p:spTgt spid="6">
                                            <p:txEl>
                                              <p:pRg st="1" end="1"/>
                                            </p:txEl>
                                          </p:spTgt>
                                        </p:tgtEl>
                                      </p:cBhvr>
                                    </p:animEffect>
                                    <p:anim calcmode="lin" valueType="num">
                                      <p:cBhvr>
                                        <p:cTn id="76" dur="1822"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6">
                                            <p:txEl>
                                              <p:pRg st="1" end="1"/>
                                            </p:txEl>
                                          </p:spTgt>
                                        </p:tgtEl>
                                        <p:attrNameLst>
                                          <p:attrName>ppt_y</p:attrName>
                                        </p:attrNameLst>
                                      </p:cBhvr>
                                      <p:tavLst>
                                        <p:tav tm="0" fmla="#ppt_y-sin(pi*$)/81">
                                          <p:val>
                                            <p:fltVal val="0"/>
                                          </p:val>
                                        </p:tav>
                                        <p:tav tm="100000">
                                          <p:val>
                                            <p:fltVal val="1"/>
                                          </p:val>
                                        </p:tav>
                                      </p:tavLst>
                                    </p:anim>
                                    <p:animScale>
                                      <p:cBhvr>
                                        <p:cTn id="81" dur="26">
                                          <p:stCondLst>
                                            <p:cond delay="650"/>
                                          </p:stCondLst>
                                        </p:cTn>
                                        <p:tgtEl>
                                          <p:spTgt spid="6">
                                            <p:txEl>
                                              <p:pRg st="1" end="1"/>
                                            </p:txEl>
                                          </p:spTgt>
                                        </p:tgtEl>
                                      </p:cBhvr>
                                      <p:to x="100000" y="60000"/>
                                    </p:animScale>
                                    <p:animScale>
                                      <p:cBhvr>
                                        <p:cTn id="82" dur="166" decel="50000">
                                          <p:stCondLst>
                                            <p:cond delay="676"/>
                                          </p:stCondLst>
                                        </p:cTn>
                                        <p:tgtEl>
                                          <p:spTgt spid="6">
                                            <p:txEl>
                                              <p:pRg st="1" end="1"/>
                                            </p:txEl>
                                          </p:spTgt>
                                        </p:tgtEl>
                                      </p:cBhvr>
                                      <p:to x="100000" y="100000"/>
                                    </p:animScale>
                                    <p:animScale>
                                      <p:cBhvr>
                                        <p:cTn id="83" dur="26">
                                          <p:stCondLst>
                                            <p:cond delay="1312"/>
                                          </p:stCondLst>
                                        </p:cTn>
                                        <p:tgtEl>
                                          <p:spTgt spid="6">
                                            <p:txEl>
                                              <p:pRg st="1" end="1"/>
                                            </p:txEl>
                                          </p:spTgt>
                                        </p:tgtEl>
                                      </p:cBhvr>
                                      <p:to x="100000" y="80000"/>
                                    </p:animScale>
                                    <p:animScale>
                                      <p:cBhvr>
                                        <p:cTn id="84" dur="166" decel="50000">
                                          <p:stCondLst>
                                            <p:cond delay="1338"/>
                                          </p:stCondLst>
                                        </p:cTn>
                                        <p:tgtEl>
                                          <p:spTgt spid="6">
                                            <p:txEl>
                                              <p:pRg st="1" end="1"/>
                                            </p:txEl>
                                          </p:spTgt>
                                        </p:tgtEl>
                                      </p:cBhvr>
                                      <p:to x="100000" y="100000"/>
                                    </p:animScale>
                                    <p:animScale>
                                      <p:cBhvr>
                                        <p:cTn id="85" dur="26">
                                          <p:stCondLst>
                                            <p:cond delay="1642"/>
                                          </p:stCondLst>
                                        </p:cTn>
                                        <p:tgtEl>
                                          <p:spTgt spid="6">
                                            <p:txEl>
                                              <p:pRg st="1" end="1"/>
                                            </p:txEl>
                                          </p:spTgt>
                                        </p:tgtEl>
                                      </p:cBhvr>
                                      <p:to x="100000" y="90000"/>
                                    </p:animScale>
                                    <p:animScale>
                                      <p:cBhvr>
                                        <p:cTn id="86" dur="166" decel="50000">
                                          <p:stCondLst>
                                            <p:cond delay="1668"/>
                                          </p:stCondLst>
                                        </p:cTn>
                                        <p:tgtEl>
                                          <p:spTgt spid="6">
                                            <p:txEl>
                                              <p:pRg st="1" end="1"/>
                                            </p:txEl>
                                          </p:spTgt>
                                        </p:tgtEl>
                                      </p:cBhvr>
                                      <p:to x="100000" y="100000"/>
                                    </p:animScale>
                                    <p:animScale>
                                      <p:cBhvr>
                                        <p:cTn id="87" dur="26">
                                          <p:stCondLst>
                                            <p:cond delay="1808"/>
                                          </p:stCondLst>
                                        </p:cTn>
                                        <p:tgtEl>
                                          <p:spTgt spid="6">
                                            <p:txEl>
                                              <p:pRg st="1" end="1"/>
                                            </p:txEl>
                                          </p:spTgt>
                                        </p:tgtEl>
                                      </p:cBhvr>
                                      <p:to x="100000" y="95000"/>
                                    </p:animScale>
                                    <p:animScale>
                                      <p:cBhvr>
                                        <p:cTn id="88" dur="166" decel="50000">
                                          <p:stCondLst>
                                            <p:cond delay="1834"/>
                                          </p:stCondLst>
                                        </p:cTn>
                                        <p:tgtEl>
                                          <p:spTgt spid="6">
                                            <p:txEl>
                                              <p:pRg st="1" end="1"/>
                                            </p:txEl>
                                          </p:spTgt>
                                        </p:tgtEl>
                                      </p:cBhvr>
                                      <p:to x="100000" y="100000"/>
                                    </p:animScale>
                                  </p:childTnLst>
                                </p:cTn>
                              </p:par>
                            </p:childTnLst>
                          </p:cTn>
                        </p:par>
                      </p:childTnLst>
                    </p:cTn>
                  </p:par>
                  <p:par>
                    <p:cTn id="89" fill="hold">
                      <p:stCondLst>
                        <p:cond delay="indefinite"/>
                      </p:stCondLst>
                      <p:childTnLst>
                        <p:par>
                          <p:cTn id="90" fill="hold">
                            <p:stCondLst>
                              <p:cond delay="0"/>
                            </p:stCondLst>
                            <p:childTnLst>
                              <p:par>
                                <p:cTn id="91" presetID="26" presetClass="entr" presetSubtype="0" fill="hold" nodeType="clickEffect">
                                  <p:stCondLst>
                                    <p:cond delay="0"/>
                                  </p:stCondLst>
                                  <p:childTnLst>
                                    <p:set>
                                      <p:cBhvr>
                                        <p:cTn id="92" dur="1" fill="hold">
                                          <p:stCondLst>
                                            <p:cond delay="0"/>
                                          </p:stCondLst>
                                        </p:cTn>
                                        <p:tgtEl>
                                          <p:spTgt spid="6">
                                            <p:txEl>
                                              <p:pRg st="2" end="2"/>
                                            </p:txEl>
                                          </p:spTgt>
                                        </p:tgtEl>
                                        <p:attrNameLst>
                                          <p:attrName>style.visibility</p:attrName>
                                        </p:attrNameLst>
                                      </p:cBhvr>
                                      <p:to>
                                        <p:strVal val="visible"/>
                                      </p:to>
                                    </p:set>
                                    <p:animEffect transition="in" filter="wipe(down)">
                                      <p:cBhvr>
                                        <p:cTn id="93" dur="580">
                                          <p:stCondLst>
                                            <p:cond delay="0"/>
                                          </p:stCondLst>
                                        </p:cTn>
                                        <p:tgtEl>
                                          <p:spTgt spid="6">
                                            <p:txEl>
                                              <p:pRg st="2" end="2"/>
                                            </p:txEl>
                                          </p:spTgt>
                                        </p:tgtEl>
                                      </p:cBhvr>
                                    </p:animEffect>
                                    <p:anim calcmode="lin" valueType="num">
                                      <p:cBhvr>
                                        <p:cTn id="94"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99" dur="26">
                                          <p:stCondLst>
                                            <p:cond delay="650"/>
                                          </p:stCondLst>
                                        </p:cTn>
                                        <p:tgtEl>
                                          <p:spTgt spid="6">
                                            <p:txEl>
                                              <p:pRg st="2" end="2"/>
                                            </p:txEl>
                                          </p:spTgt>
                                        </p:tgtEl>
                                      </p:cBhvr>
                                      <p:to x="100000" y="60000"/>
                                    </p:animScale>
                                    <p:animScale>
                                      <p:cBhvr>
                                        <p:cTn id="100" dur="166" decel="50000">
                                          <p:stCondLst>
                                            <p:cond delay="676"/>
                                          </p:stCondLst>
                                        </p:cTn>
                                        <p:tgtEl>
                                          <p:spTgt spid="6">
                                            <p:txEl>
                                              <p:pRg st="2" end="2"/>
                                            </p:txEl>
                                          </p:spTgt>
                                        </p:tgtEl>
                                      </p:cBhvr>
                                      <p:to x="100000" y="100000"/>
                                    </p:animScale>
                                    <p:animScale>
                                      <p:cBhvr>
                                        <p:cTn id="101" dur="26">
                                          <p:stCondLst>
                                            <p:cond delay="1312"/>
                                          </p:stCondLst>
                                        </p:cTn>
                                        <p:tgtEl>
                                          <p:spTgt spid="6">
                                            <p:txEl>
                                              <p:pRg st="2" end="2"/>
                                            </p:txEl>
                                          </p:spTgt>
                                        </p:tgtEl>
                                      </p:cBhvr>
                                      <p:to x="100000" y="80000"/>
                                    </p:animScale>
                                    <p:animScale>
                                      <p:cBhvr>
                                        <p:cTn id="102" dur="166" decel="50000">
                                          <p:stCondLst>
                                            <p:cond delay="1338"/>
                                          </p:stCondLst>
                                        </p:cTn>
                                        <p:tgtEl>
                                          <p:spTgt spid="6">
                                            <p:txEl>
                                              <p:pRg st="2" end="2"/>
                                            </p:txEl>
                                          </p:spTgt>
                                        </p:tgtEl>
                                      </p:cBhvr>
                                      <p:to x="100000" y="100000"/>
                                    </p:animScale>
                                    <p:animScale>
                                      <p:cBhvr>
                                        <p:cTn id="103" dur="26">
                                          <p:stCondLst>
                                            <p:cond delay="1642"/>
                                          </p:stCondLst>
                                        </p:cTn>
                                        <p:tgtEl>
                                          <p:spTgt spid="6">
                                            <p:txEl>
                                              <p:pRg st="2" end="2"/>
                                            </p:txEl>
                                          </p:spTgt>
                                        </p:tgtEl>
                                      </p:cBhvr>
                                      <p:to x="100000" y="90000"/>
                                    </p:animScale>
                                    <p:animScale>
                                      <p:cBhvr>
                                        <p:cTn id="104" dur="166" decel="50000">
                                          <p:stCondLst>
                                            <p:cond delay="1668"/>
                                          </p:stCondLst>
                                        </p:cTn>
                                        <p:tgtEl>
                                          <p:spTgt spid="6">
                                            <p:txEl>
                                              <p:pRg st="2" end="2"/>
                                            </p:txEl>
                                          </p:spTgt>
                                        </p:tgtEl>
                                      </p:cBhvr>
                                      <p:to x="100000" y="100000"/>
                                    </p:animScale>
                                    <p:animScale>
                                      <p:cBhvr>
                                        <p:cTn id="105" dur="26">
                                          <p:stCondLst>
                                            <p:cond delay="1808"/>
                                          </p:stCondLst>
                                        </p:cTn>
                                        <p:tgtEl>
                                          <p:spTgt spid="6">
                                            <p:txEl>
                                              <p:pRg st="2" end="2"/>
                                            </p:txEl>
                                          </p:spTgt>
                                        </p:tgtEl>
                                      </p:cBhvr>
                                      <p:to x="100000" y="95000"/>
                                    </p:animScale>
                                    <p:animScale>
                                      <p:cBhvr>
                                        <p:cTn id="106" dur="166" decel="50000">
                                          <p:stCondLst>
                                            <p:cond delay="1834"/>
                                          </p:stCondLst>
                                        </p:cTn>
                                        <p:tgtEl>
                                          <p:spTgt spid="6">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9792074"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a:solidFill>
                  <a:prstClr val="white"/>
                </a:solidFill>
              </a:rPr>
              <a:t>What is the function of a linking verb? </a:t>
            </a:r>
            <a:endParaRPr lang="ar-IQ" dirty="0">
              <a:solidFill>
                <a:prstClr val="white"/>
              </a:solidFill>
            </a:endParaRPr>
          </a:p>
        </p:txBody>
      </p:sp>
      <p:sp>
        <p:nvSpPr>
          <p:cNvPr id="5" name="مستطيل مستدير الزوايا 4"/>
          <p:cNvSpPr/>
          <p:nvPr/>
        </p:nvSpPr>
        <p:spPr>
          <a:xfrm>
            <a:off x="456378" y="2844056"/>
            <a:ext cx="11161240"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3600" dirty="0" smtClean="0">
                <a:solidFill>
                  <a:prstClr val="black"/>
                </a:solidFill>
              </a:rPr>
              <a:t>Second: </a:t>
            </a:r>
            <a:r>
              <a:rPr lang="en-US" sz="3600" dirty="0">
                <a:solidFill>
                  <a:prstClr val="black"/>
                </a:solidFill>
              </a:rPr>
              <a:t>Linking verbs serve to help describe the subject.</a:t>
            </a:r>
          </a:p>
        </p:txBody>
      </p:sp>
      <p:sp>
        <p:nvSpPr>
          <p:cNvPr id="6" name="مستطيل 5"/>
          <p:cNvSpPr/>
          <p:nvPr/>
        </p:nvSpPr>
        <p:spPr>
          <a:xfrm>
            <a:off x="456378" y="5310356"/>
            <a:ext cx="11736290" cy="2862322"/>
          </a:xfrm>
          <a:prstGeom prst="rect">
            <a:avLst/>
          </a:prstGeom>
        </p:spPr>
        <p:txBody>
          <a:bodyPr wrap="square">
            <a:spAutoFit/>
          </a:bodyPr>
          <a:lstStyle/>
          <a:p>
            <a:pPr algn="l"/>
            <a:r>
              <a:rPr lang="en-US" sz="3600" dirty="0" smtClean="0">
                <a:solidFill>
                  <a:srgbClr val="FFFF00"/>
                </a:solidFill>
              </a:rPr>
              <a:t>1. Sara seems happy today.</a:t>
            </a:r>
          </a:p>
          <a:p>
            <a:pPr algn="l"/>
            <a:r>
              <a:rPr lang="en-US" sz="3600" dirty="0" smtClean="0">
                <a:solidFill>
                  <a:srgbClr val="FFFF00"/>
                </a:solidFill>
              </a:rPr>
              <a:t>2. His car looks expensive.</a:t>
            </a:r>
            <a:endParaRPr lang="en-US" sz="3600" dirty="0">
              <a:solidFill>
                <a:srgbClr val="FFFF00"/>
              </a:solidFill>
            </a:endParaRPr>
          </a:p>
          <a:p>
            <a:pPr algn="l"/>
            <a:r>
              <a:rPr lang="en-US" sz="3600" dirty="0">
                <a:solidFill>
                  <a:prstClr val="white"/>
                </a:solidFill>
              </a:rPr>
              <a:t>In each of these examples, the words after the linking verb are adjectives </a:t>
            </a:r>
            <a:r>
              <a:rPr lang="en-US" sz="3600" dirty="0" smtClean="0">
                <a:solidFill>
                  <a:prstClr val="white"/>
                </a:solidFill>
              </a:rPr>
              <a:t>“happy, expensive” and </a:t>
            </a:r>
            <a:r>
              <a:rPr lang="en-US" sz="3600" dirty="0">
                <a:solidFill>
                  <a:prstClr val="white"/>
                </a:solidFill>
              </a:rPr>
              <a:t>they describe the subject.</a:t>
            </a:r>
          </a:p>
        </p:txBody>
      </p:sp>
    </p:spTree>
    <p:extLst>
      <p:ext uri="{BB962C8B-B14F-4D97-AF65-F5344CB8AC3E}">
        <p14:creationId xmlns:p14="http://schemas.microsoft.com/office/powerpoint/2010/main" val="36309317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1000" fill="hold"/>
                                        <p:tgtEl>
                                          <p:spTgt spid="5"/>
                                        </p:tgtEl>
                                        <p:attrNameLst>
                                          <p:attrName>ppt_w</p:attrName>
                                        </p:attrNameLst>
                                      </p:cBhvr>
                                      <p:tavLst>
                                        <p:tav tm="0">
                                          <p:val>
                                            <p:fltVal val="0"/>
                                          </p:val>
                                        </p:tav>
                                        <p:tav tm="100000">
                                          <p:val>
                                            <p:strVal val="#ppt_w"/>
                                          </p:val>
                                        </p:tav>
                                      </p:tavLst>
                                    </p:anim>
                                    <p:anim calcmode="lin" valueType="num">
                                      <p:cBhvr>
                                        <p:cTn id="32" dur="1000" fill="hold"/>
                                        <p:tgtEl>
                                          <p:spTgt spid="5"/>
                                        </p:tgtEl>
                                        <p:attrNameLst>
                                          <p:attrName>ppt_h</p:attrName>
                                        </p:attrNameLst>
                                      </p:cBhvr>
                                      <p:tavLst>
                                        <p:tav tm="0">
                                          <p:val>
                                            <p:fltVal val="0"/>
                                          </p:val>
                                        </p:tav>
                                        <p:tav tm="100000">
                                          <p:val>
                                            <p:strVal val="#ppt_h"/>
                                          </p:val>
                                        </p:tav>
                                      </p:tavLst>
                                    </p:anim>
                                    <p:anim calcmode="lin" valueType="num">
                                      <p:cBhvr>
                                        <p:cTn id="33" dur="1000" fill="hold"/>
                                        <p:tgtEl>
                                          <p:spTgt spid="5"/>
                                        </p:tgtEl>
                                        <p:attrNameLst>
                                          <p:attrName>style.rotation</p:attrName>
                                        </p:attrNameLst>
                                      </p:cBhvr>
                                      <p:tavLst>
                                        <p:tav tm="0">
                                          <p:val>
                                            <p:fltVal val="90"/>
                                          </p:val>
                                        </p:tav>
                                        <p:tav tm="100000">
                                          <p:val>
                                            <p:fltVal val="0"/>
                                          </p:val>
                                        </p:tav>
                                      </p:tavLst>
                                    </p:anim>
                                    <p:animEffect transition="in" filter="fade">
                                      <p:cBhvr>
                                        <p:cTn id="34" dur="1000"/>
                                        <p:tgtEl>
                                          <p:spTgt spid="5"/>
                                        </p:tgtEl>
                                      </p:cBhvr>
                                    </p:animEffect>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nodeType="clickEffect">
                                  <p:stCondLst>
                                    <p:cond delay="0"/>
                                  </p:stCondLst>
                                  <p:iterate type="lt">
                                    <p:tmPct val="10000"/>
                                  </p:iterate>
                                  <p:childTnLst>
                                    <p:set>
                                      <p:cBhvr>
                                        <p:cTn id="38" dur="1" fill="hold">
                                          <p:stCondLst>
                                            <p:cond delay="0"/>
                                          </p:stCondLst>
                                        </p:cTn>
                                        <p:tgtEl>
                                          <p:spTgt spid="6">
                                            <p:txEl>
                                              <p:pRg st="0" end="0"/>
                                            </p:txEl>
                                          </p:spTgt>
                                        </p:tgtEl>
                                        <p:attrNameLst>
                                          <p:attrName>style.visibility</p:attrName>
                                        </p:attrNameLst>
                                      </p:cBhvr>
                                      <p:to>
                                        <p:strVal val="visible"/>
                                      </p:to>
                                    </p:set>
                                    <p:animEffect transition="in" filter="wipe(down)">
                                      <p:cBhvr>
                                        <p:cTn id="39" dur="580">
                                          <p:stCondLst>
                                            <p:cond delay="0"/>
                                          </p:stCondLst>
                                        </p:cTn>
                                        <p:tgtEl>
                                          <p:spTgt spid="6">
                                            <p:txEl>
                                              <p:pRg st="0" end="0"/>
                                            </p:txEl>
                                          </p:spTgt>
                                        </p:tgtEl>
                                      </p:cBhvr>
                                    </p:animEffect>
                                    <p:anim calcmode="lin" valueType="num">
                                      <p:cBhvr>
                                        <p:cTn id="40"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6">
                                            <p:txEl>
                                              <p:pRg st="0" end="0"/>
                                            </p:txEl>
                                          </p:spTgt>
                                        </p:tgtEl>
                                      </p:cBhvr>
                                      <p:to x="100000" y="60000"/>
                                    </p:animScale>
                                    <p:animScale>
                                      <p:cBhvr>
                                        <p:cTn id="46" dur="166" decel="50000">
                                          <p:stCondLst>
                                            <p:cond delay="676"/>
                                          </p:stCondLst>
                                        </p:cTn>
                                        <p:tgtEl>
                                          <p:spTgt spid="6">
                                            <p:txEl>
                                              <p:pRg st="0" end="0"/>
                                            </p:txEl>
                                          </p:spTgt>
                                        </p:tgtEl>
                                      </p:cBhvr>
                                      <p:to x="100000" y="100000"/>
                                    </p:animScale>
                                    <p:animScale>
                                      <p:cBhvr>
                                        <p:cTn id="47" dur="26">
                                          <p:stCondLst>
                                            <p:cond delay="1312"/>
                                          </p:stCondLst>
                                        </p:cTn>
                                        <p:tgtEl>
                                          <p:spTgt spid="6">
                                            <p:txEl>
                                              <p:pRg st="0" end="0"/>
                                            </p:txEl>
                                          </p:spTgt>
                                        </p:tgtEl>
                                      </p:cBhvr>
                                      <p:to x="100000" y="80000"/>
                                    </p:animScale>
                                    <p:animScale>
                                      <p:cBhvr>
                                        <p:cTn id="48" dur="166" decel="50000">
                                          <p:stCondLst>
                                            <p:cond delay="1338"/>
                                          </p:stCondLst>
                                        </p:cTn>
                                        <p:tgtEl>
                                          <p:spTgt spid="6">
                                            <p:txEl>
                                              <p:pRg st="0" end="0"/>
                                            </p:txEl>
                                          </p:spTgt>
                                        </p:tgtEl>
                                      </p:cBhvr>
                                      <p:to x="100000" y="100000"/>
                                    </p:animScale>
                                    <p:animScale>
                                      <p:cBhvr>
                                        <p:cTn id="49" dur="26">
                                          <p:stCondLst>
                                            <p:cond delay="1642"/>
                                          </p:stCondLst>
                                        </p:cTn>
                                        <p:tgtEl>
                                          <p:spTgt spid="6">
                                            <p:txEl>
                                              <p:pRg st="0" end="0"/>
                                            </p:txEl>
                                          </p:spTgt>
                                        </p:tgtEl>
                                      </p:cBhvr>
                                      <p:to x="100000" y="90000"/>
                                    </p:animScale>
                                    <p:animScale>
                                      <p:cBhvr>
                                        <p:cTn id="50" dur="166" decel="50000">
                                          <p:stCondLst>
                                            <p:cond delay="1668"/>
                                          </p:stCondLst>
                                        </p:cTn>
                                        <p:tgtEl>
                                          <p:spTgt spid="6">
                                            <p:txEl>
                                              <p:pRg st="0" end="0"/>
                                            </p:txEl>
                                          </p:spTgt>
                                        </p:tgtEl>
                                      </p:cBhvr>
                                      <p:to x="100000" y="100000"/>
                                    </p:animScale>
                                    <p:animScale>
                                      <p:cBhvr>
                                        <p:cTn id="51" dur="26">
                                          <p:stCondLst>
                                            <p:cond delay="1808"/>
                                          </p:stCondLst>
                                        </p:cTn>
                                        <p:tgtEl>
                                          <p:spTgt spid="6">
                                            <p:txEl>
                                              <p:pRg st="0" end="0"/>
                                            </p:txEl>
                                          </p:spTgt>
                                        </p:tgtEl>
                                      </p:cBhvr>
                                      <p:to x="100000" y="95000"/>
                                    </p:animScale>
                                    <p:animScale>
                                      <p:cBhvr>
                                        <p:cTn id="52" dur="166" decel="50000">
                                          <p:stCondLst>
                                            <p:cond delay="1834"/>
                                          </p:stCondLst>
                                        </p:cTn>
                                        <p:tgtEl>
                                          <p:spTgt spid="6">
                                            <p:txEl>
                                              <p:pRg st="0" end="0"/>
                                            </p:txEl>
                                          </p:spTgt>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nodeType="clickEffect">
                                  <p:stCondLst>
                                    <p:cond delay="0"/>
                                  </p:stCondLst>
                                  <p:iterate type="lt">
                                    <p:tmPct val="10000"/>
                                  </p:iterate>
                                  <p:childTnLst>
                                    <p:set>
                                      <p:cBhvr>
                                        <p:cTn id="56" dur="1" fill="hold">
                                          <p:stCondLst>
                                            <p:cond delay="0"/>
                                          </p:stCondLst>
                                        </p:cTn>
                                        <p:tgtEl>
                                          <p:spTgt spid="6">
                                            <p:txEl>
                                              <p:pRg st="1" end="1"/>
                                            </p:txEl>
                                          </p:spTgt>
                                        </p:tgtEl>
                                        <p:attrNameLst>
                                          <p:attrName>style.visibility</p:attrName>
                                        </p:attrNameLst>
                                      </p:cBhvr>
                                      <p:to>
                                        <p:strVal val="visible"/>
                                      </p:to>
                                    </p:set>
                                    <p:animEffect transition="in" filter="wipe(down)">
                                      <p:cBhvr>
                                        <p:cTn id="57" dur="580">
                                          <p:stCondLst>
                                            <p:cond delay="0"/>
                                          </p:stCondLst>
                                        </p:cTn>
                                        <p:tgtEl>
                                          <p:spTgt spid="6">
                                            <p:txEl>
                                              <p:pRg st="1" end="1"/>
                                            </p:txEl>
                                          </p:spTgt>
                                        </p:tgtEl>
                                      </p:cBhvr>
                                    </p:animEffect>
                                    <p:anim calcmode="lin" valueType="num">
                                      <p:cBhvr>
                                        <p:cTn id="58" dur="1822"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6">
                                            <p:txEl>
                                              <p:pRg st="1" end="1"/>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6">
                                            <p:txEl>
                                              <p:pRg st="1" end="1"/>
                                            </p:txEl>
                                          </p:spTgt>
                                        </p:tgtEl>
                                      </p:cBhvr>
                                      <p:to x="100000" y="60000"/>
                                    </p:animScale>
                                    <p:animScale>
                                      <p:cBhvr>
                                        <p:cTn id="64" dur="166" decel="50000">
                                          <p:stCondLst>
                                            <p:cond delay="676"/>
                                          </p:stCondLst>
                                        </p:cTn>
                                        <p:tgtEl>
                                          <p:spTgt spid="6">
                                            <p:txEl>
                                              <p:pRg st="1" end="1"/>
                                            </p:txEl>
                                          </p:spTgt>
                                        </p:tgtEl>
                                      </p:cBhvr>
                                      <p:to x="100000" y="100000"/>
                                    </p:animScale>
                                    <p:animScale>
                                      <p:cBhvr>
                                        <p:cTn id="65" dur="26">
                                          <p:stCondLst>
                                            <p:cond delay="1312"/>
                                          </p:stCondLst>
                                        </p:cTn>
                                        <p:tgtEl>
                                          <p:spTgt spid="6">
                                            <p:txEl>
                                              <p:pRg st="1" end="1"/>
                                            </p:txEl>
                                          </p:spTgt>
                                        </p:tgtEl>
                                      </p:cBhvr>
                                      <p:to x="100000" y="80000"/>
                                    </p:animScale>
                                    <p:animScale>
                                      <p:cBhvr>
                                        <p:cTn id="66" dur="166" decel="50000">
                                          <p:stCondLst>
                                            <p:cond delay="1338"/>
                                          </p:stCondLst>
                                        </p:cTn>
                                        <p:tgtEl>
                                          <p:spTgt spid="6">
                                            <p:txEl>
                                              <p:pRg st="1" end="1"/>
                                            </p:txEl>
                                          </p:spTgt>
                                        </p:tgtEl>
                                      </p:cBhvr>
                                      <p:to x="100000" y="100000"/>
                                    </p:animScale>
                                    <p:animScale>
                                      <p:cBhvr>
                                        <p:cTn id="67" dur="26">
                                          <p:stCondLst>
                                            <p:cond delay="1642"/>
                                          </p:stCondLst>
                                        </p:cTn>
                                        <p:tgtEl>
                                          <p:spTgt spid="6">
                                            <p:txEl>
                                              <p:pRg st="1" end="1"/>
                                            </p:txEl>
                                          </p:spTgt>
                                        </p:tgtEl>
                                      </p:cBhvr>
                                      <p:to x="100000" y="90000"/>
                                    </p:animScale>
                                    <p:animScale>
                                      <p:cBhvr>
                                        <p:cTn id="68" dur="166" decel="50000">
                                          <p:stCondLst>
                                            <p:cond delay="1668"/>
                                          </p:stCondLst>
                                        </p:cTn>
                                        <p:tgtEl>
                                          <p:spTgt spid="6">
                                            <p:txEl>
                                              <p:pRg st="1" end="1"/>
                                            </p:txEl>
                                          </p:spTgt>
                                        </p:tgtEl>
                                      </p:cBhvr>
                                      <p:to x="100000" y="100000"/>
                                    </p:animScale>
                                    <p:animScale>
                                      <p:cBhvr>
                                        <p:cTn id="69" dur="26">
                                          <p:stCondLst>
                                            <p:cond delay="1808"/>
                                          </p:stCondLst>
                                        </p:cTn>
                                        <p:tgtEl>
                                          <p:spTgt spid="6">
                                            <p:txEl>
                                              <p:pRg st="1" end="1"/>
                                            </p:txEl>
                                          </p:spTgt>
                                        </p:tgtEl>
                                      </p:cBhvr>
                                      <p:to x="100000" y="95000"/>
                                    </p:animScale>
                                    <p:animScale>
                                      <p:cBhvr>
                                        <p:cTn id="70" dur="166" decel="50000">
                                          <p:stCondLst>
                                            <p:cond delay="1834"/>
                                          </p:stCondLst>
                                        </p:cTn>
                                        <p:tgtEl>
                                          <p:spTgt spid="6">
                                            <p:txEl>
                                              <p:pRg st="1" end="1"/>
                                            </p:txEl>
                                          </p:spTgt>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nodeType="clickEffect">
                                  <p:stCondLst>
                                    <p:cond delay="0"/>
                                  </p:stCondLst>
                                  <p:childTnLst>
                                    <p:set>
                                      <p:cBhvr>
                                        <p:cTn id="74" dur="1" fill="hold">
                                          <p:stCondLst>
                                            <p:cond delay="0"/>
                                          </p:stCondLst>
                                        </p:cTn>
                                        <p:tgtEl>
                                          <p:spTgt spid="6">
                                            <p:txEl>
                                              <p:pRg st="2" end="2"/>
                                            </p:txEl>
                                          </p:spTgt>
                                        </p:tgtEl>
                                        <p:attrNameLst>
                                          <p:attrName>style.visibility</p:attrName>
                                        </p:attrNameLst>
                                      </p:cBhvr>
                                      <p:to>
                                        <p:strVal val="visible"/>
                                      </p:to>
                                    </p:set>
                                    <p:animEffect transition="in" filter="wipe(down)">
                                      <p:cBhvr>
                                        <p:cTn id="75" dur="580">
                                          <p:stCondLst>
                                            <p:cond delay="0"/>
                                          </p:stCondLst>
                                        </p:cTn>
                                        <p:tgtEl>
                                          <p:spTgt spid="6">
                                            <p:txEl>
                                              <p:pRg st="2" end="2"/>
                                            </p:txEl>
                                          </p:spTgt>
                                        </p:tgtEl>
                                      </p:cBhvr>
                                    </p:animEffect>
                                    <p:anim calcmode="lin" valueType="num">
                                      <p:cBhvr>
                                        <p:cTn id="76"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81" dur="26">
                                          <p:stCondLst>
                                            <p:cond delay="650"/>
                                          </p:stCondLst>
                                        </p:cTn>
                                        <p:tgtEl>
                                          <p:spTgt spid="6">
                                            <p:txEl>
                                              <p:pRg st="2" end="2"/>
                                            </p:txEl>
                                          </p:spTgt>
                                        </p:tgtEl>
                                      </p:cBhvr>
                                      <p:to x="100000" y="60000"/>
                                    </p:animScale>
                                    <p:animScale>
                                      <p:cBhvr>
                                        <p:cTn id="82" dur="166" decel="50000">
                                          <p:stCondLst>
                                            <p:cond delay="676"/>
                                          </p:stCondLst>
                                        </p:cTn>
                                        <p:tgtEl>
                                          <p:spTgt spid="6">
                                            <p:txEl>
                                              <p:pRg st="2" end="2"/>
                                            </p:txEl>
                                          </p:spTgt>
                                        </p:tgtEl>
                                      </p:cBhvr>
                                      <p:to x="100000" y="100000"/>
                                    </p:animScale>
                                    <p:animScale>
                                      <p:cBhvr>
                                        <p:cTn id="83" dur="26">
                                          <p:stCondLst>
                                            <p:cond delay="1312"/>
                                          </p:stCondLst>
                                        </p:cTn>
                                        <p:tgtEl>
                                          <p:spTgt spid="6">
                                            <p:txEl>
                                              <p:pRg st="2" end="2"/>
                                            </p:txEl>
                                          </p:spTgt>
                                        </p:tgtEl>
                                      </p:cBhvr>
                                      <p:to x="100000" y="80000"/>
                                    </p:animScale>
                                    <p:animScale>
                                      <p:cBhvr>
                                        <p:cTn id="84" dur="166" decel="50000">
                                          <p:stCondLst>
                                            <p:cond delay="1338"/>
                                          </p:stCondLst>
                                        </p:cTn>
                                        <p:tgtEl>
                                          <p:spTgt spid="6">
                                            <p:txEl>
                                              <p:pRg st="2" end="2"/>
                                            </p:txEl>
                                          </p:spTgt>
                                        </p:tgtEl>
                                      </p:cBhvr>
                                      <p:to x="100000" y="100000"/>
                                    </p:animScale>
                                    <p:animScale>
                                      <p:cBhvr>
                                        <p:cTn id="85" dur="26">
                                          <p:stCondLst>
                                            <p:cond delay="1642"/>
                                          </p:stCondLst>
                                        </p:cTn>
                                        <p:tgtEl>
                                          <p:spTgt spid="6">
                                            <p:txEl>
                                              <p:pRg st="2" end="2"/>
                                            </p:txEl>
                                          </p:spTgt>
                                        </p:tgtEl>
                                      </p:cBhvr>
                                      <p:to x="100000" y="90000"/>
                                    </p:animScale>
                                    <p:animScale>
                                      <p:cBhvr>
                                        <p:cTn id="86" dur="166" decel="50000">
                                          <p:stCondLst>
                                            <p:cond delay="1668"/>
                                          </p:stCondLst>
                                        </p:cTn>
                                        <p:tgtEl>
                                          <p:spTgt spid="6">
                                            <p:txEl>
                                              <p:pRg st="2" end="2"/>
                                            </p:txEl>
                                          </p:spTgt>
                                        </p:tgtEl>
                                      </p:cBhvr>
                                      <p:to x="100000" y="100000"/>
                                    </p:animScale>
                                    <p:animScale>
                                      <p:cBhvr>
                                        <p:cTn id="87" dur="26">
                                          <p:stCondLst>
                                            <p:cond delay="1808"/>
                                          </p:stCondLst>
                                        </p:cTn>
                                        <p:tgtEl>
                                          <p:spTgt spid="6">
                                            <p:txEl>
                                              <p:pRg st="2" end="2"/>
                                            </p:txEl>
                                          </p:spTgt>
                                        </p:tgtEl>
                                      </p:cBhvr>
                                      <p:to x="100000" y="95000"/>
                                    </p:animScale>
                                    <p:animScale>
                                      <p:cBhvr>
                                        <p:cTn id="88" dur="166" decel="50000">
                                          <p:stCondLst>
                                            <p:cond delay="1834"/>
                                          </p:stCondLst>
                                        </p:cTn>
                                        <p:tgtEl>
                                          <p:spTgt spid="6">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9792074"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smtClean="0">
                <a:solidFill>
                  <a:prstClr val="white"/>
                </a:solidFill>
              </a:rPr>
              <a:t>When can we use linking verbs?</a:t>
            </a:r>
            <a:endParaRPr lang="ar-IQ" dirty="0">
              <a:solidFill>
                <a:prstClr val="white"/>
              </a:solidFill>
            </a:endParaRPr>
          </a:p>
        </p:txBody>
      </p:sp>
      <p:sp>
        <p:nvSpPr>
          <p:cNvPr id="3" name="مستطيل مستدير الزوايا 2"/>
          <p:cNvSpPr/>
          <p:nvPr/>
        </p:nvSpPr>
        <p:spPr>
          <a:xfrm>
            <a:off x="684163" y="3413894"/>
            <a:ext cx="1224136"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solidFill>
                  <a:srgbClr val="FFFF00"/>
                </a:solidFill>
              </a:rPr>
              <a:t>1</a:t>
            </a:r>
            <a:endParaRPr lang="en-US" sz="5400" dirty="0">
              <a:solidFill>
                <a:srgbClr val="FFFF00"/>
              </a:solidFill>
            </a:endParaRPr>
          </a:p>
        </p:txBody>
      </p:sp>
      <p:sp>
        <p:nvSpPr>
          <p:cNvPr id="7" name="مستطيل مستدير الزوايا 6"/>
          <p:cNvSpPr/>
          <p:nvPr/>
        </p:nvSpPr>
        <p:spPr>
          <a:xfrm>
            <a:off x="684163" y="5004296"/>
            <a:ext cx="1224136"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solidFill>
                  <a:srgbClr val="FFFF00"/>
                </a:solidFill>
              </a:rPr>
              <a:t>2</a:t>
            </a:r>
            <a:endParaRPr lang="en-US" sz="5400" dirty="0">
              <a:solidFill>
                <a:srgbClr val="FFFF00"/>
              </a:solidFill>
            </a:endParaRPr>
          </a:p>
        </p:txBody>
      </p:sp>
      <p:sp>
        <p:nvSpPr>
          <p:cNvPr id="4" name="مستطيل مستدير الزوايا 3"/>
          <p:cNvSpPr/>
          <p:nvPr/>
        </p:nvSpPr>
        <p:spPr>
          <a:xfrm>
            <a:off x="2196331" y="3420120"/>
            <a:ext cx="9937104"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0">
                <a:solidFill>
                  <a:srgbClr val="FFFF00"/>
                </a:solidFill>
              </a:rPr>
              <a:t>Linking Verbs in Passive Voice</a:t>
            </a:r>
          </a:p>
        </p:txBody>
      </p:sp>
      <p:sp>
        <p:nvSpPr>
          <p:cNvPr id="9" name="مستطيل مستدير الزوايا 8"/>
          <p:cNvSpPr/>
          <p:nvPr/>
        </p:nvSpPr>
        <p:spPr>
          <a:xfrm>
            <a:off x="2196331" y="4960342"/>
            <a:ext cx="8496944"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0" smtClean="0">
                <a:solidFill>
                  <a:srgbClr val="FFFF00"/>
                </a:solidFill>
              </a:rPr>
              <a:t>Continuous Tense</a:t>
            </a:r>
            <a:endParaRPr lang="en-US" sz="5400" dirty="0">
              <a:solidFill>
                <a:srgbClr val="FFFF00"/>
              </a:solidFill>
            </a:endParaRPr>
          </a:p>
        </p:txBody>
      </p:sp>
    </p:spTree>
    <p:extLst>
      <p:ext uri="{BB962C8B-B14F-4D97-AF65-F5344CB8AC3E}">
        <p14:creationId xmlns:p14="http://schemas.microsoft.com/office/powerpoint/2010/main" val="207821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down)">
                                      <p:cBhvr>
                                        <p:cTn id="31" dur="580">
                                          <p:stCondLst>
                                            <p:cond delay="0"/>
                                          </p:stCondLst>
                                        </p:cTn>
                                        <p:tgtEl>
                                          <p:spTgt spid="3"/>
                                        </p:tgtEl>
                                      </p:cBhvr>
                                    </p:animEffect>
                                    <p:anim calcmode="lin" valueType="num">
                                      <p:cBhvr>
                                        <p:cTn id="32"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gtEl>
                                      </p:cBhvr>
                                      <p:to x="100000" y="60000"/>
                                    </p:animScale>
                                    <p:animScale>
                                      <p:cBhvr>
                                        <p:cTn id="38" dur="166" decel="50000">
                                          <p:stCondLst>
                                            <p:cond delay="676"/>
                                          </p:stCondLst>
                                        </p:cTn>
                                        <p:tgtEl>
                                          <p:spTgt spid="3"/>
                                        </p:tgtEl>
                                      </p:cBhvr>
                                      <p:to x="100000" y="100000"/>
                                    </p:animScale>
                                    <p:animScale>
                                      <p:cBhvr>
                                        <p:cTn id="39" dur="26">
                                          <p:stCondLst>
                                            <p:cond delay="1312"/>
                                          </p:stCondLst>
                                        </p:cTn>
                                        <p:tgtEl>
                                          <p:spTgt spid="3"/>
                                        </p:tgtEl>
                                      </p:cBhvr>
                                      <p:to x="100000" y="80000"/>
                                    </p:animScale>
                                    <p:animScale>
                                      <p:cBhvr>
                                        <p:cTn id="40" dur="166" decel="50000">
                                          <p:stCondLst>
                                            <p:cond delay="1338"/>
                                          </p:stCondLst>
                                        </p:cTn>
                                        <p:tgtEl>
                                          <p:spTgt spid="3"/>
                                        </p:tgtEl>
                                      </p:cBhvr>
                                      <p:to x="100000" y="100000"/>
                                    </p:animScale>
                                    <p:animScale>
                                      <p:cBhvr>
                                        <p:cTn id="41" dur="26">
                                          <p:stCondLst>
                                            <p:cond delay="1642"/>
                                          </p:stCondLst>
                                        </p:cTn>
                                        <p:tgtEl>
                                          <p:spTgt spid="3"/>
                                        </p:tgtEl>
                                      </p:cBhvr>
                                      <p:to x="100000" y="90000"/>
                                    </p:animScale>
                                    <p:animScale>
                                      <p:cBhvr>
                                        <p:cTn id="42" dur="166" decel="50000">
                                          <p:stCondLst>
                                            <p:cond delay="1668"/>
                                          </p:stCondLst>
                                        </p:cTn>
                                        <p:tgtEl>
                                          <p:spTgt spid="3"/>
                                        </p:tgtEl>
                                      </p:cBhvr>
                                      <p:to x="100000" y="100000"/>
                                    </p:animScale>
                                    <p:animScale>
                                      <p:cBhvr>
                                        <p:cTn id="43" dur="26">
                                          <p:stCondLst>
                                            <p:cond delay="1808"/>
                                          </p:stCondLst>
                                        </p:cTn>
                                        <p:tgtEl>
                                          <p:spTgt spid="3"/>
                                        </p:tgtEl>
                                      </p:cBhvr>
                                      <p:to x="100000" y="95000"/>
                                    </p:animScale>
                                    <p:animScale>
                                      <p:cBhvr>
                                        <p:cTn id="44" dur="166" decel="50000">
                                          <p:stCondLst>
                                            <p:cond delay="1834"/>
                                          </p:stCondLst>
                                        </p:cTn>
                                        <p:tgtEl>
                                          <p:spTgt spid="3"/>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wipe(down)">
                                      <p:cBhvr>
                                        <p:cTn id="49" dur="580">
                                          <p:stCondLst>
                                            <p:cond delay="0"/>
                                          </p:stCondLst>
                                        </p:cTn>
                                        <p:tgtEl>
                                          <p:spTgt spid="4"/>
                                        </p:tgtEl>
                                      </p:cBhvr>
                                    </p:animEffect>
                                    <p:anim calcmode="lin" valueType="num">
                                      <p:cBhvr>
                                        <p:cTn id="5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55" dur="26">
                                          <p:stCondLst>
                                            <p:cond delay="650"/>
                                          </p:stCondLst>
                                        </p:cTn>
                                        <p:tgtEl>
                                          <p:spTgt spid="4"/>
                                        </p:tgtEl>
                                      </p:cBhvr>
                                      <p:to x="100000" y="60000"/>
                                    </p:animScale>
                                    <p:animScale>
                                      <p:cBhvr>
                                        <p:cTn id="56" dur="166" decel="50000">
                                          <p:stCondLst>
                                            <p:cond delay="676"/>
                                          </p:stCondLst>
                                        </p:cTn>
                                        <p:tgtEl>
                                          <p:spTgt spid="4"/>
                                        </p:tgtEl>
                                      </p:cBhvr>
                                      <p:to x="100000" y="100000"/>
                                    </p:animScale>
                                    <p:animScale>
                                      <p:cBhvr>
                                        <p:cTn id="57" dur="26">
                                          <p:stCondLst>
                                            <p:cond delay="1312"/>
                                          </p:stCondLst>
                                        </p:cTn>
                                        <p:tgtEl>
                                          <p:spTgt spid="4"/>
                                        </p:tgtEl>
                                      </p:cBhvr>
                                      <p:to x="100000" y="80000"/>
                                    </p:animScale>
                                    <p:animScale>
                                      <p:cBhvr>
                                        <p:cTn id="58" dur="166" decel="50000">
                                          <p:stCondLst>
                                            <p:cond delay="1338"/>
                                          </p:stCondLst>
                                        </p:cTn>
                                        <p:tgtEl>
                                          <p:spTgt spid="4"/>
                                        </p:tgtEl>
                                      </p:cBhvr>
                                      <p:to x="100000" y="100000"/>
                                    </p:animScale>
                                    <p:animScale>
                                      <p:cBhvr>
                                        <p:cTn id="59" dur="26">
                                          <p:stCondLst>
                                            <p:cond delay="1642"/>
                                          </p:stCondLst>
                                        </p:cTn>
                                        <p:tgtEl>
                                          <p:spTgt spid="4"/>
                                        </p:tgtEl>
                                      </p:cBhvr>
                                      <p:to x="100000" y="90000"/>
                                    </p:animScale>
                                    <p:animScale>
                                      <p:cBhvr>
                                        <p:cTn id="60" dur="166" decel="50000">
                                          <p:stCondLst>
                                            <p:cond delay="1668"/>
                                          </p:stCondLst>
                                        </p:cTn>
                                        <p:tgtEl>
                                          <p:spTgt spid="4"/>
                                        </p:tgtEl>
                                      </p:cBhvr>
                                      <p:to x="100000" y="100000"/>
                                    </p:animScale>
                                    <p:animScale>
                                      <p:cBhvr>
                                        <p:cTn id="61" dur="26">
                                          <p:stCondLst>
                                            <p:cond delay="1808"/>
                                          </p:stCondLst>
                                        </p:cTn>
                                        <p:tgtEl>
                                          <p:spTgt spid="4"/>
                                        </p:tgtEl>
                                      </p:cBhvr>
                                      <p:to x="100000" y="95000"/>
                                    </p:animScale>
                                    <p:animScale>
                                      <p:cBhvr>
                                        <p:cTn id="62" dur="166" decel="50000">
                                          <p:stCondLst>
                                            <p:cond delay="1834"/>
                                          </p:stCondLst>
                                        </p:cTn>
                                        <p:tgtEl>
                                          <p:spTgt spid="4"/>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wipe(down)">
                                      <p:cBhvr>
                                        <p:cTn id="67" dur="580">
                                          <p:stCondLst>
                                            <p:cond delay="0"/>
                                          </p:stCondLst>
                                        </p:cTn>
                                        <p:tgtEl>
                                          <p:spTgt spid="7"/>
                                        </p:tgtEl>
                                      </p:cBhvr>
                                    </p:animEffect>
                                    <p:anim calcmode="lin" valueType="num">
                                      <p:cBhvr>
                                        <p:cTn id="6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73" dur="26">
                                          <p:stCondLst>
                                            <p:cond delay="650"/>
                                          </p:stCondLst>
                                        </p:cTn>
                                        <p:tgtEl>
                                          <p:spTgt spid="7"/>
                                        </p:tgtEl>
                                      </p:cBhvr>
                                      <p:to x="100000" y="60000"/>
                                    </p:animScale>
                                    <p:animScale>
                                      <p:cBhvr>
                                        <p:cTn id="74" dur="166" decel="50000">
                                          <p:stCondLst>
                                            <p:cond delay="676"/>
                                          </p:stCondLst>
                                        </p:cTn>
                                        <p:tgtEl>
                                          <p:spTgt spid="7"/>
                                        </p:tgtEl>
                                      </p:cBhvr>
                                      <p:to x="100000" y="100000"/>
                                    </p:animScale>
                                    <p:animScale>
                                      <p:cBhvr>
                                        <p:cTn id="75" dur="26">
                                          <p:stCondLst>
                                            <p:cond delay="1312"/>
                                          </p:stCondLst>
                                        </p:cTn>
                                        <p:tgtEl>
                                          <p:spTgt spid="7"/>
                                        </p:tgtEl>
                                      </p:cBhvr>
                                      <p:to x="100000" y="80000"/>
                                    </p:animScale>
                                    <p:animScale>
                                      <p:cBhvr>
                                        <p:cTn id="76" dur="166" decel="50000">
                                          <p:stCondLst>
                                            <p:cond delay="1338"/>
                                          </p:stCondLst>
                                        </p:cTn>
                                        <p:tgtEl>
                                          <p:spTgt spid="7"/>
                                        </p:tgtEl>
                                      </p:cBhvr>
                                      <p:to x="100000" y="100000"/>
                                    </p:animScale>
                                    <p:animScale>
                                      <p:cBhvr>
                                        <p:cTn id="77" dur="26">
                                          <p:stCondLst>
                                            <p:cond delay="1642"/>
                                          </p:stCondLst>
                                        </p:cTn>
                                        <p:tgtEl>
                                          <p:spTgt spid="7"/>
                                        </p:tgtEl>
                                      </p:cBhvr>
                                      <p:to x="100000" y="90000"/>
                                    </p:animScale>
                                    <p:animScale>
                                      <p:cBhvr>
                                        <p:cTn id="78" dur="166" decel="50000">
                                          <p:stCondLst>
                                            <p:cond delay="1668"/>
                                          </p:stCondLst>
                                        </p:cTn>
                                        <p:tgtEl>
                                          <p:spTgt spid="7"/>
                                        </p:tgtEl>
                                      </p:cBhvr>
                                      <p:to x="100000" y="100000"/>
                                    </p:animScale>
                                    <p:animScale>
                                      <p:cBhvr>
                                        <p:cTn id="79" dur="26">
                                          <p:stCondLst>
                                            <p:cond delay="1808"/>
                                          </p:stCondLst>
                                        </p:cTn>
                                        <p:tgtEl>
                                          <p:spTgt spid="7"/>
                                        </p:tgtEl>
                                      </p:cBhvr>
                                      <p:to x="100000" y="95000"/>
                                    </p:animScale>
                                    <p:animScale>
                                      <p:cBhvr>
                                        <p:cTn id="80" dur="166" decel="50000">
                                          <p:stCondLst>
                                            <p:cond delay="1834"/>
                                          </p:stCondLst>
                                        </p:cTn>
                                        <p:tgtEl>
                                          <p:spTgt spid="7"/>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grpId="0" nodeType="clickEffect">
                                  <p:stCondLst>
                                    <p:cond delay="0"/>
                                  </p:stCondLst>
                                  <p:childTnLst>
                                    <p:set>
                                      <p:cBhvr>
                                        <p:cTn id="84" dur="1" fill="hold">
                                          <p:stCondLst>
                                            <p:cond delay="0"/>
                                          </p:stCondLst>
                                        </p:cTn>
                                        <p:tgtEl>
                                          <p:spTgt spid="9"/>
                                        </p:tgtEl>
                                        <p:attrNameLst>
                                          <p:attrName>style.visibility</p:attrName>
                                        </p:attrNameLst>
                                      </p:cBhvr>
                                      <p:to>
                                        <p:strVal val="visible"/>
                                      </p:to>
                                    </p:set>
                                    <p:animEffect transition="in" filter="wipe(down)">
                                      <p:cBhvr>
                                        <p:cTn id="85" dur="580">
                                          <p:stCondLst>
                                            <p:cond delay="0"/>
                                          </p:stCondLst>
                                        </p:cTn>
                                        <p:tgtEl>
                                          <p:spTgt spid="9"/>
                                        </p:tgtEl>
                                      </p:cBhvr>
                                    </p:animEffect>
                                    <p:anim calcmode="lin" valueType="num">
                                      <p:cBhvr>
                                        <p:cTn id="8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91" dur="26">
                                          <p:stCondLst>
                                            <p:cond delay="650"/>
                                          </p:stCondLst>
                                        </p:cTn>
                                        <p:tgtEl>
                                          <p:spTgt spid="9"/>
                                        </p:tgtEl>
                                      </p:cBhvr>
                                      <p:to x="100000" y="60000"/>
                                    </p:animScale>
                                    <p:animScale>
                                      <p:cBhvr>
                                        <p:cTn id="92" dur="166" decel="50000">
                                          <p:stCondLst>
                                            <p:cond delay="676"/>
                                          </p:stCondLst>
                                        </p:cTn>
                                        <p:tgtEl>
                                          <p:spTgt spid="9"/>
                                        </p:tgtEl>
                                      </p:cBhvr>
                                      <p:to x="100000" y="100000"/>
                                    </p:animScale>
                                    <p:animScale>
                                      <p:cBhvr>
                                        <p:cTn id="93" dur="26">
                                          <p:stCondLst>
                                            <p:cond delay="1312"/>
                                          </p:stCondLst>
                                        </p:cTn>
                                        <p:tgtEl>
                                          <p:spTgt spid="9"/>
                                        </p:tgtEl>
                                      </p:cBhvr>
                                      <p:to x="100000" y="80000"/>
                                    </p:animScale>
                                    <p:animScale>
                                      <p:cBhvr>
                                        <p:cTn id="94" dur="166" decel="50000">
                                          <p:stCondLst>
                                            <p:cond delay="1338"/>
                                          </p:stCondLst>
                                        </p:cTn>
                                        <p:tgtEl>
                                          <p:spTgt spid="9"/>
                                        </p:tgtEl>
                                      </p:cBhvr>
                                      <p:to x="100000" y="100000"/>
                                    </p:animScale>
                                    <p:animScale>
                                      <p:cBhvr>
                                        <p:cTn id="95" dur="26">
                                          <p:stCondLst>
                                            <p:cond delay="1642"/>
                                          </p:stCondLst>
                                        </p:cTn>
                                        <p:tgtEl>
                                          <p:spTgt spid="9"/>
                                        </p:tgtEl>
                                      </p:cBhvr>
                                      <p:to x="100000" y="90000"/>
                                    </p:animScale>
                                    <p:animScale>
                                      <p:cBhvr>
                                        <p:cTn id="96" dur="166" decel="50000">
                                          <p:stCondLst>
                                            <p:cond delay="1668"/>
                                          </p:stCondLst>
                                        </p:cTn>
                                        <p:tgtEl>
                                          <p:spTgt spid="9"/>
                                        </p:tgtEl>
                                      </p:cBhvr>
                                      <p:to x="100000" y="100000"/>
                                    </p:animScale>
                                    <p:animScale>
                                      <p:cBhvr>
                                        <p:cTn id="97" dur="26">
                                          <p:stCondLst>
                                            <p:cond delay="1808"/>
                                          </p:stCondLst>
                                        </p:cTn>
                                        <p:tgtEl>
                                          <p:spTgt spid="9"/>
                                        </p:tgtEl>
                                      </p:cBhvr>
                                      <p:to x="100000" y="95000"/>
                                    </p:animScale>
                                    <p:animScale>
                                      <p:cBhvr>
                                        <p:cTn id="98"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P spid="3" grpId="0" animBg="1"/>
      <p:bldP spid="7" grpId="0" animBg="1"/>
      <p:bldP spid="4"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9792074"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smtClean="0">
                <a:solidFill>
                  <a:prstClr val="white"/>
                </a:solidFill>
              </a:rPr>
              <a:t>When can we use linking verbs?</a:t>
            </a:r>
            <a:endParaRPr lang="ar-IQ" dirty="0">
              <a:solidFill>
                <a:prstClr val="white"/>
              </a:solidFill>
            </a:endParaRPr>
          </a:p>
        </p:txBody>
      </p:sp>
      <p:sp>
        <p:nvSpPr>
          <p:cNvPr id="3" name="مستطيل مستدير الزوايا 2"/>
          <p:cNvSpPr/>
          <p:nvPr/>
        </p:nvSpPr>
        <p:spPr>
          <a:xfrm>
            <a:off x="684163" y="2844056"/>
            <a:ext cx="1224136"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rgbClr val="FFFF00"/>
                </a:solidFill>
              </a:rPr>
              <a:t>1</a:t>
            </a:r>
            <a:endParaRPr lang="en-US" sz="4000" dirty="0">
              <a:solidFill>
                <a:srgbClr val="FFFF00"/>
              </a:solidFill>
            </a:endParaRPr>
          </a:p>
        </p:txBody>
      </p:sp>
      <p:sp>
        <p:nvSpPr>
          <p:cNvPr id="4" name="مستطيل مستدير الزوايا 3"/>
          <p:cNvSpPr/>
          <p:nvPr/>
        </p:nvSpPr>
        <p:spPr>
          <a:xfrm>
            <a:off x="2196331" y="2844056"/>
            <a:ext cx="993710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4000" dirty="0">
                <a:solidFill>
                  <a:srgbClr val="FFFF00"/>
                </a:solidFill>
              </a:rPr>
              <a:t>Linking Verbs in Passive Voice</a:t>
            </a:r>
          </a:p>
        </p:txBody>
      </p:sp>
      <p:sp>
        <p:nvSpPr>
          <p:cNvPr id="5" name="مستطيل 4"/>
          <p:cNvSpPr/>
          <p:nvPr/>
        </p:nvSpPr>
        <p:spPr>
          <a:xfrm>
            <a:off x="684163" y="3564136"/>
            <a:ext cx="11449272" cy="4031873"/>
          </a:xfrm>
          <a:prstGeom prst="rect">
            <a:avLst/>
          </a:prstGeom>
        </p:spPr>
        <p:txBody>
          <a:bodyPr wrap="square">
            <a:spAutoFit/>
          </a:bodyPr>
          <a:lstStyle/>
          <a:p>
            <a:pPr algn="l"/>
            <a:r>
              <a:rPr lang="en-US" sz="3200" dirty="0"/>
              <a:t>Linking verbs can be used in the passive voice to express a state of being.</a:t>
            </a:r>
          </a:p>
          <a:p>
            <a:pPr algn="l"/>
            <a:r>
              <a:rPr lang="en-US" sz="3200" dirty="0" smtClean="0">
                <a:solidFill>
                  <a:srgbClr val="FFFF00"/>
                </a:solidFill>
              </a:rPr>
              <a:t>1. The </a:t>
            </a:r>
            <a:r>
              <a:rPr lang="en-US" sz="3200" dirty="0">
                <a:solidFill>
                  <a:srgbClr val="FFFF00"/>
                </a:solidFill>
              </a:rPr>
              <a:t>house was built.</a:t>
            </a:r>
          </a:p>
          <a:p>
            <a:pPr algn="l"/>
            <a:r>
              <a:rPr lang="en-US" sz="3200" dirty="0" smtClean="0">
                <a:solidFill>
                  <a:srgbClr val="FFFF00"/>
                </a:solidFill>
              </a:rPr>
              <a:t>2. It </a:t>
            </a:r>
            <a:r>
              <a:rPr lang="en-US" sz="3200" dirty="0">
                <a:solidFill>
                  <a:srgbClr val="FFFF00"/>
                </a:solidFill>
              </a:rPr>
              <a:t>was painted.</a:t>
            </a:r>
          </a:p>
          <a:p>
            <a:pPr algn="l"/>
            <a:r>
              <a:rPr lang="en-US" sz="3200" dirty="0"/>
              <a:t>In each example, the subject is not “doing’ the action. These sentences are written in the passive voice through the linking verb, “to be.” “Built” and “painted” serve as adjectives to link the subject to the predicate adjective.</a:t>
            </a:r>
          </a:p>
        </p:txBody>
      </p:sp>
    </p:spTree>
    <p:extLst>
      <p:ext uri="{BB962C8B-B14F-4D97-AF65-F5344CB8AC3E}">
        <p14:creationId xmlns:p14="http://schemas.microsoft.com/office/powerpoint/2010/main" val="41722727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down)">
                                      <p:cBhvr>
                                        <p:cTn id="31" dur="580">
                                          <p:stCondLst>
                                            <p:cond delay="0"/>
                                          </p:stCondLst>
                                        </p:cTn>
                                        <p:tgtEl>
                                          <p:spTgt spid="3"/>
                                        </p:tgtEl>
                                      </p:cBhvr>
                                    </p:animEffect>
                                    <p:anim calcmode="lin" valueType="num">
                                      <p:cBhvr>
                                        <p:cTn id="32"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gtEl>
                                      </p:cBhvr>
                                      <p:to x="100000" y="60000"/>
                                    </p:animScale>
                                    <p:animScale>
                                      <p:cBhvr>
                                        <p:cTn id="38" dur="166" decel="50000">
                                          <p:stCondLst>
                                            <p:cond delay="676"/>
                                          </p:stCondLst>
                                        </p:cTn>
                                        <p:tgtEl>
                                          <p:spTgt spid="3"/>
                                        </p:tgtEl>
                                      </p:cBhvr>
                                      <p:to x="100000" y="100000"/>
                                    </p:animScale>
                                    <p:animScale>
                                      <p:cBhvr>
                                        <p:cTn id="39" dur="26">
                                          <p:stCondLst>
                                            <p:cond delay="1312"/>
                                          </p:stCondLst>
                                        </p:cTn>
                                        <p:tgtEl>
                                          <p:spTgt spid="3"/>
                                        </p:tgtEl>
                                      </p:cBhvr>
                                      <p:to x="100000" y="80000"/>
                                    </p:animScale>
                                    <p:animScale>
                                      <p:cBhvr>
                                        <p:cTn id="40" dur="166" decel="50000">
                                          <p:stCondLst>
                                            <p:cond delay="1338"/>
                                          </p:stCondLst>
                                        </p:cTn>
                                        <p:tgtEl>
                                          <p:spTgt spid="3"/>
                                        </p:tgtEl>
                                      </p:cBhvr>
                                      <p:to x="100000" y="100000"/>
                                    </p:animScale>
                                    <p:animScale>
                                      <p:cBhvr>
                                        <p:cTn id="41" dur="26">
                                          <p:stCondLst>
                                            <p:cond delay="1642"/>
                                          </p:stCondLst>
                                        </p:cTn>
                                        <p:tgtEl>
                                          <p:spTgt spid="3"/>
                                        </p:tgtEl>
                                      </p:cBhvr>
                                      <p:to x="100000" y="90000"/>
                                    </p:animScale>
                                    <p:animScale>
                                      <p:cBhvr>
                                        <p:cTn id="42" dur="166" decel="50000">
                                          <p:stCondLst>
                                            <p:cond delay="1668"/>
                                          </p:stCondLst>
                                        </p:cTn>
                                        <p:tgtEl>
                                          <p:spTgt spid="3"/>
                                        </p:tgtEl>
                                      </p:cBhvr>
                                      <p:to x="100000" y="100000"/>
                                    </p:animScale>
                                    <p:animScale>
                                      <p:cBhvr>
                                        <p:cTn id="43" dur="26">
                                          <p:stCondLst>
                                            <p:cond delay="1808"/>
                                          </p:stCondLst>
                                        </p:cTn>
                                        <p:tgtEl>
                                          <p:spTgt spid="3"/>
                                        </p:tgtEl>
                                      </p:cBhvr>
                                      <p:to x="100000" y="95000"/>
                                    </p:animScale>
                                    <p:animScale>
                                      <p:cBhvr>
                                        <p:cTn id="44" dur="166" decel="50000">
                                          <p:stCondLst>
                                            <p:cond delay="1834"/>
                                          </p:stCondLst>
                                        </p:cTn>
                                        <p:tgtEl>
                                          <p:spTgt spid="3"/>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wipe(down)">
                                      <p:cBhvr>
                                        <p:cTn id="49" dur="580">
                                          <p:stCondLst>
                                            <p:cond delay="0"/>
                                          </p:stCondLst>
                                        </p:cTn>
                                        <p:tgtEl>
                                          <p:spTgt spid="4"/>
                                        </p:tgtEl>
                                      </p:cBhvr>
                                    </p:animEffect>
                                    <p:anim calcmode="lin" valueType="num">
                                      <p:cBhvr>
                                        <p:cTn id="5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55" dur="26">
                                          <p:stCondLst>
                                            <p:cond delay="650"/>
                                          </p:stCondLst>
                                        </p:cTn>
                                        <p:tgtEl>
                                          <p:spTgt spid="4"/>
                                        </p:tgtEl>
                                      </p:cBhvr>
                                      <p:to x="100000" y="60000"/>
                                    </p:animScale>
                                    <p:animScale>
                                      <p:cBhvr>
                                        <p:cTn id="56" dur="166" decel="50000">
                                          <p:stCondLst>
                                            <p:cond delay="676"/>
                                          </p:stCondLst>
                                        </p:cTn>
                                        <p:tgtEl>
                                          <p:spTgt spid="4"/>
                                        </p:tgtEl>
                                      </p:cBhvr>
                                      <p:to x="100000" y="100000"/>
                                    </p:animScale>
                                    <p:animScale>
                                      <p:cBhvr>
                                        <p:cTn id="57" dur="26">
                                          <p:stCondLst>
                                            <p:cond delay="1312"/>
                                          </p:stCondLst>
                                        </p:cTn>
                                        <p:tgtEl>
                                          <p:spTgt spid="4"/>
                                        </p:tgtEl>
                                      </p:cBhvr>
                                      <p:to x="100000" y="80000"/>
                                    </p:animScale>
                                    <p:animScale>
                                      <p:cBhvr>
                                        <p:cTn id="58" dur="166" decel="50000">
                                          <p:stCondLst>
                                            <p:cond delay="1338"/>
                                          </p:stCondLst>
                                        </p:cTn>
                                        <p:tgtEl>
                                          <p:spTgt spid="4"/>
                                        </p:tgtEl>
                                      </p:cBhvr>
                                      <p:to x="100000" y="100000"/>
                                    </p:animScale>
                                    <p:animScale>
                                      <p:cBhvr>
                                        <p:cTn id="59" dur="26">
                                          <p:stCondLst>
                                            <p:cond delay="1642"/>
                                          </p:stCondLst>
                                        </p:cTn>
                                        <p:tgtEl>
                                          <p:spTgt spid="4"/>
                                        </p:tgtEl>
                                      </p:cBhvr>
                                      <p:to x="100000" y="90000"/>
                                    </p:animScale>
                                    <p:animScale>
                                      <p:cBhvr>
                                        <p:cTn id="60" dur="166" decel="50000">
                                          <p:stCondLst>
                                            <p:cond delay="1668"/>
                                          </p:stCondLst>
                                        </p:cTn>
                                        <p:tgtEl>
                                          <p:spTgt spid="4"/>
                                        </p:tgtEl>
                                      </p:cBhvr>
                                      <p:to x="100000" y="100000"/>
                                    </p:animScale>
                                    <p:animScale>
                                      <p:cBhvr>
                                        <p:cTn id="61" dur="26">
                                          <p:stCondLst>
                                            <p:cond delay="1808"/>
                                          </p:stCondLst>
                                        </p:cTn>
                                        <p:tgtEl>
                                          <p:spTgt spid="4"/>
                                        </p:tgtEl>
                                      </p:cBhvr>
                                      <p:to x="100000" y="95000"/>
                                    </p:animScale>
                                    <p:animScale>
                                      <p:cBhvr>
                                        <p:cTn id="62" dur="166" decel="50000">
                                          <p:stCondLst>
                                            <p:cond delay="1834"/>
                                          </p:stCondLst>
                                        </p:cTn>
                                        <p:tgtEl>
                                          <p:spTgt spid="4"/>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animEffect transition="in" filter="wipe(down)">
                                      <p:cBhvr>
                                        <p:cTn id="67" dur="580">
                                          <p:stCondLst>
                                            <p:cond delay="0"/>
                                          </p:stCondLst>
                                        </p:cTn>
                                        <p:tgtEl>
                                          <p:spTgt spid="5">
                                            <p:txEl>
                                              <p:pRg st="0" end="0"/>
                                            </p:txEl>
                                          </p:spTgt>
                                        </p:tgtEl>
                                      </p:cBhvr>
                                    </p:animEffect>
                                    <p:anim calcmode="lin" valueType="num">
                                      <p:cBhvr>
                                        <p:cTn id="6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5">
                                            <p:txEl>
                                              <p:pRg st="0" end="0"/>
                                            </p:txEl>
                                          </p:spTgt>
                                        </p:tgtEl>
                                      </p:cBhvr>
                                      <p:to x="100000" y="60000"/>
                                    </p:animScale>
                                    <p:animScale>
                                      <p:cBhvr>
                                        <p:cTn id="74" dur="166" decel="50000">
                                          <p:stCondLst>
                                            <p:cond delay="676"/>
                                          </p:stCondLst>
                                        </p:cTn>
                                        <p:tgtEl>
                                          <p:spTgt spid="5">
                                            <p:txEl>
                                              <p:pRg st="0" end="0"/>
                                            </p:txEl>
                                          </p:spTgt>
                                        </p:tgtEl>
                                      </p:cBhvr>
                                      <p:to x="100000" y="100000"/>
                                    </p:animScale>
                                    <p:animScale>
                                      <p:cBhvr>
                                        <p:cTn id="75" dur="26">
                                          <p:stCondLst>
                                            <p:cond delay="1312"/>
                                          </p:stCondLst>
                                        </p:cTn>
                                        <p:tgtEl>
                                          <p:spTgt spid="5">
                                            <p:txEl>
                                              <p:pRg st="0" end="0"/>
                                            </p:txEl>
                                          </p:spTgt>
                                        </p:tgtEl>
                                      </p:cBhvr>
                                      <p:to x="100000" y="80000"/>
                                    </p:animScale>
                                    <p:animScale>
                                      <p:cBhvr>
                                        <p:cTn id="76" dur="166" decel="50000">
                                          <p:stCondLst>
                                            <p:cond delay="1338"/>
                                          </p:stCondLst>
                                        </p:cTn>
                                        <p:tgtEl>
                                          <p:spTgt spid="5">
                                            <p:txEl>
                                              <p:pRg st="0" end="0"/>
                                            </p:txEl>
                                          </p:spTgt>
                                        </p:tgtEl>
                                      </p:cBhvr>
                                      <p:to x="100000" y="100000"/>
                                    </p:animScale>
                                    <p:animScale>
                                      <p:cBhvr>
                                        <p:cTn id="77" dur="26">
                                          <p:stCondLst>
                                            <p:cond delay="1642"/>
                                          </p:stCondLst>
                                        </p:cTn>
                                        <p:tgtEl>
                                          <p:spTgt spid="5">
                                            <p:txEl>
                                              <p:pRg st="0" end="0"/>
                                            </p:txEl>
                                          </p:spTgt>
                                        </p:tgtEl>
                                      </p:cBhvr>
                                      <p:to x="100000" y="90000"/>
                                    </p:animScale>
                                    <p:animScale>
                                      <p:cBhvr>
                                        <p:cTn id="78" dur="166" decel="50000">
                                          <p:stCondLst>
                                            <p:cond delay="1668"/>
                                          </p:stCondLst>
                                        </p:cTn>
                                        <p:tgtEl>
                                          <p:spTgt spid="5">
                                            <p:txEl>
                                              <p:pRg st="0" end="0"/>
                                            </p:txEl>
                                          </p:spTgt>
                                        </p:tgtEl>
                                      </p:cBhvr>
                                      <p:to x="100000" y="100000"/>
                                    </p:animScale>
                                    <p:animScale>
                                      <p:cBhvr>
                                        <p:cTn id="79" dur="26">
                                          <p:stCondLst>
                                            <p:cond delay="1808"/>
                                          </p:stCondLst>
                                        </p:cTn>
                                        <p:tgtEl>
                                          <p:spTgt spid="5">
                                            <p:txEl>
                                              <p:pRg st="0" end="0"/>
                                            </p:txEl>
                                          </p:spTgt>
                                        </p:tgtEl>
                                      </p:cBhvr>
                                      <p:to x="100000" y="95000"/>
                                    </p:animScale>
                                    <p:animScale>
                                      <p:cBhvr>
                                        <p:cTn id="80" dur="166" decel="50000">
                                          <p:stCondLst>
                                            <p:cond delay="1834"/>
                                          </p:stCondLst>
                                        </p:cTn>
                                        <p:tgtEl>
                                          <p:spTgt spid="5">
                                            <p:txEl>
                                              <p:pRg st="0" end="0"/>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iterate type="lt">
                                    <p:tmPct val="10000"/>
                                  </p:iterate>
                                  <p:childTnLst>
                                    <p:set>
                                      <p:cBhvr>
                                        <p:cTn id="84" dur="1" fill="hold">
                                          <p:stCondLst>
                                            <p:cond delay="0"/>
                                          </p:stCondLst>
                                        </p:cTn>
                                        <p:tgtEl>
                                          <p:spTgt spid="5">
                                            <p:txEl>
                                              <p:pRg st="1" end="1"/>
                                            </p:txEl>
                                          </p:spTgt>
                                        </p:tgtEl>
                                        <p:attrNameLst>
                                          <p:attrName>style.visibility</p:attrName>
                                        </p:attrNameLst>
                                      </p:cBhvr>
                                      <p:to>
                                        <p:strVal val="visible"/>
                                      </p:to>
                                    </p:set>
                                    <p:animEffect transition="in" filter="wipe(down)">
                                      <p:cBhvr>
                                        <p:cTn id="85" dur="580">
                                          <p:stCondLst>
                                            <p:cond delay="0"/>
                                          </p:stCondLst>
                                        </p:cTn>
                                        <p:tgtEl>
                                          <p:spTgt spid="5">
                                            <p:txEl>
                                              <p:pRg st="1" end="1"/>
                                            </p:txEl>
                                          </p:spTgt>
                                        </p:tgtEl>
                                      </p:cBhvr>
                                    </p:animEffect>
                                    <p:anim calcmode="lin" valueType="num">
                                      <p:cBhvr>
                                        <p:cTn id="86" dur="1822" tmFilter="0,0; 0.14,0.36; 0.43,0.73; 0.71,0.91; 1.0,1.0">
                                          <p:stCondLst>
                                            <p:cond delay="0"/>
                                          </p:stCondLst>
                                        </p:cTn>
                                        <p:tgtEl>
                                          <p:spTgt spid="5">
                                            <p:txEl>
                                              <p:pRg st="1" end="1"/>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5">
                                            <p:txEl>
                                              <p:pRg st="1" end="1"/>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5">
                                            <p:txEl>
                                              <p:pRg st="1" end="1"/>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5">
                                            <p:txEl>
                                              <p:pRg st="1" end="1"/>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5">
                                            <p:txEl>
                                              <p:pRg st="1" end="1"/>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5">
                                            <p:txEl>
                                              <p:pRg st="1" end="1"/>
                                            </p:txEl>
                                          </p:spTgt>
                                        </p:tgtEl>
                                      </p:cBhvr>
                                      <p:to x="100000" y="60000"/>
                                    </p:animScale>
                                    <p:animScale>
                                      <p:cBhvr>
                                        <p:cTn id="92" dur="166" decel="50000">
                                          <p:stCondLst>
                                            <p:cond delay="676"/>
                                          </p:stCondLst>
                                        </p:cTn>
                                        <p:tgtEl>
                                          <p:spTgt spid="5">
                                            <p:txEl>
                                              <p:pRg st="1" end="1"/>
                                            </p:txEl>
                                          </p:spTgt>
                                        </p:tgtEl>
                                      </p:cBhvr>
                                      <p:to x="100000" y="100000"/>
                                    </p:animScale>
                                    <p:animScale>
                                      <p:cBhvr>
                                        <p:cTn id="93" dur="26">
                                          <p:stCondLst>
                                            <p:cond delay="1312"/>
                                          </p:stCondLst>
                                        </p:cTn>
                                        <p:tgtEl>
                                          <p:spTgt spid="5">
                                            <p:txEl>
                                              <p:pRg st="1" end="1"/>
                                            </p:txEl>
                                          </p:spTgt>
                                        </p:tgtEl>
                                      </p:cBhvr>
                                      <p:to x="100000" y="80000"/>
                                    </p:animScale>
                                    <p:animScale>
                                      <p:cBhvr>
                                        <p:cTn id="94" dur="166" decel="50000">
                                          <p:stCondLst>
                                            <p:cond delay="1338"/>
                                          </p:stCondLst>
                                        </p:cTn>
                                        <p:tgtEl>
                                          <p:spTgt spid="5">
                                            <p:txEl>
                                              <p:pRg st="1" end="1"/>
                                            </p:txEl>
                                          </p:spTgt>
                                        </p:tgtEl>
                                      </p:cBhvr>
                                      <p:to x="100000" y="100000"/>
                                    </p:animScale>
                                    <p:animScale>
                                      <p:cBhvr>
                                        <p:cTn id="95" dur="26">
                                          <p:stCondLst>
                                            <p:cond delay="1642"/>
                                          </p:stCondLst>
                                        </p:cTn>
                                        <p:tgtEl>
                                          <p:spTgt spid="5">
                                            <p:txEl>
                                              <p:pRg st="1" end="1"/>
                                            </p:txEl>
                                          </p:spTgt>
                                        </p:tgtEl>
                                      </p:cBhvr>
                                      <p:to x="100000" y="90000"/>
                                    </p:animScale>
                                    <p:animScale>
                                      <p:cBhvr>
                                        <p:cTn id="96" dur="166" decel="50000">
                                          <p:stCondLst>
                                            <p:cond delay="1668"/>
                                          </p:stCondLst>
                                        </p:cTn>
                                        <p:tgtEl>
                                          <p:spTgt spid="5">
                                            <p:txEl>
                                              <p:pRg st="1" end="1"/>
                                            </p:txEl>
                                          </p:spTgt>
                                        </p:tgtEl>
                                      </p:cBhvr>
                                      <p:to x="100000" y="100000"/>
                                    </p:animScale>
                                    <p:animScale>
                                      <p:cBhvr>
                                        <p:cTn id="97" dur="26">
                                          <p:stCondLst>
                                            <p:cond delay="1808"/>
                                          </p:stCondLst>
                                        </p:cTn>
                                        <p:tgtEl>
                                          <p:spTgt spid="5">
                                            <p:txEl>
                                              <p:pRg st="1" end="1"/>
                                            </p:txEl>
                                          </p:spTgt>
                                        </p:tgtEl>
                                      </p:cBhvr>
                                      <p:to x="100000" y="95000"/>
                                    </p:animScale>
                                    <p:animScale>
                                      <p:cBhvr>
                                        <p:cTn id="98" dur="166" decel="50000">
                                          <p:stCondLst>
                                            <p:cond delay="1834"/>
                                          </p:stCondLst>
                                        </p:cTn>
                                        <p:tgtEl>
                                          <p:spTgt spid="5">
                                            <p:txEl>
                                              <p:pRg st="1" end="1"/>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iterate type="lt">
                                    <p:tmPct val="10000"/>
                                  </p:iterate>
                                  <p:childTnLst>
                                    <p:set>
                                      <p:cBhvr>
                                        <p:cTn id="102" dur="1" fill="hold">
                                          <p:stCondLst>
                                            <p:cond delay="0"/>
                                          </p:stCondLst>
                                        </p:cTn>
                                        <p:tgtEl>
                                          <p:spTgt spid="5">
                                            <p:txEl>
                                              <p:pRg st="2" end="2"/>
                                            </p:txEl>
                                          </p:spTgt>
                                        </p:tgtEl>
                                        <p:attrNameLst>
                                          <p:attrName>style.visibility</p:attrName>
                                        </p:attrNameLst>
                                      </p:cBhvr>
                                      <p:to>
                                        <p:strVal val="visible"/>
                                      </p:to>
                                    </p:set>
                                    <p:animEffect transition="in" filter="wipe(down)">
                                      <p:cBhvr>
                                        <p:cTn id="103" dur="580">
                                          <p:stCondLst>
                                            <p:cond delay="0"/>
                                          </p:stCondLst>
                                        </p:cTn>
                                        <p:tgtEl>
                                          <p:spTgt spid="5">
                                            <p:txEl>
                                              <p:pRg st="2" end="2"/>
                                            </p:txEl>
                                          </p:spTgt>
                                        </p:tgtEl>
                                      </p:cBhvr>
                                    </p:animEffect>
                                    <p:anim calcmode="lin" valueType="num">
                                      <p:cBhvr>
                                        <p:cTn id="104" dur="1822" tmFilter="0,0; 0.14,0.36; 0.43,0.73; 0.71,0.91; 1.0,1.0">
                                          <p:stCondLst>
                                            <p:cond delay="0"/>
                                          </p:stCondLst>
                                        </p:cTn>
                                        <p:tgtEl>
                                          <p:spTgt spid="5">
                                            <p:txEl>
                                              <p:pRg st="2" end="2"/>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5">
                                            <p:txEl>
                                              <p:pRg st="2" end="2"/>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5">
                                            <p:txEl>
                                              <p:pRg st="2" end="2"/>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5">
                                            <p:txEl>
                                              <p:pRg st="2" end="2"/>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5">
                                            <p:txEl>
                                              <p:pRg st="2" end="2"/>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5">
                                            <p:txEl>
                                              <p:pRg st="2" end="2"/>
                                            </p:txEl>
                                          </p:spTgt>
                                        </p:tgtEl>
                                      </p:cBhvr>
                                      <p:to x="100000" y="60000"/>
                                    </p:animScale>
                                    <p:animScale>
                                      <p:cBhvr>
                                        <p:cTn id="110" dur="166" decel="50000">
                                          <p:stCondLst>
                                            <p:cond delay="676"/>
                                          </p:stCondLst>
                                        </p:cTn>
                                        <p:tgtEl>
                                          <p:spTgt spid="5">
                                            <p:txEl>
                                              <p:pRg st="2" end="2"/>
                                            </p:txEl>
                                          </p:spTgt>
                                        </p:tgtEl>
                                      </p:cBhvr>
                                      <p:to x="100000" y="100000"/>
                                    </p:animScale>
                                    <p:animScale>
                                      <p:cBhvr>
                                        <p:cTn id="111" dur="26">
                                          <p:stCondLst>
                                            <p:cond delay="1312"/>
                                          </p:stCondLst>
                                        </p:cTn>
                                        <p:tgtEl>
                                          <p:spTgt spid="5">
                                            <p:txEl>
                                              <p:pRg st="2" end="2"/>
                                            </p:txEl>
                                          </p:spTgt>
                                        </p:tgtEl>
                                      </p:cBhvr>
                                      <p:to x="100000" y="80000"/>
                                    </p:animScale>
                                    <p:animScale>
                                      <p:cBhvr>
                                        <p:cTn id="112" dur="166" decel="50000">
                                          <p:stCondLst>
                                            <p:cond delay="1338"/>
                                          </p:stCondLst>
                                        </p:cTn>
                                        <p:tgtEl>
                                          <p:spTgt spid="5">
                                            <p:txEl>
                                              <p:pRg st="2" end="2"/>
                                            </p:txEl>
                                          </p:spTgt>
                                        </p:tgtEl>
                                      </p:cBhvr>
                                      <p:to x="100000" y="100000"/>
                                    </p:animScale>
                                    <p:animScale>
                                      <p:cBhvr>
                                        <p:cTn id="113" dur="26">
                                          <p:stCondLst>
                                            <p:cond delay="1642"/>
                                          </p:stCondLst>
                                        </p:cTn>
                                        <p:tgtEl>
                                          <p:spTgt spid="5">
                                            <p:txEl>
                                              <p:pRg st="2" end="2"/>
                                            </p:txEl>
                                          </p:spTgt>
                                        </p:tgtEl>
                                      </p:cBhvr>
                                      <p:to x="100000" y="90000"/>
                                    </p:animScale>
                                    <p:animScale>
                                      <p:cBhvr>
                                        <p:cTn id="114" dur="166" decel="50000">
                                          <p:stCondLst>
                                            <p:cond delay="1668"/>
                                          </p:stCondLst>
                                        </p:cTn>
                                        <p:tgtEl>
                                          <p:spTgt spid="5">
                                            <p:txEl>
                                              <p:pRg st="2" end="2"/>
                                            </p:txEl>
                                          </p:spTgt>
                                        </p:tgtEl>
                                      </p:cBhvr>
                                      <p:to x="100000" y="100000"/>
                                    </p:animScale>
                                    <p:animScale>
                                      <p:cBhvr>
                                        <p:cTn id="115" dur="26">
                                          <p:stCondLst>
                                            <p:cond delay="1808"/>
                                          </p:stCondLst>
                                        </p:cTn>
                                        <p:tgtEl>
                                          <p:spTgt spid="5">
                                            <p:txEl>
                                              <p:pRg st="2" end="2"/>
                                            </p:txEl>
                                          </p:spTgt>
                                        </p:tgtEl>
                                      </p:cBhvr>
                                      <p:to x="100000" y="95000"/>
                                    </p:animScale>
                                    <p:animScale>
                                      <p:cBhvr>
                                        <p:cTn id="116" dur="166" decel="50000">
                                          <p:stCondLst>
                                            <p:cond delay="1834"/>
                                          </p:stCondLst>
                                        </p:cTn>
                                        <p:tgtEl>
                                          <p:spTgt spid="5">
                                            <p:txEl>
                                              <p:pRg st="2" end="2"/>
                                            </p:txEl>
                                          </p:spTgt>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nodeType="clickEffect">
                                  <p:stCondLst>
                                    <p:cond delay="0"/>
                                  </p:stCondLst>
                                  <p:iterate type="wd">
                                    <p:tmPct val="10000"/>
                                  </p:iterate>
                                  <p:childTnLst>
                                    <p:set>
                                      <p:cBhvr>
                                        <p:cTn id="120" dur="1" fill="hold">
                                          <p:stCondLst>
                                            <p:cond delay="0"/>
                                          </p:stCondLst>
                                        </p:cTn>
                                        <p:tgtEl>
                                          <p:spTgt spid="5">
                                            <p:txEl>
                                              <p:pRg st="3" end="3"/>
                                            </p:txEl>
                                          </p:spTgt>
                                        </p:tgtEl>
                                        <p:attrNameLst>
                                          <p:attrName>style.visibility</p:attrName>
                                        </p:attrNameLst>
                                      </p:cBhvr>
                                      <p:to>
                                        <p:strVal val="visible"/>
                                      </p:to>
                                    </p:set>
                                    <p:animEffect transition="in" filter="wipe(down)">
                                      <p:cBhvr>
                                        <p:cTn id="121" dur="580">
                                          <p:stCondLst>
                                            <p:cond delay="0"/>
                                          </p:stCondLst>
                                        </p:cTn>
                                        <p:tgtEl>
                                          <p:spTgt spid="5">
                                            <p:txEl>
                                              <p:pRg st="3" end="3"/>
                                            </p:txEl>
                                          </p:spTgt>
                                        </p:tgtEl>
                                      </p:cBhvr>
                                    </p:animEffect>
                                    <p:anim calcmode="lin" valueType="num">
                                      <p:cBhvr>
                                        <p:cTn id="122" dur="1822" tmFilter="0,0; 0.14,0.36; 0.43,0.73; 0.71,0.91; 1.0,1.0">
                                          <p:stCondLst>
                                            <p:cond delay="0"/>
                                          </p:stCondLst>
                                        </p:cTn>
                                        <p:tgtEl>
                                          <p:spTgt spid="5">
                                            <p:txEl>
                                              <p:pRg st="3" end="3"/>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5">
                                            <p:txEl>
                                              <p:pRg st="3" end="3"/>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5">
                                            <p:txEl>
                                              <p:pRg st="3" end="3"/>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5">
                                            <p:txEl>
                                              <p:pRg st="3" end="3"/>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5">
                                            <p:txEl>
                                              <p:pRg st="3" end="3"/>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5">
                                            <p:txEl>
                                              <p:pRg st="3" end="3"/>
                                            </p:txEl>
                                          </p:spTgt>
                                        </p:tgtEl>
                                      </p:cBhvr>
                                      <p:to x="100000" y="60000"/>
                                    </p:animScale>
                                    <p:animScale>
                                      <p:cBhvr>
                                        <p:cTn id="128" dur="166" decel="50000">
                                          <p:stCondLst>
                                            <p:cond delay="676"/>
                                          </p:stCondLst>
                                        </p:cTn>
                                        <p:tgtEl>
                                          <p:spTgt spid="5">
                                            <p:txEl>
                                              <p:pRg st="3" end="3"/>
                                            </p:txEl>
                                          </p:spTgt>
                                        </p:tgtEl>
                                      </p:cBhvr>
                                      <p:to x="100000" y="100000"/>
                                    </p:animScale>
                                    <p:animScale>
                                      <p:cBhvr>
                                        <p:cTn id="129" dur="26">
                                          <p:stCondLst>
                                            <p:cond delay="1312"/>
                                          </p:stCondLst>
                                        </p:cTn>
                                        <p:tgtEl>
                                          <p:spTgt spid="5">
                                            <p:txEl>
                                              <p:pRg st="3" end="3"/>
                                            </p:txEl>
                                          </p:spTgt>
                                        </p:tgtEl>
                                      </p:cBhvr>
                                      <p:to x="100000" y="80000"/>
                                    </p:animScale>
                                    <p:animScale>
                                      <p:cBhvr>
                                        <p:cTn id="130" dur="166" decel="50000">
                                          <p:stCondLst>
                                            <p:cond delay="1338"/>
                                          </p:stCondLst>
                                        </p:cTn>
                                        <p:tgtEl>
                                          <p:spTgt spid="5">
                                            <p:txEl>
                                              <p:pRg st="3" end="3"/>
                                            </p:txEl>
                                          </p:spTgt>
                                        </p:tgtEl>
                                      </p:cBhvr>
                                      <p:to x="100000" y="100000"/>
                                    </p:animScale>
                                    <p:animScale>
                                      <p:cBhvr>
                                        <p:cTn id="131" dur="26">
                                          <p:stCondLst>
                                            <p:cond delay="1642"/>
                                          </p:stCondLst>
                                        </p:cTn>
                                        <p:tgtEl>
                                          <p:spTgt spid="5">
                                            <p:txEl>
                                              <p:pRg st="3" end="3"/>
                                            </p:txEl>
                                          </p:spTgt>
                                        </p:tgtEl>
                                      </p:cBhvr>
                                      <p:to x="100000" y="90000"/>
                                    </p:animScale>
                                    <p:animScale>
                                      <p:cBhvr>
                                        <p:cTn id="132" dur="166" decel="50000">
                                          <p:stCondLst>
                                            <p:cond delay="1668"/>
                                          </p:stCondLst>
                                        </p:cTn>
                                        <p:tgtEl>
                                          <p:spTgt spid="5">
                                            <p:txEl>
                                              <p:pRg st="3" end="3"/>
                                            </p:txEl>
                                          </p:spTgt>
                                        </p:tgtEl>
                                      </p:cBhvr>
                                      <p:to x="100000" y="100000"/>
                                    </p:animScale>
                                    <p:animScale>
                                      <p:cBhvr>
                                        <p:cTn id="133" dur="26">
                                          <p:stCondLst>
                                            <p:cond delay="1808"/>
                                          </p:stCondLst>
                                        </p:cTn>
                                        <p:tgtEl>
                                          <p:spTgt spid="5">
                                            <p:txEl>
                                              <p:pRg st="3" end="3"/>
                                            </p:txEl>
                                          </p:spTgt>
                                        </p:tgtEl>
                                      </p:cBhvr>
                                      <p:to x="100000" y="95000"/>
                                    </p:animScale>
                                    <p:animScale>
                                      <p:cBhvr>
                                        <p:cTn id="134" dur="166" decel="50000">
                                          <p:stCondLst>
                                            <p:cond delay="1834"/>
                                          </p:stCondLst>
                                        </p:cTn>
                                        <p:tgtEl>
                                          <p:spTgt spid="5">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9792074"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smtClean="0">
                <a:solidFill>
                  <a:prstClr val="white"/>
                </a:solidFill>
              </a:rPr>
              <a:t>When can we use linking verbs?</a:t>
            </a:r>
            <a:endParaRPr lang="ar-IQ" dirty="0">
              <a:solidFill>
                <a:prstClr val="white"/>
              </a:solidFill>
            </a:endParaRPr>
          </a:p>
        </p:txBody>
      </p:sp>
      <p:sp>
        <p:nvSpPr>
          <p:cNvPr id="3" name="مستطيل مستدير الزوايا 2"/>
          <p:cNvSpPr/>
          <p:nvPr/>
        </p:nvSpPr>
        <p:spPr>
          <a:xfrm>
            <a:off x="684163" y="2844056"/>
            <a:ext cx="1224136"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rgbClr val="FFFF00"/>
                </a:solidFill>
              </a:rPr>
              <a:t>2</a:t>
            </a:r>
            <a:endParaRPr lang="en-US" sz="4000" dirty="0">
              <a:solidFill>
                <a:srgbClr val="FFFF00"/>
              </a:solidFill>
            </a:endParaRPr>
          </a:p>
        </p:txBody>
      </p:sp>
      <p:sp>
        <p:nvSpPr>
          <p:cNvPr id="4" name="مستطيل مستدير الزوايا 3"/>
          <p:cNvSpPr/>
          <p:nvPr/>
        </p:nvSpPr>
        <p:spPr>
          <a:xfrm>
            <a:off x="2196331" y="2844056"/>
            <a:ext cx="993710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4000" dirty="0">
                <a:solidFill>
                  <a:srgbClr val="FFFF00"/>
                </a:solidFill>
              </a:rPr>
              <a:t>Continuous Tense</a:t>
            </a:r>
          </a:p>
        </p:txBody>
      </p:sp>
      <p:sp>
        <p:nvSpPr>
          <p:cNvPr id="5" name="مستطيل 4"/>
          <p:cNvSpPr/>
          <p:nvPr/>
        </p:nvSpPr>
        <p:spPr>
          <a:xfrm>
            <a:off x="684163" y="3564136"/>
            <a:ext cx="11449272" cy="4031873"/>
          </a:xfrm>
          <a:prstGeom prst="rect">
            <a:avLst/>
          </a:prstGeom>
        </p:spPr>
        <p:txBody>
          <a:bodyPr wrap="square">
            <a:spAutoFit/>
          </a:bodyPr>
          <a:lstStyle/>
          <a:p>
            <a:pPr algn="l"/>
            <a:r>
              <a:rPr lang="en-US" sz="3200" dirty="0">
                <a:solidFill>
                  <a:prstClr val="white"/>
                </a:solidFill>
              </a:rPr>
              <a:t>Linking verbs can be used in the </a:t>
            </a:r>
            <a:r>
              <a:rPr lang="en-US" sz="3200" dirty="0" smtClean="0">
                <a:solidFill>
                  <a:prstClr val="white"/>
                </a:solidFill>
              </a:rPr>
              <a:t>continuous tenses </a:t>
            </a:r>
            <a:r>
              <a:rPr lang="en-US" sz="3200" dirty="0">
                <a:solidFill>
                  <a:prstClr val="white"/>
                </a:solidFill>
              </a:rPr>
              <a:t>to express a state of being</a:t>
            </a:r>
            <a:r>
              <a:rPr lang="en-US" sz="3200" dirty="0" smtClean="0">
                <a:solidFill>
                  <a:prstClr val="white"/>
                </a:solidFill>
              </a:rPr>
              <a:t>.</a:t>
            </a:r>
          </a:p>
          <a:p>
            <a:pPr algn="l"/>
            <a:r>
              <a:rPr lang="en-US" sz="3200" dirty="0" smtClean="0">
                <a:solidFill>
                  <a:srgbClr val="FFFF00"/>
                </a:solidFill>
              </a:rPr>
              <a:t>1. </a:t>
            </a:r>
            <a:r>
              <a:rPr lang="en-US" sz="3200" dirty="0">
                <a:solidFill>
                  <a:srgbClr val="FFFF00"/>
                </a:solidFill>
              </a:rPr>
              <a:t>She is </a:t>
            </a:r>
            <a:r>
              <a:rPr lang="en-US" sz="3200" dirty="0" smtClean="0">
                <a:solidFill>
                  <a:srgbClr val="FFFF00"/>
                </a:solidFill>
              </a:rPr>
              <a:t>stunning.</a:t>
            </a:r>
            <a:endParaRPr lang="en-US" sz="3200" dirty="0">
              <a:solidFill>
                <a:srgbClr val="FFFF00"/>
              </a:solidFill>
            </a:endParaRPr>
          </a:p>
          <a:p>
            <a:pPr algn="l"/>
            <a:r>
              <a:rPr lang="en-US" sz="3200" dirty="0" smtClean="0">
                <a:solidFill>
                  <a:srgbClr val="FFFF00"/>
                </a:solidFill>
              </a:rPr>
              <a:t>2. </a:t>
            </a:r>
            <a:r>
              <a:rPr lang="en-US" sz="3200" dirty="0">
                <a:solidFill>
                  <a:srgbClr val="FFFF00"/>
                </a:solidFill>
              </a:rPr>
              <a:t>They seem confusing.</a:t>
            </a:r>
          </a:p>
          <a:p>
            <a:pPr algn="l"/>
            <a:r>
              <a:rPr lang="en-US" sz="3200" dirty="0">
                <a:solidFill>
                  <a:prstClr val="white"/>
                </a:solidFill>
              </a:rPr>
              <a:t>In each example, the subject is not “doing’ the action. These sentences are written in the present </a:t>
            </a:r>
            <a:r>
              <a:rPr lang="en-US" sz="3200" dirty="0" smtClean="0">
                <a:solidFill>
                  <a:prstClr val="white"/>
                </a:solidFill>
              </a:rPr>
              <a:t>continuous tense</a:t>
            </a:r>
            <a:r>
              <a:rPr lang="en-US" sz="3200" dirty="0">
                <a:solidFill>
                  <a:prstClr val="white"/>
                </a:solidFill>
              </a:rPr>
              <a:t>. </a:t>
            </a:r>
            <a:r>
              <a:rPr lang="en-US" sz="3200" dirty="0" smtClean="0">
                <a:solidFill>
                  <a:prstClr val="white"/>
                </a:solidFill>
              </a:rPr>
              <a:t>“stunning</a:t>
            </a:r>
            <a:r>
              <a:rPr lang="en-US" sz="3200" dirty="0">
                <a:solidFill>
                  <a:prstClr val="white"/>
                </a:solidFill>
              </a:rPr>
              <a:t>” and “confusing” serve as adjectives to link the subject to the predicate adjective.</a:t>
            </a:r>
          </a:p>
        </p:txBody>
      </p:sp>
    </p:spTree>
    <p:extLst>
      <p:ext uri="{BB962C8B-B14F-4D97-AF65-F5344CB8AC3E}">
        <p14:creationId xmlns:p14="http://schemas.microsoft.com/office/powerpoint/2010/main" val="7376766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down)">
                                      <p:cBhvr>
                                        <p:cTn id="31" dur="580">
                                          <p:stCondLst>
                                            <p:cond delay="0"/>
                                          </p:stCondLst>
                                        </p:cTn>
                                        <p:tgtEl>
                                          <p:spTgt spid="3"/>
                                        </p:tgtEl>
                                      </p:cBhvr>
                                    </p:animEffect>
                                    <p:anim calcmode="lin" valueType="num">
                                      <p:cBhvr>
                                        <p:cTn id="32"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gtEl>
                                      </p:cBhvr>
                                      <p:to x="100000" y="60000"/>
                                    </p:animScale>
                                    <p:animScale>
                                      <p:cBhvr>
                                        <p:cTn id="38" dur="166" decel="50000">
                                          <p:stCondLst>
                                            <p:cond delay="676"/>
                                          </p:stCondLst>
                                        </p:cTn>
                                        <p:tgtEl>
                                          <p:spTgt spid="3"/>
                                        </p:tgtEl>
                                      </p:cBhvr>
                                      <p:to x="100000" y="100000"/>
                                    </p:animScale>
                                    <p:animScale>
                                      <p:cBhvr>
                                        <p:cTn id="39" dur="26">
                                          <p:stCondLst>
                                            <p:cond delay="1312"/>
                                          </p:stCondLst>
                                        </p:cTn>
                                        <p:tgtEl>
                                          <p:spTgt spid="3"/>
                                        </p:tgtEl>
                                      </p:cBhvr>
                                      <p:to x="100000" y="80000"/>
                                    </p:animScale>
                                    <p:animScale>
                                      <p:cBhvr>
                                        <p:cTn id="40" dur="166" decel="50000">
                                          <p:stCondLst>
                                            <p:cond delay="1338"/>
                                          </p:stCondLst>
                                        </p:cTn>
                                        <p:tgtEl>
                                          <p:spTgt spid="3"/>
                                        </p:tgtEl>
                                      </p:cBhvr>
                                      <p:to x="100000" y="100000"/>
                                    </p:animScale>
                                    <p:animScale>
                                      <p:cBhvr>
                                        <p:cTn id="41" dur="26">
                                          <p:stCondLst>
                                            <p:cond delay="1642"/>
                                          </p:stCondLst>
                                        </p:cTn>
                                        <p:tgtEl>
                                          <p:spTgt spid="3"/>
                                        </p:tgtEl>
                                      </p:cBhvr>
                                      <p:to x="100000" y="90000"/>
                                    </p:animScale>
                                    <p:animScale>
                                      <p:cBhvr>
                                        <p:cTn id="42" dur="166" decel="50000">
                                          <p:stCondLst>
                                            <p:cond delay="1668"/>
                                          </p:stCondLst>
                                        </p:cTn>
                                        <p:tgtEl>
                                          <p:spTgt spid="3"/>
                                        </p:tgtEl>
                                      </p:cBhvr>
                                      <p:to x="100000" y="100000"/>
                                    </p:animScale>
                                    <p:animScale>
                                      <p:cBhvr>
                                        <p:cTn id="43" dur="26">
                                          <p:stCondLst>
                                            <p:cond delay="1808"/>
                                          </p:stCondLst>
                                        </p:cTn>
                                        <p:tgtEl>
                                          <p:spTgt spid="3"/>
                                        </p:tgtEl>
                                      </p:cBhvr>
                                      <p:to x="100000" y="95000"/>
                                    </p:animScale>
                                    <p:animScale>
                                      <p:cBhvr>
                                        <p:cTn id="44" dur="166" decel="50000">
                                          <p:stCondLst>
                                            <p:cond delay="1834"/>
                                          </p:stCondLst>
                                        </p:cTn>
                                        <p:tgtEl>
                                          <p:spTgt spid="3"/>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wipe(down)">
                                      <p:cBhvr>
                                        <p:cTn id="49" dur="580">
                                          <p:stCondLst>
                                            <p:cond delay="0"/>
                                          </p:stCondLst>
                                        </p:cTn>
                                        <p:tgtEl>
                                          <p:spTgt spid="4"/>
                                        </p:tgtEl>
                                      </p:cBhvr>
                                    </p:animEffect>
                                    <p:anim calcmode="lin" valueType="num">
                                      <p:cBhvr>
                                        <p:cTn id="5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55" dur="26">
                                          <p:stCondLst>
                                            <p:cond delay="650"/>
                                          </p:stCondLst>
                                        </p:cTn>
                                        <p:tgtEl>
                                          <p:spTgt spid="4"/>
                                        </p:tgtEl>
                                      </p:cBhvr>
                                      <p:to x="100000" y="60000"/>
                                    </p:animScale>
                                    <p:animScale>
                                      <p:cBhvr>
                                        <p:cTn id="56" dur="166" decel="50000">
                                          <p:stCondLst>
                                            <p:cond delay="676"/>
                                          </p:stCondLst>
                                        </p:cTn>
                                        <p:tgtEl>
                                          <p:spTgt spid="4"/>
                                        </p:tgtEl>
                                      </p:cBhvr>
                                      <p:to x="100000" y="100000"/>
                                    </p:animScale>
                                    <p:animScale>
                                      <p:cBhvr>
                                        <p:cTn id="57" dur="26">
                                          <p:stCondLst>
                                            <p:cond delay="1312"/>
                                          </p:stCondLst>
                                        </p:cTn>
                                        <p:tgtEl>
                                          <p:spTgt spid="4"/>
                                        </p:tgtEl>
                                      </p:cBhvr>
                                      <p:to x="100000" y="80000"/>
                                    </p:animScale>
                                    <p:animScale>
                                      <p:cBhvr>
                                        <p:cTn id="58" dur="166" decel="50000">
                                          <p:stCondLst>
                                            <p:cond delay="1338"/>
                                          </p:stCondLst>
                                        </p:cTn>
                                        <p:tgtEl>
                                          <p:spTgt spid="4"/>
                                        </p:tgtEl>
                                      </p:cBhvr>
                                      <p:to x="100000" y="100000"/>
                                    </p:animScale>
                                    <p:animScale>
                                      <p:cBhvr>
                                        <p:cTn id="59" dur="26">
                                          <p:stCondLst>
                                            <p:cond delay="1642"/>
                                          </p:stCondLst>
                                        </p:cTn>
                                        <p:tgtEl>
                                          <p:spTgt spid="4"/>
                                        </p:tgtEl>
                                      </p:cBhvr>
                                      <p:to x="100000" y="90000"/>
                                    </p:animScale>
                                    <p:animScale>
                                      <p:cBhvr>
                                        <p:cTn id="60" dur="166" decel="50000">
                                          <p:stCondLst>
                                            <p:cond delay="1668"/>
                                          </p:stCondLst>
                                        </p:cTn>
                                        <p:tgtEl>
                                          <p:spTgt spid="4"/>
                                        </p:tgtEl>
                                      </p:cBhvr>
                                      <p:to x="100000" y="100000"/>
                                    </p:animScale>
                                    <p:animScale>
                                      <p:cBhvr>
                                        <p:cTn id="61" dur="26">
                                          <p:stCondLst>
                                            <p:cond delay="1808"/>
                                          </p:stCondLst>
                                        </p:cTn>
                                        <p:tgtEl>
                                          <p:spTgt spid="4"/>
                                        </p:tgtEl>
                                      </p:cBhvr>
                                      <p:to x="100000" y="95000"/>
                                    </p:animScale>
                                    <p:animScale>
                                      <p:cBhvr>
                                        <p:cTn id="62" dur="166" decel="50000">
                                          <p:stCondLst>
                                            <p:cond delay="1834"/>
                                          </p:stCondLst>
                                        </p:cTn>
                                        <p:tgtEl>
                                          <p:spTgt spid="4"/>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animEffect transition="in" filter="wipe(down)">
                                      <p:cBhvr>
                                        <p:cTn id="67" dur="580">
                                          <p:stCondLst>
                                            <p:cond delay="0"/>
                                          </p:stCondLst>
                                        </p:cTn>
                                        <p:tgtEl>
                                          <p:spTgt spid="5">
                                            <p:txEl>
                                              <p:pRg st="0" end="0"/>
                                            </p:txEl>
                                          </p:spTgt>
                                        </p:tgtEl>
                                      </p:cBhvr>
                                    </p:animEffect>
                                    <p:anim calcmode="lin" valueType="num">
                                      <p:cBhvr>
                                        <p:cTn id="6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5">
                                            <p:txEl>
                                              <p:pRg st="0" end="0"/>
                                            </p:txEl>
                                          </p:spTgt>
                                        </p:tgtEl>
                                      </p:cBhvr>
                                      <p:to x="100000" y="60000"/>
                                    </p:animScale>
                                    <p:animScale>
                                      <p:cBhvr>
                                        <p:cTn id="74" dur="166" decel="50000">
                                          <p:stCondLst>
                                            <p:cond delay="676"/>
                                          </p:stCondLst>
                                        </p:cTn>
                                        <p:tgtEl>
                                          <p:spTgt spid="5">
                                            <p:txEl>
                                              <p:pRg st="0" end="0"/>
                                            </p:txEl>
                                          </p:spTgt>
                                        </p:tgtEl>
                                      </p:cBhvr>
                                      <p:to x="100000" y="100000"/>
                                    </p:animScale>
                                    <p:animScale>
                                      <p:cBhvr>
                                        <p:cTn id="75" dur="26">
                                          <p:stCondLst>
                                            <p:cond delay="1312"/>
                                          </p:stCondLst>
                                        </p:cTn>
                                        <p:tgtEl>
                                          <p:spTgt spid="5">
                                            <p:txEl>
                                              <p:pRg st="0" end="0"/>
                                            </p:txEl>
                                          </p:spTgt>
                                        </p:tgtEl>
                                      </p:cBhvr>
                                      <p:to x="100000" y="80000"/>
                                    </p:animScale>
                                    <p:animScale>
                                      <p:cBhvr>
                                        <p:cTn id="76" dur="166" decel="50000">
                                          <p:stCondLst>
                                            <p:cond delay="1338"/>
                                          </p:stCondLst>
                                        </p:cTn>
                                        <p:tgtEl>
                                          <p:spTgt spid="5">
                                            <p:txEl>
                                              <p:pRg st="0" end="0"/>
                                            </p:txEl>
                                          </p:spTgt>
                                        </p:tgtEl>
                                      </p:cBhvr>
                                      <p:to x="100000" y="100000"/>
                                    </p:animScale>
                                    <p:animScale>
                                      <p:cBhvr>
                                        <p:cTn id="77" dur="26">
                                          <p:stCondLst>
                                            <p:cond delay="1642"/>
                                          </p:stCondLst>
                                        </p:cTn>
                                        <p:tgtEl>
                                          <p:spTgt spid="5">
                                            <p:txEl>
                                              <p:pRg st="0" end="0"/>
                                            </p:txEl>
                                          </p:spTgt>
                                        </p:tgtEl>
                                      </p:cBhvr>
                                      <p:to x="100000" y="90000"/>
                                    </p:animScale>
                                    <p:animScale>
                                      <p:cBhvr>
                                        <p:cTn id="78" dur="166" decel="50000">
                                          <p:stCondLst>
                                            <p:cond delay="1668"/>
                                          </p:stCondLst>
                                        </p:cTn>
                                        <p:tgtEl>
                                          <p:spTgt spid="5">
                                            <p:txEl>
                                              <p:pRg st="0" end="0"/>
                                            </p:txEl>
                                          </p:spTgt>
                                        </p:tgtEl>
                                      </p:cBhvr>
                                      <p:to x="100000" y="100000"/>
                                    </p:animScale>
                                    <p:animScale>
                                      <p:cBhvr>
                                        <p:cTn id="79" dur="26">
                                          <p:stCondLst>
                                            <p:cond delay="1808"/>
                                          </p:stCondLst>
                                        </p:cTn>
                                        <p:tgtEl>
                                          <p:spTgt spid="5">
                                            <p:txEl>
                                              <p:pRg st="0" end="0"/>
                                            </p:txEl>
                                          </p:spTgt>
                                        </p:tgtEl>
                                      </p:cBhvr>
                                      <p:to x="100000" y="95000"/>
                                    </p:animScale>
                                    <p:animScale>
                                      <p:cBhvr>
                                        <p:cTn id="80" dur="166" decel="50000">
                                          <p:stCondLst>
                                            <p:cond delay="1834"/>
                                          </p:stCondLst>
                                        </p:cTn>
                                        <p:tgtEl>
                                          <p:spTgt spid="5">
                                            <p:txEl>
                                              <p:pRg st="0" end="0"/>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iterate type="lt">
                                    <p:tmPct val="10000"/>
                                  </p:iterate>
                                  <p:childTnLst>
                                    <p:set>
                                      <p:cBhvr>
                                        <p:cTn id="84" dur="1" fill="hold">
                                          <p:stCondLst>
                                            <p:cond delay="0"/>
                                          </p:stCondLst>
                                        </p:cTn>
                                        <p:tgtEl>
                                          <p:spTgt spid="5">
                                            <p:txEl>
                                              <p:pRg st="1" end="1"/>
                                            </p:txEl>
                                          </p:spTgt>
                                        </p:tgtEl>
                                        <p:attrNameLst>
                                          <p:attrName>style.visibility</p:attrName>
                                        </p:attrNameLst>
                                      </p:cBhvr>
                                      <p:to>
                                        <p:strVal val="visible"/>
                                      </p:to>
                                    </p:set>
                                    <p:animEffect transition="in" filter="wipe(down)">
                                      <p:cBhvr>
                                        <p:cTn id="85" dur="580">
                                          <p:stCondLst>
                                            <p:cond delay="0"/>
                                          </p:stCondLst>
                                        </p:cTn>
                                        <p:tgtEl>
                                          <p:spTgt spid="5">
                                            <p:txEl>
                                              <p:pRg st="1" end="1"/>
                                            </p:txEl>
                                          </p:spTgt>
                                        </p:tgtEl>
                                      </p:cBhvr>
                                    </p:animEffect>
                                    <p:anim calcmode="lin" valueType="num">
                                      <p:cBhvr>
                                        <p:cTn id="86" dur="1822" tmFilter="0,0; 0.14,0.36; 0.43,0.73; 0.71,0.91; 1.0,1.0">
                                          <p:stCondLst>
                                            <p:cond delay="0"/>
                                          </p:stCondLst>
                                        </p:cTn>
                                        <p:tgtEl>
                                          <p:spTgt spid="5">
                                            <p:txEl>
                                              <p:pRg st="1" end="1"/>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5">
                                            <p:txEl>
                                              <p:pRg st="1" end="1"/>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5">
                                            <p:txEl>
                                              <p:pRg st="1" end="1"/>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5">
                                            <p:txEl>
                                              <p:pRg st="1" end="1"/>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5">
                                            <p:txEl>
                                              <p:pRg st="1" end="1"/>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5">
                                            <p:txEl>
                                              <p:pRg st="1" end="1"/>
                                            </p:txEl>
                                          </p:spTgt>
                                        </p:tgtEl>
                                      </p:cBhvr>
                                      <p:to x="100000" y="60000"/>
                                    </p:animScale>
                                    <p:animScale>
                                      <p:cBhvr>
                                        <p:cTn id="92" dur="166" decel="50000">
                                          <p:stCondLst>
                                            <p:cond delay="676"/>
                                          </p:stCondLst>
                                        </p:cTn>
                                        <p:tgtEl>
                                          <p:spTgt spid="5">
                                            <p:txEl>
                                              <p:pRg st="1" end="1"/>
                                            </p:txEl>
                                          </p:spTgt>
                                        </p:tgtEl>
                                      </p:cBhvr>
                                      <p:to x="100000" y="100000"/>
                                    </p:animScale>
                                    <p:animScale>
                                      <p:cBhvr>
                                        <p:cTn id="93" dur="26">
                                          <p:stCondLst>
                                            <p:cond delay="1312"/>
                                          </p:stCondLst>
                                        </p:cTn>
                                        <p:tgtEl>
                                          <p:spTgt spid="5">
                                            <p:txEl>
                                              <p:pRg st="1" end="1"/>
                                            </p:txEl>
                                          </p:spTgt>
                                        </p:tgtEl>
                                      </p:cBhvr>
                                      <p:to x="100000" y="80000"/>
                                    </p:animScale>
                                    <p:animScale>
                                      <p:cBhvr>
                                        <p:cTn id="94" dur="166" decel="50000">
                                          <p:stCondLst>
                                            <p:cond delay="1338"/>
                                          </p:stCondLst>
                                        </p:cTn>
                                        <p:tgtEl>
                                          <p:spTgt spid="5">
                                            <p:txEl>
                                              <p:pRg st="1" end="1"/>
                                            </p:txEl>
                                          </p:spTgt>
                                        </p:tgtEl>
                                      </p:cBhvr>
                                      <p:to x="100000" y="100000"/>
                                    </p:animScale>
                                    <p:animScale>
                                      <p:cBhvr>
                                        <p:cTn id="95" dur="26">
                                          <p:stCondLst>
                                            <p:cond delay="1642"/>
                                          </p:stCondLst>
                                        </p:cTn>
                                        <p:tgtEl>
                                          <p:spTgt spid="5">
                                            <p:txEl>
                                              <p:pRg st="1" end="1"/>
                                            </p:txEl>
                                          </p:spTgt>
                                        </p:tgtEl>
                                      </p:cBhvr>
                                      <p:to x="100000" y="90000"/>
                                    </p:animScale>
                                    <p:animScale>
                                      <p:cBhvr>
                                        <p:cTn id="96" dur="166" decel="50000">
                                          <p:stCondLst>
                                            <p:cond delay="1668"/>
                                          </p:stCondLst>
                                        </p:cTn>
                                        <p:tgtEl>
                                          <p:spTgt spid="5">
                                            <p:txEl>
                                              <p:pRg st="1" end="1"/>
                                            </p:txEl>
                                          </p:spTgt>
                                        </p:tgtEl>
                                      </p:cBhvr>
                                      <p:to x="100000" y="100000"/>
                                    </p:animScale>
                                    <p:animScale>
                                      <p:cBhvr>
                                        <p:cTn id="97" dur="26">
                                          <p:stCondLst>
                                            <p:cond delay="1808"/>
                                          </p:stCondLst>
                                        </p:cTn>
                                        <p:tgtEl>
                                          <p:spTgt spid="5">
                                            <p:txEl>
                                              <p:pRg st="1" end="1"/>
                                            </p:txEl>
                                          </p:spTgt>
                                        </p:tgtEl>
                                      </p:cBhvr>
                                      <p:to x="100000" y="95000"/>
                                    </p:animScale>
                                    <p:animScale>
                                      <p:cBhvr>
                                        <p:cTn id="98" dur="166" decel="50000">
                                          <p:stCondLst>
                                            <p:cond delay="1834"/>
                                          </p:stCondLst>
                                        </p:cTn>
                                        <p:tgtEl>
                                          <p:spTgt spid="5">
                                            <p:txEl>
                                              <p:pRg st="1" end="1"/>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iterate type="lt">
                                    <p:tmPct val="10000"/>
                                  </p:iterate>
                                  <p:childTnLst>
                                    <p:set>
                                      <p:cBhvr>
                                        <p:cTn id="102" dur="1" fill="hold">
                                          <p:stCondLst>
                                            <p:cond delay="0"/>
                                          </p:stCondLst>
                                        </p:cTn>
                                        <p:tgtEl>
                                          <p:spTgt spid="5">
                                            <p:txEl>
                                              <p:pRg st="2" end="2"/>
                                            </p:txEl>
                                          </p:spTgt>
                                        </p:tgtEl>
                                        <p:attrNameLst>
                                          <p:attrName>style.visibility</p:attrName>
                                        </p:attrNameLst>
                                      </p:cBhvr>
                                      <p:to>
                                        <p:strVal val="visible"/>
                                      </p:to>
                                    </p:set>
                                    <p:animEffect transition="in" filter="wipe(down)">
                                      <p:cBhvr>
                                        <p:cTn id="103" dur="580">
                                          <p:stCondLst>
                                            <p:cond delay="0"/>
                                          </p:stCondLst>
                                        </p:cTn>
                                        <p:tgtEl>
                                          <p:spTgt spid="5">
                                            <p:txEl>
                                              <p:pRg st="2" end="2"/>
                                            </p:txEl>
                                          </p:spTgt>
                                        </p:tgtEl>
                                      </p:cBhvr>
                                    </p:animEffect>
                                    <p:anim calcmode="lin" valueType="num">
                                      <p:cBhvr>
                                        <p:cTn id="104" dur="1822" tmFilter="0,0; 0.14,0.36; 0.43,0.73; 0.71,0.91; 1.0,1.0">
                                          <p:stCondLst>
                                            <p:cond delay="0"/>
                                          </p:stCondLst>
                                        </p:cTn>
                                        <p:tgtEl>
                                          <p:spTgt spid="5">
                                            <p:txEl>
                                              <p:pRg st="2" end="2"/>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5">
                                            <p:txEl>
                                              <p:pRg st="2" end="2"/>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5">
                                            <p:txEl>
                                              <p:pRg st="2" end="2"/>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5">
                                            <p:txEl>
                                              <p:pRg st="2" end="2"/>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5">
                                            <p:txEl>
                                              <p:pRg st="2" end="2"/>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5">
                                            <p:txEl>
                                              <p:pRg st="2" end="2"/>
                                            </p:txEl>
                                          </p:spTgt>
                                        </p:tgtEl>
                                      </p:cBhvr>
                                      <p:to x="100000" y="60000"/>
                                    </p:animScale>
                                    <p:animScale>
                                      <p:cBhvr>
                                        <p:cTn id="110" dur="166" decel="50000">
                                          <p:stCondLst>
                                            <p:cond delay="676"/>
                                          </p:stCondLst>
                                        </p:cTn>
                                        <p:tgtEl>
                                          <p:spTgt spid="5">
                                            <p:txEl>
                                              <p:pRg st="2" end="2"/>
                                            </p:txEl>
                                          </p:spTgt>
                                        </p:tgtEl>
                                      </p:cBhvr>
                                      <p:to x="100000" y="100000"/>
                                    </p:animScale>
                                    <p:animScale>
                                      <p:cBhvr>
                                        <p:cTn id="111" dur="26">
                                          <p:stCondLst>
                                            <p:cond delay="1312"/>
                                          </p:stCondLst>
                                        </p:cTn>
                                        <p:tgtEl>
                                          <p:spTgt spid="5">
                                            <p:txEl>
                                              <p:pRg st="2" end="2"/>
                                            </p:txEl>
                                          </p:spTgt>
                                        </p:tgtEl>
                                      </p:cBhvr>
                                      <p:to x="100000" y="80000"/>
                                    </p:animScale>
                                    <p:animScale>
                                      <p:cBhvr>
                                        <p:cTn id="112" dur="166" decel="50000">
                                          <p:stCondLst>
                                            <p:cond delay="1338"/>
                                          </p:stCondLst>
                                        </p:cTn>
                                        <p:tgtEl>
                                          <p:spTgt spid="5">
                                            <p:txEl>
                                              <p:pRg st="2" end="2"/>
                                            </p:txEl>
                                          </p:spTgt>
                                        </p:tgtEl>
                                      </p:cBhvr>
                                      <p:to x="100000" y="100000"/>
                                    </p:animScale>
                                    <p:animScale>
                                      <p:cBhvr>
                                        <p:cTn id="113" dur="26">
                                          <p:stCondLst>
                                            <p:cond delay="1642"/>
                                          </p:stCondLst>
                                        </p:cTn>
                                        <p:tgtEl>
                                          <p:spTgt spid="5">
                                            <p:txEl>
                                              <p:pRg st="2" end="2"/>
                                            </p:txEl>
                                          </p:spTgt>
                                        </p:tgtEl>
                                      </p:cBhvr>
                                      <p:to x="100000" y="90000"/>
                                    </p:animScale>
                                    <p:animScale>
                                      <p:cBhvr>
                                        <p:cTn id="114" dur="166" decel="50000">
                                          <p:stCondLst>
                                            <p:cond delay="1668"/>
                                          </p:stCondLst>
                                        </p:cTn>
                                        <p:tgtEl>
                                          <p:spTgt spid="5">
                                            <p:txEl>
                                              <p:pRg st="2" end="2"/>
                                            </p:txEl>
                                          </p:spTgt>
                                        </p:tgtEl>
                                      </p:cBhvr>
                                      <p:to x="100000" y="100000"/>
                                    </p:animScale>
                                    <p:animScale>
                                      <p:cBhvr>
                                        <p:cTn id="115" dur="26">
                                          <p:stCondLst>
                                            <p:cond delay="1808"/>
                                          </p:stCondLst>
                                        </p:cTn>
                                        <p:tgtEl>
                                          <p:spTgt spid="5">
                                            <p:txEl>
                                              <p:pRg st="2" end="2"/>
                                            </p:txEl>
                                          </p:spTgt>
                                        </p:tgtEl>
                                      </p:cBhvr>
                                      <p:to x="100000" y="95000"/>
                                    </p:animScale>
                                    <p:animScale>
                                      <p:cBhvr>
                                        <p:cTn id="116" dur="166" decel="50000">
                                          <p:stCondLst>
                                            <p:cond delay="1834"/>
                                          </p:stCondLst>
                                        </p:cTn>
                                        <p:tgtEl>
                                          <p:spTgt spid="5">
                                            <p:txEl>
                                              <p:pRg st="2" end="2"/>
                                            </p:txEl>
                                          </p:spTgt>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nodeType="clickEffect">
                                  <p:stCondLst>
                                    <p:cond delay="0"/>
                                  </p:stCondLst>
                                  <p:childTnLst>
                                    <p:set>
                                      <p:cBhvr>
                                        <p:cTn id="120" dur="1" fill="hold">
                                          <p:stCondLst>
                                            <p:cond delay="0"/>
                                          </p:stCondLst>
                                        </p:cTn>
                                        <p:tgtEl>
                                          <p:spTgt spid="5">
                                            <p:txEl>
                                              <p:pRg st="3" end="3"/>
                                            </p:txEl>
                                          </p:spTgt>
                                        </p:tgtEl>
                                        <p:attrNameLst>
                                          <p:attrName>style.visibility</p:attrName>
                                        </p:attrNameLst>
                                      </p:cBhvr>
                                      <p:to>
                                        <p:strVal val="visible"/>
                                      </p:to>
                                    </p:set>
                                    <p:animEffect transition="in" filter="wipe(down)">
                                      <p:cBhvr>
                                        <p:cTn id="121" dur="580">
                                          <p:stCondLst>
                                            <p:cond delay="0"/>
                                          </p:stCondLst>
                                        </p:cTn>
                                        <p:tgtEl>
                                          <p:spTgt spid="5">
                                            <p:txEl>
                                              <p:pRg st="3" end="3"/>
                                            </p:txEl>
                                          </p:spTgt>
                                        </p:tgtEl>
                                      </p:cBhvr>
                                    </p:animEffect>
                                    <p:anim calcmode="lin" valueType="num">
                                      <p:cBhvr>
                                        <p:cTn id="122" dur="1822" tmFilter="0,0; 0.14,0.36; 0.43,0.73; 0.71,0.91; 1.0,1.0">
                                          <p:stCondLst>
                                            <p:cond delay="0"/>
                                          </p:stCondLst>
                                        </p:cTn>
                                        <p:tgtEl>
                                          <p:spTgt spid="5">
                                            <p:txEl>
                                              <p:pRg st="3" end="3"/>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5">
                                            <p:txEl>
                                              <p:pRg st="3" end="3"/>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5">
                                            <p:txEl>
                                              <p:pRg st="3" end="3"/>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5">
                                            <p:txEl>
                                              <p:pRg st="3" end="3"/>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5">
                                            <p:txEl>
                                              <p:pRg st="3" end="3"/>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5">
                                            <p:txEl>
                                              <p:pRg st="3" end="3"/>
                                            </p:txEl>
                                          </p:spTgt>
                                        </p:tgtEl>
                                      </p:cBhvr>
                                      <p:to x="100000" y="60000"/>
                                    </p:animScale>
                                    <p:animScale>
                                      <p:cBhvr>
                                        <p:cTn id="128" dur="166" decel="50000">
                                          <p:stCondLst>
                                            <p:cond delay="676"/>
                                          </p:stCondLst>
                                        </p:cTn>
                                        <p:tgtEl>
                                          <p:spTgt spid="5">
                                            <p:txEl>
                                              <p:pRg st="3" end="3"/>
                                            </p:txEl>
                                          </p:spTgt>
                                        </p:tgtEl>
                                      </p:cBhvr>
                                      <p:to x="100000" y="100000"/>
                                    </p:animScale>
                                    <p:animScale>
                                      <p:cBhvr>
                                        <p:cTn id="129" dur="26">
                                          <p:stCondLst>
                                            <p:cond delay="1312"/>
                                          </p:stCondLst>
                                        </p:cTn>
                                        <p:tgtEl>
                                          <p:spTgt spid="5">
                                            <p:txEl>
                                              <p:pRg st="3" end="3"/>
                                            </p:txEl>
                                          </p:spTgt>
                                        </p:tgtEl>
                                      </p:cBhvr>
                                      <p:to x="100000" y="80000"/>
                                    </p:animScale>
                                    <p:animScale>
                                      <p:cBhvr>
                                        <p:cTn id="130" dur="166" decel="50000">
                                          <p:stCondLst>
                                            <p:cond delay="1338"/>
                                          </p:stCondLst>
                                        </p:cTn>
                                        <p:tgtEl>
                                          <p:spTgt spid="5">
                                            <p:txEl>
                                              <p:pRg st="3" end="3"/>
                                            </p:txEl>
                                          </p:spTgt>
                                        </p:tgtEl>
                                      </p:cBhvr>
                                      <p:to x="100000" y="100000"/>
                                    </p:animScale>
                                    <p:animScale>
                                      <p:cBhvr>
                                        <p:cTn id="131" dur="26">
                                          <p:stCondLst>
                                            <p:cond delay="1642"/>
                                          </p:stCondLst>
                                        </p:cTn>
                                        <p:tgtEl>
                                          <p:spTgt spid="5">
                                            <p:txEl>
                                              <p:pRg st="3" end="3"/>
                                            </p:txEl>
                                          </p:spTgt>
                                        </p:tgtEl>
                                      </p:cBhvr>
                                      <p:to x="100000" y="90000"/>
                                    </p:animScale>
                                    <p:animScale>
                                      <p:cBhvr>
                                        <p:cTn id="132" dur="166" decel="50000">
                                          <p:stCondLst>
                                            <p:cond delay="1668"/>
                                          </p:stCondLst>
                                        </p:cTn>
                                        <p:tgtEl>
                                          <p:spTgt spid="5">
                                            <p:txEl>
                                              <p:pRg st="3" end="3"/>
                                            </p:txEl>
                                          </p:spTgt>
                                        </p:tgtEl>
                                      </p:cBhvr>
                                      <p:to x="100000" y="100000"/>
                                    </p:animScale>
                                    <p:animScale>
                                      <p:cBhvr>
                                        <p:cTn id="133" dur="26">
                                          <p:stCondLst>
                                            <p:cond delay="1808"/>
                                          </p:stCondLst>
                                        </p:cTn>
                                        <p:tgtEl>
                                          <p:spTgt spid="5">
                                            <p:txEl>
                                              <p:pRg st="3" end="3"/>
                                            </p:txEl>
                                          </p:spTgt>
                                        </p:tgtEl>
                                      </p:cBhvr>
                                      <p:to x="100000" y="95000"/>
                                    </p:animScale>
                                    <p:animScale>
                                      <p:cBhvr>
                                        <p:cTn id="134" dur="166" decel="50000">
                                          <p:stCondLst>
                                            <p:cond delay="1834"/>
                                          </p:stCondLst>
                                        </p:cTn>
                                        <p:tgtEl>
                                          <p:spTgt spid="5">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P spid="3"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6627" y="0"/>
            <a:ext cx="11908323" cy="1184139"/>
          </a:xfrm>
        </p:spPr>
        <p:txBody>
          <a:bodyPr>
            <a:normAutofit fontScale="90000"/>
          </a:bodyPr>
          <a:lstStyle/>
          <a:p>
            <a:pPr algn="ctr"/>
            <a:r>
              <a:rPr lang="en-US" sz="7000" b="1" dirty="0" smtClean="0">
                <a:solidFill>
                  <a:srgbClr val="FFFF00"/>
                </a:solidFill>
                <a:latin typeface="Algerian" pitchFamily="82" charset="0"/>
              </a:rPr>
              <a:t>Linking verbs</a:t>
            </a:r>
            <a:endParaRPr lang="ar-SA" sz="15000" dirty="0">
              <a:solidFill>
                <a:srgbClr val="FFFF00"/>
              </a:solidFill>
              <a:latin typeface="Algerian" pitchFamily="82" charset="0"/>
            </a:endParaRPr>
          </a:p>
        </p:txBody>
      </p:sp>
      <p:sp>
        <p:nvSpPr>
          <p:cNvPr id="16" name="مستطيل مستدير الزوايا 15"/>
          <p:cNvSpPr/>
          <p:nvPr/>
        </p:nvSpPr>
        <p:spPr>
          <a:xfrm>
            <a:off x="456378" y="1160386"/>
            <a:ext cx="9792074" cy="1325236"/>
          </a:xfrm>
          <a:prstGeom prst="roundRect">
            <a:avLst/>
          </a:prstGeom>
          <a:noFill/>
          <a:ln w="88900" cmpd="dbl">
            <a:solidFill>
              <a:srgbClr val="FF0000"/>
            </a:solidFill>
          </a:ln>
          <a:effectLst>
            <a:glow rad="152400">
              <a:schemeClr val="tx1"/>
            </a:glow>
          </a:effectLst>
        </p:spPr>
        <p:style>
          <a:lnRef idx="2">
            <a:schemeClr val="accent1">
              <a:shade val="50000"/>
            </a:schemeClr>
          </a:lnRef>
          <a:fillRef idx="1">
            <a:schemeClr val="accent1"/>
          </a:fillRef>
          <a:effectRef idx="0">
            <a:schemeClr val="accent1"/>
          </a:effectRef>
          <a:fontRef idx="minor">
            <a:schemeClr val="lt1"/>
          </a:fontRef>
        </p:style>
        <p:txBody>
          <a:bodyPr lIns="94695" tIns="47348" rIns="94695" bIns="47348" spcCol="0" rtlCol="1" anchor="ctr"/>
          <a:lstStyle/>
          <a:p>
            <a:pPr algn="l"/>
            <a:r>
              <a:rPr lang="en-US" sz="4100" b="1" dirty="0">
                <a:solidFill>
                  <a:prstClr val="white"/>
                </a:solidFill>
              </a:rPr>
              <a:t>How to Find a Linking Verb?</a:t>
            </a:r>
            <a:endParaRPr lang="ar-IQ" dirty="0">
              <a:solidFill>
                <a:prstClr val="white"/>
              </a:solidFill>
            </a:endParaRPr>
          </a:p>
        </p:txBody>
      </p:sp>
      <p:sp>
        <p:nvSpPr>
          <p:cNvPr id="6" name="مستطيل 5"/>
          <p:cNvSpPr/>
          <p:nvPr/>
        </p:nvSpPr>
        <p:spPr>
          <a:xfrm>
            <a:off x="275480" y="2700040"/>
            <a:ext cx="12169352" cy="5016758"/>
          </a:xfrm>
          <a:prstGeom prst="rect">
            <a:avLst/>
          </a:prstGeom>
        </p:spPr>
        <p:txBody>
          <a:bodyPr wrap="square">
            <a:spAutoFit/>
          </a:bodyPr>
          <a:lstStyle/>
          <a:p>
            <a:pPr algn="l"/>
            <a:r>
              <a:rPr lang="en-US" sz="3200" dirty="0"/>
              <a:t>If you are ever unsure whether a verb is a linking or action verb, </a:t>
            </a:r>
            <a:endParaRPr lang="en-US" sz="3200" dirty="0" smtClean="0"/>
          </a:p>
          <a:p>
            <a:pPr algn="l"/>
            <a:r>
              <a:rPr lang="en-US" sz="3200" dirty="0" smtClean="0"/>
              <a:t>Try to  use substitute </a:t>
            </a:r>
            <a:r>
              <a:rPr lang="en-US" sz="3200" dirty="0"/>
              <a:t>a form of the verb “be” into your sentence and it still makes sense, you have a linking </a:t>
            </a:r>
            <a:r>
              <a:rPr lang="en-US" sz="3200" dirty="0" smtClean="0"/>
              <a:t>verb.</a:t>
            </a:r>
          </a:p>
          <a:p>
            <a:pPr algn="l"/>
            <a:r>
              <a:rPr lang="en-US" sz="3200" b="1" i="1" u="sng" dirty="0" smtClean="0"/>
              <a:t>For example</a:t>
            </a:r>
            <a:r>
              <a:rPr lang="en-US" sz="3200" b="1" i="1" u="sng" dirty="0"/>
              <a:t>:</a:t>
            </a:r>
          </a:p>
          <a:p>
            <a:pPr algn="ctr"/>
            <a:r>
              <a:rPr lang="en-US" sz="3200" b="1" dirty="0">
                <a:solidFill>
                  <a:srgbClr val="FFFF00"/>
                </a:solidFill>
              </a:rPr>
              <a:t>The cake smells wonderful</a:t>
            </a:r>
            <a:r>
              <a:rPr lang="en-US" sz="3200" dirty="0"/>
              <a:t>.</a:t>
            </a:r>
          </a:p>
          <a:p>
            <a:pPr algn="l"/>
            <a:r>
              <a:rPr lang="en-US" sz="3200" dirty="0"/>
              <a:t>Now, let’s substitute the verb “to be” with the verb “smells</a:t>
            </a:r>
            <a:r>
              <a:rPr lang="en-US" sz="3200" dirty="0" smtClean="0"/>
              <a:t>.”</a:t>
            </a:r>
            <a:endParaRPr lang="en-US" sz="3200" dirty="0"/>
          </a:p>
          <a:p>
            <a:pPr algn="ctr"/>
            <a:r>
              <a:rPr lang="en-US" sz="3200" b="1" dirty="0">
                <a:solidFill>
                  <a:srgbClr val="FFFF00"/>
                </a:solidFill>
              </a:rPr>
              <a:t>The cake is wonderful.</a:t>
            </a:r>
          </a:p>
          <a:p>
            <a:pPr algn="l"/>
            <a:r>
              <a:rPr lang="en-US" sz="3200" dirty="0"/>
              <a:t>As you can see, the sentence still makes perfect sense because the cake is not actually “doing” the smelling. “Smells” is acting as a linking verb, linking the subject cake to a descriptor “wonderful.”</a:t>
            </a:r>
          </a:p>
        </p:txBody>
      </p:sp>
    </p:spTree>
    <p:extLst>
      <p:ext uri="{BB962C8B-B14F-4D97-AF65-F5344CB8AC3E}">
        <p14:creationId xmlns:p14="http://schemas.microsoft.com/office/powerpoint/2010/main" val="17238516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80">
                                          <p:stCondLst>
                                            <p:cond delay="0"/>
                                          </p:stCondLst>
                                        </p:cTn>
                                        <p:tgtEl>
                                          <p:spTgt spid="16"/>
                                        </p:tgtEl>
                                      </p:cBhvr>
                                    </p:animEffect>
                                    <p:anim calcmode="lin" valueType="num">
                                      <p:cBhvr>
                                        <p:cTn id="1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9" dur="26">
                                          <p:stCondLst>
                                            <p:cond delay="650"/>
                                          </p:stCondLst>
                                        </p:cTn>
                                        <p:tgtEl>
                                          <p:spTgt spid="16"/>
                                        </p:tgtEl>
                                      </p:cBhvr>
                                      <p:to x="100000" y="60000"/>
                                    </p:animScale>
                                    <p:animScale>
                                      <p:cBhvr>
                                        <p:cTn id="20" dur="166" decel="50000">
                                          <p:stCondLst>
                                            <p:cond delay="676"/>
                                          </p:stCondLst>
                                        </p:cTn>
                                        <p:tgtEl>
                                          <p:spTgt spid="16"/>
                                        </p:tgtEl>
                                      </p:cBhvr>
                                      <p:to x="100000" y="100000"/>
                                    </p:animScale>
                                    <p:animScale>
                                      <p:cBhvr>
                                        <p:cTn id="21" dur="26">
                                          <p:stCondLst>
                                            <p:cond delay="1312"/>
                                          </p:stCondLst>
                                        </p:cTn>
                                        <p:tgtEl>
                                          <p:spTgt spid="16"/>
                                        </p:tgtEl>
                                      </p:cBhvr>
                                      <p:to x="100000" y="80000"/>
                                    </p:animScale>
                                    <p:animScale>
                                      <p:cBhvr>
                                        <p:cTn id="22" dur="166" decel="50000">
                                          <p:stCondLst>
                                            <p:cond delay="1338"/>
                                          </p:stCondLst>
                                        </p:cTn>
                                        <p:tgtEl>
                                          <p:spTgt spid="16"/>
                                        </p:tgtEl>
                                      </p:cBhvr>
                                      <p:to x="100000" y="100000"/>
                                    </p:animScale>
                                    <p:animScale>
                                      <p:cBhvr>
                                        <p:cTn id="23" dur="26">
                                          <p:stCondLst>
                                            <p:cond delay="1642"/>
                                          </p:stCondLst>
                                        </p:cTn>
                                        <p:tgtEl>
                                          <p:spTgt spid="16"/>
                                        </p:tgtEl>
                                      </p:cBhvr>
                                      <p:to x="100000" y="90000"/>
                                    </p:animScale>
                                    <p:animScale>
                                      <p:cBhvr>
                                        <p:cTn id="24" dur="166" decel="50000">
                                          <p:stCondLst>
                                            <p:cond delay="1668"/>
                                          </p:stCondLst>
                                        </p:cTn>
                                        <p:tgtEl>
                                          <p:spTgt spid="16"/>
                                        </p:tgtEl>
                                      </p:cBhvr>
                                      <p:to x="100000" y="100000"/>
                                    </p:animScale>
                                    <p:animScale>
                                      <p:cBhvr>
                                        <p:cTn id="25" dur="26">
                                          <p:stCondLst>
                                            <p:cond delay="1808"/>
                                          </p:stCondLst>
                                        </p:cTn>
                                        <p:tgtEl>
                                          <p:spTgt spid="16"/>
                                        </p:tgtEl>
                                      </p:cBhvr>
                                      <p:to x="100000" y="95000"/>
                                    </p:animScale>
                                    <p:animScale>
                                      <p:cBhvr>
                                        <p:cTn id="26" dur="166" decel="50000">
                                          <p:stCondLst>
                                            <p:cond delay="1834"/>
                                          </p:stCondLst>
                                        </p:cTn>
                                        <p:tgtEl>
                                          <p:spTgt spid="16"/>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Effect transition="in" filter="wipe(down)">
                                      <p:cBhvr>
                                        <p:cTn id="31" dur="580">
                                          <p:stCondLst>
                                            <p:cond delay="0"/>
                                          </p:stCondLst>
                                        </p:cTn>
                                        <p:tgtEl>
                                          <p:spTgt spid="6">
                                            <p:txEl>
                                              <p:pRg st="0" end="0"/>
                                            </p:txEl>
                                          </p:spTgt>
                                        </p:tgtEl>
                                      </p:cBhvr>
                                    </p:animEffect>
                                    <p:anim calcmode="lin" valueType="num">
                                      <p:cBhvr>
                                        <p:cTn id="32"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6">
                                            <p:txEl>
                                              <p:pRg st="0" end="0"/>
                                            </p:txEl>
                                          </p:spTgt>
                                        </p:tgtEl>
                                      </p:cBhvr>
                                      <p:to x="100000" y="60000"/>
                                    </p:animScale>
                                    <p:animScale>
                                      <p:cBhvr>
                                        <p:cTn id="38" dur="166" decel="50000">
                                          <p:stCondLst>
                                            <p:cond delay="676"/>
                                          </p:stCondLst>
                                        </p:cTn>
                                        <p:tgtEl>
                                          <p:spTgt spid="6">
                                            <p:txEl>
                                              <p:pRg st="0" end="0"/>
                                            </p:txEl>
                                          </p:spTgt>
                                        </p:tgtEl>
                                      </p:cBhvr>
                                      <p:to x="100000" y="100000"/>
                                    </p:animScale>
                                    <p:animScale>
                                      <p:cBhvr>
                                        <p:cTn id="39" dur="26">
                                          <p:stCondLst>
                                            <p:cond delay="1312"/>
                                          </p:stCondLst>
                                        </p:cTn>
                                        <p:tgtEl>
                                          <p:spTgt spid="6">
                                            <p:txEl>
                                              <p:pRg st="0" end="0"/>
                                            </p:txEl>
                                          </p:spTgt>
                                        </p:tgtEl>
                                      </p:cBhvr>
                                      <p:to x="100000" y="80000"/>
                                    </p:animScale>
                                    <p:animScale>
                                      <p:cBhvr>
                                        <p:cTn id="40" dur="166" decel="50000">
                                          <p:stCondLst>
                                            <p:cond delay="1338"/>
                                          </p:stCondLst>
                                        </p:cTn>
                                        <p:tgtEl>
                                          <p:spTgt spid="6">
                                            <p:txEl>
                                              <p:pRg st="0" end="0"/>
                                            </p:txEl>
                                          </p:spTgt>
                                        </p:tgtEl>
                                      </p:cBhvr>
                                      <p:to x="100000" y="100000"/>
                                    </p:animScale>
                                    <p:animScale>
                                      <p:cBhvr>
                                        <p:cTn id="41" dur="26">
                                          <p:stCondLst>
                                            <p:cond delay="1642"/>
                                          </p:stCondLst>
                                        </p:cTn>
                                        <p:tgtEl>
                                          <p:spTgt spid="6">
                                            <p:txEl>
                                              <p:pRg st="0" end="0"/>
                                            </p:txEl>
                                          </p:spTgt>
                                        </p:tgtEl>
                                      </p:cBhvr>
                                      <p:to x="100000" y="90000"/>
                                    </p:animScale>
                                    <p:animScale>
                                      <p:cBhvr>
                                        <p:cTn id="42" dur="166" decel="50000">
                                          <p:stCondLst>
                                            <p:cond delay="1668"/>
                                          </p:stCondLst>
                                        </p:cTn>
                                        <p:tgtEl>
                                          <p:spTgt spid="6">
                                            <p:txEl>
                                              <p:pRg st="0" end="0"/>
                                            </p:txEl>
                                          </p:spTgt>
                                        </p:tgtEl>
                                      </p:cBhvr>
                                      <p:to x="100000" y="100000"/>
                                    </p:animScale>
                                    <p:animScale>
                                      <p:cBhvr>
                                        <p:cTn id="43" dur="26">
                                          <p:stCondLst>
                                            <p:cond delay="1808"/>
                                          </p:stCondLst>
                                        </p:cTn>
                                        <p:tgtEl>
                                          <p:spTgt spid="6">
                                            <p:txEl>
                                              <p:pRg st="0" end="0"/>
                                            </p:txEl>
                                          </p:spTgt>
                                        </p:tgtEl>
                                      </p:cBhvr>
                                      <p:to x="100000" y="95000"/>
                                    </p:animScale>
                                    <p:animScale>
                                      <p:cBhvr>
                                        <p:cTn id="44" dur="166" decel="50000">
                                          <p:stCondLst>
                                            <p:cond delay="1834"/>
                                          </p:stCondLst>
                                        </p:cTn>
                                        <p:tgtEl>
                                          <p:spTgt spid="6">
                                            <p:txEl>
                                              <p:pRg st="0" end="0"/>
                                            </p:txEl>
                                          </p:spTgt>
                                        </p:tgtEl>
                                      </p:cBhvr>
                                      <p:to x="100000" y="100000"/>
                                    </p:animScale>
                                  </p:childTnLst>
                                </p:cTn>
                              </p:par>
                              <p:par>
                                <p:cTn id="45" presetID="26" presetClass="entr" presetSubtype="0" fill="hold" nodeType="with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animEffect transition="in" filter="wipe(down)">
                                      <p:cBhvr>
                                        <p:cTn id="47" dur="580">
                                          <p:stCondLst>
                                            <p:cond delay="0"/>
                                          </p:stCondLst>
                                        </p:cTn>
                                        <p:tgtEl>
                                          <p:spTgt spid="6">
                                            <p:txEl>
                                              <p:pRg st="1" end="1"/>
                                            </p:txEl>
                                          </p:spTgt>
                                        </p:tgtEl>
                                      </p:cBhvr>
                                    </p:animEffect>
                                    <p:anim calcmode="lin" valueType="num">
                                      <p:cBhvr>
                                        <p:cTn id="48" dur="1822"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6">
                                            <p:txEl>
                                              <p:pRg st="1" end="1"/>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6">
                                            <p:txEl>
                                              <p:pRg st="1" end="1"/>
                                            </p:txEl>
                                          </p:spTgt>
                                        </p:tgtEl>
                                      </p:cBhvr>
                                      <p:to x="100000" y="60000"/>
                                    </p:animScale>
                                    <p:animScale>
                                      <p:cBhvr>
                                        <p:cTn id="54" dur="166" decel="50000">
                                          <p:stCondLst>
                                            <p:cond delay="676"/>
                                          </p:stCondLst>
                                        </p:cTn>
                                        <p:tgtEl>
                                          <p:spTgt spid="6">
                                            <p:txEl>
                                              <p:pRg st="1" end="1"/>
                                            </p:txEl>
                                          </p:spTgt>
                                        </p:tgtEl>
                                      </p:cBhvr>
                                      <p:to x="100000" y="100000"/>
                                    </p:animScale>
                                    <p:animScale>
                                      <p:cBhvr>
                                        <p:cTn id="55" dur="26">
                                          <p:stCondLst>
                                            <p:cond delay="1312"/>
                                          </p:stCondLst>
                                        </p:cTn>
                                        <p:tgtEl>
                                          <p:spTgt spid="6">
                                            <p:txEl>
                                              <p:pRg st="1" end="1"/>
                                            </p:txEl>
                                          </p:spTgt>
                                        </p:tgtEl>
                                      </p:cBhvr>
                                      <p:to x="100000" y="80000"/>
                                    </p:animScale>
                                    <p:animScale>
                                      <p:cBhvr>
                                        <p:cTn id="56" dur="166" decel="50000">
                                          <p:stCondLst>
                                            <p:cond delay="1338"/>
                                          </p:stCondLst>
                                        </p:cTn>
                                        <p:tgtEl>
                                          <p:spTgt spid="6">
                                            <p:txEl>
                                              <p:pRg st="1" end="1"/>
                                            </p:txEl>
                                          </p:spTgt>
                                        </p:tgtEl>
                                      </p:cBhvr>
                                      <p:to x="100000" y="100000"/>
                                    </p:animScale>
                                    <p:animScale>
                                      <p:cBhvr>
                                        <p:cTn id="57" dur="26">
                                          <p:stCondLst>
                                            <p:cond delay="1642"/>
                                          </p:stCondLst>
                                        </p:cTn>
                                        <p:tgtEl>
                                          <p:spTgt spid="6">
                                            <p:txEl>
                                              <p:pRg st="1" end="1"/>
                                            </p:txEl>
                                          </p:spTgt>
                                        </p:tgtEl>
                                      </p:cBhvr>
                                      <p:to x="100000" y="90000"/>
                                    </p:animScale>
                                    <p:animScale>
                                      <p:cBhvr>
                                        <p:cTn id="58" dur="166" decel="50000">
                                          <p:stCondLst>
                                            <p:cond delay="1668"/>
                                          </p:stCondLst>
                                        </p:cTn>
                                        <p:tgtEl>
                                          <p:spTgt spid="6">
                                            <p:txEl>
                                              <p:pRg st="1" end="1"/>
                                            </p:txEl>
                                          </p:spTgt>
                                        </p:tgtEl>
                                      </p:cBhvr>
                                      <p:to x="100000" y="100000"/>
                                    </p:animScale>
                                    <p:animScale>
                                      <p:cBhvr>
                                        <p:cTn id="59" dur="26">
                                          <p:stCondLst>
                                            <p:cond delay="1808"/>
                                          </p:stCondLst>
                                        </p:cTn>
                                        <p:tgtEl>
                                          <p:spTgt spid="6">
                                            <p:txEl>
                                              <p:pRg st="1" end="1"/>
                                            </p:txEl>
                                          </p:spTgt>
                                        </p:tgtEl>
                                      </p:cBhvr>
                                      <p:to x="100000" y="95000"/>
                                    </p:animScale>
                                    <p:animScale>
                                      <p:cBhvr>
                                        <p:cTn id="60" dur="166" decel="50000">
                                          <p:stCondLst>
                                            <p:cond delay="1834"/>
                                          </p:stCondLst>
                                        </p:cTn>
                                        <p:tgtEl>
                                          <p:spTgt spid="6">
                                            <p:txEl>
                                              <p:pRg st="1" end="1"/>
                                            </p:txEl>
                                          </p:spTgt>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6">
                                            <p:txEl>
                                              <p:pRg st="2" end="2"/>
                                            </p:txEl>
                                          </p:spTgt>
                                        </p:tgtEl>
                                        <p:attrNameLst>
                                          <p:attrName>style.visibility</p:attrName>
                                        </p:attrNameLst>
                                      </p:cBhvr>
                                      <p:to>
                                        <p:strVal val="visible"/>
                                      </p:to>
                                    </p:set>
                                    <p:animEffect transition="in" filter="fade">
                                      <p:cBhvr>
                                        <p:cTn id="65" dur="1000"/>
                                        <p:tgtEl>
                                          <p:spTgt spid="6">
                                            <p:txEl>
                                              <p:pRg st="2" end="2"/>
                                            </p:txEl>
                                          </p:spTgt>
                                        </p:tgtEl>
                                      </p:cBhvr>
                                    </p:animEffect>
                                    <p:anim calcmode="lin" valueType="num">
                                      <p:cBhvr>
                                        <p:cTn id="66"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67"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6" presetClass="entr" presetSubtype="0" fill="hold" nodeType="clickEffect">
                                  <p:stCondLst>
                                    <p:cond delay="0"/>
                                  </p:stCondLst>
                                  <p:iterate type="lt">
                                    <p:tmPct val="10000"/>
                                  </p:iterate>
                                  <p:childTnLst>
                                    <p:set>
                                      <p:cBhvr>
                                        <p:cTn id="71" dur="1" fill="hold">
                                          <p:stCondLst>
                                            <p:cond delay="0"/>
                                          </p:stCondLst>
                                        </p:cTn>
                                        <p:tgtEl>
                                          <p:spTgt spid="6">
                                            <p:txEl>
                                              <p:pRg st="3" end="3"/>
                                            </p:txEl>
                                          </p:spTgt>
                                        </p:tgtEl>
                                        <p:attrNameLst>
                                          <p:attrName>style.visibility</p:attrName>
                                        </p:attrNameLst>
                                      </p:cBhvr>
                                      <p:to>
                                        <p:strVal val="visible"/>
                                      </p:to>
                                    </p:set>
                                    <p:animEffect transition="in" filter="wipe(down)">
                                      <p:cBhvr>
                                        <p:cTn id="72" dur="580">
                                          <p:stCondLst>
                                            <p:cond delay="0"/>
                                          </p:stCondLst>
                                        </p:cTn>
                                        <p:tgtEl>
                                          <p:spTgt spid="6">
                                            <p:txEl>
                                              <p:pRg st="3" end="3"/>
                                            </p:txEl>
                                          </p:spTgt>
                                        </p:tgtEl>
                                      </p:cBhvr>
                                    </p:animEffect>
                                    <p:anim calcmode="lin" valueType="num">
                                      <p:cBhvr>
                                        <p:cTn id="73" dur="1822" tmFilter="0,0; 0.14,0.36; 0.43,0.73; 0.71,0.91; 1.0,1.0">
                                          <p:stCondLst>
                                            <p:cond delay="0"/>
                                          </p:stCondLst>
                                        </p:cTn>
                                        <p:tgtEl>
                                          <p:spTgt spid="6">
                                            <p:txEl>
                                              <p:pRg st="3" end="3"/>
                                            </p:txEl>
                                          </p:spTgt>
                                        </p:tgtEl>
                                        <p:attrNameLst>
                                          <p:attrName>ppt_x</p:attrName>
                                        </p:attrNameLst>
                                      </p:cBhvr>
                                      <p:tavLst>
                                        <p:tav tm="0">
                                          <p:val>
                                            <p:strVal val="#ppt_x-0.25"/>
                                          </p:val>
                                        </p:tav>
                                        <p:tav tm="100000">
                                          <p:val>
                                            <p:strVal val="#ppt_x"/>
                                          </p:val>
                                        </p:tav>
                                      </p:tavLst>
                                    </p:anim>
                                    <p:anim calcmode="lin" valueType="num">
                                      <p:cBhvr>
                                        <p:cTn id="74" dur="664" tmFilter="0.0,0.0; 0.25,0.07; 0.50,0.2; 0.75,0.467; 1.0,1.0">
                                          <p:stCondLst>
                                            <p:cond delay="0"/>
                                          </p:stCondLst>
                                        </p:cTn>
                                        <p:tgtEl>
                                          <p:spTgt spid="6">
                                            <p:txEl>
                                              <p:pRg st="3" end="3"/>
                                            </p:txEl>
                                          </p:spTgt>
                                        </p:tgtEl>
                                        <p:attrNameLst>
                                          <p:attrName>ppt_y</p:attrName>
                                        </p:attrNameLst>
                                      </p:cBhvr>
                                      <p:tavLst>
                                        <p:tav tm="0" fmla="#ppt_y-sin(pi*$)/3">
                                          <p:val>
                                            <p:fltVal val="0.5"/>
                                          </p:val>
                                        </p:tav>
                                        <p:tav tm="100000">
                                          <p:val>
                                            <p:fltVal val="1"/>
                                          </p:val>
                                        </p:tav>
                                      </p:tavLst>
                                    </p:anim>
                                    <p:anim calcmode="lin" valueType="num">
                                      <p:cBhvr>
                                        <p:cTn id="75" dur="664" tmFilter="0, 0; 0.125,0.2665; 0.25,0.4; 0.375,0.465; 0.5,0.5;  0.625,0.535; 0.75,0.6; 0.875,0.7335; 1,1">
                                          <p:stCondLst>
                                            <p:cond delay="664"/>
                                          </p:stCondLst>
                                        </p:cTn>
                                        <p:tgtEl>
                                          <p:spTgt spid="6">
                                            <p:txEl>
                                              <p:pRg st="3" end="3"/>
                                            </p:txEl>
                                          </p:spTgt>
                                        </p:tgtEl>
                                        <p:attrNameLst>
                                          <p:attrName>ppt_y</p:attrName>
                                        </p:attrNameLst>
                                      </p:cBhvr>
                                      <p:tavLst>
                                        <p:tav tm="0" fmla="#ppt_y-sin(pi*$)/9">
                                          <p:val>
                                            <p:fltVal val="0"/>
                                          </p:val>
                                        </p:tav>
                                        <p:tav tm="100000">
                                          <p:val>
                                            <p:fltVal val="1"/>
                                          </p:val>
                                        </p:tav>
                                      </p:tavLst>
                                    </p:anim>
                                    <p:anim calcmode="lin" valueType="num">
                                      <p:cBhvr>
                                        <p:cTn id="76" dur="332" tmFilter="0, 0; 0.125,0.2665; 0.25,0.4; 0.375,0.465; 0.5,0.5;  0.625,0.535; 0.75,0.6; 0.875,0.7335; 1,1">
                                          <p:stCondLst>
                                            <p:cond delay="1324"/>
                                          </p:stCondLst>
                                        </p:cTn>
                                        <p:tgtEl>
                                          <p:spTgt spid="6">
                                            <p:txEl>
                                              <p:pRg st="3" end="3"/>
                                            </p:txEl>
                                          </p:spTgt>
                                        </p:tgtEl>
                                        <p:attrNameLst>
                                          <p:attrName>ppt_y</p:attrName>
                                        </p:attrNameLst>
                                      </p:cBhvr>
                                      <p:tavLst>
                                        <p:tav tm="0" fmla="#ppt_y-sin(pi*$)/27">
                                          <p:val>
                                            <p:fltVal val="0"/>
                                          </p:val>
                                        </p:tav>
                                        <p:tav tm="100000">
                                          <p:val>
                                            <p:fltVal val="1"/>
                                          </p:val>
                                        </p:tav>
                                      </p:tavLst>
                                    </p:anim>
                                    <p:anim calcmode="lin" valueType="num">
                                      <p:cBhvr>
                                        <p:cTn id="77" dur="164" tmFilter="0, 0; 0.125,0.2665; 0.25,0.4; 0.375,0.465; 0.5,0.5;  0.625,0.535; 0.75,0.6; 0.875,0.7335; 1,1">
                                          <p:stCondLst>
                                            <p:cond delay="1656"/>
                                          </p:stCondLst>
                                        </p:cTn>
                                        <p:tgtEl>
                                          <p:spTgt spid="6">
                                            <p:txEl>
                                              <p:pRg st="3" end="3"/>
                                            </p:txEl>
                                          </p:spTgt>
                                        </p:tgtEl>
                                        <p:attrNameLst>
                                          <p:attrName>ppt_y</p:attrName>
                                        </p:attrNameLst>
                                      </p:cBhvr>
                                      <p:tavLst>
                                        <p:tav tm="0" fmla="#ppt_y-sin(pi*$)/81">
                                          <p:val>
                                            <p:fltVal val="0"/>
                                          </p:val>
                                        </p:tav>
                                        <p:tav tm="100000">
                                          <p:val>
                                            <p:fltVal val="1"/>
                                          </p:val>
                                        </p:tav>
                                      </p:tavLst>
                                    </p:anim>
                                    <p:animScale>
                                      <p:cBhvr>
                                        <p:cTn id="78" dur="26">
                                          <p:stCondLst>
                                            <p:cond delay="650"/>
                                          </p:stCondLst>
                                        </p:cTn>
                                        <p:tgtEl>
                                          <p:spTgt spid="6">
                                            <p:txEl>
                                              <p:pRg st="3" end="3"/>
                                            </p:txEl>
                                          </p:spTgt>
                                        </p:tgtEl>
                                      </p:cBhvr>
                                      <p:to x="100000" y="60000"/>
                                    </p:animScale>
                                    <p:animScale>
                                      <p:cBhvr>
                                        <p:cTn id="79" dur="166" decel="50000">
                                          <p:stCondLst>
                                            <p:cond delay="676"/>
                                          </p:stCondLst>
                                        </p:cTn>
                                        <p:tgtEl>
                                          <p:spTgt spid="6">
                                            <p:txEl>
                                              <p:pRg st="3" end="3"/>
                                            </p:txEl>
                                          </p:spTgt>
                                        </p:tgtEl>
                                      </p:cBhvr>
                                      <p:to x="100000" y="100000"/>
                                    </p:animScale>
                                    <p:animScale>
                                      <p:cBhvr>
                                        <p:cTn id="80" dur="26">
                                          <p:stCondLst>
                                            <p:cond delay="1312"/>
                                          </p:stCondLst>
                                        </p:cTn>
                                        <p:tgtEl>
                                          <p:spTgt spid="6">
                                            <p:txEl>
                                              <p:pRg st="3" end="3"/>
                                            </p:txEl>
                                          </p:spTgt>
                                        </p:tgtEl>
                                      </p:cBhvr>
                                      <p:to x="100000" y="80000"/>
                                    </p:animScale>
                                    <p:animScale>
                                      <p:cBhvr>
                                        <p:cTn id="81" dur="166" decel="50000">
                                          <p:stCondLst>
                                            <p:cond delay="1338"/>
                                          </p:stCondLst>
                                        </p:cTn>
                                        <p:tgtEl>
                                          <p:spTgt spid="6">
                                            <p:txEl>
                                              <p:pRg st="3" end="3"/>
                                            </p:txEl>
                                          </p:spTgt>
                                        </p:tgtEl>
                                      </p:cBhvr>
                                      <p:to x="100000" y="100000"/>
                                    </p:animScale>
                                    <p:animScale>
                                      <p:cBhvr>
                                        <p:cTn id="82" dur="26">
                                          <p:stCondLst>
                                            <p:cond delay="1642"/>
                                          </p:stCondLst>
                                        </p:cTn>
                                        <p:tgtEl>
                                          <p:spTgt spid="6">
                                            <p:txEl>
                                              <p:pRg st="3" end="3"/>
                                            </p:txEl>
                                          </p:spTgt>
                                        </p:tgtEl>
                                      </p:cBhvr>
                                      <p:to x="100000" y="90000"/>
                                    </p:animScale>
                                    <p:animScale>
                                      <p:cBhvr>
                                        <p:cTn id="83" dur="166" decel="50000">
                                          <p:stCondLst>
                                            <p:cond delay="1668"/>
                                          </p:stCondLst>
                                        </p:cTn>
                                        <p:tgtEl>
                                          <p:spTgt spid="6">
                                            <p:txEl>
                                              <p:pRg st="3" end="3"/>
                                            </p:txEl>
                                          </p:spTgt>
                                        </p:tgtEl>
                                      </p:cBhvr>
                                      <p:to x="100000" y="100000"/>
                                    </p:animScale>
                                    <p:animScale>
                                      <p:cBhvr>
                                        <p:cTn id="84" dur="26">
                                          <p:stCondLst>
                                            <p:cond delay="1808"/>
                                          </p:stCondLst>
                                        </p:cTn>
                                        <p:tgtEl>
                                          <p:spTgt spid="6">
                                            <p:txEl>
                                              <p:pRg st="3" end="3"/>
                                            </p:txEl>
                                          </p:spTgt>
                                        </p:tgtEl>
                                      </p:cBhvr>
                                      <p:to x="100000" y="95000"/>
                                    </p:animScale>
                                    <p:animScale>
                                      <p:cBhvr>
                                        <p:cTn id="85" dur="166" decel="50000">
                                          <p:stCondLst>
                                            <p:cond delay="1834"/>
                                          </p:stCondLst>
                                        </p:cTn>
                                        <p:tgtEl>
                                          <p:spTgt spid="6">
                                            <p:txEl>
                                              <p:pRg st="3" end="3"/>
                                            </p:txEl>
                                          </p:spTgt>
                                        </p:tgtEl>
                                      </p:cBhvr>
                                      <p:to x="100000" y="100000"/>
                                    </p:animScale>
                                  </p:childTnLst>
                                </p:cTn>
                              </p:par>
                            </p:childTnLst>
                          </p:cTn>
                        </p:par>
                      </p:childTnLst>
                    </p:cTn>
                  </p:par>
                  <p:par>
                    <p:cTn id="86" fill="hold">
                      <p:stCondLst>
                        <p:cond delay="indefinite"/>
                      </p:stCondLst>
                      <p:childTnLst>
                        <p:par>
                          <p:cTn id="87" fill="hold">
                            <p:stCondLst>
                              <p:cond delay="0"/>
                            </p:stCondLst>
                            <p:childTnLst>
                              <p:par>
                                <p:cTn id="88" presetID="26" presetClass="entr" presetSubtype="0" fill="hold" nodeType="clickEffect">
                                  <p:stCondLst>
                                    <p:cond delay="0"/>
                                  </p:stCondLst>
                                  <p:childTnLst>
                                    <p:set>
                                      <p:cBhvr>
                                        <p:cTn id="89" dur="1" fill="hold">
                                          <p:stCondLst>
                                            <p:cond delay="0"/>
                                          </p:stCondLst>
                                        </p:cTn>
                                        <p:tgtEl>
                                          <p:spTgt spid="6">
                                            <p:txEl>
                                              <p:pRg st="4" end="4"/>
                                            </p:txEl>
                                          </p:spTgt>
                                        </p:tgtEl>
                                        <p:attrNameLst>
                                          <p:attrName>style.visibility</p:attrName>
                                        </p:attrNameLst>
                                      </p:cBhvr>
                                      <p:to>
                                        <p:strVal val="visible"/>
                                      </p:to>
                                    </p:set>
                                    <p:animEffect transition="in" filter="wipe(down)">
                                      <p:cBhvr>
                                        <p:cTn id="90" dur="580">
                                          <p:stCondLst>
                                            <p:cond delay="0"/>
                                          </p:stCondLst>
                                        </p:cTn>
                                        <p:tgtEl>
                                          <p:spTgt spid="6">
                                            <p:txEl>
                                              <p:pRg st="4" end="4"/>
                                            </p:txEl>
                                          </p:spTgt>
                                        </p:tgtEl>
                                      </p:cBhvr>
                                    </p:animEffect>
                                    <p:anim calcmode="lin" valueType="num">
                                      <p:cBhvr>
                                        <p:cTn id="91" dur="1822" tmFilter="0,0; 0.14,0.36; 0.43,0.73; 0.71,0.91; 1.0,1.0">
                                          <p:stCondLst>
                                            <p:cond delay="0"/>
                                          </p:stCondLst>
                                        </p:cTn>
                                        <p:tgtEl>
                                          <p:spTgt spid="6">
                                            <p:txEl>
                                              <p:pRg st="4" end="4"/>
                                            </p:txEl>
                                          </p:spTgt>
                                        </p:tgtEl>
                                        <p:attrNameLst>
                                          <p:attrName>ppt_x</p:attrName>
                                        </p:attrNameLst>
                                      </p:cBhvr>
                                      <p:tavLst>
                                        <p:tav tm="0">
                                          <p:val>
                                            <p:strVal val="#ppt_x-0.25"/>
                                          </p:val>
                                        </p:tav>
                                        <p:tav tm="100000">
                                          <p:val>
                                            <p:strVal val="#ppt_x"/>
                                          </p:val>
                                        </p:tav>
                                      </p:tavLst>
                                    </p:anim>
                                    <p:anim calcmode="lin" valueType="num">
                                      <p:cBhvr>
                                        <p:cTn id="92" dur="664" tmFilter="0.0,0.0; 0.25,0.07; 0.50,0.2; 0.75,0.467; 1.0,1.0">
                                          <p:stCondLst>
                                            <p:cond delay="0"/>
                                          </p:stCondLst>
                                        </p:cTn>
                                        <p:tgtEl>
                                          <p:spTgt spid="6">
                                            <p:txEl>
                                              <p:pRg st="4" end="4"/>
                                            </p:txEl>
                                          </p:spTgt>
                                        </p:tgtEl>
                                        <p:attrNameLst>
                                          <p:attrName>ppt_y</p:attrName>
                                        </p:attrNameLst>
                                      </p:cBhvr>
                                      <p:tavLst>
                                        <p:tav tm="0" fmla="#ppt_y-sin(pi*$)/3">
                                          <p:val>
                                            <p:fltVal val="0.5"/>
                                          </p:val>
                                        </p:tav>
                                        <p:tav tm="100000">
                                          <p:val>
                                            <p:fltVal val="1"/>
                                          </p:val>
                                        </p:tav>
                                      </p:tavLst>
                                    </p:anim>
                                    <p:anim calcmode="lin" valueType="num">
                                      <p:cBhvr>
                                        <p:cTn id="93" dur="664" tmFilter="0, 0; 0.125,0.2665; 0.25,0.4; 0.375,0.465; 0.5,0.5;  0.625,0.535; 0.75,0.6; 0.875,0.7335; 1,1">
                                          <p:stCondLst>
                                            <p:cond delay="664"/>
                                          </p:stCondLst>
                                        </p:cTn>
                                        <p:tgtEl>
                                          <p:spTgt spid="6">
                                            <p:txEl>
                                              <p:pRg st="4" end="4"/>
                                            </p:txEl>
                                          </p:spTgt>
                                        </p:tgtEl>
                                        <p:attrNameLst>
                                          <p:attrName>ppt_y</p:attrName>
                                        </p:attrNameLst>
                                      </p:cBhvr>
                                      <p:tavLst>
                                        <p:tav tm="0" fmla="#ppt_y-sin(pi*$)/9">
                                          <p:val>
                                            <p:fltVal val="0"/>
                                          </p:val>
                                        </p:tav>
                                        <p:tav tm="100000">
                                          <p:val>
                                            <p:fltVal val="1"/>
                                          </p:val>
                                        </p:tav>
                                      </p:tavLst>
                                    </p:anim>
                                    <p:anim calcmode="lin" valueType="num">
                                      <p:cBhvr>
                                        <p:cTn id="94" dur="332" tmFilter="0, 0; 0.125,0.2665; 0.25,0.4; 0.375,0.465; 0.5,0.5;  0.625,0.535; 0.75,0.6; 0.875,0.7335; 1,1">
                                          <p:stCondLst>
                                            <p:cond delay="1324"/>
                                          </p:stCondLst>
                                        </p:cTn>
                                        <p:tgtEl>
                                          <p:spTgt spid="6">
                                            <p:txEl>
                                              <p:pRg st="4" end="4"/>
                                            </p:txEl>
                                          </p:spTgt>
                                        </p:tgtEl>
                                        <p:attrNameLst>
                                          <p:attrName>ppt_y</p:attrName>
                                        </p:attrNameLst>
                                      </p:cBhvr>
                                      <p:tavLst>
                                        <p:tav tm="0" fmla="#ppt_y-sin(pi*$)/27">
                                          <p:val>
                                            <p:fltVal val="0"/>
                                          </p:val>
                                        </p:tav>
                                        <p:tav tm="100000">
                                          <p:val>
                                            <p:fltVal val="1"/>
                                          </p:val>
                                        </p:tav>
                                      </p:tavLst>
                                    </p:anim>
                                    <p:anim calcmode="lin" valueType="num">
                                      <p:cBhvr>
                                        <p:cTn id="95" dur="164" tmFilter="0, 0; 0.125,0.2665; 0.25,0.4; 0.375,0.465; 0.5,0.5;  0.625,0.535; 0.75,0.6; 0.875,0.7335; 1,1">
                                          <p:stCondLst>
                                            <p:cond delay="1656"/>
                                          </p:stCondLst>
                                        </p:cTn>
                                        <p:tgtEl>
                                          <p:spTgt spid="6">
                                            <p:txEl>
                                              <p:pRg st="4" end="4"/>
                                            </p:txEl>
                                          </p:spTgt>
                                        </p:tgtEl>
                                        <p:attrNameLst>
                                          <p:attrName>ppt_y</p:attrName>
                                        </p:attrNameLst>
                                      </p:cBhvr>
                                      <p:tavLst>
                                        <p:tav tm="0" fmla="#ppt_y-sin(pi*$)/81">
                                          <p:val>
                                            <p:fltVal val="0"/>
                                          </p:val>
                                        </p:tav>
                                        <p:tav tm="100000">
                                          <p:val>
                                            <p:fltVal val="1"/>
                                          </p:val>
                                        </p:tav>
                                      </p:tavLst>
                                    </p:anim>
                                    <p:animScale>
                                      <p:cBhvr>
                                        <p:cTn id="96" dur="26">
                                          <p:stCondLst>
                                            <p:cond delay="650"/>
                                          </p:stCondLst>
                                        </p:cTn>
                                        <p:tgtEl>
                                          <p:spTgt spid="6">
                                            <p:txEl>
                                              <p:pRg st="4" end="4"/>
                                            </p:txEl>
                                          </p:spTgt>
                                        </p:tgtEl>
                                      </p:cBhvr>
                                      <p:to x="100000" y="60000"/>
                                    </p:animScale>
                                    <p:animScale>
                                      <p:cBhvr>
                                        <p:cTn id="97" dur="166" decel="50000">
                                          <p:stCondLst>
                                            <p:cond delay="676"/>
                                          </p:stCondLst>
                                        </p:cTn>
                                        <p:tgtEl>
                                          <p:spTgt spid="6">
                                            <p:txEl>
                                              <p:pRg st="4" end="4"/>
                                            </p:txEl>
                                          </p:spTgt>
                                        </p:tgtEl>
                                      </p:cBhvr>
                                      <p:to x="100000" y="100000"/>
                                    </p:animScale>
                                    <p:animScale>
                                      <p:cBhvr>
                                        <p:cTn id="98" dur="26">
                                          <p:stCondLst>
                                            <p:cond delay="1312"/>
                                          </p:stCondLst>
                                        </p:cTn>
                                        <p:tgtEl>
                                          <p:spTgt spid="6">
                                            <p:txEl>
                                              <p:pRg st="4" end="4"/>
                                            </p:txEl>
                                          </p:spTgt>
                                        </p:tgtEl>
                                      </p:cBhvr>
                                      <p:to x="100000" y="80000"/>
                                    </p:animScale>
                                    <p:animScale>
                                      <p:cBhvr>
                                        <p:cTn id="99" dur="166" decel="50000">
                                          <p:stCondLst>
                                            <p:cond delay="1338"/>
                                          </p:stCondLst>
                                        </p:cTn>
                                        <p:tgtEl>
                                          <p:spTgt spid="6">
                                            <p:txEl>
                                              <p:pRg st="4" end="4"/>
                                            </p:txEl>
                                          </p:spTgt>
                                        </p:tgtEl>
                                      </p:cBhvr>
                                      <p:to x="100000" y="100000"/>
                                    </p:animScale>
                                    <p:animScale>
                                      <p:cBhvr>
                                        <p:cTn id="100" dur="26">
                                          <p:stCondLst>
                                            <p:cond delay="1642"/>
                                          </p:stCondLst>
                                        </p:cTn>
                                        <p:tgtEl>
                                          <p:spTgt spid="6">
                                            <p:txEl>
                                              <p:pRg st="4" end="4"/>
                                            </p:txEl>
                                          </p:spTgt>
                                        </p:tgtEl>
                                      </p:cBhvr>
                                      <p:to x="100000" y="90000"/>
                                    </p:animScale>
                                    <p:animScale>
                                      <p:cBhvr>
                                        <p:cTn id="101" dur="166" decel="50000">
                                          <p:stCondLst>
                                            <p:cond delay="1668"/>
                                          </p:stCondLst>
                                        </p:cTn>
                                        <p:tgtEl>
                                          <p:spTgt spid="6">
                                            <p:txEl>
                                              <p:pRg st="4" end="4"/>
                                            </p:txEl>
                                          </p:spTgt>
                                        </p:tgtEl>
                                      </p:cBhvr>
                                      <p:to x="100000" y="100000"/>
                                    </p:animScale>
                                    <p:animScale>
                                      <p:cBhvr>
                                        <p:cTn id="102" dur="26">
                                          <p:stCondLst>
                                            <p:cond delay="1808"/>
                                          </p:stCondLst>
                                        </p:cTn>
                                        <p:tgtEl>
                                          <p:spTgt spid="6">
                                            <p:txEl>
                                              <p:pRg st="4" end="4"/>
                                            </p:txEl>
                                          </p:spTgt>
                                        </p:tgtEl>
                                      </p:cBhvr>
                                      <p:to x="100000" y="95000"/>
                                    </p:animScale>
                                    <p:animScale>
                                      <p:cBhvr>
                                        <p:cTn id="103" dur="166" decel="50000">
                                          <p:stCondLst>
                                            <p:cond delay="1834"/>
                                          </p:stCondLst>
                                        </p:cTn>
                                        <p:tgtEl>
                                          <p:spTgt spid="6">
                                            <p:txEl>
                                              <p:pRg st="4" end="4"/>
                                            </p:txEl>
                                          </p:spTgt>
                                        </p:tgtEl>
                                      </p:cBhvr>
                                      <p:to x="100000" y="100000"/>
                                    </p:animScale>
                                  </p:childTnLst>
                                </p:cTn>
                              </p:par>
                            </p:childTnLst>
                          </p:cTn>
                        </p:par>
                      </p:childTnLst>
                    </p:cTn>
                  </p:par>
                  <p:par>
                    <p:cTn id="104" fill="hold">
                      <p:stCondLst>
                        <p:cond delay="indefinite"/>
                      </p:stCondLst>
                      <p:childTnLst>
                        <p:par>
                          <p:cTn id="105" fill="hold">
                            <p:stCondLst>
                              <p:cond delay="0"/>
                            </p:stCondLst>
                            <p:childTnLst>
                              <p:par>
                                <p:cTn id="106" presetID="26" presetClass="entr" presetSubtype="0" fill="hold" nodeType="clickEffect">
                                  <p:stCondLst>
                                    <p:cond delay="0"/>
                                  </p:stCondLst>
                                  <p:iterate type="lt">
                                    <p:tmPct val="10000"/>
                                  </p:iterate>
                                  <p:childTnLst>
                                    <p:set>
                                      <p:cBhvr>
                                        <p:cTn id="107" dur="1" fill="hold">
                                          <p:stCondLst>
                                            <p:cond delay="0"/>
                                          </p:stCondLst>
                                        </p:cTn>
                                        <p:tgtEl>
                                          <p:spTgt spid="6">
                                            <p:txEl>
                                              <p:pRg st="5" end="5"/>
                                            </p:txEl>
                                          </p:spTgt>
                                        </p:tgtEl>
                                        <p:attrNameLst>
                                          <p:attrName>style.visibility</p:attrName>
                                        </p:attrNameLst>
                                      </p:cBhvr>
                                      <p:to>
                                        <p:strVal val="visible"/>
                                      </p:to>
                                    </p:set>
                                    <p:animEffect transition="in" filter="wipe(down)">
                                      <p:cBhvr>
                                        <p:cTn id="108" dur="580">
                                          <p:stCondLst>
                                            <p:cond delay="0"/>
                                          </p:stCondLst>
                                        </p:cTn>
                                        <p:tgtEl>
                                          <p:spTgt spid="6">
                                            <p:txEl>
                                              <p:pRg st="5" end="5"/>
                                            </p:txEl>
                                          </p:spTgt>
                                        </p:tgtEl>
                                      </p:cBhvr>
                                    </p:animEffect>
                                    <p:anim calcmode="lin" valueType="num">
                                      <p:cBhvr>
                                        <p:cTn id="109" dur="1822" tmFilter="0,0; 0.14,0.36; 0.43,0.73; 0.71,0.91; 1.0,1.0">
                                          <p:stCondLst>
                                            <p:cond delay="0"/>
                                          </p:stCondLst>
                                        </p:cTn>
                                        <p:tgtEl>
                                          <p:spTgt spid="6">
                                            <p:txEl>
                                              <p:pRg st="5" end="5"/>
                                            </p:txEl>
                                          </p:spTgt>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6">
                                            <p:txEl>
                                              <p:pRg st="5" end="5"/>
                                            </p:txEl>
                                          </p:spTgt>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6">
                                            <p:txEl>
                                              <p:pRg st="5" end="5"/>
                                            </p:txEl>
                                          </p:spTgt>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6">
                                            <p:txEl>
                                              <p:pRg st="5" end="5"/>
                                            </p:txEl>
                                          </p:spTgt>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6">
                                            <p:txEl>
                                              <p:pRg st="5" end="5"/>
                                            </p:txEl>
                                          </p:spTgt>
                                        </p:tgtEl>
                                        <p:attrNameLst>
                                          <p:attrName>ppt_y</p:attrName>
                                        </p:attrNameLst>
                                      </p:cBhvr>
                                      <p:tavLst>
                                        <p:tav tm="0" fmla="#ppt_y-sin(pi*$)/81">
                                          <p:val>
                                            <p:fltVal val="0"/>
                                          </p:val>
                                        </p:tav>
                                        <p:tav tm="100000">
                                          <p:val>
                                            <p:fltVal val="1"/>
                                          </p:val>
                                        </p:tav>
                                      </p:tavLst>
                                    </p:anim>
                                    <p:animScale>
                                      <p:cBhvr>
                                        <p:cTn id="114" dur="26">
                                          <p:stCondLst>
                                            <p:cond delay="650"/>
                                          </p:stCondLst>
                                        </p:cTn>
                                        <p:tgtEl>
                                          <p:spTgt spid="6">
                                            <p:txEl>
                                              <p:pRg st="5" end="5"/>
                                            </p:txEl>
                                          </p:spTgt>
                                        </p:tgtEl>
                                      </p:cBhvr>
                                      <p:to x="100000" y="60000"/>
                                    </p:animScale>
                                    <p:animScale>
                                      <p:cBhvr>
                                        <p:cTn id="115" dur="166" decel="50000">
                                          <p:stCondLst>
                                            <p:cond delay="676"/>
                                          </p:stCondLst>
                                        </p:cTn>
                                        <p:tgtEl>
                                          <p:spTgt spid="6">
                                            <p:txEl>
                                              <p:pRg st="5" end="5"/>
                                            </p:txEl>
                                          </p:spTgt>
                                        </p:tgtEl>
                                      </p:cBhvr>
                                      <p:to x="100000" y="100000"/>
                                    </p:animScale>
                                    <p:animScale>
                                      <p:cBhvr>
                                        <p:cTn id="116" dur="26">
                                          <p:stCondLst>
                                            <p:cond delay="1312"/>
                                          </p:stCondLst>
                                        </p:cTn>
                                        <p:tgtEl>
                                          <p:spTgt spid="6">
                                            <p:txEl>
                                              <p:pRg st="5" end="5"/>
                                            </p:txEl>
                                          </p:spTgt>
                                        </p:tgtEl>
                                      </p:cBhvr>
                                      <p:to x="100000" y="80000"/>
                                    </p:animScale>
                                    <p:animScale>
                                      <p:cBhvr>
                                        <p:cTn id="117" dur="166" decel="50000">
                                          <p:stCondLst>
                                            <p:cond delay="1338"/>
                                          </p:stCondLst>
                                        </p:cTn>
                                        <p:tgtEl>
                                          <p:spTgt spid="6">
                                            <p:txEl>
                                              <p:pRg st="5" end="5"/>
                                            </p:txEl>
                                          </p:spTgt>
                                        </p:tgtEl>
                                      </p:cBhvr>
                                      <p:to x="100000" y="100000"/>
                                    </p:animScale>
                                    <p:animScale>
                                      <p:cBhvr>
                                        <p:cTn id="118" dur="26">
                                          <p:stCondLst>
                                            <p:cond delay="1642"/>
                                          </p:stCondLst>
                                        </p:cTn>
                                        <p:tgtEl>
                                          <p:spTgt spid="6">
                                            <p:txEl>
                                              <p:pRg st="5" end="5"/>
                                            </p:txEl>
                                          </p:spTgt>
                                        </p:tgtEl>
                                      </p:cBhvr>
                                      <p:to x="100000" y="90000"/>
                                    </p:animScale>
                                    <p:animScale>
                                      <p:cBhvr>
                                        <p:cTn id="119" dur="166" decel="50000">
                                          <p:stCondLst>
                                            <p:cond delay="1668"/>
                                          </p:stCondLst>
                                        </p:cTn>
                                        <p:tgtEl>
                                          <p:spTgt spid="6">
                                            <p:txEl>
                                              <p:pRg st="5" end="5"/>
                                            </p:txEl>
                                          </p:spTgt>
                                        </p:tgtEl>
                                      </p:cBhvr>
                                      <p:to x="100000" y="100000"/>
                                    </p:animScale>
                                    <p:animScale>
                                      <p:cBhvr>
                                        <p:cTn id="120" dur="26">
                                          <p:stCondLst>
                                            <p:cond delay="1808"/>
                                          </p:stCondLst>
                                        </p:cTn>
                                        <p:tgtEl>
                                          <p:spTgt spid="6">
                                            <p:txEl>
                                              <p:pRg st="5" end="5"/>
                                            </p:txEl>
                                          </p:spTgt>
                                        </p:tgtEl>
                                      </p:cBhvr>
                                      <p:to x="100000" y="95000"/>
                                    </p:animScale>
                                    <p:animScale>
                                      <p:cBhvr>
                                        <p:cTn id="121" dur="166" decel="50000">
                                          <p:stCondLst>
                                            <p:cond delay="1834"/>
                                          </p:stCondLst>
                                        </p:cTn>
                                        <p:tgtEl>
                                          <p:spTgt spid="6">
                                            <p:txEl>
                                              <p:pRg st="5" end="5"/>
                                            </p:txEl>
                                          </p:spTgt>
                                        </p:tgtEl>
                                      </p:cBhvr>
                                      <p:to x="100000" y="100000"/>
                                    </p:animScale>
                                  </p:childTnLst>
                                </p:cTn>
                              </p:par>
                            </p:childTnLst>
                          </p:cTn>
                        </p:par>
                      </p:childTnLst>
                    </p:cTn>
                  </p:par>
                  <p:par>
                    <p:cTn id="122" fill="hold">
                      <p:stCondLst>
                        <p:cond delay="indefinite"/>
                      </p:stCondLst>
                      <p:childTnLst>
                        <p:par>
                          <p:cTn id="123" fill="hold">
                            <p:stCondLst>
                              <p:cond delay="0"/>
                            </p:stCondLst>
                            <p:childTnLst>
                              <p:par>
                                <p:cTn id="124" presetID="26" presetClass="entr" presetSubtype="0" fill="hold" nodeType="clickEffect">
                                  <p:stCondLst>
                                    <p:cond delay="0"/>
                                  </p:stCondLst>
                                  <p:childTnLst>
                                    <p:set>
                                      <p:cBhvr>
                                        <p:cTn id="125" dur="1" fill="hold">
                                          <p:stCondLst>
                                            <p:cond delay="0"/>
                                          </p:stCondLst>
                                        </p:cTn>
                                        <p:tgtEl>
                                          <p:spTgt spid="6">
                                            <p:txEl>
                                              <p:pRg st="6" end="6"/>
                                            </p:txEl>
                                          </p:spTgt>
                                        </p:tgtEl>
                                        <p:attrNameLst>
                                          <p:attrName>style.visibility</p:attrName>
                                        </p:attrNameLst>
                                      </p:cBhvr>
                                      <p:to>
                                        <p:strVal val="visible"/>
                                      </p:to>
                                    </p:set>
                                    <p:animEffect transition="in" filter="wipe(down)">
                                      <p:cBhvr>
                                        <p:cTn id="126" dur="580">
                                          <p:stCondLst>
                                            <p:cond delay="0"/>
                                          </p:stCondLst>
                                        </p:cTn>
                                        <p:tgtEl>
                                          <p:spTgt spid="6">
                                            <p:txEl>
                                              <p:pRg st="6" end="6"/>
                                            </p:txEl>
                                          </p:spTgt>
                                        </p:tgtEl>
                                      </p:cBhvr>
                                    </p:animEffect>
                                    <p:anim calcmode="lin" valueType="num">
                                      <p:cBhvr>
                                        <p:cTn id="127" dur="1822" tmFilter="0,0; 0.14,0.36; 0.43,0.73; 0.71,0.91; 1.0,1.0">
                                          <p:stCondLst>
                                            <p:cond delay="0"/>
                                          </p:stCondLst>
                                        </p:cTn>
                                        <p:tgtEl>
                                          <p:spTgt spid="6">
                                            <p:txEl>
                                              <p:pRg st="6" end="6"/>
                                            </p:txEl>
                                          </p:spTgt>
                                        </p:tgtEl>
                                        <p:attrNameLst>
                                          <p:attrName>ppt_x</p:attrName>
                                        </p:attrNameLst>
                                      </p:cBhvr>
                                      <p:tavLst>
                                        <p:tav tm="0">
                                          <p:val>
                                            <p:strVal val="#ppt_x-0.25"/>
                                          </p:val>
                                        </p:tav>
                                        <p:tav tm="100000">
                                          <p:val>
                                            <p:strVal val="#ppt_x"/>
                                          </p:val>
                                        </p:tav>
                                      </p:tavLst>
                                    </p:anim>
                                    <p:anim calcmode="lin" valueType="num">
                                      <p:cBhvr>
                                        <p:cTn id="128" dur="664" tmFilter="0.0,0.0; 0.25,0.07; 0.50,0.2; 0.75,0.467; 1.0,1.0">
                                          <p:stCondLst>
                                            <p:cond delay="0"/>
                                          </p:stCondLst>
                                        </p:cTn>
                                        <p:tgtEl>
                                          <p:spTgt spid="6">
                                            <p:txEl>
                                              <p:pRg st="6" end="6"/>
                                            </p:txEl>
                                          </p:spTgt>
                                        </p:tgtEl>
                                        <p:attrNameLst>
                                          <p:attrName>ppt_y</p:attrName>
                                        </p:attrNameLst>
                                      </p:cBhvr>
                                      <p:tavLst>
                                        <p:tav tm="0" fmla="#ppt_y-sin(pi*$)/3">
                                          <p:val>
                                            <p:fltVal val="0.5"/>
                                          </p:val>
                                        </p:tav>
                                        <p:tav tm="100000">
                                          <p:val>
                                            <p:fltVal val="1"/>
                                          </p:val>
                                        </p:tav>
                                      </p:tavLst>
                                    </p:anim>
                                    <p:anim calcmode="lin" valueType="num">
                                      <p:cBhvr>
                                        <p:cTn id="129" dur="664" tmFilter="0, 0; 0.125,0.2665; 0.25,0.4; 0.375,0.465; 0.5,0.5;  0.625,0.535; 0.75,0.6; 0.875,0.7335; 1,1">
                                          <p:stCondLst>
                                            <p:cond delay="664"/>
                                          </p:stCondLst>
                                        </p:cTn>
                                        <p:tgtEl>
                                          <p:spTgt spid="6">
                                            <p:txEl>
                                              <p:pRg st="6" end="6"/>
                                            </p:txEl>
                                          </p:spTgt>
                                        </p:tgtEl>
                                        <p:attrNameLst>
                                          <p:attrName>ppt_y</p:attrName>
                                        </p:attrNameLst>
                                      </p:cBhvr>
                                      <p:tavLst>
                                        <p:tav tm="0" fmla="#ppt_y-sin(pi*$)/9">
                                          <p:val>
                                            <p:fltVal val="0"/>
                                          </p:val>
                                        </p:tav>
                                        <p:tav tm="100000">
                                          <p:val>
                                            <p:fltVal val="1"/>
                                          </p:val>
                                        </p:tav>
                                      </p:tavLst>
                                    </p:anim>
                                    <p:anim calcmode="lin" valueType="num">
                                      <p:cBhvr>
                                        <p:cTn id="130" dur="332" tmFilter="0, 0; 0.125,0.2665; 0.25,0.4; 0.375,0.465; 0.5,0.5;  0.625,0.535; 0.75,0.6; 0.875,0.7335; 1,1">
                                          <p:stCondLst>
                                            <p:cond delay="1324"/>
                                          </p:stCondLst>
                                        </p:cTn>
                                        <p:tgtEl>
                                          <p:spTgt spid="6">
                                            <p:txEl>
                                              <p:pRg st="6" end="6"/>
                                            </p:txEl>
                                          </p:spTgt>
                                        </p:tgtEl>
                                        <p:attrNameLst>
                                          <p:attrName>ppt_y</p:attrName>
                                        </p:attrNameLst>
                                      </p:cBhvr>
                                      <p:tavLst>
                                        <p:tav tm="0" fmla="#ppt_y-sin(pi*$)/27">
                                          <p:val>
                                            <p:fltVal val="0"/>
                                          </p:val>
                                        </p:tav>
                                        <p:tav tm="100000">
                                          <p:val>
                                            <p:fltVal val="1"/>
                                          </p:val>
                                        </p:tav>
                                      </p:tavLst>
                                    </p:anim>
                                    <p:anim calcmode="lin" valueType="num">
                                      <p:cBhvr>
                                        <p:cTn id="131" dur="164" tmFilter="0, 0; 0.125,0.2665; 0.25,0.4; 0.375,0.465; 0.5,0.5;  0.625,0.535; 0.75,0.6; 0.875,0.7335; 1,1">
                                          <p:stCondLst>
                                            <p:cond delay="1656"/>
                                          </p:stCondLst>
                                        </p:cTn>
                                        <p:tgtEl>
                                          <p:spTgt spid="6">
                                            <p:txEl>
                                              <p:pRg st="6" end="6"/>
                                            </p:txEl>
                                          </p:spTgt>
                                        </p:tgtEl>
                                        <p:attrNameLst>
                                          <p:attrName>ppt_y</p:attrName>
                                        </p:attrNameLst>
                                      </p:cBhvr>
                                      <p:tavLst>
                                        <p:tav tm="0" fmla="#ppt_y-sin(pi*$)/81">
                                          <p:val>
                                            <p:fltVal val="0"/>
                                          </p:val>
                                        </p:tav>
                                        <p:tav tm="100000">
                                          <p:val>
                                            <p:fltVal val="1"/>
                                          </p:val>
                                        </p:tav>
                                      </p:tavLst>
                                    </p:anim>
                                    <p:animScale>
                                      <p:cBhvr>
                                        <p:cTn id="132" dur="26">
                                          <p:stCondLst>
                                            <p:cond delay="650"/>
                                          </p:stCondLst>
                                        </p:cTn>
                                        <p:tgtEl>
                                          <p:spTgt spid="6">
                                            <p:txEl>
                                              <p:pRg st="6" end="6"/>
                                            </p:txEl>
                                          </p:spTgt>
                                        </p:tgtEl>
                                      </p:cBhvr>
                                      <p:to x="100000" y="60000"/>
                                    </p:animScale>
                                    <p:animScale>
                                      <p:cBhvr>
                                        <p:cTn id="133" dur="166" decel="50000">
                                          <p:stCondLst>
                                            <p:cond delay="676"/>
                                          </p:stCondLst>
                                        </p:cTn>
                                        <p:tgtEl>
                                          <p:spTgt spid="6">
                                            <p:txEl>
                                              <p:pRg st="6" end="6"/>
                                            </p:txEl>
                                          </p:spTgt>
                                        </p:tgtEl>
                                      </p:cBhvr>
                                      <p:to x="100000" y="100000"/>
                                    </p:animScale>
                                    <p:animScale>
                                      <p:cBhvr>
                                        <p:cTn id="134" dur="26">
                                          <p:stCondLst>
                                            <p:cond delay="1312"/>
                                          </p:stCondLst>
                                        </p:cTn>
                                        <p:tgtEl>
                                          <p:spTgt spid="6">
                                            <p:txEl>
                                              <p:pRg st="6" end="6"/>
                                            </p:txEl>
                                          </p:spTgt>
                                        </p:tgtEl>
                                      </p:cBhvr>
                                      <p:to x="100000" y="80000"/>
                                    </p:animScale>
                                    <p:animScale>
                                      <p:cBhvr>
                                        <p:cTn id="135" dur="166" decel="50000">
                                          <p:stCondLst>
                                            <p:cond delay="1338"/>
                                          </p:stCondLst>
                                        </p:cTn>
                                        <p:tgtEl>
                                          <p:spTgt spid="6">
                                            <p:txEl>
                                              <p:pRg st="6" end="6"/>
                                            </p:txEl>
                                          </p:spTgt>
                                        </p:tgtEl>
                                      </p:cBhvr>
                                      <p:to x="100000" y="100000"/>
                                    </p:animScale>
                                    <p:animScale>
                                      <p:cBhvr>
                                        <p:cTn id="136" dur="26">
                                          <p:stCondLst>
                                            <p:cond delay="1642"/>
                                          </p:stCondLst>
                                        </p:cTn>
                                        <p:tgtEl>
                                          <p:spTgt spid="6">
                                            <p:txEl>
                                              <p:pRg st="6" end="6"/>
                                            </p:txEl>
                                          </p:spTgt>
                                        </p:tgtEl>
                                      </p:cBhvr>
                                      <p:to x="100000" y="90000"/>
                                    </p:animScale>
                                    <p:animScale>
                                      <p:cBhvr>
                                        <p:cTn id="137" dur="166" decel="50000">
                                          <p:stCondLst>
                                            <p:cond delay="1668"/>
                                          </p:stCondLst>
                                        </p:cTn>
                                        <p:tgtEl>
                                          <p:spTgt spid="6">
                                            <p:txEl>
                                              <p:pRg st="6" end="6"/>
                                            </p:txEl>
                                          </p:spTgt>
                                        </p:tgtEl>
                                      </p:cBhvr>
                                      <p:to x="100000" y="100000"/>
                                    </p:animScale>
                                    <p:animScale>
                                      <p:cBhvr>
                                        <p:cTn id="138" dur="26">
                                          <p:stCondLst>
                                            <p:cond delay="1808"/>
                                          </p:stCondLst>
                                        </p:cTn>
                                        <p:tgtEl>
                                          <p:spTgt spid="6">
                                            <p:txEl>
                                              <p:pRg st="6" end="6"/>
                                            </p:txEl>
                                          </p:spTgt>
                                        </p:tgtEl>
                                      </p:cBhvr>
                                      <p:to x="100000" y="95000"/>
                                    </p:animScale>
                                    <p:animScale>
                                      <p:cBhvr>
                                        <p:cTn id="139" dur="166" decel="50000">
                                          <p:stCondLst>
                                            <p:cond delay="1834"/>
                                          </p:stCondLst>
                                        </p:cTn>
                                        <p:tgtEl>
                                          <p:spTgt spid="6">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عنصري">
  <a:themeElements>
    <a:clrScheme name="عنصري">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عنصري">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عنصري">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6281</TotalTime>
  <Words>1014</Words>
  <Application>Microsoft Office PowerPoint</Application>
  <PresentationFormat>مخصص</PresentationFormat>
  <Paragraphs>151</Paragraphs>
  <Slides>16</Slides>
  <Notes>15</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عنصري</vt:lpstr>
      <vt:lpstr>Presented by  Asst. Inst. Hazim Mohamed Ali  Al Timimi</vt:lpstr>
      <vt:lpstr>Linking verbs</vt:lpstr>
      <vt:lpstr>Linking verbs</vt:lpstr>
      <vt:lpstr>Linking verbs</vt:lpstr>
      <vt:lpstr>Linking verbs</vt:lpstr>
      <vt:lpstr>Linking verbs</vt:lpstr>
      <vt:lpstr>Linking verbs</vt:lpstr>
      <vt:lpstr>Linking verbs</vt:lpstr>
      <vt:lpstr>Linking verbs</vt:lpstr>
      <vt:lpstr>Linking verbs</vt:lpstr>
      <vt:lpstr>Linking verbs</vt:lpstr>
      <vt:lpstr>Linking verbs</vt:lpstr>
      <vt:lpstr>Linking verbs</vt:lpstr>
      <vt:lpstr>Linking verbs</vt:lpstr>
      <vt:lpstr>Linking verbs</vt:lpstr>
      <vt:lpstr>Thanks for all my students</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  Assistant Prof. Nazar Hussien Wali</dc:title>
  <dc:creator>Maher</dc:creator>
  <cp:lastModifiedBy>Maher</cp:lastModifiedBy>
  <cp:revision>347</cp:revision>
  <dcterms:created xsi:type="dcterms:W3CDTF">2018-01-23T08:20:57Z</dcterms:created>
  <dcterms:modified xsi:type="dcterms:W3CDTF">2018-11-09T17:11:25Z</dcterms:modified>
</cp:coreProperties>
</file>